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4096" r:id="rId2"/>
  </p:sldMasterIdLst>
  <p:notesMasterIdLst>
    <p:notesMasterId r:id="rId13"/>
  </p:notesMasterIdLst>
  <p:sldIdLst>
    <p:sldId id="287" r:id="rId3"/>
    <p:sldId id="279" r:id="rId4"/>
    <p:sldId id="258" r:id="rId5"/>
    <p:sldId id="259" r:id="rId6"/>
    <p:sldId id="280" r:id="rId7"/>
    <p:sldId id="281" r:id="rId8"/>
    <p:sldId id="263" r:id="rId9"/>
    <p:sldId id="264" r:id="rId10"/>
    <p:sldId id="265" r:id="rId11"/>
    <p:sldId id="268" r:id="rId12"/>
  </p:sldIdLst>
  <p:sldSz cx="9144000" cy="6858000" type="screen4x3"/>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8098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7619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14295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523939"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904924" algn="l" defTabSz="761970" rtl="0" eaLnBrk="1" latinLnBrk="0" hangingPunct="1">
      <a:defRPr kern="1200">
        <a:solidFill>
          <a:schemeClr val="tx1"/>
        </a:solidFill>
        <a:latin typeface="Calibri" panose="020F0502020204030204" pitchFamily="34" charset="0"/>
        <a:ea typeface="+mn-ea"/>
        <a:cs typeface="+mn-cs"/>
      </a:defRPr>
    </a:lvl6pPr>
    <a:lvl7pPr marL="2285909" algn="l" defTabSz="761970" rtl="0" eaLnBrk="1" latinLnBrk="0" hangingPunct="1">
      <a:defRPr kern="1200">
        <a:solidFill>
          <a:schemeClr val="tx1"/>
        </a:solidFill>
        <a:latin typeface="Calibri" panose="020F0502020204030204" pitchFamily="34" charset="0"/>
        <a:ea typeface="+mn-ea"/>
        <a:cs typeface="+mn-cs"/>
      </a:defRPr>
    </a:lvl7pPr>
    <a:lvl8pPr marL="2666893" algn="l" defTabSz="761970" rtl="0" eaLnBrk="1" latinLnBrk="0" hangingPunct="1">
      <a:defRPr kern="1200">
        <a:solidFill>
          <a:schemeClr val="tx1"/>
        </a:solidFill>
        <a:latin typeface="Calibri" panose="020F0502020204030204" pitchFamily="34" charset="0"/>
        <a:ea typeface="+mn-ea"/>
        <a:cs typeface="+mn-cs"/>
      </a:defRPr>
    </a:lvl8pPr>
    <a:lvl9pPr marL="3047878" algn="l" defTabSz="76197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00CC"/>
    <a:srgbClr val="A50021"/>
    <a:srgbClr val="0000FF"/>
    <a:srgbClr val="FF33CC"/>
    <a:srgbClr val="9900FF"/>
    <a:srgbClr val="FFFFCC"/>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14" autoAdjust="0"/>
    <p:restoredTop sz="94728" autoAdjust="0"/>
  </p:normalViewPr>
  <p:slideViewPr>
    <p:cSldViewPr>
      <p:cViewPr varScale="1">
        <p:scale>
          <a:sx n="68" d="100"/>
          <a:sy n="68" d="100"/>
        </p:scale>
        <p:origin x="135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2B3E40-AAF6-41E9-A193-C6557795992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AB20A68A-F83D-4487-825B-287AC0C2388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cs typeface="Arial" charset="0"/>
              </a:defRPr>
            </a:lvl1pPr>
          </a:lstStyle>
          <a:p>
            <a:pPr>
              <a:defRPr/>
            </a:pPr>
            <a:fld id="{CF4868E2-D111-4E4B-AFB1-A52CFE5A8DFB}" type="datetimeFigureOut">
              <a:rPr lang="en-US"/>
              <a:pPr>
                <a:defRPr/>
              </a:pPr>
              <a:t>4/13/2023</a:t>
            </a:fld>
            <a:endParaRPr lang="en-US"/>
          </a:p>
        </p:txBody>
      </p:sp>
      <p:sp>
        <p:nvSpPr>
          <p:cNvPr id="4" name="Slide Image Placeholder 3">
            <a:extLst>
              <a:ext uri="{FF2B5EF4-FFF2-40B4-BE49-F238E27FC236}">
                <a16:creationId xmlns:a16="http://schemas.microsoft.com/office/drawing/2014/main" id="{43AF106A-0DB3-42A5-B717-24E1CA0AF4B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683DFFE-C322-421C-B861-C2CEBBB7702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F3C3172-8859-43E6-ADF8-43295EF464F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68DAB41-EE43-4549-8CAD-DCC3AD34FB7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907A5D4-D321-41DA-ADC9-C5F55DEAD7E6}" type="slidenum">
              <a:rPr lang="en-US" altLang="vi-VN"/>
              <a:pPr/>
              <a:t>‹#›</a:t>
            </a:fld>
            <a:endParaRPr lang="en-US" altLang="vi-VN"/>
          </a:p>
        </p:txBody>
      </p:sp>
    </p:spTree>
  </p:cSld>
  <p:clrMap bg1="lt1" tx1="dk1" bg2="lt2" tx2="dk2" accent1="accent1" accent2="accent2" accent3="accent3" accent4="accent4" accent5="accent5" accent6="accent6" hlink="hlink" folHlink="folHlink"/>
  <p:notesStyle>
    <a:lvl1pPr algn="l" defTabSz="1131049" rtl="0" eaLnBrk="0" fontAlgn="base" hangingPunct="0">
      <a:spcBef>
        <a:spcPct val="30000"/>
      </a:spcBef>
      <a:spcAft>
        <a:spcPct val="0"/>
      </a:spcAft>
      <a:defRPr sz="1000" kern="1200">
        <a:solidFill>
          <a:schemeClr val="tx1"/>
        </a:solidFill>
        <a:latin typeface="+mn-lt"/>
        <a:ea typeface="+mn-ea"/>
        <a:cs typeface="+mn-cs"/>
      </a:defRPr>
    </a:lvl1pPr>
    <a:lvl2pPr marL="564863" algn="l" defTabSz="1131049" rtl="0" eaLnBrk="0" fontAlgn="base" hangingPunct="0">
      <a:spcBef>
        <a:spcPct val="30000"/>
      </a:spcBef>
      <a:spcAft>
        <a:spcPct val="0"/>
      </a:spcAft>
      <a:defRPr sz="1000" kern="1200">
        <a:solidFill>
          <a:schemeClr val="tx1"/>
        </a:solidFill>
        <a:latin typeface="+mn-lt"/>
        <a:ea typeface="+mn-ea"/>
        <a:cs typeface="+mn-cs"/>
      </a:defRPr>
    </a:lvl2pPr>
    <a:lvl3pPr marL="1131049" algn="l" defTabSz="1131049" rtl="0" eaLnBrk="0" fontAlgn="base" hangingPunct="0">
      <a:spcBef>
        <a:spcPct val="30000"/>
      </a:spcBef>
      <a:spcAft>
        <a:spcPct val="0"/>
      </a:spcAft>
      <a:defRPr sz="1000" kern="1200">
        <a:solidFill>
          <a:schemeClr val="tx1"/>
        </a:solidFill>
        <a:latin typeface="+mn-lt"/>
        <a:ea typeface="+mn-ea"/>
        <a:cs typeface="+mn-cs"/>
      </a:defRPr>
    </a:lvl3pPr>
    <a:lvl4pPr marL="1697235" algn="l" defTabSz="1131049" rtl="0" eaLnBrk="0" fontAlgn="base" hangingPunct="0">
      <a:spcBef>
        <a:spcPct val="30000"/>
      </a:spcBef>
      <a:spcAft>
        <a:spcPct val="0"/>
      </a:spcAft>
      <a:defRPr sz="1000" kern="1200">
        <a:solidFill>
          <a:schemeClr val="tx1"/>
        </a:solidFill>
        <a:latin typeface="+mn-lt"/>
        <a:ea typeface="+mn-ea"/>
        <a:cs typeface="+mn-cs"/>
      </a:defRPr>
    </a:lvl4pPr>
    <a:lvl5pPr marL="2263420" algn="l" defTabSz="1131049" rtl="0" eaLnBrk="0" fontAlgn="base" hangingPunct="0">
      <a:spcBef>
        <a:spcPct val="30000"/>
      </a:spcBef>
      <a:spcAft>
        <a:spcPct val="0"/>
      </a:spcAft>
      <a:defRPr sz="1000" kern="1200">
        <a:solidFill>
          <a:schemeClr val="tx1"/>
        </a:solidFill>
        <a:latin typeface="+mn-lt"/>
        <a:ea typeface="+mn-ea"/>
        <a:cs typeface="+mn-cs"/>
      </a:defRPr>
    </a:lvl5pPr>
    <a:lvl6pPr marL="2830145" algn="l" defTabSz="1132058" rtl="0" eaLnBrk="1" latinLnBrk="0" hangingPunct="1">
      <a:defRPr sz="1500" kern="1200">
        <a:solidFill>
          <a:schemeClr val="tx1"/>
        </a:solidFill>
        <a:latin typeface="+mn-lt"/>
        <a:ea typeface="+mn-ea"/>
        <a:cs typeface="+mn-cs"/>
      </a:defRPr>
    </a:lvl6pPr>
    <a:lvl7pPr marL="3396174" algn="l" defTabSz="1132058" rtl="0" eaLnBrk="1" latinLnBrk="0" hangingPunct="1">
      <a:defRPr sz="1500" kern="1200">
        <a:solidFill>
          <a:schemeClr val="tx1"/>
        </a:solidFill>
        <a:latin typeface="+mn-lt"/>
        <a:ea typeface="+mn-ea"/>
        <a:cs typeface="+mn-cs"/>
      </a:defRPr>
    </a:lvl7pPr>
    <a:lvl8pPr marL="3962203" algn="l" defTabSz="1132058" rtl="0" eaLnBrk="1" latinLnBrk="0" hangingPunct="1">
      <a:defRPr sz="1500" kern="1200">
        <a:solidFill>
          <a:schemeClr val="tx1"/>
        </a:solidFill>
        <a:latin typeface="+mn-lt"/>
        <a:ea typeface="+mn-ea"/>
        <a:cs typeface="+mn-cs"/>
      </a:defRPr>
    </a:lvl8pPr>
    <a:lvl9pPr marL="4528232" algn="l" defTabSz="1132058"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1" indent="0" algn="ctr">
              <a:buNone/>
              <a:defRPr>
                <a:solidFill>
                  <a:schemeClr val="tx1">
                    <a:tint val="75000"/>
                  </a:schemeClr>
                </a:solidFill>
              </a:defRPr>
            </a:lvl2pPr>
            <a:lvl3pPr marL="914340" indent="0" algn="ctr">
              <a:buNone/>
              <a:defRPr>
                <a:solidFill>
                  <a:schemeClr val="tx1">
                    <a:tint val="75000"/>
                  </a:schemeClr>
                </a:solidFill>
              </a:defRPr>
            </a:lvl3pPr>
            <a:lvl4pPr marL="1371511" indent="0" algn="ctr">
              <a:buNone/>
              <a:defRPr>
                <a:solidFill>
                  <a:schemeClr val="tx1">
                    <a:tint val="75000"/>
                  </a:schemeClr>
                </a:solidFill>
              </a:defRPr>
            </a:lvl4pPr>
            <a:lvl5pPr marL="1828681" indent="0" algn="ctr">
              <a:buNone/>
              <a:defRPr>
                <a:solidFill>
                  <a:schemeClr val="tx1">
                    <a:tint val="75000"/>
                  </a:schemeClr>
                </a:solidFill>
              </a:defRPr>
            </a:lvl5pPr>
            <a:lvl6pPr marL="2285852" indent="0" algn="ctr">
              <a:buNone/>
              <a:defRPr>
                <a:solidFill>
                  <a:schemeClr val="tx1">
                    <a:tint val="75000"/>
                  </a:schemeClr>
                </a:solidFill>
              </a:defRPr>
            </a:lvl6pPr>
            <a:lvl7pPr marL="2743022" indent="0" algn="ctr">
              <a:buNone/>
              <a:defRPr>
                <a:solidFill>
                  <a:schemeClr val="tx1">
                    <a:tint val="75000"/>
                  </a:schemeClr>
                </a:solidFill>
              </a:defRPr>
            </a:lvl7pPr>
            <a:lvl8pPr marL="3200192" indent="0" algn="ctr">
              <a:buNone/>
              <a:defRPr>
                <a:solidFill>
                  <a:schemeClr val="tx1">
                    <a:tint val="75000"/>
                  </a:schemeClr>
                </a:solidFill>
              </a:defRPr>
            </a:lvl8pPr>
            <a:lvl9pPr marL="3657363"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FE08F1D-C83F-4EDF-938B-817E1DC6DF45}"/>
              </a:ext>
            </a:extLst>
          </p:cNvPr>
          <p:cNvSpPr>
            <a:spLocks noGrp="1"/>
          </p:cNvSpPr>
          <p:nvPr>
            <p:ph type="dt" sz="half" idx="10"/>
          </p:nvPr>
        </p:nvSpPr>
        <p:spPr/>
        <p:txBody>
          <a:bodyPr/>
          <a:lstStyle>
            <a:lvl1pPr>
              <a:defRPr/>
            </a:lvl1pPr>
          </a:lstStyle>
          <a:p>
            <a:pPr>
              <a:defRPr/>
            </a:pPr>
            <a:fld id="{27FB2C85-EEC7-4FE9-8736-53704442DEE2}" type="datetimeFigureOut">
              <a:rPr lang="en-US"/>
              <a:pPr>
                <a:defRPr/>
              </a:pPr>
              <a:t>4/13/2023</a:t>
            </a:fld>
            <a:endParaRPr lang="en-US"/>
          </a:p>
        </p:txBody>
      </p:sp>
      <p:sp>
        <p:nvSpPr>
          <p:cNvPr id="5" name="Footer Placeholder 4">
            <a:extLst>
              <a:ext uri="{FF2B5EF4-FFF2-40B4-BE49-F238E27FC236}">
                <a16:creationId xmlns:a16="http://schemas.microsoft.com/office/drawing/2014/main" id="{66A761F6-8CEF-41DE-80C8-C011FB732B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5E5562-E77F-4438-8DC9-3321124EECAC}"/>
              </a:ext>
            </a:extLst>
          </p:cNvPr>
          <p:cNvSpPr>
            <a:spLocks noGrp="1"/>
          </p:cNvSpPr>
          <p:nvPr>
            <p:ph type="sldNum" sz="quarter" idx="12"/>
          </p:nvPr>
        </p:nvSpPr>
        <p:spPr/>
        <p:txBody>
          <a:bodyPr/>
          <a:lstStyle>
            <a:lvl1pPr>
              <a:defRPr/>
            </a:lvl1pPr>
          </a:lstStyle>
          <a:p>
            <a:fld id="{9F81F907-1F73-4976-9721-B16E90A27F1C}" type="slidenum">
              <a:rPr lang="en-US" altLang="en-US"/>
              <a:pPr/>
              <a:t>‹#›</a:t>
            </a:fld>
            <a:endParaRPr lang="en-US" altLang="en-US"/>
          </a:p>
        </p:txBody>
      </p:sp>
    </p:spTree>
    <p:extLst>
      <p:ext uri="{BB962C8B-B14F-4D97-AF65-F5344CB8AC3E}">
        <p14:creationId xmlns:p14="http://schemas.microsoft.com/office/powerpoint/2010/main" val="320433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292D0-8B29-44E9-B4CA-541EAECB25E9}"/>
              </a:ext>
            </a:extLst>
          </p:cNvPr>
          <p:cNvSpPr>
            <a:spLocks noGrp="1"/>
          </p:cNvSpPr>
          <p:nvPr>
            <p:ph type="dt" sz="half" idx="10"/>
          </p:nvPr>
        </p:nvSpPr>
        <p:spPr/>
        <p:txBody>
          <a:bodyPr/>
          <a:lstStyle>
            <a:lvl1pPr>
              <a:defRPr/>
            </a:lvl1pPr>
          </a:lstStyle>
          <a:p>
            <a:pPr>
              <a:defRPr/>
            </a:pPr>
            <a:fld id="{2A1367BD-6459-44FD-8744-BD4223A8617F}" type="datetimeFigureOut">
              <a:rPr lang="en-US"/>
              <a:pPr>
                <a:defRPr/>
              </a:pPr>
              <a:t>4/13/2023</a:t>
            </a:fld>
            <a:endParaRPr lang="en-US"/>
          </a:p>
        </p:txBody>
      </p:sp>
      <p:sp>
        <p:nvSpPr>
          <p:cNvPr id="5" name="Footer Placeholder 4">
            <a:extLst>
              <a:ext uri="{FF2B5EF4-FFF2-40B4-BE49-F238E27FC236}">
                <a16:creationId xmlns:a16="http://schemas.microsoft.com/office/drawing/2014/main" id="{BE05C46F-30E5-4F26-B637-6733BF1E3C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B18A97-2870-4B1F-AA27-3C4B7B5AD16F}"/>
              </a:ext>
            </a:extLst>
          </p:cNvPr>
          <p:cNvSpPr>
            <a:spLocks noGrp="1"/>
          </p:cNvSpPr>
          <p:nvPr>
            <p:ph type="sldNum" sz="quarter" idx="12"/>
          </p:nvPr>
        </p:nvSpPr>
        <p:spPr/>
        <p:txBody>
          <a:bodyPr/>
          <a:lstStyle>
            <a:lvl1pPr>
              <a:defRPr/>
            </a:lvl1pPr>
          </a:lstStyle>
          <a:p>
            <a:fld id="{F649F879-A405-486A-86CF-A7F0226988A8}" type="slidenum">
              <a:rPr lang="en-US" altLang="en-US"/>
              <a:pPr/>
              <a:t>‹#›</a:t>
            </a:fld>
            <a:endParaRPr lang="en-US" altLang="en-US"/>
          </a:p>
        </p:txBody>
      </p:sp>
    </p:spTree>
    <p:extLst>
      <p:ext uri="{BB962C8B-B14F-4D97-AF65-F5344CB8AC3E}">
        <p14:creationId xmlns:p14="http://schemas.microsoft.com/office/powerpoint/2010/main" val="1006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3A762-BBC3-465A-86B8-375D6BC09FB3}"/>
              </a:ext>
            </a:extLst>
          </p:cNvPr>
          <p:cNvSpPr>
            <a:spLocks noGrp="1"/>
          </p:cNvSpPr>
          <p:nvPr>
            <p:ph type="dt" sz="half" idx="10"/>
          </p:nvPr>
        </p:nvSpPr>
        <p:spPr/>
        <p:txBody>
          <a:bodyPr/>
          <a:lstStyle>
            <a:lvl1pPr>
              <a:defRPr/>
            </a:lvl1pPr>
          </a:lstStyle>
          <a:p>
            <a:pPr>
              <a:defRPr/>
            </a:pPr>
            <a:fld id="{939FEF41-5CFD-4893-96C7-8573516D35ED}" type="datetimeFigureOut">
              <a:rPr lang="en-US"/>
              <a:pPr>
                <a:defRPr/>
              </a:pPr>
              <a:t>4/13/2023</a:t>
            </a:fld>
            <a:endParaRPr lang="en-US"/>
          </a:p>
        </p:txBody>
      </p:sp>
      <p:sp>
        <p:nvSpPr>
          <p:cNvPr id="5" name="Footer Placeholder 4">
            <a:extLst>
              <a:ext uri="{FF2B5EF4-FFF2-40B4-BE49-F238E27FC236}">
                <a16:creationId xmlns:a16="http://schemas.microsoft.com/office/drawing/2014/main" id="{68E7E602-89A1-42FC-B325-83186BF0E3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631555-5791-4896-9334-718C8E3B2089}"/>
              </a:ext>
            </a:extLst>
          </p:cNvPr>
          <p:cNvSpPr>
            <a:spLocks noGrp="1"/>
          </p:cNvSpPr>
          <p:nvPr>
            <p:ph type="sldNum" sz="quarter" idx="12"/>
          </p:nvPr>
        </p:nvSpPr>
        <p:spPr/>
        <p:txBody>
          <a:bodyPr/>
          <a:lstStyle>
            <a:lvl1pPr>
              <a:defRPr/>
            </a:lvl1pPr>
          </a:lstStyle>
          <a:p>
            <a:fld id="{646966EF-7063-49E5-A5BB-0110CA970635}" type="slidenum">
              <a:rPr lang="en-US" altLang="en-US"/>
              <a:pPr/>
              <a:t>‹#›</a:t>
            </a:fld>
            <a:endParaRPr lang="en-US" altLang="en-US"/>
          </a:p>
        </p:txBody>
      </p:sp>
    </p:spTree>
    <p:extLst>
      <p:ext uri="{BB962C8B-B14F-4D97-AF65-F5344CB8AC3E}">
        <p14:creationId xmlns:p14="http://schemas.microsoft.com/office/powerpoint/2010/main" val="2983785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75EA7A79-8413-45A6-B60E-1AE6F69D133F}" type="slidenum">
              <a:rPr lang="vi-VN" altLang="vi-VN" smtClean="0"/>
              <a:pPr/>
              <a:t>‹#›</a:t>
            </a:fld>
            <a:endParaRPr lang="vi-VN" altLang="vi-VN"/>
          </a:p>
        </p:txBody>
      </p:sp>
    </p:spTree>
    <p:extLst>
      <p:ext uri="{BB962C8B-B14F-4D97-AF65-F5344CB8AC3E}">
        <p14:creationId xmlns:p14="http://schemas.microsoft.com/office/powerpoint/2010/main" val="3427526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4676ECFE-AC57-4D14-84D5-87808211D5D1}" type="slidenum">
              <a:rPr lang="vi-VN" altLang="vi-VN" smtClean="0"/>
              <a:pPr/>
              <a:t>‹#›</a:t>
            </a:fld>
            <a:endParaRPr lang="vi-VN" altLang="vi-VN"/>
          </a:p>
        </p:txBody>
      </p:sp>
    </p:spTree>
    <p:extLst>
      <p:ext uri="{BB962C8B-B14F-4D97-AF65-F5344CB8AC3E}">
        <p14:creationId xmlns:p14="http://schemas.microsoft.com/office/powerpoint/2010/main" val="3412112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75EA7A79-8413-45A6-B60E-1AE6F69D133F}" type="slidenum">
              <a:rPr lang="vi-VN" altLang="vi-VN" smtClean="0"/>
              <a:pPr/>
              <a:t>‹#›</a:t>
            </a:fld>
            <a:endParaRPr lang="vi-VN" altLang="vi-VN"/>
          </a:p>
        </p:txBody>
      </p:sp>
    </p:spTree>
    <p:extLst>
      <p:ext uri="{BB962C8B-B14F-4D97-AF65-F5344CB8AC3E}">
        <p14:creationId xmlns:p14="http://schemas.microsoft.com/office/powerpoint/2010/main" val="1920534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75EA7A79-8413-45A6-B60E-1AE6F69D133F}" type="slidenum">
              <a:rPr lang="vi-VN" altLang="vi-VN" smtClean="0"/>
              <a:pPr/>
              <a:t>‹#›</a:t>
            </a:fld>
            <a:endParaRPr lang="vi-VN" altLang="vi-VN"/>
          </a:p>
        </p:txBody>
      </p:sp>
    </p:spTree>
    <p:extLst>
      <p:ext uri="{BB962C8B-B14F-4D97-AF65-F5344CB8AC3E}">
        <p14:creationId xmlns:p14="http://schemas.microsoft.com/office/powerpoint/2010/main" val="2763939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4629150"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a:defRPr/>
            </a:pPr>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fld id="{75EA7A79-8413-45A6-B60E-1AE6F69D133F}" type="slidenum">
              <a:rPr lang="vi-VN" altLang="vi-VN" smtClean="0"/>
              <a:pPr/>
              <a:t>‹#›</a:t>
            </a:fld>
            <a:endParaRPr lang="vi-VN" altLang="vi-VN"/>
          </a:p>
        </p:txBody>
      </p:sp>
    </p:spTree>
    <p:extLst>
      <p:ext uri="{BB962C8B-B14F-4D97-AF65-F5344CB8AC3E}">
        <p14:creationId xmlns:p14="http://schemas.microsoft.com/office/powerpoint/2010/main" val="3179456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fld id="{75EA7A79-8413-45A6-B60E-1AE6F69D133F}" type="slidenum">
              <a:rPr lang="vi-VN" altLang="vi-VN" smtClean="0"/>
              <a:pPr/>
              <a:t>‹#›</a:t>
            </a:fld>
            <a:endParaRPr lang="vi-VN" altLang="vi-VN"/>
          </a:p>
        </p:txBody>
      </p:sp>
    </p:spTree>
    <p:extLst>
      <p:ext uri="{BB962C8B-B14F-4D97-AF65-F5344CB8AC3E}">
        <p14:creationId xmlns:p14="http://schemas.microsoft.com/office/powerpoint/2010/main" val="1579419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fld id="{75EA7A79-8413-45A6-B60E-1AE6F69D133F}" type="slidenum">
              <a:rPr lang="vi-VN" altLang="vi-VN" smtClean="0"/>
              <a:pPr/>
              <a:t>‹#›</a:t>
            </a:fld>
            <a:endParaRPr lang="vi-VN" altLang="vi-VN"/>
          </a:p>
        </p:txBody>
      </p:sp>
    </p:spTree>
    <p:extLst>
      <p:ext uri="{BB962C8B-B14F-4D97-AF65-F5344CB8AC3E}">
        <p14:creationId xmlns:p14="http://schemas.microsoft.com/office/powerpoint/2010/main" val="3753369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75EA7A79-8413-45A6-B60E-1AE6F69D133F}" type="slidenum">
              <a:rPr lang="vi-VN" altLang="vi-VN" smtClean="0"/>
              <a:pPr/>
              <a:t>‹#›</a:t>
            </a:fld>
            <a:endParaRPr lang="vi-VN" altLang="vi-VN"/>
          </a:p>
        </p:txBody>
      </p:sp>
    </p:spTree>
    <p:extLst>
      <p:ext uri="{BB962C8B-B14F-4D97-AF65-F5344CB8AC3E}">
        <p14:creationId xmlns:p14="http://schemas.microsoft.com/office/powerpoint/2010/main" val="379242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CF278-F9F4-4D21-B9DC-BE4186BA907B}"/>
              </a:ext>
            </a:extLst>
          </p:cNvPr>
          <p:cNvSpPr>
            <a:spLocks noGrp="1"/>
          </p:cNvSpPr>
          <p:nvPr>
            <p:ph type="dt" sz="half" idx="10"/>
          </p:nvPr>
        </p:nvSpPr>
        <p:spPr/>
        <p:txBody>
          <a:bodyPr/>
          <a:lstStyle>
            <a:lvl1pPr>
              <a:defRPr/>
            </a:lvl1pPr>
          </a:lstStyle>
          <a:p>
            <a:pPr>
              <a:defRPr/>
            </a:pPr>
            <a:fld id="{880F563B-083E-42DF-A832-B286458744F6}" type="datetimeFigureOut">
              <a:rPr lang="en-US"/>
              <a:pPr>
                <a:defRPr/>
              </a:pPr>
              <a:t>4/13/2023</a:t>
            </a:fld>
            <a:endParaRPr lang="en-US"/>
          </a:p>
        </p:txBody>
      </p:sp>
      <p:sp>
        <p:nvSpPr>
          <p:cNvPr id="5" name="Footer Placeholder 4">
            <a:extLst>
              <a:ext uri="{FF2B5EF4-FFF2-40B4-BE49-F238E27FC236}">
                <a16:creationId xmlns:a16="http://schemas.microsoft.com/office/drawing/2014/main" id="{494E3BC3-0C88-440D-A495-19B8087204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1CA11A-B37B-4688-89A3-B371D96169AC}"/>
              </a:ext>
            </a:extLst>
          </p:cNvPr>
          <p:cNvSpPr>
            <a:spLocks noGrp="1"/>
          </p:cNvSpPr>
          <p:nvPr>
            <p:ph type="sldNum" sz="quarter" idx="12"/>
          </p:nvPr>
        </p:nvSpPr>
        <p:spPr/>
        <p:txBody>
          <a:bodyPr/>
          <a:lstStyle>
            <a:lvl1pPr>
              <a:defRPr/>
            </a:lvl1pPr>
          </a:lstStyle>
          <a:p>
            <a:fld id="{AD079917-6E69-4CE3-A795-80DC67A6D232}" type="slidenum">
              <a:rPr lang="en-US" altLang="en-US"/>
              <a:pPr/>
              <a:t>‹#›</a:t>
            </a:fld>
            <a:endParaRPr lang="en-US" altLang="en-US"/>
          </a:p>
        </p:txBody>
      </p:sp>
    </p:spTree>
    <p:extLst>
      <p:ext uri="{BB962C8B-B14F-4D97-AF65-F5344CB8AC3E}">
        <p14:creationId xmlns:p14="http://schemas.microsoft.com/office/powerpoint/2010/main" val="1936141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75EA7A79-8413-45A6-B60E-1AE6F69D133F}" type="slidenum">
              <a:rPr lang="vi-VN" altLang="vi-VN" smtClean="0"/>
              <a:pPr/>
              <a:t>‹#›</a:t>
            </a:fld>
            <a:endParaRPr lang="vi-VN" altLang="vi-VN"/>
          </a:p>
        </p:txBody>
      </p:sp>
    </p:spTree>
    <p:extLst>
      <p:ext uri="{BB962C8B-B14F-4D97-AF65-F5344CB8AC3E}">
        <p14:creationId xmlns:p14="http://schemas.microsoft.com/office/powerpoint/2010/main" val="1165999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75EA7A79-8413-45A6-B60E-1AE6F69D133F}" type="slidenum">
              <a:rPr lang="vi-VN" altLang="vi-VN" smtClean="0"/>
              <a:pPr/>
              <a:t>‹#›</a:t>
            </a:fld>
            <a:endParaRPr lang="vi-VN" altLang="vi-VN"/>
          </a:p>
        </p:txBody>
      </p:sp>
    </p:spTree>
    <p:extLst>
      <p:ext uri="{BB962C8B-B14F-4D97-AF65-F5344CB8AC3E}">
        <p14:creationId xmlns:p14="http://schemas.microsoft.com/office/powerpoint/2010/main" val="2350495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75EA7A79-8413-45A6-B60E-1AE6F69D133F}" type="slidenum">
              <a:rPr lang="vi-VN" altLang="vi-VN" smtClean="0"/>
              <a:pPr/>
              <a:t>‹#›</a:t>
            </a:fld>
            <a:endParaRPr lang="vi-VN" altLang="vi-VN"/>
          </a:p>
        </p:txBody>
      </p:sp>
    </p:spTree>
    <p:extLst>
      <p:ext uri="{BB962C8B-B14F-4D97-AF65-F5344CB8AC3E}">
        <p14:creationId xmlns:p14="http://schemas.microsoft.com/office/powerpoint/2010/main" val="229664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1" indent="0">
              <a:buNone/>
              <a:defRPr sz="1800">
                <a:solidFill>
                  <a:schemeClr val="tx1">
                    <a:tint val="75000"/>
                  </a:schemeClr>
                </a:solidFill>
              </a:defRPr>
            </a:lvl2pPr>
            <a:lvl3pPr marL="914340" indent="0">
              <a:buNone/>
              <a:defRPr sz="1600">
                <a:solidFill>
                  <a:schemeClr val="tx1">
                    <a:tint val="75000"/>
                  </a:schemeClr>
                </a:solidFill>
              </a:defRPr>
            </a:lvl3pPr>
            <a:lvl4pPr marL="1371511" indent="0">
              <a:buNone/>
              <a:defRPr sz="1400">
                <a:solidFill>
                  <a:schemeClr val="tx1">
                    <a:tint val="75000"/>
                  </a:schemeClr>
                </a:solidFill>
              </a:defRPr>
            </a:lvl4pPr>
            <a:lvl5pPr marL="1828681" indent="0">
              <a:buNone/>
              <a:defRPr sz="1400">
                <a:solidFill>
                  <a:schemeClr val="tx1">
                    <a:tint val="75000"/>
                  </a:schemeClr>
                </a:solidFill>
              </a:defRPr>
            </a:lvl5pPr>
            <a:lvl6pPr marL="2285852" indent="0">
              <a:buNone/>
              <a:defRPr sz="1400">
                <a:solidFill>
                  <a:schemeClr val="tx1">
                    <a:tint val="75000"/>
                  </a:schemeClr>
                </a:solidFill>
              </a:defRPr>
            </a:lvl6pPr>
            <a:lvl7pPr marL="2743022" indent="0">
              <a:buNone/>
              <a:defRPr sz="1400">
                <a:solidFill>
                  <a:schemeClr val="tx1">
                    <a:tint val="75000"/>
                  </a:schemeClr>
                </a:solidFill>
              </a:defRPr>
            </a:lvl7pPr>
            <a:lvl8pPr marL="3200192" indent="0">
              <a:buNone/>
              <a:defRPr sz="1400">
                <a:solidFill>
                  <a:schemeClr val="tx1">
                    <a:tint val="75000"/>
                  </a:schemeClr>
                </a:solidFill>
              </a:defRPr>
            </a:lvl8pPr>
            <a:lvl9pPr marL="3657363"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202D03-A17A-4659-BD8B-1DC36A6279C9}"/>
              </a:ext>
            </a:extLst>
          </p:cNvPr>
          <p:cNvSpPr>
            <a:spLocks noGrp="1"/>
          </p:cNvSpPr>
          <p:nvPr>
            <p:ph type="dt" sz="half" idx="10"/>
          </p:nvPr>
        </p:nvSpPr>
        <p:spPr/>
        <p:txBody>
          <a:bodyPr/>
          <a:lstStyle>
            <a:lvl1pPr>
              <a:defRPr/>
            </a:lvl1pPr>
          </a:lstStyle>
          <a:p>
            <a:pPr>
              <a:defRPr/>
            </a:pPr>
            <a:fld id="{2348BE3E-CC08-4D9D-9494-C2277AE745FB}" type="datetimeFigureOut">
              <a:rPr lang="en-US"/>
              <a:pPr>
                <a:defRPr/>
              </a:pPr>
              <a:t>4/13/2023</a:t>
            </a:fld>
            <a:endParaRPr lang="en-US"/>
          </a:p>
        </p:txBody>
      </p:sp>
      <p:sp>
        <p:nvSpPr>
          <p:cNvPr id="5" name="Footer Placeholder 4">
            <a:extLst>
              <a:ext uri="{FF2B5EF4-FFF2-40B4-BE49-F238E27FC236}">
                <a16:creationId xmlns:a16="http://schemas.microsoft.com/office/drawing/2014/main" id="{05ECB618-0E25-4A53-8562-EBE9DE2EB3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46013A-6419-4E9C-8637-2C264E86070C}"/>
              </a:ext>
            </a:extLst>
          </p:cNvPr>
          <p:cNvSpPr>
            <a:spLocks noGrp="1"/>
          </p:cNvSpPr>
          <p:nvPr>
            <p:ph type="sldNum" sz="quarter" idx="12"/>
          </p:nvPr>
        </p:nvSpPr>
        <p:spPr/>
        <p:txBody>
          <a:bodyPr/>
          <a:lstStyle>
            <a:lvl1pPr>
              <a:defRPr/>
            </a:lvl1pPr>
          </a:lstStyle>
          <a:p>
            <a:fld id="{DD3E1B42-CC2E-49AD-85F3-FEE78D0B2731}" type="slidenum">
              <a:rPr lang="en-US" altLang="en-US"/>
              <a:pPr/>
              <a:t>‹#›</a:t>
            </a:fld>
            <a:endParaRPr lang="en-US" altLang="en-US"/>
          </a:p>
        </p:txBody>
      </p:sp>
    </p:spTree>
    <p:extLst>
      <p:ext uri="{BB962C8B-B14F-4D97-AF65-F5344CB8AC3E}">
        <p14:creationId xmlns:p14="http://schemas.microsoft.com/office/powerpoint/2010/main" val="312574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BAC0B13-9725-41E8-9F71-2E60A50506D1}"/>
              </a:ext>
            </a:extLst>
          </p:cNvPr>
          <p:cNvSpPr>
            <a:spLocks noGrp="1"/>
          </p:cNvSpPr>
          <p:nvPr>
            <p:ph type="dt" sz="half" idx="10"/>
          </p:nvPr>
        </p:nvSpPr>
        <p:spPr/>
        <p:txBody>
          <a:bodyPr/>
          <a:lstStyle>
            <a:lvl1pPr>
              <a:defRPr/>
            </a:lvl1pPr>
          </a:lstStyle>
          <a:p>
            <a:pPr>
              <a:defRPr/>
            </a:pPr>
            <a:fld id="{A2270147-2CC0-47E0-ABDD-0DCDB8418AD0}" type="datetimeFigureOut">
              <a:rPr lang="en-US"/>
              <a:pPr>
                <a:defRPr/>
              </a:pPr>
              <a:t>4/13/2023</a:t>
            </a:fld>
            <a:endParaRPr lang="en-US"/>
          </a:p>
        </p:txBody>
      </p:sp>
      <p:sp>
        <p:nvSpPr>
          <p:cNvPr id="6" name="Footer Placeholder 4">
            <a:extLst>
              <a:ext uri="{FF2B5EF4-FFF2-40B4-BE49-F238E27FC236}">
                <a16:creationId xmlns:a16="http://schemas.microsoft.com/office/drawing/2014/main" id="{D73D7F82-0756-4401-A58A-B8151F7B5D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978D98-6F90-45C1-9816-9845098AF89E}"/>
              </a:ext>
            </a:extLst>
          </p:cNvPr>
          <p:cNvSpPr>
            <a:spLocks noGrp="1"/>
          </p:cNvSpPr>
          <p:nvPr>
            <p:ph type="sldNum" sz="quarter" idx="12"/>
          </p:nvPr>
        </p:nvSpPr>
        <p:spPr/>
        <p:txBody>
          <a:bodyPr/>
          <a:lstStyle>
            <a:lvl1pPr>
              <a:defRPr/>
            </a:lvl1pPr>
          </a:lstStyle>
          <a:p>
            <a:fld id="{9D3BFB6B-25A1-4208-AE41-651D67D3059D}" type="slidenum">
              <a:rPr lang="en-US" altLang="en-US"/>
              <a:pPr/>
              <a:t>‹#›</a:t>
            </a:fld>
            <a:endParaRPr lang="en-US" altLang="en-US"/>
          </a:p>
        </p:txBody>
      </p:sp>
    </p:spTree>
    <p:extLst>
      <p:ext uri="{BB962C8B-B14F-4D97-AF65-F5344CB8AC3E}">
        <p14:creationId xmlns:p14="http://schemas.microsoft.com/office/powerpoint/2010/main" val="2996912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1" indent="0">
              <a:buNone/>
              <a:defRPr sz="2000" b="1"/>
            </a:lvl2pPr>
            <a:lvl3pPr marL="914340" indent="0">
              <a:buNone/>
              <a:defRPr sz="1800" b="1"/>
            </a:lvl3pPr>
            <a:lvl4pPr marL="1371511" indent="0">
              <a:buNone/>
              <a:defRPr sz="1600" b="1"/>
            </a:lvl4pPr>
            <a:lvl5pPr marL="1828681" indent="0">
              <a:buNone/>
              <a:defRPr sz="1600" b="1"/>
            </a:lvl5pPr>
            <a:lvl6pPr marL="2285852" indent="0">
              <a:buNone/>
              <a:defRPr sz="1600" b="1"/>
            </a:lvl6pPr>
            <a:lvl7pPr marL="2743022" indent="0">
              <a:buNone/>
              <a:defRPr sz="1600" b="1"/>
            </a:lvl7pPr>
            <a:lvl8pPr marL="3200192" indent="0">
              <a:buNone/>
              <a:defRPr sz="1600" b="1"/>
            </a:lvl8pPr>
            <a:lvl9pPr marL="36573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1" indent="0">
              <a:buNone/>
              <a:defRPr sz="2000" b="1"/>
            </a:lvl2pPr>
            <a:lvl3pPr marL="914340" indent="0">
              <a:buNone/>
              <a:defRPr sz="1800" b="1"/>
            </a:lvl3pPr>
            <a:lvl4pPr marL="1371511" indent="0">
              <a:buNone/>
              <a:defRPr sz="1600" b="1"/>
            </a:lvl4pPr>
            <a:lvl5pPr marL="1828681" indent="0">
              <a:buNone/>
              <a:defRPr sz="1600" b="1"/>
            </a:lvl5pPr>
            <a:lvl6pPr marL="2285852" indent="0">
              <a:buNone/>
              <a:defRPr sz="1600" b="1"/>
            </a:lvl6pPr>
            <a:lvl7pPr marL="2743022" indent="0">
              <a:buNone/>
              <a:defRPr sz="1600" b="1"/>
            </a:lvl7pPr>
            <a:lvl8pPr marL="3200192" indent="0">
              <a:buNone/>
              <a:defRPr sz="1600" b="1"/>
            </a:lvl8pPr>
            <a:lvl9pPr marL="36573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EC028A9-E20A-4677-A9E5-D5255E56D22E}"/>
              </a:ext>
            </a:extLst>
          </p:cNvPr>
          <p:cNvSpPr>
            <a:spLocks noGrp="1"/>
          </p:cNvSpPr>
          <p:nvPr>
            <p:ph type="dt" sz="half" idx="10"/>
          </p:nvPr>
        </p:nvSpPr>
        <p:spPr/>
        <p:txBody>
          <a:bodyPr/>
          <a:lstStyle>
            <a:lvl1pPr>
              <a:defRPr/>
            </a:lvl1pPr>
          </a:lstStyle>
          <a:p>
            <a:pPr>
              <a:defRPr/>
            </a:pPr>
            <a:fld id="{07F1592E-2D28-409B-83B9-F25F8A12CC01}" type="datetimeFigureOut">
              <a:rPr lang="en-US"/>
              <a:pPr>
                <a:defRPr/>
              </a:pPr>
              <a:t>4/13/2023</a:t>
            </a:fld>
            <a:endParaRPr lang="en-US"/>
          </a:p>
        </p:txBody>
      </p:sp>
      <p:sp>
        <p:nvSpPr>
          <p:cNvPr id="8" name="Footer Placeholder 4">
            <a:extLst>
              <a:ext uri="{FF2B5EF4-FFF2-40B4-BE49-F238E27FC236}">
                <a16:creationId xmlns:a16="http://schemas.microsoft.com/office/drawing/2014/main" id="{82444C30-CE10-46C7-A36C-F684E2AC0B1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7A9BF44-A7B3-4266-B78C-C9D949D09993}"/>
              </a:ext>
            </a:extLst>
          </p:cNvPr>
          <p:cNvSpPr>
            <a:spLocks noGrp="1"/>
          </p:cNvSpPr>
          <p:nvPr>
            <p:ph type="sldNum" sz="quarter" idx="12"/>
          </p:nvPr>
        </p:nvSpPr>
        <p:spPr/>
        <p:txBody>
          <a:bodyPr/>
          <a:lstStyle>
            <a:lvl1pPr>
              <a:defRPr/>
            </a:lvl1pPr>
          </a:lstStyle>
          <a:p>
            <a:fld id="{AC1C7048-F60E-4547-8FB2-B9AA7B0BAA58}" type="slidenum">
              <a:rPr lang="en-US" altLang="en-US"/>
              <a:pPr/>
              <a:t>‹#›</a:t>
            </a:fld>
            <a:endParaRPr lang="en-US" altLang="en-US"/>
          </a:p>
        </p:txBody>
      </p:sp>
    </p:spTree>
    <p:extLst>
      <p:ext uri="{BB962C8B-B14F-4D97-AF65-F5344CB8AC3E}">
        <p14:creationId xmlns:p14="http://schemas.microsoft.com/office/powerpoint/2010/main" val="337481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34252F9-54DD-4598-900D-7538C07328DA}"/>
              </a:ext>
            </a:extLst>
          </p:cNvPr>
          <p:cNvSpPr>
            <a:spLocks noGrp="1"/>
          </p:cNvSpPr>
          <p:nvPr>
            <p:ph type="dt" sz="half" idx="10"/>
          </p:nvPr>
        </p:nvSpPr>
        <p:spPr/>
        <p:txBody>
          <a:bodyPr/>
          <a:lstStyle>
            <a:lvl1pPr>
              <a:defRPr/>
            </a:lvl1pPr>
          </a:lstStyle>
          <a:p>
            <a:pPr>
              <a:defRPr/>
            </a:pPr>
            <a:fld id="{C23272BC-D0D3-45B3-A066-2433643FCB75}" type="datetimeFigureOut">
              <a:rPr lang="en-US"/>
              <a:pPr>
                <a:defRPr/>
              </a:pPr>
              <a:t>4/13/2023</a:t>
            </a:fld>
            <a:endParaRPr lang="en-US"/>
          </a:p>
        </p:txBody>
      </p:sp>
      <p:sp>
        <p:nvSpPr>
          <p:cNvPr id="4" name="Footer Placeholder 4">
            <a:extLst>
              <a:ext uri="{FF2B5EF4-FFF2-40B4-BE49-F238E27FC236}">
                <a16:creationId xmlns:a16="http://schemas.microsoft.com/office/drawing/2014/main" id="{DC534FE5-468A-4733-830A-7DA918ED59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93C5676-909B-49E8-B938-3892A1241DEF}"/>
              </a:ext>
            </a:extLst>
          </p:cNvPr>
          <p:cNvSpPr>
            <a:spLocks noGrp="1"/>
          </p:cNvSpPr>
          <p:nvPr>
            <p:ph type="sldNum" sz="quarter" idx="12"/>
          </p:nvPr>
        </p:nvSpPr>
        <p:spPr/>
        <p:txBody>
          <a:bodyPr/>
          <a:lstStyle>
            <a:lvl1pPr>
              <a:defRPr/>
            </a:lvl1pPr>
          </a:lstStyle>
          <a:p>
            <a:fld id="{DC9E9315-92B6-40C5-9AA8-E3CCF8A71F5A}" type="slidenum">
              <a:rPr lang="en-US" altLang="en-US"/>
              <a:pPr/>
              <a:t>‹#›</a:t>
            </a:fld>
            <a:endParaRPr lang="en-US" altLang="en-US"/>
          </a:p>
        </p:txBody>
      </p:sp>
    </p:spTree>
    <p:extLst>
      <p:ext uri="{BB962C8B-B14F-4D97-AF65-F5344CB8AC3E}">
        <p14:creationId xmlns:p14="http://schemas.microsoft.com/office/powerpoint/2010/main" val="246255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CB12A75-3766-43D9-8B3D-DCCCF3754E2C}"/>
              </a:ext>
            </a:extLst>
          </p:cNvPr>
          <p:cNvSpPr>
            <a:spLocks noGrp="1"/>
          </p:cNvSpPr>
          <p:nvPr>
            <p:ph type="dt" sz="half" idx="10"/>
          </p:nvPr>
        </p:nvSpPr>
        <p:spPr/>
        <p:txBody>
          <a:bodyPr/>
          <a:lstStyle>
            <a:lvl1pPr>
              <a:defRPr/>
            </a:lvl1pPr>
          </a:lstStyle>
          <a:p>
            <a:pPr>
              <a:defRPr/>
            </a:pPr>
            <a:fld id="{8524827B-D3BC-4307-98CA-EF1DD1A20651}" type="datetimeFigureOut">
              <a:rPr lang="en-US"/>
              <a:pPr>
                <a:defRPr/>
              </a:pPr>
              <a:t>4/13/2023</a:t>
            </a:fld>
            <a:endParaRPr lang="en-US"/>
          </a:p>
        </p:txBody>
      </p:sp>
      <p:sp>
        <p:nvSpPr>
          <p:cNvPr id="3" name="Footer Placeholder 4">
            <a:extLst>
              <a:ext uri="{FF2B5EF4-FFF2-40B4-BE49-F238E27FC236}">
                <a16:creationId xmlns:a16="http://schemas.microsoft.com/office/drawing/2014/main" id="{1497B5B8-6262-40F0-84FD-7D7AD3F5EBF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866C078-4367-4CB8-BBF1-691920BA8F6C}"/>
              </a:ext>
            </a:extLst>
          </p:cNvPr>
          <p:cNvSpPr>
            <a:spLocks noGrp="1"/>
          </p:cNvSpPr>
          <p:nvPr>
            <p:ph type="sldNum" sz="quarter" idx="12"/>
          </p:nvPr>
        </p:nvSpPr>
        <p:spPr/>
        <p:txBody>
          <a:bodyPr/>
          <a:lstStyle>
            <a:lvl1pPr>
              <a:defRPr/>
            </a:lvl1pPr>
          </a:lstStyle>
          <a:p>
            <a:fld id="{11DFB8D3-2C03-45E9-B291-CC424EF96EB6}" type="slidenum">
              <a:rPr lang="en-US" altLang="en-US"/>
              <a:pPr/>
              <a:t>‹#›</a:t>
            </a:fld>
            <a:endParaRPr lang="en-US" altLang="en-US"/>
          </a:p>
        </p:txBody>
      </p:sp>
    </p:spTree>
    <p:extLst>
      <p:ext uri="{BB962C8B-B14F-4D97-AF65-F5344CB8AC3E}">
        <p14:creationId xmlns:p14="http://schemas.microsoft.com/office/powerpoint/2010/main" val="94179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171" indent="0">
              <a:buNone/>
              <a:defRPr sz="1200"/>
            </a:lvl2pPr>
            <a:lvl3pPr marL="914340" indent="0">
              <a:buNone/>
              <a:defRPr sz="1000"/>
            </a:lvl3pPr>
            <a:lvl4pPr marL="1371511" indent="0">
              <a:buNone/>
              <a:defRPr sz="900"/>
            </a:lvl4pPr>
            <a:lvl5pPr marL="1828681" indent="0">
              <a:buNone/>
              <a:defRPr sz="900"/>
            </a:lvl5pPr>
            <a:lvl6pPr marL="2285852" indent="0">
              <a:buNone/>
              <a:defRPr sz="900"/>
            </a:lvl6pPr>
            <a:lvl7pPr marL="2743022" indent="0">
              <a:buNone/>
              <a:defRPr sz="900"/>
            </a:lvl7pPr>
            <a:lvl8pPr marL="3200192" indent="0">
              <a:buNone/>
              <a:defRPr sz="900"/>
            </a:lvl8pPr>
            <a:lvl9pPr marL="3657363"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09EA6E5-44D2-4CDA-80A6-D659460EB452}"/>
              </a:ext>
            </a:extLst>
          </p:cNvPr>
          <p:cNvSpPr>
            <a:spLocks noGrp="1"/>
          </p:cNvSpPr>
          <p:nvPr>
            <p:ph type="dt" sz="half" idx="10"/>
          </p:nvPr>
        </p:nvSpPr>
        <p:spPr/>
        <p:txBody>
          <a:bodyPr/>
          <a:lstStyle>
            <a:lvl1pPr>
              <a:defRPr/>
            </a:lvl1pPr>
          </a:lstStyle>
          <a:p>
            <a:pPr>
              <a:defRPr/>
            </a:pPr>
            <a:fld id="{A94B09C7-4F28-4B44-9281-DB0884766851}" type="datetimeFigureOut">
              <a:rPr lang="en-US"/>
              <a:pPr>
                <a:defRPr/>
              </a:pPr>
              <a:t>4/13/2023</a:t>
            </a:fld>
            <a:endParaRPr lang="en-US"/>
          </a:p>
        </p:txBody>
      </p:sp>
      <p:sp>
        <p:nvSpPr>
          <p:cNvPr id="6" name="Footer Placeholder 4">
            <a:extLst>
              <a:ext uri="{FF2B5EF4-FFF2-40B4-BE49-F238E27FC236}">
                <a16:creationId xmlns:a16="http://schemas.microsoft.com/office/drawing/2014/main" id="{70B06A61-9132-4FD7-9346-E837AE7040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C068EF-7C0E-4B48-B3AE-46ACD5330743}"/>
              </a:ext>
            </a:extLst>
          </p:cNvPr>
          <p:cNvSpPr>
            <a:spLocks noGrp="1"/>
          </p:cNvSpPr>
          <p:nvPr>
            <p:ph type="sldNum" sz="quarter" idx="12"/>
          </p:nvPr>
        </p:nvSpPr>
        <p:spPr/>
        <p:txBody>
          <a:bodyPr/>
          <a:lstStyle>
            <a:lvl1pPr>
              <a:defRPr/>
            </a:lvl1pPr>
          </a:lstStyle>
          <a:p>
            <a:fld id="{872C362C-3044-4B5B-A3AD-AACD00E23FB9}" type="slidenum">
              <a:rPr lang="en-US" altLang="en-US"/>
              <a:pPr/>
              <a:t>‹#›</a:t>
            </a:fld>
            <a:endParaRPr lang="en-US" altLang="en-US"/>
          </a:p>
        </p:txBody>
      </p:sp>
    </p:spTree>
    <p:extLst>
      <p:ext uri="{BB962C8B-B14F-4D97-AF65-F5344CB8AC3E}">
        <p14:creationId xmlns:p14="http://schemas.microsoft.com/office/powerpoint/2010/main" val="343446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71" indent="0">
              <a:buNone/>
              <a:defRPr sz="2800"/>
            </a:lvl2pPr>
            <a:lvl3pPr marL="914340" indent="0">
              <a:buNone/>
              <a:defRPr sz="2400"/>
            </a:lvl3pPr>
            <a:lvl4pPr marL="1371511" indent="0">
              <a:buNone/>
              <a:defRPr sz="2000"/>
            </a:lvl4pPr>
            <a:lvl5pPr marL="1828681" indent="0">
              <a:buNone/>
              <a:defRPr sz="2000"/>
            </a:lvl5pPr>
            <a:lvl6pPr marL="2285852" indent="0">
              <a:buNone/>
              <a:defRPr sz="2000"/>
            </a:lvl6pPr>
            <a:lvl7pPr marL="2743022" indent="0">
              <a:buNone/>
              <a:defRPr sz="2000"/>
            </a:lvl7pPr>
            <a:lvl8pPr marL="3200192" indent="0">
              <a:buNone/>
              <a:defRPr sz="2000"/>
            </a:lvl8pPr>
            <a:lvl9pPr marL="365736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1" indent="0">
              <a:buNone/>
              <a:defRPr sz="1200"/>
            </a:lvl2pPr>
            <a:lvl3pPr marL="914340" indent="0">
              <a:buNone/>
              <a:defRPr sz="1000"/>
            </a:lvl3pPr>
            <a:lvl4pPr marL="1371511" indent="0">
              <a:buNone/>
              <a:defRPr sz="900"/>
            </a:lvl4pPr>
            <a:lvl5pPr marL="1828681" indent="0">
              <a:buNone/>
              <a:defRPr sz="900"/>
            </a:lvl5pPr>
            <a:lvl6pPr marL="2285852" indent="0">
              <a:buNone/>
              <a:defRPr sz="900"/>
            </a:lvl6pPr>
            <a:lvl7pPr marL="2743022" indent="0">
              <a:buNone/>
              <a:defRPr sz="900"/>
            </a:lvl7pPr>
            <a:lvl8pPr marL="3200192" indent="0">
              <a:buNone/>
              <a:defRPr sz="900"/>
            </a:lvl8pPr>
            <a:lvl9pPr marL="3657363"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A08AE02-EBBD-43AC-8AFF-3FC81A3ADD1E}"/>
              </a:ext>
            </a:extLst>
          </p:cNvPr>
          <p:cNvSpPr>
            <a:spLocks noGrp="1"/>
          </p:cNvSpPr>
          <p:nvPr>
            <p:ph type="dt" sz="half" idx="10"/>
          </p:nvPr>
        </p:nvSpPr>
        <p:spPr/>
        <p:txBody>
          <a:bodyPr/>
          <a:lstStyle>
            <a:lvl1pPr>
              <a:defRPr/>
            </a:lvl1pPr>
          </a:lstStyle>
          <a:p>
            <a:pPr>
              <a:defRPr/>
            </a:pPr>
            <a:fld id="{7C3D6289-76DC-4A00-882D-C128B34E2AB3}" type="datetimeFigureOut">
              <a:rPr lang="en-US"/>
              <a:pPr>
                <a:defRPr/>
              </a:pPr>
              <a:t>4/13/2023</a:t>
            </a:fld>
            <a:endParaRPr lang="en-US"/>
          </a:p>
        </p:txBody>
      </p:sp>
      <p:sp>
        <p:nvSpPr>
          <p:cNvPr id="6" name="Footer Placeholder 4">
            <a:extLst>
              <a:ext uri="{FF2B5EF4-FFF2-40B4-BE49-F238E27FC236}">
                <a16:creationId xmlns:a16="http://schemas.microsoft.com/office/drawing/2014/main" id="{35F61069-4A3D-4CC0-BD46-D07B41D356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E3BD27-C7D9-493B-B454-B5EBEB39784E}"/>
              </a:ext>
            </a:extLst>
          </p:cNvPr>
          <p:cNvSpPr>
            <a:spLocks noGrp="1"/>
          </p:cNvSpPr>
          <p:nvPr>
            <p:ph type="sldNum" sz="quarter" idx="12"/>
          </p:nvPr>
        </p:nvSpPr>
        <p:spPr/>
        <p:txBody>
          <a:bodyPr/>
          <a:lstStyle>
            <a:lvl1pPr>
              <a:defRPr/>
            </a:lvl1pPr>
          </a:lstStyle>
          <a:p>
            <a:fld id="{8B887737-4A55-451F-BC42-58CD5AD5D4A3}" type="slidenum">
              <a:rPr lang="en-US" altLang="en-US"/>
              <a:pPr/>
              <a:t>‹#›</a:t>
            </a:fld>
            <a:endParaRPr lang="en-US" altLang="en-US"/>
          </a:p>
        </p:txBody>
      </p:sp>
    </p:spTree>
    <p:extLst>
      <p:ext uri="{BB962C8B-B14F-4D97-AF65-F5344CB8AC3E}">
        <p14:creationId xmlns:p14="http://schemas.microsoft.com/office/powerpoint/2010/main" val="340453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42F2B0A9-D542-4FC4-AEEF-D93DE59351A1}"/>
              </a:ext>
            </a:extLst>
          </p:cNvPr>
          <p:cNvSpPr>
            <a:spLocks noGrp="1"/>
          </p:cNvSpPr>
          <p:nvPr>
            <p:ph type="title"/>
          </p:nvPr>
        </p:nvSpPr>
        <p:spPr bwMode="auto">
          <a:xfrm>
            <a:off x="457731" y="275167"/>
            <a:ext cx="822854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EF3472BE-71A0-400B-9614-8BD3C4D96F3A}"/>
              </a:ext>
            </a:extLst>
          </p:cNvPr>
          <p:cNvSpPr>
            <a:spLocks noGrp="1"/>
          </p:cNvSpPr>
          <p:nvPr>
            <p:ph type="body" idx="1"/>
          </p:nvPr>
        </p:nvSpPr>
        <p:spPr bwMode="auto">
          <a:xfrm>
            <a:off x="457731" y="1600729"/>
            <a:ext cx="8228542" cy="45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EBBC9F6-8D2B-41A9-B0AF-F417CCB0017F}"/>
              </a:ext>
            </a:extLst>
          </p:cNvPr>
          <p:cNvSpPr>
            <a:spLocks noGrp="1"/>
          </p:cNvSpPr>
          <p:nvPr>
            <p:ph type="dt" sz="half" idx="2"/>
          </p:nvPr>
        </p:nvSpPr>
        <p:spPr>
          <a:xfrm>
            <a:off x="457731" y="6356615"/>
            <a:ext cx="2132542" cy="365125"/>
          </a:xfrm>
          <a:prstGeom prst="rect">
            <a:avLst/>
          </a:prstGeom>
        </p:spPr>
        <p:txBody>
          <a:bodyPr vert="horz" lIns="91440" tIns="45720" rIns="91440" bIns="45720" rtlCol="0" anchor="ctr"/>
          <a:lstStyle>
            <a:lvl1pPr algn="l" defTabSz="914340" eaLnBrk="1" fontAlgn="auto" hangingPunct="1">
              <a:spcBef>
                <a:spcPts val="0"/>
              </a:spcBef>
              <a:spcAft>
                <a:spcPts val="0"/>
              </a:spcAft>
              <a:defRPr sz="1200">
                <a:solidFill>
                  <a:prstClr val="black">
                    <a:tint val="75000"/>
                  </a:prstClr>
                </a:solidFill>
                <a:latin typeface="Calibri"/>
              </a:defRPr>
            </a:lvl1pPr>
          </a:lstStyle>
          <a:p>
            <a:pPr>
              <a:defRPr/>
            </a:pPr>
            <a:fld id="{DC37F5AB-E8D0-4806-AB6F-A4DA5829AF5C}" type="datetimeFigureOut">
              <a:rPr lang="en-US"/>
              <a:pPr>
                <a:defRPr/>
              </a:pPr>
              <a:t>4/13/2023</a:t>
            </a:fld>
            <a:endParaRPr lang="en-US"/>
          </a:p>
        </p:txBody>
      </p:sp>
      <p:sp>
        <p:nvSpPr>
          <p:cNvPr id="5" name="Footer Placeholder 4">
            <a:extLst>
              <a:ext uri="{FF2B5EF4-FFF2-40B4-BE49-F238E27FC236}">
                <a16:creationId xmlns:a16="http://schemas.microsoft.com/office/drawing/2014/main" id="{164F7F48-6161-4776-899A-ED0C085ABC14}"/>
              </a:ext>
            </a:extLst>
          </p:cNvPr>
          <p:cNvSpPr>
            <a:spLocks noGrp="1"/>
          </p:cNvSpPr>
          <p:nvPr>
            <p:ph type="ftr" sz="quarter" idx="3"/>
          </p:nvPr>
        </p:nvSpPr>
        <p:spPr>
          <a:xfrm>
            <a:off x="3124731" y="6356615"/>
            <a:ext cx="2894542" cy="365125"/>
          </a:xfrm>
          <a:prstGeom prst="rect">
            <a:avLst/>
          </a:prstGeom>
        </p:spPr>
        <p:txBody>
          <a:bodyPr vert="horz" lIns="91440" tIns="45720" rIns="91440" bIns="45720" rtlCol="0" anchor="ctr"/>
          <a:lstStyle>
            <a:lvl1pPr algn="ctr" defTabSz="914340"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135EF4C3-9C2E-4ABE-B5DF-1F3162E69FE5}"/>
              </a:ext>
            </a:extLst>
          </p:cNvPr>
          <p:cNvSpPr>
            <a:spLocks noGrp="1"/>
          </p:cNvSpPr>
          <p:nvPr>
            <p:ph type="sldNum" sz="quarter" idx="4"/>
          </p:nvPr>
        </p:nvSpPr>
        <p:spPr>
          <a:xfrm>
            <a:off x="6553731" y="6356615"/>
            <a:ext cx="2132542" cy="365125"/>
          </a:xfrm>
          <a:prstGeom prst="rect">
            <a:avLst/>
          </a:prstGeom>
        </p:spPr>
        <p:txBody>
          <a:bodyPr vert="horz" wrap="square" lIns="91440" tIns="45720" rIns="91440" bIns="45720" numCol="1" anchor="ctr" anchorCtr="0" compatLnSpc="1">
            <a:prstTxWarp prst="textNoShape">
              <a:avLst/>
            </a:prstTxWarp>
          </a:bodyPr>
          <a:lstStyle>
            <a:lvl1pPr algn="r" defTabSz="914077" eaLnBrk="1" hangingPunct="1">
              <a:defRPr sz="1167">
                <a:solidFill>
                  <a:srgbClr val="898989"/>
                </a:solidFill>
              </a:defRPr>
            </a:lvl1pPr>
          </a:lstStyle>
          <a:p>
            <a:fld id="{375A8FE0-DDB4-472C-BEBB-BAC42E3EEA9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ctr" defTabSz="914077" rtl="0" eaLnBrk="0" fontAlgn="base" hangingPunct="0">
        <a:spcBef>
          <a:spcPct val="0"/>
        </a:spcBef>
        <a:spcAft>
          <a:spcPct val="0"/>
        </a:spcAft>
        <a:defRPr sz="4333" kern="1200">
          <a:solidFill>
            <a:schemeClr val="tx1"/>
          </a:solidFill>
          <a:latin typeface="+mj-lt"/>
          <a:ea typeface="+mj-ea"/>
          <a:cs typeface="+mj-cs"/>
        </a:defRPr>
      </a:lvl1pPr>
      <a:lvl2pPr algn="ctr" defTabSz="914077" rtl="0" eaLnBrk="0" fontAlgn="base" hangingPunct="0">
        <a:spcBef>
          <a:spcPct val="0"/>
        </a:spcBef>
        <a:spcAft>
          <a:spcPct val="0"/>
        </a:spcAft>
        <a:defRPr sz="4333">
          <a:solidFill>
            <a:schemeClr val="tx1"/>
          </a:solidFill>
          <a:latin typeface="Calibri" panose="020F0502020204030204" pitchFamily="34" charset="0"/>
        </a:defRPr>
      </a:lvl2pPr>
      <a:lvl3pPr algn="ctr" defTabSz="914077" rtl="0" eaLnBrk="0" fontAlgn="base" hangingPunct="0">
        <a:spcBef>
          <a:spcPct val="0"/>
        </a:spcBef>
        <a:spcAft>
          <a:spcPct val="0"/>
        </a:spcAft>
        <a:defRPr sz="4333">
          <a:solidFill>
            <a:schemeClr val="tx1"/>
          </a:solidFill>
          <a:latin typeface="Calibri" panose="020F0502020204030204" pitchFamily="34" charset="0"/>
        </a:defRPr>
      </a:lvl3pPr>
      <a:lvl4pPr algn="ctr" defTabSz="914077" rtl="0" eaLnBrk="0" fontAlgn="base" hangingPunct="0">
        <a:spcBef>
          <a:spcPct val="0"/>
        </a:spcBef>
        <a:spcAft>
          <a:spcPct val="0"/>
        </a:spcAft>
        <a:defRPr sz="4333">
          <a:solidFill>
            <a:schemeClr val="tx1"/>
          </a:solidFill>
          <a:latin typeface="Calibri" panose="020F0502020204030204" pitchFamily="34" charset="0"/>
        </a:defRPr>
      </a:lvl4pPr>
      <a:lvl5pPr algn="ctr" defTabSz="914077" rtl="0" eaLnBrk="0" fontAlgn="base" hangingPunct="0">
        <a:spcBef>
          <a:spcPct val="0"/>
        </a:spcBef>
        <a:spcAft>
          <a:spcPct val="0"/>
        </a:spcAft>
        <a:defRPr sz="4333">
          <a:solidFill>
            <a:schemeClr val="tx1"/>
          </a:solidFill>
          <a:latin typeface="Calibri" panose="020F0502020204030204" pitchFamily="34" charset="0"/>
        </a:defRPr>
      </a:lvl5pPr>
      <a:lvl6pPr marL="380976" algn="ctr" defTabSz="914077" rtl="0" fontAlgn="base">
        <a:spcBef>
          <a:spcPct val="0"/>
        </a:spcBef>
        <a:spcAft>
          <a:spcPct val="0"/>
        </a:spcAft>
        <a:defRPr sz="4333">
          <a:solidFill>
            <a:schemeClr val="tx1"/>
          </a:solidFill>
          <a:latin typeface="Calibri" panose="020F0502020204030204" pitchFamily="34" charset="0"/>
        </a:defRPr>
      </a:lvl6pPr>
      <a:lvl7pPr marL="761951" algn="ctr" defTabSz="914077" rtl="0" fontAlgn="base">
        <a:spcBef>
          <a:spcPct val="0"/>
        </a:spcBef>
        <a:spcAft>
          <a:spcPct val="0"/>
        </a:spcAft>
        <a:defRPr sz="4333">
          <a:solidFill>
            <a:schemeClr val="tx1"/>
          </a:solidFill>
          <a:latin typeface="Calibri" panose="020F0502020204030204" pitchFamily="34" charset="0"/>
        </a:defRPr>
      </a:lvl7pPr>
      <a:lvl8pPr marL="1142926" algn="ctr" defTabSz="914077" rtl="0" fontAlgn="base">
        <a:spcBef>
          <a:spcPct val="0"/>
        </a:spcBef>
        <a:spcAft>
          <a:spcPct val="0"/>
        </a:spcAft>
        <a:defRPr sz="4333">
          <a:solidFill>
            <a:schemeClr val="tx1"/>
          </a:solidFill>
          <a:latin typeface="Calibri" panose="020F0502020204030204" pitchFamily="34" charset="0"/>
        </a:defRPr>
      </a:lvl8pPr>
      <a:lvl9pPr marL="1523901" algn="ctr" defTabSz="914077" rtl="0" fontAlgn="base">
        <a:spcBef>
          <a:spcPct val="0"/>
        </a:spcBef>
        <a:spcAft>
          <a:spcPct val="0"/>
        </a:spcAft>
        <a:defRPr sz="4333">
          <a:solidFill>
            <a:schemeClr val="tx1"/>
          </a:solidFill>
          <a:latin typeface="Calibri" panose="020F0502020204030204" pitchFamily="34" charset="0"/>
        </a:defRPr>
      </a:lvl9pPr>
    </p:titleStyle>
    <p:bodyStyle>
      <a:lvl1pPr marL="342614" indent="-342614" algn="l" defTabSz="914077" rtl="0" eaLnBrk="0" fontAlgn="base" hangingPunct="0">
        <a:spcBef>
          <a:spcPct val="20000"/>
        </a:spcBef>
        <a:spcAft>
          <a:spcPct val="0"/>
        </a:spcAft>
        <a:buFont typeface="Arial" panose="020B0604020202020204" pitchFamily="34" charset="0"/>
        <a:buChar char="•"/>
        <a:defRPr sz="3167" kern="1200">
          <a:solidFill>
            <a:schemeClr val="tx1"/>
          </a:solidFill>
          <a:latin typeface="+mn-lt"/>
          <a:ea typeface="+mn-ea"/>
          <a:cs typeface="+mn-cs"/>
        </a:defRPr>
      </a:lvl1pPr>
      <a:lvl2pPr marL="742109" indent="-285732" algn="l" defTabSz="914077" rtl="0" eaLnBrk="0" fontAlgn="base" hangingPunct="0">
        <a:spcBef>
          <a:spcPct val="20000"/>
        </a:spcBef>
        <a:spcAft>
          <a:spcPct val="0"/>
        </a:spcAft>
        <a:buFont typeface="Arial" panose="020B0604020202020204" pitchFamily="34" charset="0"/>
        <a:buChar char="–"/>
        <a:defRPr sz="2750" kern="1200">
          <a:solidFill>
            <a:schemeClr val="tx1"/>
          </a:solidFill>
          <a:latin typeface="+mn-lt"/>
          <a:ea typeface="+mn-ea"/>
          <a:cs typeface="+mn-cs"/>
        </a:defRPr>
      </a:lvl2pPr>
      <a:lvl3pPr marL="1142926" indent="-227528" algn="l" defTabSz="914077" rtl="0" eaLnBrk="0" fontAlgn="base" hangingPunct="0">
        <a:spcBef>
          <a:spcPct val="20000"/>
        </a:spcBef>
        <a:spcAft>
          <a:spcPct val="0"/>
        </a:spcAft>
        <a:buFont typeface="Arial" panose="020B0604020202020204" pitchFamily="34" charset="0"/>
        <a:buChar char="•"/>
        <a:defRPr sz="2333" kern="1200">
          <a:solidFill>
            <a:schemeClr val="tx1"/>
          </a:solidFill>
          <a:latin typeface="+mn-lt"/>
          <a:ea typeface="+mn-ea"/>
          <a:cs typeface="+mn-cs"/>
        </a:defRPr>
      </a:lvl3pPr>
      <a:lvl4pPr marL="1599303" indent="-227528" algn="l" defTabSz="914077"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002" indent="-227528" algn="l" defTabSz="914077"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36"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8"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0" rtl="0" eaLnBrk="1" latinLnBrk="0" hangingPunct="1">
        <a:defRPr sz="1800" kern="1200">
          <a:solidFill>
            <a:schemeClr val="tx1"/>
          </a:solidFill>
          <a:latin typeface="+mn-lt"/>
          <a:ea typeface="+mn-ea"/>
          <a:cs typeface="+mn-cs"/>
        </a:defRPr>
      </a:lvl1pPr>
      <a:lvl2pPr marL="457171" algn="l" defTabSz="914340" rtl="0" eaLnBrk="1" latinLnBrk="0" hangingPunct="1">
        <a:defRPr sz="1800" kern="1200">
          <a:solidFill>
            <a:schemeClr val="tx1"/>
          </a:solidFill>
          <a:latin typeface="+mn-lt"/>
          <a:ea typeface="+mn-ea"/>
          <a:cs typeface="+mn-cs"/>
        </a:defRPr>
      </a:lvl2pPr>
      <a:lvl3pPr marL="914340" algn="l" defTabSz="914340" rtl="0" eaLnBrk="1" latinLnBrk="0" hangingPunct="1">
        <a:defRPr sz="1800" kern="1200">
          <a:solidFill>
            <a:schemeClr val="tx1"/>
          </a:solidFill>
          <a:latin typeface="+mn-lt"/>
          <a:ea typeface="+mn-ea"/>
          <a:cs typeface="+mn-cs"/>
        </a:defRPr>
      </a:lvl3pPr>
      <a:lvl4pPr marL="1371511" algn="l" defTabSz="914340" rtl="0" eaLnBrk="1" latinLnBrk="0" hangingPunct="1">
        <a:defRPr sz="1800" kern="1200">
          <a:solidFill>
            <a:schemeClr val="tx1"/>
          </a:solidFill>
          <a:latin typeface="+mn-lt"/>
          <a:ea typeface="+mn-ea"/>
          <a:cs typeface="+mn-cs"/>
        </a:defRPr>
      </a:lvl4pPr>
      <a:lvl5pPr marL="1828681" algn="l" defTabSz="914340" rtl="0" eaLnBrk="1" latinLnBrk="0" hangingPunct="1">
        <a:defRPr sz="1800" kern="1200">
          <a:solidFill>
            <a:schemeClr val="tx1"/>
          </a:solidFill>
          <a:latin typeface="+mn-lt"/>
          <a:ea typeface="+mn-ea"/>
          <a:cs typeface="+mn-cs"/>
        </a:defRPr>
      </a:lvl5pPr>
      <a:lvl6pPr marL="2285852" algn="l" defTabSz="914340" rtl="0" eaLnBrk="1" latinLnBrk="0" hangingPunct="1">
        <a:defRPr sz="1800" kern="1200">
          <a:solidFill>
            <a:schemeClr val="tx1"/>
          </a:solidFill>
          <a:latin typeface="+mn-lt"/>
          <a:ea typeface="+mn-ea"/>
          <a:cs typeface="+mn-cs"/>
        </a:defRPr>
      </a:lvl6pPr>
      <a:lvl7pPr marL="2743022" algn="l" defTabSz="914340" rtl="0" eaLnBrk="1" latinLnBrk="0" hangingPunct="1">
        <a:defRPr sz="1800" kern="1200">
          <a:solidFill>
            <a:schemeClr val="tx1"/>
          </a:solidFill>
          <a:latin typeface="+mn-lt"/>
          <a:ea typeface="+mn-ea"/>
          <a:cs typeface="+mn-cs"/>
        </a:defRPr>
      </a:lvl7pPr>
      <a:lvl8pPr marL="3200192" algn="l" defTabSz="914340" rtl="0" eaLnBrk="1" latinLnBrk="0" hangingPunct="1">
        <a:defRPr sz="1800" kern="1200">
          <a:solidFill>
            <a:schemeClr val="tx1"/>
          </a:solidFill>
          <a:latin typeface="+mn-lt"/>
          <a:ea typeface="+mn-ea"/>
          <a:cs typeface="+mn-cs"/>
        </a:defRPr>
      </a:lvl8pPr>
      <a:lvl9pPr marL="3657363" algn="l" defTabSz="91434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EC07AF1-D3FD-40FA-89EF-DFA42CBBFB0F}" type="datetimeFigureOut">
              <a:rPr lang="en-US" smtClean="0"/>
              <a:pPr>
                <a:defRPr/>
              </a:pPr>
              <a:t>4/13/2023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ACC9B-C346-4167-9D90-A7608ED9922C}" type="slidenum">
              <a:rPr lang="en-US" altLang="en-US" smtClean="0"/>
              <a:pPr/>
              <a:t>‹#›</a:t>
            </a:fld>
            <a:endParaRPr lang="en-US" altLang="en-US"/>
          </a:p>
        </p:txBody>
      </p:sp>
    </p:spTree>
    <p:extLst>
      <p:ext uri="{BB962C8B-B14F-4D97-AF65-F5344CB8AC3E}">
        <p14:creationId xmlns:p14="http://schemas.microsoft.com/office/powerpoint/2010/main" val="3218689076"/>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8262F9B7-0A20-4B2E-BF4D-CEDF4380B65A}"/>
              </a:ext>
            </a:extLst>
          </p:cNvPr>
          <p:cNvSpPr>
            <a:spLocks noChangeArrowheads="1"/>
          </p:cNvSpPr>
          <p:nvPr/>
        </p:nvSpPr>
        <p:spPr bwMode="auto">
          <a:xfrm>
            <a:off x="539552" y="5661248"/>
            <a:ext cx="7830343" cy="90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7" rIns="79913" bIns="39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sz="4000" b="1">
                <a:solidFill>
                  <a:schemeClr val="bg1"/>
                </a:solidFill>
                <a:latin typeface="Arial" panose="020B0604020202020204" pitchFamily="34" charset="0"/>
                <a:cs typeface="Arial" panose="020B0604020202020204" pitchFamily="34" charset="0"/>
              </a:rPr>
              <a:t>Tiết 29 - Bài 11: ĐÈN ĐIỆN</a:t>
            </a:r>
            <a:endParaRPr lang="en-US" altLang="en-US" sz="4000" b="1">
              <a:solidFill>
                <a:schemeClr val="bg1"/>
              </a:solidFill>
              <a:latin typeface="Arial" panose="020B0604020202020204" pitchFamily="34" charset="0"/>
              <a:cs typeface="Arial" panose="020B0604020202020204" pitchFamily="34" charset="0"/>
            </a:endParaRPr>
          </a:p>
          <a:p>
            <a:pPr algn="ctr" eaLnBrk="1" hangingPunct="1"/>
            <a:endParaRPr lang="en-US" altLang="vi-VN" sz="1333" b="1">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 calcmode="lin" valueType="num">
                                      <p:cBhvr>
                                        <p:cTn id="7"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a:extLst>
              <a:ext uri="{FF2B5EF4-FFF2-40B4-BE49-F238E27FC236}">
                <a16:creationId xmlns:a16="http://schemas.microsoft.com/office/drawing/2014/main" id="{57E94C3D-70DF-42FD-9989-E5092974E2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458" y="205430"/>
            <a:ext cx="84798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a:extLst>
              <a:ext uri="{FF2B5EF4-FFF2-40B4-BE49-F238E27FC236}">
                <a16:creationId xmlns:a16="http://schemas.microsoft.com/office/drawing/2014/main" id="{A4519543-EDC3-4F60-84AC-AB6AB9E9664C}"/>
              </a:ext>
            </a:extLst>
          </p:cNvPr>
          <p:cNvSpPr>
            <a:spLocks noChangeArrowheads="1"/>
          </p:cNvSpPr>
          <p:nvPr/>
        </p:nvSpPr>
        <p:spPr bwMode="auto">
          <a:xfrm>
            <a:off x="370416" y="861292"/>
            <a:ext cx="8594072" cy="1188690"/>
          </a:xfrm>
          <a:prstGeom prst="rect">
            <a:avLst/>
          </a:prstGeom>
          <a:noFill/>
          <a:ln>
            <a:noFill/>
          </a:ln>
        </p:spPr>
        <p:txBody>
          <a:bodyPr wrap="square" lIns="79913" tIns="39957" rIns="79913" bIns="39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altLang="en-US" sz="2400" b="1">
                <a:solidFill>
                  <a:srgbClr val="002060"/>
                </a:solidFill>
                <a:latin typeface="+mj-lt"/>
              </a:rPr>
              <a:t>Một nhà sản xuất đưa ra các thông tin về độ sáng và công suất tiêu thụ của một số loại bóng đèn như sau </a:t>
            </a:r>
          </a:p>
          <a:p>
            <a:pPr eaLnBrk="1" fontAlgn="auto" hangingPunct="1">
              <a:spcBef>
                <a:spcPts val="0"/>
              </a:spcBef>
              <a:spcAft>
                <a:spcPts val="0"/>
              </a:spcAft>
              <a:defRPr/>
            </a:pPr>
            <a:endParaRPr lang="en-US" altLang="en-US" sz="2400">
              <a:solidFill>
                <a:srgbClr val="002060"/>
              </a:solidFill>
              <a:latin typeface="+mj-lt"/>
            </a:endParaRPr>
          </a:p>
        </p:txBody>
      </p:sp>
      <p:sp>
        <p:nvSpPr>
          <p:cNvPr id="10" name="Rectangle 4">
            <a:extLst>
              <a:ext uri="{FF2B5EF4-FFF2-40B4-BE49-F238E27FC236}">
                <a16:creationId xmlns:a16="http://schemas.microsoft.com/office/drawing/2014/main" id="{07CE1002-975E-4E77-9FC6-33FB85095691}"/>
              </a:ext>
            </a:extLst>
          </p:cNvPr>
          <p:cNvSpPr>
            <a:spLocks noChangeArrowheads="1"/>
          </p:cNvSpPr>
          <p:nvPr/>
        </p:nvSpPr>
        <p:spPr bwMode="auto">
          <a:xfrm>
            <a:off x="428935" y="4808019"/>
            <a:ext cx="8403167" cy="1601624"/>
          </a:xfrm>
          <a:prstGeom prst="rect">
            <a:avLst/>
          </a:prstGeom>
          <a:noFill/>
          <a:ln>
            <a:noFill/>
          </a:ln>
        </p:spPr>
        <p:txBody>
          <a:bodyPr lIns="79913" tIns="39957" rIns="79913" bIns="39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auto" hangingPunct="1">
              <a:spcBef>
                <a:spcPts val="0"/>
              </a:spcBef>
              <a:spcAft>
                <a:spcPts val="0"/>
              </a:spcAft>
              <a:defRPr/>
            </a:pPr>
            <a:r>
              <a:rPr lang="en-US" altLang="en-US" sz="2400" b="1">
                <a:solidFill>
                  <a:srgbClr val="002060"/>
                </a:solidFill>
                <a:latin typeface="+mj-lt"/>
              </a:rPr>
              <a:t>Nếu một bóng đèn sợi đốt với thông số kỹ thuật 220V - 40w bị hỏng? Em hãy tham khảo thông tin trên và lựa chọn một loại bóng đèn để thay thế ? Giải thích sự lựa chọn của em?</a:t>
            </a:r>
          </a:p>
        </p:txBody>
      </p:sp>
      <p:graphicFrame>
        <p:nvGraphicFramePr>
          <p:cNvPr id="2" name="Table 1">
            <a:extLst>
              <a:ext uri="{FF2B5EF4-FFF2-40B4-BE49-F238E27FC236}">
                <a16:creationId xmlns:a16="http://schemas.microsoft.com/office/drawing/2014/main" id="{52BAE487-4DA8-4C8A-A0F6-B232F631CEB2}"/>
              </a:ext>
            </a:extLst>
          </p:cNvPr>
          <p:cNvGraphicFramePr>
            <a:graphicFrameLocks noGrp="1"/>
          </p:cNvGraphicFramePr>
          <p:nvPr>
            <p:extLst>
              <p:ext uri="{D42A27DB-BD31-4B8C-83A1-F6EECF244321}">
                <p14:modId xmlns:p14="http://schemas.microsoft.com/office/powerpoint/2010/main" val="2691127733"/>
              </p:ext>
            </p:extLst>
          </p:nvPr>
        </p:nvGraphicFramePr>
        <p:xfrm>
          <a:off x="487458" y="2046285"/>
          <a:ext cx="8286124" cy="2580503"/>
        </p:xfrm>
        <a:graphic>
          <a:graphicData uri="http://schemas.openxmlformats.org/drawingml/2006/table">
            <a:tbl>
              <a:tblPr firstRow="1" bandRow="1">
                <a:tableStyleId>{5C22544A-7EE6-4342-B048-85BDC9FD1C3A}</a:tableStyleId>
              </a:tblPr>
              <a:tblGrid>
                <a:gridCol w="2071531">
                  <a:extLst>
                    <a:ext uri="{9D8B030D-6E8A-4147-A177-3AD203B41FA5}">
                      <a16:colId xmlns:a16="http://schemas.microsoft.com/office/drawing/2014/main" val="20000"/>
                    </a:ext>
                  </a:extLst>
                </a:gridCol>
                <a:gridCol w="2071531">
                  <a:extLst>
                    <a:ext uri="{9D8B030D-6E8A-4147-A177-3AD203B41FA5}">
                      <a16:colId xmlns:a16="http://schemas.microsoft.com/office/drawing/2014/main" val="20001"/>
                    </a:ext>
                  </a:extLst>
                </a:gridCol>
                <a:gridCol w="2071531">
                  <a:extLst>
                    <a:ext uri="{9D8B030D-6E8A-4147-A177-3AD203B41FA5}">
                      <a16:colId xmlns:a16="http://schemas.microsoft.com/office/drawing/2014/main" val="20002"/>
                    </a:ext>
                  </a:extLst>
                </a:gridCol>
                <a:gridCol w="2071531">
                  <a:extLst>
                    <a:ext uri="{9D8B030D-6E8A-4147-A177-3AD203B41FA5}">
                      <a16:colId xmlns:a16="http://schemas.microsoft.com/office/drawing/2014/main" val="20003"/>
                    </a:ext>
                  </a:extLst>
                </a:gridCol>
              </a:tblGrid>
              <a:tr h="390908">
                <a:tc rowSpan="2">
                  <a:txBody>
                    <a:bodyPr/>
                    <a:lstStyle/>
                    <a:p>
                      <a:pPr algn="ctr"/>
                      <a:r>
                        <a:rPr lang="en-US" sz="1900" dirty="0" err="1">
                          <a:solidFill>
                            <a:srgbClr val="0000CC"/>
                          </a:solidFill>
                        </a:rPr>
                        <a:t>Độ</a:t>
                      </a:r>
                      <a:r>
                        <a:rPr lang="en-US" sz="1900" baseline="0" dirty="0">
                          <a:solidFill>
                            <a:srgbClr val="0000CC"/>
                          </a:solidFill>
                        </a:rPr>
                        <a:t> </a:t>
                      </a:r>
                      <a:r>
                        <a:rPr lang="en-US" sz="1900" baseline="0" dirty="0" err="1">
                          <a:solidFill>
                            <a:srgbClr val="0000CC"/>
                          </a:solidFill>
                        </a:rPr>
                        <a:t>sáng</a:t>
                      </a:r>
                      <a:endParaRPr lang="en-US" sz="1900" baseline="0" dirty="0">
                        <a:solidFill>
                          <a:srgbClr val="0000CC"/>
                        </a:solidFill>
                      </a:endParaRPr>
                    </a:p>
                    <a:p>
                      <a:pPr algn="ctr"/>
                      <a:r>
                        <a:rPr lang="en-US" sz="1900" baseline="0" dirty="0">
                          <a:solidFill>
                            <a:srgbClr val="0000CC"/>
                          </a:solidFill>
                        </a:rPr>
                        <a:t> ( Lumen)</a:t>
                      </a:r>
                      <a:endParaRPr lang="en-US" sz="1900" dirty="0">
                        <a:solidFill>
                          <a:srgbClr val="0000CC"/>
                        </a:solidFill>
                      </a:endParaRPr>
                    </a:p>
                  </a:txBody>
                  <a:tcPr marL="91448" marR="91448" marT="32278" marB="32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r>
                        <a:rPr lang="en-US" sz="1900" dirty="0" err="1">
                          <a:solidFill>
                            <a:srgbClr val="0000CC"/>
                          </a:solidFill>
                        </a:rPr>
                        <a:t>Công</a:t>
                      </a:r>
                      <a:r>
                        <a:rPr lang="en-US" sz="1900" baseline="0" dirty="0">
                          <a:solidFill>
                            <a:srgbClr val="0000CC"/>
                          </a:solidFill>
                        </a:rPr>
                        <a:t> </a:t>
                      </a:r>
                      <a:r>
                        <a:rPr lang="en-US" sz="1900" baseline="0" dirty="0" err="1">
                          <a:solidFill>
                            <a:srgbClr val="0000CC"/>
                          </a:solidFill>
                        </a:rPr>
                        <a:t>suất</a:t>
                      </a:r>
                      <a:r>
                        <a:rPr lang="en-US" sz="1900" baseline="0" dirty="0">
                          <a:solidFill>
                            <a:srgbClr val="0000CC"/>
                          </a:solidFill>
                        </a:rPr>
                        <a:t> </a:t>
                      </a:r>
                      <a:r>
                        <a:rPr lang="en-US" sz="1900" baseline="0" dirty="0" err="1">
                          <a:solidFill>
                            <a:srgbClr val="0000CC"/>
                          </a:solidFill>
                        </a:rPr>
                        <a:t>tiêu</a:t>
                      </a:r>
                      <a:r>
                        <a:rPr lang="en-US" sz="1900" baseline="0" dirty="0">
                          <a:solidFill>
                            <a:srgbClr val="0000CC"/>
                          </a:solidFill>
                        </a:rPr>
                        <a:t> </a:t>
                      </a:r>
                      <a:r>
                        <a:rPr lang="en-US" sz="1900" baseline="0" dirty="0" err="1">
                          <a:solidFill>
                            <a:srgbClr val="0000CC"/>
                          </a:solidFill>
                        </a:rPr>
                        <a:t>thụ</a:t>
                      </a:r>
                      <a:endParaRPr lang="en-US" sz="1900" dirty="0">
                        <a:solidFill>
                          <a:srgbClr val="0000CC"/>
                        </a:solidFill>
                      </a:endParaRPr>
                    </a:p>
                  </a:txBody>
                  <a:tcPr marL="91448" marR="91448" marT="32278" marB="32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016871">
                <a:tc vMerge="1">
                  <a:txBody>
                    <a:bodyPr/>
                    <a:lstStyle/>
                    <a:p>
                      <a:endParaRPr lang="en-US" dirty="0"/>
                    </a:p>
                  </a:txBody>
                  <a:tcPr/>
                </a:tc>
                <a:tc>
                  <a:txBody>
                    <a:bodyPr/>
                    <a:lstStyle/>
                    <a:p>
                      <a:pPr algn="ctr"/>
                      <a:r>
                        <a:rPr lang="en-US" sz="1900" dirty="0" err="1">
                          <a:solidFill>
                            <a:srgbClr val="0000CC"/>
                          </a:solidFill>
                        </a:rPr>
                        <a:t>Bóng</a:t>
                      </a:r>
                      <a:r>
                        <a:rPr lang="en-US" sz="1900" baseline="0" dirty="0">
                          <a:solidFill>
                            <a:srgbClr val="0000CC"/>
                          </a:solidFill>
                        </a:rPr>
                        <a:t> </a:t>
                      </a:r>
                      <a:r>
                        <a:rPr lang="en-US" sz="1900" baseline="0" dirty="0" err="1">
                          <a:solidFill>
                            <a:srgbClr val="0000CC"/>
                          </a:solidFill>
                        </a:rPr>
                        <a:t>đèn</a:t>
                      </a:r>
                      <a:r>
                        <a:rPr lang="en-US" sz="1900" baseline="0" dirty="0">
                          <a:solidFill>
                            <a:srgbClr val="0000CC"/>
                          </a:solidFill>
                        </a:rPr>
                        <a:t> </a:t>
                      </a:r>
                      <a:r>
                        <a:rPr lang="en-US" sz="1900" baseline="0" dirty="0" err="1">
                          <a:solidFill>
                            <a:srgbClr val="0000CC"/>
                          </a:solidFill>
                        </a:rPr>
                        <a:t>sợi</a:t>
                      </a:r>
                      <a:r>
                        <a:rPr lang="en-US" sz="1900" baseline="0" dirty="0">
                          <a:solidFill>
                            <a:srgbClr val="0000CC"/>
                          </a:solidFill>
                        </a:rPr>
                        <a:t> </a:t>
                      </a:r>
                      <a:r>
                        <a:rPr lang="en-US" sz="1900" baseline="0" dirty="0" err="1">
                          <a:solidFill>
                            <a:srgbClr val="0000CC"/>
                          </a:solidFill>
                        </a:rPr>
                        <a:t>đốt</a:t>
                      </a:r>
                      <a:endParaRPr lang="en-US" sz="1900" dirty="0">
                        <a:solidFill>
                          <a:srgbClr val="0000CC"/>
                        </a:solidFill>
                      </a:endParaRPr>
                    </a:p>
                  </a:txBody>
                  <a:tcPr marL="91448" marR="91448" marT="32278" marB="32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900" dirty="0" err="1">
                          <a:solidFill>
                            <a:srgbClr val="0000CC"/>
                          </a:solidFill>
                        </a:rPr>
                        <a:t>Bóng</a:t>
                      </a:r>
                      <a:r>
                        <a:rPr lang="en-US" sz="1900" baseline="0" dirty="0">
                          <a:solidFill>
                            <a:srgbClr val="0000CC"/>
                          </a:solidFill>
                        </a:rPr>
                        <a:t> </a:t>
                      </a:r>
                      <a:r>
                        <a:rPr lang="en-US" sz="1900" baseline="0" dirty="0" err="1">
                          <a:solidFill>
                            <a:srgbClr val="0000CC"/>
                          </a:solidFill>
                        </a:rPr>
                        <a:t>đèn</a:t>
                      </a:r>
                      <a:r>
                        <a:rPr lang="en-US" sz="1900" baseline="0" dirty="0">
                          <a:solidFill>
                            <a:srgbClr val="0000CC"/>
                          </a:solidFill>
                        </a:rPr>
                        <a:t> compact</a:t>
                      </a:r>
                      <a:endParaRPr lang="en-US" sz="1900" dirty="0">
                        <a:solidFill>
                          <a:srgbClr val="0000CC"/>
                        </a:solidFill>
                      </a:endParaRPr>
                    </a:p>
                  </a:txBody>
                  <a:tcPr marL="91448" marR="91448" marT="32278" marB="32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900" dirty="0" err="1">
                          <a:solidFill>
                            <a:srgbClr val="0000CC"/>
                          </a:solidFill>
                        </a:rPr>
                        <a:t>Bóng</a:t>
                      </a:r>
                      <a:r>
                        <a:rPr lang="en-US" sz="1900" baseline="0" dirty="0">
                          <a:solidFill>
                            <a:srgbClr val="0000CC"/>
                          </a:solidFill>
                        </a:rPr>
                        <a:t> </a:t>
                      </a:r>
                      <a:r>
                        <a:rPr lang="en-US" sz="1900" baseline="0" dirty="0" err="1">
                          <a:solidFill>
                            <a:srgbClr val="0000CC"/>
                          </a:solidFill>
                        </a:rPr>
                        <a:t>đèn</a:t>
                      </a:r>
                      <a:r>
                        <a:rPr lang="en-US" sz="1900" baseline="0" dirty="0">
                          <a:solidFill>
                            <a:srgbClr val="0000CC"/>
                          </a:solidFill>
                        </a:rPr>
                        <a:t> Led</a:t>
                      </a:r>
                      <a:endParaRPr lang="en-US" sz="1900" dirty="0">
                        <a:solidFill>
                          <a:srgbClr val="0000CC"/>
                        </a:solidFill>
                      </a:endParaRPr>
                    </a:p>
                  </a:txBody>
                  <a:tcPr marL="91448" marR="91448" marT="32278" marB="32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90908">
                <a:tc>
                  <a:txBody>
                    <a:bodyPr/>
                    <a:lstStyle/>
                    <a:p>
                      <a:pPr algn="ctr"/>
                      <a:r>
                        <a:rPr lang="en-US" sz="1900" dirty="0">
                          <a:solidFill>
                            <a:srgbClr val="0000CC"/>
                          </a:solidFill>
                        </a:rPr>
                        <a:t>220</a:t>
                      </a:r>
                    </a:p>
                  </a:txBody>
                  <a:tcPr marL="91448" marR="91448" marT="32278" marB="32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900" dirty="0">
                          <a:solidFill>
                            <a:srgbClr val="0000CC"/>
                          </a:solidFill>
                        </a:rPr>
                        <a:t>25 W</a:t>
                      </a:r>
                    </a:p>
                  </a:txBody>
                  <a:tcPr marL="91448" marR="91448" marT="32278" marB="32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900" dirty="0">
                          <a:solidFill>
                            <a:srgbClr val="0000CC"/>
                          </a:solidFill>
                        </a:rPr>
                        <a:t>6 W</a:t>
                      </a:r>
                    </a:p>
                  </a:txBody>
                  <a:tcPr marL="91448" marR="91448" marT="32278" marB="32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900" dirty="0">
                          <a:solidFill>
                            <a:srgbClr val="0000CC"/>
                          </a:solidFill>
                        </a:rPr>
                        <a:t>3 W</a:t>
                      </a:r>
                    </a:p>
                  </a:txBody>
                  <a:tcPr marL="91448" marR="91448" marT="32278" marB="32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90908">
                <a:tc>
                  <a:txBody>
                    <a:bodyPr/>
                    <a:lstStyle/>
                    <a:p>
                      <a:pPr algn="ctr"/>
                      <a:r>
                        <a:rPr lang="en-US" sz="1900" dirty="0">
                          <a:solidFill>
                            <a:srgbClr val="0000CC"/>
                          </a:solidFill>
                        </a:rPr>
                        <a:t>400</a:t>
                      </a:r>
                    </a:p>
                  </a:txBody>
                  <a:tcPr marL="91448" marR="91448" marT="32278" marB="32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900" dirty="0">
                          <a:solidFill>
                            <a:srgbClr val="0000CC"/>
                          </a:solidFill>
                        </a:rPr>
                        <a:t>40 W</a:t>
                      </a:r>
                    </a:p>
                  </a:txBody>
                  <a:tcPr marL="91448" marR="91448" marT="32278" marB="32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900" dirty="0">
                          <a:solidFill>
                            <a:srgbClr val="0000CC"/>
                          </a:solidFill>
                        </a:rPr>
                        <a:t>9 W</a:t>
                      </a:r>
                    </a:p>
                  </a:txBody>
                  <a:tcPr marL="91448" marR="91448" marT="32278" marB="32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900" dirty="0">
                          <a:solidFill>
                            <a:srgbClr val="0000CC"/>
                          </a:solidFill>
                        </a:rPr>
                        <a:t>5 W</a:t>
                      </a:r>
                    </a:p>
                  </a:txBody>
                  <a:tcPr marL="91448" marR="91448" marT="32278" marB="32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390908">
                <a:tc>
                  <a:txBody>
                    <a:bodyPr/>
                    <a:lstStyle/>
                    <a:p>
                      <a:pPr algn="ctr"/>
                      <a:r>
                        <a:rPr lang="en-US" sz="1900" dirty="0">
                          <a:solidFill>
                            <a:srgbClr val="0000CC"/>
                          </a:solidFill>
                        </a:rPr>
                        <a:t>700</a:t>
                      </a:r>
                    </a:p>
                  </a:txBody>
                  <a:tcPr marL="91448" marR="91448" marT="32278" marB="32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900" dirty="0">
                          <a:solidFill>
                            <a:srgbClr val="0000CC"/>
                          </a:solidFill>
                        </a:rPr>
                        <a:t>60 W</a:t>
                      </a:r>
                    </a:p>
                  </a:txBody>
                  <a:tcPr marL="91448" marR="91448" marT="32278" marB="32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900" dirty="0">
                          <a:solidFill>
                            <a:srgbClr val="0000CC"/>
                          </a:solidFill>
                        </a:rPr>
                        <a:t>12 W</a:t>
                      </a:r>
                    </a:p>
                  </a:txBody>
                  <a:tcPr marL="91448" marR="91448" marT="32278" marB="32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900" dirty="0">
                          <a:solidFill>
                            <a:srgbClr val="0000CC"/>
                          </a:solidFill>
                        </a:rPr>
                        <a:t>7 W</a:t>
                      </a:r>
                    </a:p>
                  </a:txBody>
                  <a:tcPr marL="91448" marR="91448" marT="32278" marB="32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arn(inVertical)">
                                      <p:cBhvr>
                                        <p:cTn id="7" dur="500"/>
                                        <p:tgtEl>
                                          <p:spTgt spid="184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a:extLst>
              <a:ext uri="{FF2B5EF4-FFF2-40B4-BE49-F238E27FC236}">
                <a16:creationId xmlns:a16="http://schemas.microsoft.com/office/drawing/2014/main" id="{C3B5E6A2-CBD8-4BF3-B41F-9FF4CEEF17C5}"/>
              </a:ext>
            </a:extLst>
          </p:cNvPr>
          <p:cNvSpPr txBox="1">
            <a:spLocks noChangeArrowheads="1"/>
          </p:cNvSpPr>
          <p:nvPr/>
        </p:nvSpPr>
        <p:spPr bwMode="auto">
          <a:xfrm>
            <a:off x="100700" y="2924944"/>
            <a:ext cx="8876771" cy="38833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93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30000"/>
              </a:lnSpc>
            </a:pPr>
            <a:r>
              <a:rPr lang="en-US" altLang="en-US" sz="2400">
                <a:solidFill>
                  <a:srgbClr val="222222"/>
                </a:solidFill>
                <a:latin typeface="Arial" panose="020B0604020202020204" pitchFamily="34" charset="0"/>
                <a:cs typeface="Arial" panose="020B0604020202020204" pitchFamily="34" charset="0"/>
              </a:rPr>
              <a:t>Tháng 1/1879, tại phòng thí nghiệm ở New Jersey – Hoa Kỳ, nhà phát minh nổi tiếng Thomas Edison đã chế tạo thành công bóng đèn sợi đốt đầu tiên. </a:t>
            </a:r>
            <a:r>
              <a:rPr lang="vi-VN" altLang="en-US" sz="2400">
                <a:solidFill>
                  <a:srgbClr val="222222"/>
                </a:solidFill>
                <a:latin typeface="Arial" panose="020B0604020202020204" pitchFamily="34" charset="0"/>
                <a:cs typeface="Arial" panose="020B0604020202020204" pitchFamily="34" charset="0"/>
              </a:rPr>
              <a:t>Thomas Edison được biết đến nhiều nhất nhờ phát minh ra bóng đèn điện và sau này được vinh danh </a:t>
            </a:r>
            <a:r>
              <a:rPr lang="vi-VN" altLang="en-US" sz="2400" b="1">
                <a:solidFill>
                  <a:srgbClr val="6600CC"/>
                </a:solidFill>
                <a:latin typeface="Arial" panose="020B0604020202020204" pitchFamily="34" charset="0"/>
                <a:cs typeface="Arial" panose="020B0604020202020204" pitchFamily="34" charset="0"/>
              </a:rPr>
              <a:t>"Người mang lại mặt trời thứ hai cho nhân loại"</a:t>
            </a:r>
            <a:r>
              <a:rPr lang="vi-VN" altLang="en-US" sz="2400">
                <a:solidFill>
                  <a:srgbClr val="222222"/>
                </a:solidFill>
                <a:latin typeface="Arial" panose="020B0604020202020204" pitchFamily="34" charset="0"/>
                <a:cs typeface="Arial" panose="020B0604020202020204" pitchFamily="34" charset="0"/>
              </a:rPr>
              <a:t>. Bóng đèn điện của Edison được phát minh sau </a:t>
            </a:r>
            <a:r>
              <a:rPr lang="vi-VN" altLang="en-US" sz="2400" b="1" u="sng">
                <a:solidFill>
                  <a:srgbClr val="6600CC"/>
                </a:solidFill>
                <a:latin typeface="Arial" panose="020B0604020202020204" pitchFamily="34" charset="0"/>
                <a:cs typeface="Arial" panose="020B0604020202020204" pitchFamily="34" charset="0"/>
              </a:rPr>
              <a:t>hàng ngàn thí nghiệm </a:t>
            </a:r>
            <a:r>
              <a:rPr lang="vi-VN" altLang="en-US" sz="2400">
                <a:solidFill>
                  <a:srgbClr val="222222"/>
                </a:solidFill>
                <a:latin typeface="Arial" panose="020B0604020202020204" pitchFamily="34" charset="0"/>
                <a:cs typeface="Arial" panose="020B0604020202020204" pitchFamily="34" charset="0"/>
              </a:rPr>
              <a:t>và thành công bằng cách tạo chân không bên trong, tìm dây tóc phù hợp để sử dụng và chạy điện áp thấp hơn.</a:t>
            </a:r>
          </a:p>
        </p:txBody>
      </p:sp>
      <p:pic>
        <p:nvPicPr>
          <p:cNvPr id="8195" name="Picture 3">
            <a:extLst>
              <a:ext uri="{FF2B5EF4-FFF2-40B4-BE49-F238E27FC236}">
                <a16:creationId xmlns:a16="http://schemas.microsoft.com/office/drawing/2014/main" id="{0858612D-5834-4BFC-A621-B9849DCCF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16" y="115756"/>
            <a:ext cx="4254500" cy="282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4">
            <a:extLst>
              <a:ext uri="{FF2B5EF4-FFF2-40B4-BE49-F238E27FC236}">
                <a16:creationId xmlns:a16="http://schemas.microsoft.com/office/drawing/2014/main" id="{E7E81F07-2452-475A-AAD1-979BDA807985}"/>
              </a:ext>
            </a:extLst>
          </p:cNvPr>
          <p:cNvSpPr txBox="1">
            <a:spLocks noChangeArrowheads="1"/>
          </p:cNvSpPr>
          <p:nvPr/>
        </p:nvSpPr>
        <p:spPr bwMode="auto">
          <a:xfrm>
            <a:off x="32026" y="2467292"/>
            <a:ext cx="3479271"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333">
                <a:solidFill>
                  <a:schemeClr val="bg1"/>
                </a:solidFill>
                <a:latin typeface="Times New Roman" panose="02020603050405020304" pitchFamily="18" charset="0"/>
                <a:cs typeface="Times New Roman" panose="02020603050405020304" pitchFamily="18" charset="0"/>
              </a:rPr>
              <a:t>Bóng đèn sợi đốt</a:t>
            </a:r>
          </a:p>
        </p:txBody>
      </p:sp>
      <p:pic>
        <p:nvPicPr>
          <p:cNvPr id="2" name="Picture 1">
            <a:extLst>
              <a:ext uri="{FF2B5EF4-FFF2-40B4-BE49-F238E27FC236}">
                <a16:creationId xmlns:a16="http://schemas.microsoft.com/office/drawing/2014/main" id="{9EC09660-7AE5-4D3C-9172-C1BD62EB72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136" y="115757"/>
            <a:ext cx="4800864" cy="282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2000"/>
                                        <p:tgtEl>
                                          <p:spTgt spid="819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box(in)">
                                      <p:cBhvr>
                                        <p:cTn id="10" dur="2000"/>
                                        <p:tgtEl>
                                          <p:spTgt spid="81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8194">
                                            <p:txEl>
                                              <p:pRg st="0" end="0"/>
                                            </p:txEl>
                                          </p:spTgt>
                                        </p:tgtEl>
                                        <p:attrNameLst>
                                          <p:attrName>style.visibility</p:attrName>
                                        </p:attrNameLst>
                                      </p:cBhvr>
                                      <p:to>
                                        <p:strVal val="visible"/>
                                      </p:to>
                                    </p:set>
                                    <p:animEffect transition="in" filter="checkerboard(across)">
                                      <p:cBhvr>
                                        <p:cTn id="20" dur="500"/>
                                        <p:tgtEl>
                                          <p:spTgt spid="81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B19ABC-A8F4-4AE7-9B52-AA8A0D4FDC7C}"/>
              </a:ext>
            </a:extLst>
          </p:cNvPr>
          <p:cNvSpPr>
            <a:spLocks noGrp="1" noChangeArrowheads="1"/>
          </p:cNvSpPr>
          <p:nvPr>
            <p:ph type="title"/>
          </p:nvPr>
        </p:nvSpPr>
        <p:spPr>
          <a:xfrm>
            <a:off x="637099" y="980728"/>
            <a:ext cx="8229865" cy="1733933"/>
          </a:xfrm>
        </p:spPr>
        <p:txBody>
          <a:bodyPr rtlCol="0">
            <a:noAutofit/>
          </a:bodyPr>
          <a:lstStyle/>
          <a:p>
            <a:pPr algn="just" eaLnBrk="1" hangingPunct="1">
              <a:lnSpc>
                <a:spcPct val="150000"/>
              </a:lnSpc>
              <a:defRPr/>
            </a:pPr>
            <a:r>
              <a:rPr lang="en-US" altLang="en-US" sz="2400">
                <a:latin typeface="Arial" panose="020B0604020202020204" pitchFamily="34" charset="0"/>
                <a:cs typeface="Arial" panose="020B0604020202020204" pitchFamily="34" charset="0"/>
              </a:rPr>
              <a:t> Việc thay thế một số bóng đèn sợi đốt trong gia đình bằng đèn led có phải là một giải pháp tiết kiệm điện? Đèn điện và bóng đèn có loại nào, chúng có đặc điểm gì</a:t>
            </a:r>
            <a:r>
              <a:rPr lang="vi-VN" altLang="en-US" sz="2400">
                <a:latin typeface="Arial" panose="020B0604020202020204" pitchFamily="34" charset="0"/>
                <a:cs typeface="Arial" panose="020B0604020202020204" pitchFamily="34" charset="0"/>
              </a:rPr>
              <a:t>?</a:t>
            </a:r>
            <a:endParaRPr lang="en-US" altLang="en-US" sz="2400">
              <a:latin typeface="Arial" panose="020B0604020202020204" pitchFamily="34" charset="0"/>
              <a:cs typeface="Arial" panose="020B0604020202020204" pitchFamily="34" charset="0"/>
            </a:endParaRPr>
          </a:p>
        </p:txBody>
      </p:sp>
      <p:pic>
        <p:nvPicPr>
          <p:cNvPr id="19459" name="Picture 7">
            <a:extLst>
              <a:ext uri="{FF2B5EF4-FFF2-40B4-BE49-F238E27FC236}">
                <a16:creationId xmlns:a16="http://schemas.microsoft.com/office/drawing/2014/main" id="{784F4672-A89E-4441-B298-94029BCB26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432" y="385631"/>
            <a:ext cx="908844" cy="75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
            <a:extLst>
              <a:ext uri="{FF2B5EF4-FFF2-40B4-BE49-F238E27FC236}">
                <a16:creationId xmlns:a16="http://schemas.microsoft.com/office/drawing/2014/main" id="{391D05B1-E002-41C0-A3A4-6CAC1F153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00" y="3096623"/>
            <a:ext cx="3288033" cy="334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a:extLst>
              <a:ext uri="{FF2B5EF4-FFF2-40B4-BE49-F238E27FC236}">
                <a16:creationId xmlns:a16="http://schemas.microsoft.com/office/drawing/2014/main" id="{6C616A5A-694C-4630-9E16-814A604D7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804" y="3218157"/>
            <a:ext cx="3288033" cy="309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F529A9E3-9DE0-4A92-AA6B-BD5DB6FFB7FC}"/>
              </a:ext>
            </a:extLst>
          </p:cNvPr>
          <p:cNvSpPr/>
          <p:nvPr/>
        </p:nvSpPr>
        <p:spPr>
          <a:xfrm>
            <a:off x="3897645" y="4588041"/>
            <a:ext cx="1381125" cy="359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barn(inVertical)">
                                      <p:cBhvr>
                                        <p:cTn id="10" dur="500"/>
                                        <p:tgtEl>
                                          <p:spTgt spid="19460"/>
                                        </p:tgtEl>
                                      </p:cBhvr>
                                    </p:animEffect>
                                  </p:childTnLst>
                                </p:cTn>
                              </p:par>
                              <p:par>
                                <p:cTn id="11" presetID="16" presetClass="entr" presetSubtype="21" fill="hold" nodeType="withEffect">
                                  <p:stCondLst>
                                    <p:cond delay="0"/>
                                  </p:stCondLst>
                                  <p:childTnLst>
                                    <p:set>
                                      <p:cBhvr>
                                        <p:cTn id="12" dur="1" fill="hold">
                                          <p:stCondLst>
                                            <p:cond delay="0"/>
                                          </p:stCondLst>
                                        </p:cTn>
                                        <p:tgtEl>
                                          <p:spTgt spid="19461"/>
                                        </p:tgtEl>
                                        <p:attrNameLst>
                                          <p:attrName>style.visibility</p:attrName>
                                        </p:attrNameLst>
                                      </p:cBhvr>
                                      <p:to>
                                        <p:strVal val="visible"/>
                                      </p:to>
                                    </p:set>
                                    <p:animEffect transition="in" filter="barn(inVertical)">
                                      <p:cBhvr>
                                        <p:cTn id="13" dur="500"/>
                                        <p:tgtEl>
                                          <p:spTgt spid="1946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1">
            <a:extLst>
              <a:ext uri="{FF2B5EF4-FFF2-40B4-BE49-F238E27FC236}">
                <a16:creationId xmlns:a16="http://schemas.microsoft.com/office/drawing/2014/main" id="{BF995B3D-B58C-4548-AF7E-F70D529F12D9}"/>
              </a:ext>
            </a:extLst>
          </p:cNvPr>
          <p:cNvSpPr>
            <a:spLocks noChangeArrowheads="1"/>
          </p:cNvSpPr>
          <p:nvPr/>
        </p:nvSpPr>
        <p:spPr bwMode="auto">
          <a:xfrm>
            <a:off x="225920" y="207206"/>
            <a:ext cx="5086615" cy="460927"/>
          </a:xfrm>
          <a:prstGeom prst="rect">
            <a:avLst/>
          </a:prstGeom>
          <a:noFill/>
          <a:ln>
            <a:noFill/>
          </a:ln>
        </p:spPr>
        <p:txBody>
          <a:bodyPr lIns="79913" tIns="39957" rIns="79913" bIns="39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n-US" altLang="vi-VN" sz="2471" b="1">
                <a:solidFill>
                  <a:srgbClr val="C00000"/>
                </a:solidFill>
                <a:latin typeface="Times New Roman" panose="02020603050405020304" pitchFamily="18" charset="0"/>
              </a:rPr>
              <a:t>I. </a:t>
            </a:r>
            <a:r>
              <a:rPr lang="en-US" altLang="en-US" sz="2471" b="1">
                <a:solidFill>
                  <a:srgbClr val="C00000"/>
                </a:solidFill>
                <a:latin typeface="Times New Roman" panose="02020603050405020304" pitchFamily="18" charset="0"/>
              </a:rPr>
              <a:t>KHÁI QUÁT CHUNG</a:t>
            </a:r>
            <a:endParaRPr lang="en-US" altLang="vi-VN" sz="2471" b="1">
              <a:solidFill>
                <a:srgbClr val="C00000"/>
              </a:solidFill>
              <a:latin typeface="Times New Roman" panose="02020603050405020304" pitchFamily="18" charset="0"/>
            </a:endParaRPr>
          </a:p>
        </p:txBody>
      </p:sp>
      <p:sp>
        <p:nvSpPr>
          <p:cNvPr id="14" name="Rectangle 13">
            <a:extLst>
              <a:ext uri="{FF2B5EF4-FFF2-40B4-BE49-F238E27FC236}">
                <a16:creationId xmlns:a16="http://schemas.microsoft.com/office/drawing/2014/main" id="{F861FD56-85BF-469A-AD93-E77A1ACDBB70}"/>
              </a:ext>
            </a:extLst>
          </p:cNvPr>
          <p:cNvSpPr>
            <a:spLocks noChangeArrowheads="1"/>
          </p:cNvSpPr>
          <p:nvPr/>
        </p:nvSpPr>
        <p:spPr bwMode="auto">
          <a:xfrm>
            <a:off x="591043" y="749019"/>
            <a:ext cx="8301437" cy="1120210"/>
          </a:xfrm>
          <a:prstGeom prst="rect">
            <a:avLst/>
          </a:prstGeom>
          <a:noFill/>
          <a:ln>
            <a:noFill/>
          </a:ln>
        </p:spPr>
        <p:txBody>
          <a:bodyPr wrap="square" lIns="79913" tIns="39957" rIns="79913" bIns="39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auto" hangingPunct="1">
              <a:lnSpc>
                <a:spcPct val="150000"/>
              </a:lnSpc>
              <a:spcBef>
                <a:spcPts val="0"/>
              </a:spcBef>
              <a:spcAft>
                <a:spcPts val="0"/>
              </a:spcAft>
              <a:defRPr/>
            </a:pPr>
            <a:r>
              <a:rPr lang="en-US" altLang="en-US" sz="2400" b="1">
                <a:solidFill>
                  <a:srgbClr val="FF0000"/>
                </a:solidFill>
                <a:latin typeface="+mj-lt"/>
                <a:cs typeface="Times New Roman" panose="02020603050405020304" pitchFamily="18" charset="0"/>
              </a:rPr>
              <a:t>* </a:t>
            </a:r>
            <a:r>
              <a:rPr lang="vi-VN" altLang="en-US" sz="2400" b="1">
                <a:solidFill>
                  <a:srgbClr val="FF0000"/>
                </a:solidFill>
                <a:latin typeface="+mj-lt"/>
                <a:cs typeface="Times New Roman" panose="02020603050405020304" pitchFamily="18" charset="0"/>
              </a:rPr>
              <a:t>Đèn điện</a:t>
            </a:r>
            <a:r>
              <a:rPr lang="en-US" altLang="en-US" sz="2400" b="1">
                <a:solidFill>
                  <a:srgbClr val="FF0000"/>
                </a:solidFill>
                <a:latin typeface="+mj-lt"/>
                <a:cs typeface="Times New Roman" panose="02020603050405020304" pitchFamily="18" charset="0"/>
              </a:rPr>
              <a:t>:</a:t>
            </a:r>
            <a:r>
              <a:rPr lang="vi-VN" altLang="en-US" sz="2400" b="1">
                <a:solidFill>
                  <a:srgbClr val="FF0000"/>
                </a:solidFill>
                <a:latin typeface="+mj-lt"/>
                <a:cs typeface="Times New Roman" panose="02020603050405020304" pitchFamily="18" charset="0"/>
              </a:rPr>
              <a:t> là đồ dùng điện dùng để chiếu sáng</a:t>
            </a:r>
            <a:r>
              <a:rPr lang="en-US" altLang="en-US" sz="2400" b="1">
                <a:solidFill>
                  <a:srgbClr val="FF0000"/>
                </a:solidFill>
                <a:latin typeface="+mj-lt"/>
                <a:cs typeface="Times New Roman" panose="02020603050405020304" pitchFamily="18" charset="0"/>
              </a:rPr>
              <a:t>,</a:t>
            </a:r>
            <a:r>
              <a:rPr lang="vi-VN" altLang="en-US" sz="2400" b="1">
                <a:solidFill>
                  <a:srgbClr val="FF0000"/>
                </a:solidFill>
                <a:latin typeface="+mj-lt"/>
                <a:cs typeface="Times New Roman" panose="02020603050405020304" pitchFamily="18" charset="0"/>
              </a:rPr>
              <a:t> một số loại đèn điện còn được dùng để sưởi ấm</a:t>
            </a:r>
            <a:r>
              <a:rPr lang="en-US" altLang="en-US" sz="2400" b="1">
                <a:solidFill>
                  <a:srgbClr val="FF0000"/>
                </a:solidFill>
                <a:latin typeface="+mj-lt"/>
                <a:cs typeface="Times New Roman" panose="02020603050405020304" pitchFamily="18" charset="0"/>
              </a:rPr>
              <a:t>,</a:t>
            </a:r>
            <a:r>
              <a:rPr lang="vi-VN" altLang="en-US" sz="2400" b="1">
                <a:solidFill>
                  <a:srgbClr val="FF0000"/>
                </a:solidFill>
                <a:latin typeface="+mj-lt"/>
                <a:cs typeface="Times New Roman" panose="02020603050405020304" pitchFamily="18" charset="0"/>
              </a:rPr>
              <a:t> trang trí</a:t>
            </a:r>
            <a:r>
              <a:rPr lang="en-US" altLang="en-US" sz="2400" b="1">
                <a:solidFill>
                  <a:srgbClr val="FF0000"/>
                </a:solidFill>
                <a:latin typeface="+mj-lt"/>
                <a:cs typeface="Times New Roman" panose="02020603050405020304" pitchFamily="18" charset="0"/>
              </a:rPr>
              <a:t>.</a:t>
            </a:r>
          </a:p>
        </p:txBody>
      </p:sp>
      <p:pic>
        <p:nvPicPr>
          <p:cNvPr id="20" name="Content Placeholder 3" descr="Screen Clipping">
            <a:extLst>
              <a:ext uri="{FF2B5EF4-FFF2-40B4-BE49-F238E27FC236}">
                <a16:creationId xmlns:a16="http://schemas.microsoft.com/office/drawing/2014/main" id="{E74EC618-0920-4988-934F-7D865C2FF308}"/>
              </a:ext>
            </a:extLst>
          </p:cNvPr>
          <p:cNvPicPr>
            <a:picLocks noChangeAspect="1"/>
          </p:cNvPicPr>
          <p:nvPr/>
        </p:nvPicPr>
        <p:blipFill>
          <a:blip r:embed="rId2">
            <a:extLst>
              <a:ext uri="{28A0092B-C50C-407E-A947-70E740481C1C}">
                <a14:useLocalDpi xmlns:a14="http://schemas.microsoft.com/office/drawing/2010/main" val="0"/>
              </a:ext>
            </a:extLst>
          </a:blip>
          <a:srcRect l="-1752" t="43774" r="50658" b="9085"/>
          <a:stretch>
            <a:fillRect/>
          </a:stretch>
        </p:blipFill>
        <p:spPr bwMode="auto">
          <a:xfrm>
            <a:off x="5766595" y="2198519"/>
            <a:ext cx="2221177" cy="150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Content Placeholder 3" descr="Screen Clipping">
            <a:extLst>
              <a:ext uri="{FF2B5EF4-FFF2-40B4-BE49-F238E27FC236}">
                <a16:creationId xmlns:a16="http://schemas.microsoft.com/office/drawing/2014/main" id="{A6962DFA-70B7-47AA-8CED-93A7C4CBE40A}"/>
              </a:ext>
            </a:extLst>
          </p:cNvPr>
          <p:cNvPicPr>
            <a:picLocks noChangeAspect="1"/>
          </p:cNvPicPr>
          <p:nvPr/>
        </p:nvPicPr>
        <p:blipFill>
          <a:blip r:embed="rId2">
            <a:extLst>
              <a:ext uri="{28A0092B-C50C-407E-A947-70E740481C1C}">
                <a14:useLocalDpi xmlns:a14="http://schemas.microsoft.com/office/drawing/2010/main" val="0"/>
              </a:ext>
            </a:extLst>
          </a:blip>
          <a:srcRect l="50027" t="1685" r="1752" b="55066"/>
          <a:stretch>
            <a:fillRect/>
          </a:stretch>
        </p:blipFill>
        <p:spPr bwMode="auto">
          <a:xfrm>
            <a:off x="3122085" y="2260035"/>
            <a:ext cx="2096823" cy="138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Content Placeholder 3" descr="Screen Clipping">
            <a:extLst>
              <a:ext uri="{FF2B5EF4-FFF2-40B4-BE49-F238E27FC236}">
                <a16:creationId xmlns:a16="http://schemas.microsoft.com/office/drawing/2014/main" id="{AD486630-1930-4E9C-8C88-1FA357C986CA}"/>
              </a:ext>
            </a:extLst>
          </p:cNvPr>
          <p:cNvPicPr>
            <a:picLocks noChangeAspect="1"/>
          </p:cNvPicPr>
          <p:nvPr/>
        </p:nvPicPr>
        <p:blipFill>
          <a:blip r:embed="rId2">
            <a:extLst>
              <a:ext uri="{28A0092B-C50C-407E-A947-70E740481C1C}">
                <a14:useLocalDpi xmlns:a14="http://schemas.microsoft.com/office/drawing/2010/main" val="0"/>
              </a:ext>
            </a:extLst>
          </a:blip>
          <a:srcRect l="-555" t="2174" r="50943" b="54543"/>
          <a:stretch>
            <a:fillRect/>
          </a:stretch>
        </p:blipFill>
        <p:spPr bwMode="auto">
          <a:xfrm>
            <a:off x="591043" y="2291136"/>
            <a:ext cx="2157677" cy="138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Content Placeholder 3" descr="Screen Clipping">
            <a:extLst>
              <a:ext uri="{FF2B5EF4-FFF2-40B4-BE49-F238E27FC236}">
                <a16:creationId xmlns:a16="http://schemas.microsoft.com/office/drawing/2014/main" id="{CD6DCC5E-2EEF-4472-97EB-183A9F8F6CB1}"/>
              </a:ext>
            </a:extLst>
          </p:cNvPr>
          <p:cNvPicPr>
            <a:picLocks noChangeAspect="1"/>
          </p:cNvPicPr>
          <p:nvPr/>
        </p:nvPicPr>
        <p:blipFill>
          <a:blip r:embed="rId2">
            <a:extLst>
              <a:ext uri="{28A0092B-C50C-407E-A947-70E740481C1C}">
                <a14:useLocalDpi xmlns:a14="http://schemas.microsoft.com/office/drawing/2010/main" val="0"/>
              </a:ext>
            </a:extLst>
          </a:blip>
          <a:srcRect l="51860" t="44823" r="1752" b="9085"/>
          <a:stretch>
            <a:fillRect/>
          </a:stretch>
        </p:blipFill>
        <p:spPr bwMode="auto">
          <a:xfrm>
            <a:off x="4918134" y="4282363"/>
            <a:ext cx="2792295" cy="203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a:extLst>
              <a:ext uri="{FF2B5EF4-FFF2-40B4-BE49-F238E27FC236}">
                <a16:creationId xmlns:a16="http://schemas.microsoft.com/office/drawing/2014/main" id="{5D982D22-7A0F-4211-ACE6-1A7A1EF74A2A}"/>
              </a:ext>
            </a:extLst>
          </p:cNvPr>
          <p:cNvSpPr>
            <a:spLocks noChangeArrowheads="1"/>
          </p:cNvSpPr>
          <p:nvPr/>
        </p:nvSpPr>
        <p:spPr bwMode="auto">
          <a:xfrm>
            <a:off x="7636" y="673617"/>
            <a:ext cx="583407" cy="784830"/>
          </a:xfrm>
          <a:prstGeom prst="rect">
            <a:avLst/>
          </a:prstGeom>
          <a:noFill/>
          <a:ln>
            <a:noFill/>
          </a:ln>
        </p:spPr>
        <p:txBody>
          <a:bodyPr>
            <a:spAutoFit/>
          </a:bodyPr>
          <a:lstStyle/>
          <a:p>
            <a:pPr eaLnBrk="1" fontAlgn="auto" hangingPunct="1">
              <a:spcBef>
                <a:spcPts val="0"/>
              </a:spcBef>
              <a:spcAft>
                <a:spcPts val="0"/>
              </a:spcAft>
              <a:defRPr/>
            </a:pPr>
            <a:r>
              <a:rPr lang="en-US" sz="4500" b="1" kern="0">
                <a:solidFill>
                  <a:srgbClr val="FF0000"/>
                </a:solidFill>
                <a:latin typeface=".VnTime" pitchFamily="34" charset="0"/>
                <a:sym typeface="Wingdings" pitchFamily="2" charset="2"/>
              </a:rPr>
              <a:t></a:t>
            </a:r>
            <a:endParaRPr lang="en-US" sz="4500" kern="0">
              <a:solidFill>
                <a:srgbClr val="FF0000"/>
              </a:solidFill>
              <a:latin typeface="Arial" charset="0"/>
            </a:endParaRPr>
          </a:p>
        </p:txBody>
      </p:sp>
      <p:sp>
        <p:nvSpPr>
          <p:cNvPr id="15" name="TextBox 14">
            <a:extLst>
              <a:ext uri="{FF2B5EF4-FFF2-40B4-BE49-F238E27FC236}">
                <a16:creationId xmlns:a16="http://schemas.microsoft.com/office/drawing/2014/main" id="{F2E79C2C-214B-4AC8-A3AD-88E3C3FA6740}"/>
              </a:ext>
            </a:extLst>
          </p:cNvPr>
          <p:cNvSpPr txBox="1">
            <a:spLocks noChangeArrowheads="1"/>
          </p:cNvSpPr>
          <p:nvPr/>
        </p:nvSpPr>
        <p:spPr bwMode="auto">
          <a:xfrm>
            <a:off x="3122084" y="3663688"/>
            <a:ext cx="20968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latin typeface="Times New Roman" panose="02020603050405020304" pitchFamily="18" charset="0"/>
                <a:cs typeface="Times New Roman" panose="02020603050405020304" pitchFamily="18" charset="0"/>
              </a:rPr>
              <a:t>Đèn ống</a:t>
            </a:r>
          </a:p>
        </p:txBody>
      </p:sp>
      <p:sp>
        <p:nvSpPr>
          <p:cNvPr id="16" name="TextBox 15">
            <a:extLst>
              <a:ext uri="{FF2B5EF4-FFF2-40B4-BE49-F238E27FC236}">
                <a16:creationId xmlns:a16="http://schemas.microsoft.com/office/drawing/2014/main" id="{31B83245-A79B-45FD-B5B3-5F8025B1E122}"/>
              </a:ext>
            </a:extLst>
          </p:cNvPr>
          <p:cNvSpPr txBox="1">
            <a:spLocks noChangeArrowheads="1"/>
          </p:cNvSpPr>
          <p:nvPr/>
        </p:nvSpPr>
        <p:spPr bwMode="auto">
          <a:xfrm>
            <a:off x="3669772" y="7493386"/>
            <a:ext cx="20968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latin typeface="Times New Roman" panose="02020603050405020304" pitchFamily="18" charset="0"/>
                <a:cs typeface="Times New Roman" panose="02020603050405020304" pitchFamily="18" charset="0"/>
              </a:rPr>
              <a:t>Đèn ngủ</a:t>
            </a:r>
          </a:p>
        </p:txBody>
      </p:sp>
      <p:sp>
        <p:nvSpPr>
          <p:cNvPr id="17" name="TextBox 16">
            <a:extLst>
              <a:ext uri="{FF2B5EF4-FFF2-40B4-BE49-F238E27FC236}">
                <a16:creationId xmlns:a16="http://schemas.microsoft.com/office/drawing/2014/main" id="{A1D380D3-2EE7-4ACB-B2FC-5A3CF6E848E0}"/>
              </a:ext>
            </a:extLst>
          </p:cNvPr>
          <p:cNvSpPr txBox="1">
            <a:spLocks noChangeArrowheads="1"/>
          </p:cNvSpPr>
          <p:nvPr/>
        </p:nvSpPr>
        <p:spPr bwMode="auto">
          <a:xfrm>
            <a:off x="6314282" y="7432532"/>
            <a:ext cx="20968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latin typeface="Times New Roman" panose="02020603050405020304" pitchFamily="18" charset="0"/>
                <a:cs typeface="Times New Roman" panose="02020603050405020304" pitchFamily="18" charset="0"/>
              </a:rPr>
              <a:t>Đèn chùm</a:t>
            </a:r>
          </a:p>
        </p:txBody>
      </p:sp>
      <p:pic>
        <p:nvPicPr>
          <p:cNvPr id="3" name="Picture 2">
            <a:extLst>
              <a:ext uri="{FF2B5EF4-FFF2-40B4-BE49-F238E27FC236}">
                <a16:creationId xmlns:a16="http://schemas.microsoft.com/office/drawing/2014/main" id="{BFEEAC32-07E6-4F9F-8B68-0825EC0EB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85" y="4398512"/>
            <a:ext cx="2518959" cy="188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5B6F0D1D-FCE1-4D77-BE27-7C7A0490029E}"/>
              </a:ext>
            </a:extLst>
          </p:cNvPr>
          <p:cNvSpPr txBox="1">
            <a:spLocks noChangeArrowheads="1"/>
          </p:cNvSpPr>
          <p:nvPr/>
        </p:nvSpPr>
        <p:spPr bwMode="auto">
          <a:xfrm>
            <a:off x="1029230" y="7365063"/>
            <a:ext cx="20968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latin typeface="Times New Roman" panose="02020603050405020304" pitchFamily="18" charset="0"/>
                <a:cs typeface="Times New Roman" panose="02020603050405020304" pitchFamily="18" charset="0"/>
              </a:rPr>
              <a:t>Đèn s</a:t>
            </a:r>
            <a:r>
              <a:rPr lang="vi-VN" altLang="en-US" sz="2000">
                <a:latin typeface="Times New Roman" panose="02020603050405020304" pitchFamily="18" charset="0"/>
                <a:cs typeface="Times New Roman" panose="02020603050405020304" pitchFamily="18" charset="0"/>
              </a:rPr>
              <a:t>ưởi</a:t>
            </a:r>
            <a:endParaRPr lang="en-US" altLang="en-US" sz="2000">
              <a:latin typeface="Times New Roman" panose="02020603050405020304" pitchFamily="18" charset="0"/>
              <a:cs typeface="Times New Roman" panose="02020603050405020304" pitchFamily="18" charset="0"/>
            </a:endParaRPr>
          </a:p>
        </p:txBody>
      </p:sp>
      <p:sp>
        <p:nvSpPr>
          <p:cNvPr id="19" name="TextBox 14">
            <a:extLst>
              <a:ext uri="{FF2B5EF4-FFF2-40B4-BE49-F238E27FC236}">
                <a16:creationId xmlns:a16="http://schemas.microsoft.com/office/drawing/2014/main" id="{EEF407E9-DB86-440F-B988-515B7E73D3F6}"/>
              </a:ext>
            </a:extLst>
          </p:cNvPr>
          <p:cNvSpPr txBox="1">
            <a:spLocks noChangeArrowheads="1"/>
          </p:cNvSpPr>
          <p:nvPr/>
        </p:nvSpPr>
        <p:spPr bwMode="auto">
          <a:xfrm>
            <a:off x="608643" y="3676962"/>
            <a:ext cx="20968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latin typeface="Times New Roman" panose="02020603050405020304" pitchFamily="18" charset="0"/>
                <a:cs typeface="Times New Roman" panose="02020603050405020304" pitchFamily="18" charset="0"/>
              </a:rPr>
              <a:t>Đèn bàn</a:t>
            </a:r>
          </a:p>
        </p:txBody>
      </p:sp>
      <p:sp>
        <p:nvSpPr>
          <p:cNvPr id="24" name="TextBox 14">
            <a:extLst>
              <a:ext uri="{FF2B5EF4-FFF2-40B4-BE49-F238E27FC236}">
                <a16:creationId xmlns:a16="http://schemas.microsoft.com/office/drawing/2014/main" id="{95FD699D-D0AA-4685-8D52-B5A308EDCBE2}"/>
              </a:ext>
            </a:extLst>
          </p:cNvPr>
          <p:cNvSpPr txBox="1">
            <a:spLocks noChangeArrowheads="1"/>
          </p:cNvSpPr>
          <p:nvPr/>
        </p:nvSpPr>
        <p:spPr bwMode="auto">
          <a:xfrm>
            <a:off x="5828771" y="3663688"/>
            <a:ext cx="20968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latin typeface="Times New Roman" panose="02020603050405020304" pitchFamily="18" charset="0"/>
                <a:cs typeface="Times New Roman" panose="02020603050405020304" pitchFamily="18" charset="0"/>
              </a:rPr>
              <a:t>Đèn ngủ</a:t>
            </a:r>
          </a:p>
        </p:txBody>
      </p:sp>
      <p:sp>
        <p:nvSpPr>
          <p:cNvPr id="25" name="TextBox 14">
            <a:extLst>
              <a:ext uri="{FF2B5EF4-FFF2-40B4-BE49-F238E27FC236}">
                <a16:creationId xmlns:a16="http://schemas.microsoft.com/office/drawing/2014/main" id="{69AEE541-F3EF-462F-BB50-DCAC193555FB}"/>
              </a:ext>
            </a:extLst>
          </p:cNvPr>
          <p:cNvSpPr txBox="1">
            <a:spLocks noChangeArrowheads="1"/>
          </p:cNvSpPr>
          <p:nvPr/>
        </p:nvSpPr>
        <p:spPr bwMode="auto">
          <a:xfrm>
            <a:off x="608643" y="6120225"/>
            <a:ext cx="20968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latin typeface="Times New Roman" panose="02020603050405020304" pitchFamily="18" charset="0"/>
                <a:cs typeface="Times New Roman" panose="02020603050405020304" pitchFamily="18" charset="0"/>
              </a:rPr>
              <a:t>Đèn sưởi</a:t>
            </a:r>
          </a:p>
        </p:txBody>
      </p:sp>
      <p:sp>
        <p:nvSpPr>
          <p:cNvPr id="26" name="TextBox 14">
            <a:extLst>
              <a:ext uri="{FF2B5EF4-FFF2-40B4-BE49-F238E27FC236}">
                <a16:creationId xmlns:a16="http://schemas.microsoft.com/office/drawing/2014/main" id="{8D962409-9F58-4B8B-A132-8CAAD22BF562}"/>
              </a:ext>
            </a:extLst>
          </p:cNvPr>
          <p:cNvSpPr txBox="1">
            <a:spLocks noChangeArrowheads="1"/>
          </p:cNvSpPr>
          <p:nvPr/>
        </p:nvSpPr>
        <p:spPr bwMode="auto">
          <a:xfrm>
            <a:off x="5261112" y="6245814"/>
            <a:ext cx="20968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latin typeface="Times New Roman" panose="02020603050405020304" pitchFamily="18" charset="0"/>
                <a:cs typeface="Times New Roman" panose="02020603050405020304" pitchFamily="18" charset="0"/>
              </a:rPr>
              <a:t>Đèn chùm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5" grpId="0"/>
      <p:bldP spid="19"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1">
            <a:extLst>
              <a:ext uri="{FF2B5EF4-FFF2-40B4-BE49-F238E27FC236}">
                <a16:creationId xmlns:a16="http://schemas.microsoft.com/office/drawing/2014/main" id="{FD066766-A627-46B5-B2F9-C180F7B017A4}"/>
              </a:ext>
            </a:extLst>
          </p:cNvPr>
          <p:cNvSpPr>
            <a:spLocks noChangeArrowheads="1"/>
          </p:cNvSpPr>
          <p:nvPr/>
        </p:nvSpPr>
        <p:spPr bwMode="auto">
          <a:xfrm>
            <a:off x="169334" y="116632"/>
            <a:ext cx="6464394" cy="45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13" tIns="39957" rIns="79913" bIns="39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2400" b="1">
                <a:solidFill>
                  <a:srgbClr val="A50021"/>
                </a:solidFill>
                <a:latin typeface="+mj-lt"/>
                <a:cs typeface="Arial" panose="020B0604020202020204" pitchFamily="34" charset="0"/>
              </a:rPr>
              <a:t>II. </a:t>
            </a:r>
            <a:r>
              <a:rPr lang="en-US" altLang="en-US" sz="2400" b="1">
                <a:solidFill>
                  <a:srgbClr val="A50021"/>
                </a:solidFill>
                <a:latin typeface="+mj-lt"/>
                <a:cs typeface="Arial" panose="020B0604020202020204" pitchFamily="34" charset="0"/>
              </a:rPr>
              <a:t>MỘT SỐ LOẠI BÓNG ĐÈN THÔNG DỤNG</a:t>
            </a:r>
            <a:endParaRPr lang="en-US" altLang="vi-VN" sz="2400" b="1">
              <a:solidFill>
                <a:srgbClr val="A50021"/>
              </a:solidFill>
              <a:latin typeface="+mj-lt"/>
              <a:cs typeface="Arial" panose="020B0604020202020204" pitchFamily="34" charset="0"/>
            </a:endParaRPr>
          </a:p>
        </p:txBody>
      </p:sp>
      <p:graphicFrame>
        <p:nvGraphicFramePr>
          <p:cNvPr id="4" name="Table 4">
            <a:extLst>
              <a:ext uri="{FF2B5EF4-FFF2-40B4-BE49-F238E27FC236}">
                <a16:creationId xmlns:a16="http://schemas.microsoft.com/office/drawing/2014/main" id="{2DB3CB10-F197-49D6-A665-BCE2931860C9}"/>
              </a:ext>
            </a:extLst>
          </p:cNvPr>
          <p:cNvGraphicFramePr>
            <a:graphicFrameLocks noGrp="1"/>
          </p:cNvGraphicFramePr>
          <p:nvPr>
            <p:extLst>
              <p:ext uri="{D42A27DB-BD31-4B8C-83A1-F6EECF244321}">
                <p14:modId xmlns:p14="http://schemas.microsoft.com/office/powerpoint/2010/main" val="177583349"/>
              </p:ext>
            </p:extLst>
          </p:nvPr>
        </p:nvGraphicFramePr>
        <p:xfrm>
          <a:off x="169334" y="750400"/>
          <a:ext cx="8602929" cy="5838117"/>
        </p:xfrm>
        <a:graphic>
          <a:graphicData uri="http://schemas.openxmlformats.org/drawingml/2006/table">
            <a:tbl>
              <a:tblPr firstRow="1" bandRow="1">
                <a:tableStyleId>{5C22544A-7EE6-4342-B048-85BDC9FD1C3A}</a:tableStyleId>
              </a:tblPr>
              <a:tblGrid>
                <a:gridCol w="1341769">
                  <a:extLst>
                    <a:ext uri="{9D8B030D-6E8A-4147-A177-3AD203B41FA5}">
                      <a16:colId xmlns:a16="http://schemas.microsoft.com/office/drawing/2014/main" val="20000"/>
                    </a:ext>
                  </a:extLst>
                </a:gridCol>
                <a:gridCol w="1740278">
                  <a:extLst>
                    <a:ext uri="{9D8B030D-6E8A-4147-A177-3AD203B41FA5}">
                      <a16:colId xmlns:a16="http://schemas.microsoft.com/office/drawing/2014/main" val="20001"/>
                    </a:ext>
                  </a:extLst>
                </a:gridCol>
                <a:gridCol w="1920307">
                  <a:extLst>
                    <a:ext uri="{9D8B030D-6E8A-4147-A177-3AD203B41FA5}">
                      <a16:colId xmlns:a16="http://schemas.microsoft.com/office/drawing/2014/main" val="20002"/>
                    </a:ext>
                  </a:extLst>
                </a:gridCol>
                <a:gridCol w="1795022">
                  <a:extLst>
                    <a:ext uri="{9D8B030D-6E8A-4147-A177-3AD203B41FA5}">
                      <a16:colId xmlns:a16="http://schemas.microsoft.com/office/drawing/2014/main" val="20003"/>
                    </a:ext>
                  </a:extLst>
                </a:gridCol>
                <a:gridCol w="1805553">
                  <a:extLst>
                    <a:ext uri="{9D8B030D-6E8A-4147-A177-3AD203B41FA5}">
                      <a16:colId xmlns:a16="http://schemas.microsoft.com/office/drawing/2014/main" val="20004"/>
                    </a:ext>
                  </a:extLst>
                </a:gridCol>
              </a:tblGrid>
              <a:tr h="920575">
                <a:tc>
                  <a:txBody>
                    <a:bodyPr/>
                    <a:lstStyle/>
                    <a:p>
                      <a:pPr algn="ctr"/>
                      <a:r>
                        <a:rPr lang="en-US" sz="2300" dirty="0">
                          <a:solidFill>
                            <a:srgbClr val="6600CC"/>
                          </a:solidFill>
                          <a:latin typeface="+mj-lt"/>
                          <a:cs typeface="Times New Roman" panose="02020603050405020304" pitchFamily="18" charset="0"/>
                        </a:rPr>
                        <a:t>Loại bóng đèn</a:t>
                      </a:r>
                    </a:p>
                  </a:txBody>
                  <a:tcPr marL="76203" marR="76203" marT="38103" marB="38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300" dirty="0">
                          <a:solidFill>
                            <a:srgbClr val="6600CC"/>
                          </a:solidFill>
                          <a:latin typeface="+mj-lt"/>
                          <a:cs typeface="Times New Roman" panose="02020603050405020304" pitchFamily="18" charset="0"/>
                        </a:rPr>
                        <a:t>Bóng đèn sợi đốt</a:t>
                      </a:r>
                    </a:p>
                  </a:txBody>
                  <a:tcPr marL="76203" marR="76203" marT="38103" marB="38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300" dirty="0">
                          <a:solidFill>
                            <a:srgbClr val="6600CC"/>
                          </a:solidFill>
                          <a:latin typeface="+mj-lt"/>
                          <a:cs typeface="Times New Roman" panose="02020603050405020304" pitchFamily="18" charset="0"/>
                        </a:rPr>
                        <a:t>Bóng đèn huỳnh quang</a:t>
                      </a:r>
                    </a:p>
                  </a:txBody>
                  <a:tcPr marL="76203" marR="76203" marT="38103" marB="38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300" dirty="0">
                          <a:solidFill>
                            <a:srgbClr val="6600CC"/>
                          </a:solidFill>
                          <a:latin typeface="+mj-lt"/>
                          <a:cs typeface="Times New Roman" panose="02020603050405020304" pitchFamily="18" charset="0"/>
                        </a:rPr>
                        <a:t>Bóng đèn compact</a:t>
                      </a:r>
                    </a:p>
                  </a:txBody>
                  <a:tcPr marL="76203" marR="76203" marT="38103" marB="38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300" dirty="0">
                          <a:solidFill>
                            <a:srgbClr val="6600CC"/>
                          </a:solidFill>
                          <a:latin typeface="+mj-lt"/>
                          <a:cs typeface="Times New Roman" panose="02020603050405020304" pitchFamily="18" charset="0"/>
                        </a:rPr>
                        <a:t>Bóng đèn LED</a:t>
                      </a:r>
                    </a:p>
                  </a:txBody>
                  <a:tcPr marL="76203" marR="76203" marT="38103" marB="38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570117">
                <a:tc>
                  <a:txBody>
                    <a:bodyPr/>
                    <a:lstStyle/>
                    <a:p>
                      <a:pPr algn="ctr"/>
                      <a:r>
                        <a:rPr lang="en-US" sz="2300" dirty="0">
                          <a:solidFill>
                            <a:srgbClr val="6600CC"/>
                          </a:solidFill>
                          <a:latin typeface="+mj-lt"/>
                          <a:cs typeface="Times New Roman" panose="02020603050405020304" pitchFamily="18" charset="0"/>
                        </a:rPr>
                        <a:t>Cấu tạo</a:t>
                      </a:r>
                    </a:p>
                  </a:txBody>
                  <a:tcPr marL="76203" marR="76203" marT="38103" marB="38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300">
                        <a:solidFill>
                          <a:srgbClr val="6600CC"/>
                        </a:solidFill>
                        <a:latin typeface="+mj-lt"/>
                        <a:cs typeface="Times New Roman" panose="02020603050405020304" pitchFamily="18" charset="0"/>
                      </a:endParaRPr>
                    </a:p>
                  </a:txBody>
                  <a:tcPr marL="76203" marR="76203" marT="38103" marB="381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300">
                        <a:solidFill>
                          <a:srgbClr val="6600CC"/>
                        </a:solidFill>
                        <a:latin typeface="+mj-lt"/>
                        <a:cs typeface="Times New Roman" panose="02020603050405020304" pitchFamily="18" charset="0"/>
                      </a:endParaRPr>
                    </a:p>
                  </a:txBody>
                  <a:tcPr marL="76203" marR="76203" marT="38103" marB="381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300" dirty="0">
                        <a:solidFill>
                          <a:srgbClr val="6600CC"/>
                        </a:solidFill>
                        <a:latin typeface="+mj-lt"/>
                        <a:cs typeface="Times New Roman" panose="02020603050405020304" pitchFamily="18" charset="0"/>
                      </a:endParaRPr>
                    </a:p>
                  </a:txBody>
                  <a:tcPr marL="76203" marR="76203" marT="38103" marB="381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300">
                        <a:solidFill>
                          <a:srgbClr val="6600CC"/>
                        </a:solidFill>
                        <a:latin typeface="+mj-lt"/>
                        <a:cs typeface="Times New Roman" panose="02020603050405020304" pitchFamily="18" charset="0"/>
                      </a:endParaRPr>
                    </a:p>
                  </a:txBody>
                  <a:tcPr marL="76203" marR="76203" marT="38103" marB="381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70117">
                <a:tc>
                  <a:txBody>
                    <a:bodyPr/>
                    <a:lstStyle/>
                    <a:p>
                      <a:pPr algn="ctr"/>
                      <a:r>
                        <a:rPr lang="en-US" sz="2300" dirty="0">
                          <a:solidFill>
                            <a:srgbClr val="6600CC"/>
                          </a:solidFill>
                          <a:latin typeface="+mj-lt"/>
                          <a:cs typeface="Times New Roman" panose="02020603050405020304" pitchFamily="18" charset="0"/>
                        </a:rPr>
                        <a:t>Nguyên lí hoạt động</a:t>
                      </a:r>
                    </a:p>
                  </a:txBody>
                  <a:tcPr marL="76203" marR="76203" marT="38103" marB="38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300">
                        <a:solidFill>
                          <a:srgbClr val="6600CC"/>
                        </a:solidFill>
                        <a:latin typeface="+mj-lt"/>
                        <a:cs typeface="Times New Roman" panose="02020603050405020304" pitchFamily="18" charset="0"/>
                      </a:endParaRPr>
                    </a:p>
                  </a:txBody>
                  <a:tcPr marL="76203" marR="76203" marT="38103" marB="381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300">
                        <a:solidFill>
                          <a:srgbClr val="6600CC"/>
                        </a:solidFill>
                        <a:latin typeface="+mj-lt"/>
                        <a:cs typeface="Times New Roman" panose="02020603050405020304" pitchFamily="18" charset="0"/>
                      </a:endParaRPr>
                    </a:p>
                  </a:txBody>
                  <a:tcPr marL="76203" marR="76203" marT="38103" marB="381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300">
                        <a:solidFill>
                          <a:srgbClr val="6600CC"/>
                        </a:solidFill>
                        <a:latin typeface="+mj-lt"/>
                        <a:cs typeface="Times New Roman" panose="02020603050405020304" pitchFamily="18" charset="0"/>
                      </a:endParaRPr>
                    </a:p>
                  </a:txBody>
                  <a:tcPr marL="76203" marR="76203" marT="38103" marB="381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300">
                        <a:solidFill>
                          <a:srgbClr val="6600CC"/>
                        </a:solidFill>
                        <a:latin typeface="+mj-lt"/>
                        <a:cs typeface="Times New Roman" panose="02020603050405020304" pitchFamily="18" charset="0"/>
                      </a:endParaRPr>
                    </a:p>
                  </a:txBody>
                  <a:tcPr marL="76203" marR="76203" marT="38103" marB="381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70117">
                <a:tc>
                  <a:txBody>
                    <a:bodyPr/>
                    <a:lstStyle/>
                    <a:p>
                      <a:pPr algn="ctr"/>
                      <a:r>
                        <a:rPr lang="en-US" sz="2300" dirty="0">
                          <a:solidFill>
                            <a:srgbClr val="6600CC"/>
                          </a:solidFill>
                          <a:latin typeface="+mj-lt"/>
                          <a:cs typeface="Times New Roman" panose="02020603050405020304" pitchFamily="18" charset="0"/>
                        </a:rPr>
                        <a:t>Thông số kĩ thuật</a:t>
                      </a:r>
                    </a:p>
                  </a:txBody>
                  <a:tcPr marL="76203" marR="76203" marT="38103" marB="381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300">
                        <a:solidFill>
                          <a:srgbClr val="6600CC"/>
                        </a:solidFill>
                        <a:latin typeface="+mj-lt"/>
                        <a:cs typeface="Times New Roman" panose="02020603050405020304" pitchFamily="18" charset="0"/>
                      </a:endParaRPr>
                    </a:p>
                  </a:txBody>
                  <a:tcPr marL="76203" marR="76203" marT="38103" marB="381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300">
                        <a:solidFill>
                          <a:srgbClr val="6600CC"/>
                        </a:solidFill>
                        <a:latin typeface="+mj-lt"/>
                        <a:cs typeface="Times New Roman" panose="02020603050405020304" pitchFamily="18" charset="0"/>
                      </a:endParaRPr>
                    </a:p>
                  </a:txBody>
                  <a:tcPr marL="76203" marR="76203" marT="38103" marB="381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300">
                        <a:solidFill>
                          <a:srgbClr val="6600CC"/>
                        </a:solidFill>
                        <a:latin typeface="+mj-lt"/>
                        <a:cs typeface="Times New Roman" panose="02020603050405020304" pitchFamily="18" charset="0"/>
                      </a:endParaRPr>
                    </a:p>
                  </a:txBody>
                  <a:tcPr marL="76203" marR="76203" marT="38103" marB="381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300" dirty="0">
                        <a:solidFill>
                          <a:srgbClr val="6600CC"/>
                        </a:solidFill>
                        <a:latin typeface="+mj-lt"/>
                        <a:cs typeface="Times New Roman" panose="02020603050405020304" pitchFamily="18" charset="0"/>
                      </a:endParaRPr>
                    </a:p>
                  </a:txBody>
                  <a:tcPr marL="76203" marR="76203" marT="38103" marB="381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182F88-D7CB-4EDA-87F4-15AA30664E56}"/>
              </a:ext>
            </a:extLst>
          </p:cNvPr>
          <p:cNvSpPr>
            <a:spLocks noChangeArrowheads="1"/>
          </p:cNvSpPr>
          <p:nvPr/>
        </p:nvSpPr>
        <p:spPr bwMode="auto">
          <a:xfrm>
            <a:off x="313121" y="551919"/>
            <a:ext cx="3226328" cy="460927"/>
          </a:xfrm>
          <a:prstGeom prst="rect">
            <a:avLst/>
          </a:prstGeom>
          <a:noFill/>
          <a:ln>
            <a:noFill/>
          </a:ln>
        </p:spPr>
        <p:txBody>
          <a:bodyPr wrap="none" lIns="79913" tIns="39957" rIns="79913" bIns="39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n-US" altLang="vi-VN" sz="2400" b="1">
                <a:solidFill>
                  <a:srgbClr val="0000CC"/>
                </a:solidFill>
                <a:latin typeface="+mj-lt"/>
              </a:rPr>
              <a:t>1.</a:t>
            </a:r>
            <a:r>
              <a:rPr lang="en-US" altLang="en-US" sz="2400" b="1">
                <a:solidFill>
                  <a:srgbClr val="0000CC"/>
                </a:solidFill>
                <a:latin typeface="+mj-lt"/>
              </a:rPr>
              <a:t> Bóng đèn sợi đốt </a:t>
            </a:r>
            <a:endParaRPr lang="en-US" altLang="vi-VN" sz="2400" b="1">
              <a:solidFill>
                <a:srgbClr val="0000CC"/>
              </a:solidFill>
              <a:latin typeface="+mj-lt"/>
            </a:endParaRPr>
          </a:p>
        </p:txBody>
      </p:sp>
      <p:pic>
        <p:nvPicPr>
          <p:cNvPr id="2" name="Picture 1">
            <a:extLst>
              <a:ext uri="{FF2B5EF4-FFF2-40B4-BE49-F238E27FC236}">
                <a16:creationId xmlns:a16="http://schemas.microsoft.com/office/drawing/2014/main" id="{45ABD166-E3E2-406E-B68B-17B26058393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860032" y="1425634"/>
            <a:ext cx="4392487" cy="446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a:extLst>
              <a:ext uri="{FF2B5EF4-FFF2-40B4-BE49-F238E27FC236}">
                <a16:creationId xmlns:a16="http://schemas.microsoft.com/office/drawing/2014/main" id="{726BA528-ED7C-4B94-BE76-DF8DEF44C24C}"/>
              </a:ext>
            </a:extLst>
          </p:cNvPr>
          <p:cNvSpPr>
            <a:spLocks noChangeArrowheads="1"/>
          </p:cNvSpPr>
          <p:nvPr/>
        </p:nvSpPr>
        <p:spPr bwMode="auto">
          <a:xfrm>
            <a:off x="169334" y="116632"/>
            <a:ext cx="6464394" cy="45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13" tIns="39957" rIns="79913" bIns="39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2400" b="1">
                <a:solidFill>
                  <a:srgbClr val="A50021"/>
                </a:solidFill>
                <a:latin typeface="+mj-lt"/>
                <a:cs typeface="Arial" panose="020B0604020202020204" pitchFamily="34" charset="0"/>
              </a:rPr>
              <a:t>II. </a:t>
            </a:r>
            <a:r>
              <a:rPr lang="en-US" altLang="en-US" sz="2400" b="1">
                <a:solidFill>
                  <a:srgbClr val="A50021"/>
                </a:solidFill>
                <a:latin typeface="+mj-lt"/>
                <a:cs typeface="Arial" panose="020B0604020202020204" pitchFamily="34" charset="0"/>
              </a:rPr>
              <a:t>MỘT SỐ LOẠI BÓNG ĐÈN THÔNG DỤNG</a:t>
            </a:r>
            <a:endParaRPr lang="en-US" altLang="vi-VN" sz="2400" b="1">
              <a:solidFill>
                <a:srgbClr val="A50021"/>
              </a:solidFill>
              <a:latin typeface="+mj-lt"/>
              <a:cs typeface="Arial" panose="020B0604020202020204" pitchFamily="34" charset="0"/>
            </a:endParaRPr>
          </a:p>
        </p:txBody>
      </p:sp>
      <p:sp>
        <p:nvSpPr>
          <p:cNvPr id="12" name="Hộp Văn bản 11">
            <a:extLst>
              <a:ext uri="{FF2B5EF4-FFF2-40B4-BE49-F238E27FC236}">
                <a16:creationId xmlns:a16="http://schemas.microsoft.com/office/drawing/2014/main" id="{38C4AE5F-A236-4433-A72C-47FE0E393621}"/>
              </a:ext>
            </a:extLst>
          </p:cNvPr>
          <p:cNvSpPr txBox="1"/>
          <p:nvPr/>
        </p:nvSpPr>
        <p:spPr>
          <a:xfrm>
            <a:off x="167882" y="1012846"/>
            <a:ext cx="5196206" cy="5813130"/>
          </a:xfrm>
          <a:prstGeom prst="rect">
            <a:avLst/>
          </a:prstGeom>
          <a:noFill/>
        </p:spPr>
        <p:txBody>
          <a:bodyPr wrap="square">
            <a:spAutoFit/>
          </a:bodyPr>
          <a:lstStyle/>
          <a:p>
            <a:pPr algn="just">
              <a:lnSpc>
                <a:spcPct val="120000"/>
              </a:lnSpc>
            </a:pPr>
            <a:r>
              <a:rPr lang="en-US" sz="2400" b="1">
                <a:solidFill>
                  <a:srgbClr val="FF0000"/>
                </a:solidFill>
                <a:latin typeface="+mj-lt"/>
              </a:rPr>
              <a:t>- Cấu tạo: </a:t>
            </a:r>
            <a:r>
              <a:rPr lang="en-US" sz="2400" b="1">
                <a:latin typeface="+mj-lt"/>
              </a:rPr>
              <a:t>Có 3 bộ phận chính: Sợi đốt, bóng thủy tinh, đuôi đèn</a:t>
            </a:r>
          </a:p>
          <a:p>
            <a:pPr algn="just">
              <a:lnSpc>
                <a:spcPct val="120000"/>
              </a:lnSpc>
            </a:pPr>
            <a:r>
              <a:rPr lang="en-US" sz="2400" b="1">
                <a:solidFill>
                  <a:srgbClr val="FF0000"/>
                </a:solidFill>
                <a:latin typeface="+mj-lt"/>
              </a:rPr>
              <a:t>- Nguyên lý làm việc: </a:t>
            </a:r>
            <a:r>
              <a:rPr lang="en-US" sz="2400" b="1">
                <a:latin typeface="+mj-lt"/>
              </a:rPr>
              <a:t>Khi hoạt động dòng điện chạy trong sợi đốt của bóng đèn làm cho sợi đôt nóng lên đến nhiệt độ cao và phát sáng</a:t>
            </a:r>
          </a:p>
          <a:p>
            <a:pPr algn="just">
              <a:lnSpc>
                <a:spcPct val="120000"/>
              </a:lnSpc>
            </a:pPr>
            <a:r>
              <a:rPr lang="en-US" sz="2400" b="1">
                <a:solidFill>
                  <a:srgbClr val="FF0000"/>
                </a:solidFill>
                <a:latin typeface="+mj-lt"/>
              </a:rPr>
              <a:t>- Thông số kĩ thuật: </a:t>
            </a:r>
            <a:r>
              <a:rPr lang="en-US" sz="2400" b="1">
                <a:latin typeface="+mj-lt"/>
              </a:rPr>
              <a:t>110V/15W, 110V/100W, 220V/25W, 220V/40W, 220V/60W, 220V/75W, 220V/100W</a:t>
            </a:r>
          </a:p>
          <a:p>
            <a:pPr algn="just">
              <a:lnSpc>
                <a:spcPct val="120000"/>
              </a:lnSpc>
            </a:pPr>
            <a:r>
              <a:rPr lang="en-US" sz="2400" b="1">
                <a:solidFill>
                  <a:srgbClr val="FF0000"/>
                </a:solidFill>
                <a:latin typeface="+mj-lt"/>
              </a:rPr>
              <a:t>- Đặc điểm: </a:t>
            </a:r>
            <a:r>
              <a:rPr lang="en-US" sz="2400" b="1">
                <a:latin typeface="+mj-lt"/>
              </a:rPr>
              <a:t>đèn phát sáng liên tục, hiệu suất thấp, tiêu tốn điện năng.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arn(inVertical)">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a:extLst>
              <a:ext uri="{FF2B5EF4-FFF2-40B4-BE49-F238E27FC236}">
                <a16:creationId xmlns:a16="http://schemas.microsoft.com/office/drawing/2014/main" id="{ED330CA5-8207-481D-AF70-A04C4179B7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5647" y="889186"/>
            <a:ext cx="6464394" cy="150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B11FCA19-D59C-4287-8E66-8BB9200EDFC7}"/>
              </a:ext>
            </a:extLst>
          </p:cNvPr>
          <p:cNvSpPr>
            <a:spLocks noChangeArrowheads="1"/>
          </p:cNvSpPr>
          <p:nvPr/>
        </p:nvSpPr>
        <p:spPr bwMode="auto">
          <a:xfrm>
            <a:off x="539552" y="533544"/>
            <a:ext cx="4122408" cy="460927"/>
          </a:xfrm>
          <a:prstGeom prst="rect">
            <a:avLst/>
          </a:prstGeom>
          <a:noFill/>
          <a:ln>
            <a:noFill/>
          </a:ln>
        </p:spPr>
        <p:txBody>
          <a:bodyPr wrap="none" lIns="79913" tIns="39957" rIns="79913" bIns="39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n-US" altLang="vi-VN" sz="2400" b="1">
                <a:solidFill>
                  <a:srgbClr val="0000CC"/>
                </a:solidFill>
                <a:latin typeface="+mj-lt"/>
              </a:rPr>
              <a:t>2.</a:t>
            </a:r>
            <a:r>
              <a:rPr lang="en-US" altLang="en-US" sz="2400" b="1">
                <a:solidFill>
                  <a:srgbClr val="0000CC"/>
                </a:solidFill>
                <a:latin typeface="+mj-lt"/>
              </a:rPr>
              <a:t> Bóng đèn huỳnh quang </a:t>
            </a:r>
            <a:endParaRPr lang="en-US" altLang="vi-VN" sz="2400" b="1">
              <a:solidFill>
                <a:srgbClr val="0000CC"/>
              </a:solidFill>
              <a:latin typeface="+mj-lt"/>
            </a:endParaRPr>
          </a:p>
        </p:txBody>
      </p:sp>
      <p:sp>
        <p:nvSpPr>
          <p:cNvPr id="6" name="Rectangle 1">
            <a:extLst>
              <a:ext uri="{FF2B5EF4-FFF2-40B4-BE49-F238E27FC236}">
                <a16:creationId xmlns:a16="http://schemas.microsoft.com/office/drawing/2014/main" id="{F8148BC3-B21B-4359-8F62-E5D279994F0A}"/>
              </a:ext>
            </a:extLst>
          </p:cNvPr>
          <p:cNvSpPr>
            <a:spLocks noChangeArrowheads="1"/>
          </p:cNvSpPr>
          <p:nvPr/>
        </p:nvSpPr>
        <p:spPr bwMode="auto">
          <a:xfrm>
            <a:off x="169334" y="116632"/>
            <a:ext cx="6464394" cy="45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13" tIns="39957" rIns="79913" bIns="39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2400" b="1">
                <a:solidFill>
                  <a:srgbClr val="A50021"/>
                </a:solidFill>
                <a:latin typeface="+mj-lt"/>
                <a:cs typeface="Arial" panose="020B0604020202020204" pitchFamily="34" charset="0"/>
              </a:rPr>
              <a:t>II. </a:t>
            </a:r>
            <a:r>
              <a:rPr lang="en-US" altLang="en-US" sz="2400" b="1">
                <a:solidFill>
                  <a:srgbClr val="A50021"/>
                </a:solidFill>
                <a:latin typeface="+mj-lt"/>
                <a:cs typeface="Arial" panose="020B0604020202020204" pitchFamily="34" charset="0"/>
              </a:rPr>
              <a:t>MỘT SỐ LOẠI BÓNG ĐÈN THÔNG DỤNG</a:t>
            </a:r>
            <a:endParaRPr lang="en-US" altLang="vi-VN" sz="2400" b="1">
              <a:solidFill>
                <a:srgbClr val="A50021"/>
              </a:solidFill>
              <a:latin typeface="+mj-lt"/>
              <a:cs typeface="Arial" panose="020B0604020202020204" pitchFamily="34" charset="0"/>
            </a:endParaRPr>
          </a:p>
        </p:txBody>
      </p:sp>
      <p:sp>
        <p:nvSpPr>
          <p:cNvPr id="8" name="Hộp Văn bản 7">
            <a:extLst>
              <a:ext uri="{FF2B5EF4-FFF2-40B4-BE49-F238E27FC236}">
                <a16:creationId xmlns:a16="http://schemas.microsoft.com/office/drawing/2014/main" id="{637D8AA7-E5C6-4C18-86C9-06296093C230}"/>
              </a:ext>
            </a:extLst>
          </p:cNvPr>
          <p:cNvSpPr txBox="1"/>
          <p:nvPr/>
        </p:nvSpPr>
        <p:spPr>
          <a:xfrm>
            <a:off x="169334" y="2713154"/>
            <a:ext cx="8651138" cy="4040337"/>
          </a:xfrm>
          <a:prstGeom prst="rect">
            <a:avLst/>
          </a:prstGeom>
          <a:noFill/>
        </p:spPr>
        <p:txBody>
          <a:bodyPr wrap="square">
            <a:spAutoFit/>
          </a:bodyPr>
          <a:lstStyle/>
          <a:p>
            <a:pPr algn="just">
              <a:lnSpc>
                <a:spcPct val="120000"/>
              </a:lnSpc>
            </a:pPr>
            <a:r>
              <a:rPr lang="en-US" sz="2400" b="1">
                <a:solidFill>
                  <a:srgbClr val="FF0000"/>
                </a:solidFill>
                <a:latin typeface="+mj-lt"/>
              </a:rPr>
              <a:t>- Cấu tạo: Có 2 bộ phận chính: </a:t>
            </a:r>
            <a:r>
              <a:rPr lang="en-US" sz="2400" b="1">
                <a:latin typeface="+mj-lt"/>
              </a:rPr>
              <a:t>Ống thủy tinh (có phủ lớp bột huỳnh quang) và hai điện cực</a:t>
            </a:r>
          </a:p>
          <a:p>
            <a:pPr algn="just">
              <a:lnSpc>
                <a:spcPct val="120000"/>
              </a:lnSpc>
            </a:pPr>
            <a:r>
              <a:rPr lang="en-US" sz="2400" b="1">
                <a:solidFill>
                  <a:srgbClr val="FF0000"/>
                </a:solidFill>
                <a:latin typeface="+mj-lt"/>
              </a:rPr>
              <a:t>- Nguyên lý làm việc: </a:t>
            </a:r>
            <a:r>
              <a:rPr lang="en-US" sz="2400" b="1">
                <a:latin typeface="+mj-lt"/>
              </a:rPr>
              <a:t>Khi hoạt động , sự phóng điện giữa hai điện cực của đèn tác dụng vào lớp bột huỳnh quang phủ bên trong ống làm phát ra ánh sáng</a:t>
            </a:r>
          </a:p>
          <a:p>
            <a:pPr algn="just">
              <a:lnSpc>
                <a:spcPct val="120000"/>
              </a:lnSpc>
            </a:pPr>
            <a:r>
              <a:rPr lang="en-US" sz="2400" b="1">
                <a:solidFill>
                  <a:srgbClr val="FF0000"/>
                </a:solidFill>
                <a:latin typeface="+mj-lt"/>
              </a:rPr>
              <a:t>- Thông số kĩ thuật: </a:t>
            </a:r>
            <a:r>
              <a:rPr lang="en-US" sz="2400" b="1">
                <a:latin typeface="+mj-lt"/>
              </a:rPr>
              <a:t>110V/18W, 110V/40W, 220V/18W, 220V/20W, 220V/36W, 220V/40W</a:t>
            </a:r>
          </a:p>
          <a:p>
            <a:pPr algn="just">
              <a:lnSpc>
                <a:spcPct val="120000"/>
              </a:lnSpc>
            </a:pPr>
            <a:r>
              <a:rPr lang="en-US" sz="2400" b="1">
                <a:solidFill>
                  <a:srgbClr val="FF0000"/>
                </a:solidFill>
                <a:latin typeface="+mj-lt"/>
              </a:rPr>
              <a:t>- Đặc điểm: </a:t>
            </a:r>
            <a:r>
              <a:rPr lang="en-US" sz="2400" b="1">
                <a:latin typeface="+mj-lt"/>
              </a:rPr>
              <a:t>đèn phát sáng không liên tục, hiệu suất cao, ánh sáng lạnh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Vertical)">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barn(inVertical)">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barn(inVertical)">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barn(inVertical)">
                                      <p:cBhvr>
                                        <p:cTn id="2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A4242AE-CB45-4672-BF1E-FB1C0743D74D}"/>
              </a:ext>
            </a:extLst>
          </p:cNvPr>
          <p:cNvSpPr>
            <a:spLocks noChangeArrowheads="1"/>
          </p:cNvSpPr>
          <p:nvPr/>
        </p:nvSpPr>
        <p:spPr bwMode="auto">
          <a:xfrm>
            <a:off x="371373" y="566658"/>
            <a:ext cx="3458764" cy="460927"/>
          </a:xfrm>
          <a:prstGeom prst="rect">
            <a:avLst/>
          </a:prstGeom>
          <a:noFill/>
          <a:ln>
            <a:noFill/>
          </a:ln>
        </p:spPr>
        <p:txBody>
          <a:bodyPr wrap="none" lIns="79913" tIns="39957" rIns="79913" bIns="39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n-US" altLang="vi-VN" sz="2400" b="1">
                <a:solidFill>
                  <a:srgbClr val="0000CC"/>
                </a:solidFill>
                <a:latin typeface="+mj-lt"/>
              </a:rPr>
              <a:t>3.</a:t>
            </a:r>
            <a:r>
              <a:rPr lang="en-US" altLang="en-US" sz="2400" b="1">
                <a:solidFill>
                  <a:srgbClr val="0000CC"/>
                </a:solidFill>
                <a:latin typeface="+mj-lt"/>
              </a:rPr>
              <a:t> Bóng đèn compact </a:t>
            </a:r>
            <a:endParaRPr lang="en-US" altLang="vi-VN" sz="2400" b="1">
              <a:solidFill>
                <a:srgbClr val="0000CC"/>
              </a:solidFill>
              <a:latin typeface="+mj-lt"/>
            </a:endParaRPr>
          </a:p>
        </p:txBody>
      </p:sp>
      <p:pic>
        <p:nvPicPr>
          <p:cNvPr id="2" name="Picture 1">
            <a:extLst>
              <a:ext uri="{FF2B5EF4-FFF2-40B4-BE49-F238E27FC236}">
                <a16:creationId xmlns:a16="http://schemas.microsoft.com/office/drawing/2014/main" id="{BE5D84CD-6D9B-4EE6-934C-75300CA304BD}"/>
              </a:ext>
            </a:extLst>
          </p:cNvPr>
          <p:cNvPicPr>
            <a:picLocks noChangeAspect="1"/>
          </p:cNvPicPr>
          <p:nvPr/>
        </p:nvPicPr>
        <p:blipFill>
          <a:blip r:embed="rId2">
            <a:extLst>
              <a:ext uri="{28A0092B-C50C-407E-A947-70E740481C1C}">
                <a14:useLocalDpi xmlns:a14="http://schemas.microsoft.com/office/drawing/2010/main" val="0"/>
              </a:ext>
            </a:extLst>
          </a:blip>
          <a:srcRect b="19485"/>
          <a:stretch>
            <a:fillRect/>
          </a:stretch>
        </p:blipFill>
        <p:spPr bwMode="auto">
          <a:xfrm>
            <a:off x="6138212" y="1391292"/>
            <a:ext cx="3005788" cy="311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
            <a:extLst>
              <a:ext uri="{FF2B5EF4-FFF2-40B4-BE49-F238E27FC236}">
                <a16:creationId xmlns:a16="http://schemas.microsoft.com/office/drawing/2014/main" id="{ECE0799A-D36E-4453-9954-5FD312A789E0}"/>
              </a:ext>
            </a:extLst>
          </p:cNvPr>
          <p:cNvSpPr>
            <a:spLocks noChangeArrowheads="1"/>
          </p:cNvSpPr>
          <p:nvPr/>
        </p:nvSpPr>
        <p:spPr bwMode="auto">
          <a:xfrm>
            <a:off x="169334" y="116632"/>
            <a:ext cx="6464394" cy="45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13" tIns="39957" rIns="79913" bIns="39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2400" b="1">
                <a:solidFill>
                  <a:srgbClr val="A50021"/>
                </a:solidFill>
                <a:latin typeface="+mj-lt"/>
                <a:cs typeface="Arial" panose="020B0604020202020204" pitchFamily="34" charset="0"/>
              </a:rPr>
              <a:t>II. </a:t>
            </a:r>
            <a:r>
              <a:rPr lang="en-US" altLang="en-US" sz="2400" b="1">
                <a:solidFill>
                  <a:srgbClr val="A50021"/>
                </a:solidFill>
                <a:latin typeface="+mj-lt"/>
                <a:cs typeface="Arial" panose="020B0604020202020204" pitchFamily="34" charset="0"/>
              </a:rPr>
              <a:t>MỘT SỐ LOẠI BÓNG ĐÈN THÔNG DỤNG</a:t>
            </a:r>
            <a:endParaRPr lang="en-US" altLang="vi-VN" sz="2400" b="1">
              <a:solidFill>
                <a:srgbClr val="A50021"/>
              </a:solidFill>
              <a:latin typeface="+mj-lt"/>
              <a:cs typeface="Arial" panose="020B0604020202020204" pitchFamily="34" charset="0"/>
            </a:endParaRPr>
          </a:p>
        </p:txBody>
      </p:sp>
      <p:sp>
        <p:nvSpPr>
          <p:cNvPr id="14" name="Hộp Văn bản 13">
            <a:extLst>
              <a:ext uri="{FF2B5EF4-FFF2-40B4-BE49-F238E27FC236}">
                <a16:creationId xmlns:a16="http://schemas.microsoft.com/office/drawing/2014/main" id="{157B3C29-3B50-4DC7-A562-BD44380227E8}"/>
              </a:ext>
            </a:extLst>
          </p:cNvPr>
          <p:cNvSpPr txBox="1"/>
          <p:nvPr/>
        </p:nvSpPr>
        <p:spPr>
          <a:xfrm>
            <a:off x="169334" y="1027585"/>
            <a:ext cx="5986841" cy="5009833"/>
          </a:xfrm>
          <a:prstGeom prst="rect">
            <a:avLst/>
          </a:prstGeom>
          <a:noFill/>
        </p:spPr>
        <p:txBody>
          <a:bodyPr wrap="square">
            <a:spAutoFit/>
          </a:bodyPr>
          <a:lstStyle/>
          <a:p>
            <a:pPr algn="just">
              <a:lnSpc>
                <a:spcPct val="150000"/>
              </a:lnSpc>
            </a:pPr>
            <a:r>
              <a:rPr lang="vi-VN" sz="2400" b="1">
                <a:solidFill>
                  <a:srgbClr val="FF0000"/>
                </a:solidFill>
                <a:latin typeface="+mj-lt"/>
              </a:rPr>
              <a:t>-  Cấu tạo: </a:t>
            </a:r>
            <a:r>
              <a:rPr lang="vi-VN" sz="2400" b="1">
                <a:latin typeface="+mj-lt"/>
              </a:rPr>
              <a:t>Mỗi bóng được cấu tạo bởi những hình chữ U hoặc dạng ống soắn</a:t>
            </a:r>
          </a:p>
          <a:p>
            <a:pPr algn="just">
              <a:lnSpc>
                <a:spcPct val="150000"/>
              </a:lnSpc>
            </a:pPr>
            <a:r>
              <a:rPr lang="vi-VN" sz="2400" b="1">
                <a:solidFill>
                  <a:srgbClr val="FF0000"/>
                </a:solidFill>
                <a:latin typeface="+mj-lt"/>
              </a:rPr>
              <a:t>-  Nguyên lý làm việc: </a:t>
            </a:r>
            <a:r>
              <a:rPr lang="vi-VN" sz="2400" b="1">
                <a:latin typeface="+mj-lt"/>
              </a:rPr>
              <a:t>Giống đèn huỳnh quang</a:t>
            </a:r>
          </a:p>
          <a:p>
            <a:pPr algn="just">
              <a:lnSpc>
                <a:spcPct val="150000"/>
              </a:lnSpc>
            </a:pPr>
            <a:r>
              <a:rPr lang="vi-VN" sz="2400" b="1">
                <a:solidFill>
                  <a:srgbClr val="FF0000"/>
                </a:solidFill>
                <a:latin typeface="+mj-lt"/>
              </a:rPr>
              <a:t>-  Thông số kĩ thuật: </a:t>
            </a:r>
            <a:r>
              <a:rPr lang="vi-VN" sz="2400" b="1">
                <a:latin typeface="+mj-lt"/>
              </a:rPr>
              <a:t>110V/5W, 110V/8W, 220V/8W, 220V/15W, 220V/18W</a:t>
            </a:r>
          </a:p>
          <a:p>
            <a:pPr algn="just">
              <a:lnSpc>
                <a:spcPct val="150000"/>
              </a:lnSpc>
            </a:pPr>
            <a:r>
              <a:rPr lang="vi-VN" sz="2400" b="1">
                <a:solidFill>
                  <a:srgbClr val="FF0000"/>
                </a:solidFill>
                <a:latin typeface="+mj-lt"/>
              </a:rPr>
              <a:t>-  Đặc điểm: </a:t>
            </a:r>
            <a:r>
              <a:rPr lang="vi-VN" sz="2400" b="1">
                <a:latin typeface="+mj-lt"/>
              </a:rPr>
              <a:t>đèn phát sáng không liên tục, hiệu suất cao, ánh sáng lạnh, gọn nhỏ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arn(inVertical)">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barn(inVertical)">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E46FA-1F88-497D-A568-843104CB4030}"/>
              </a:ext>
            </a:extLst>
          </p:cNvPr>
          <p:cNvSpPr>
            <a:spLocks noChangeArrowheads="1"/>
          </p:cNvSpPr>
          <p:nvPr/>
        </p:nvSpPr>
        <p:spPr bwMode="auto">
          <a:xfrm>
            <a:off x="568041" y="519801"/>
            <a:ext cx="2676499" cy="460927"/>
          </a:xfrm>
          <a:prstGeom prst="rect">
            <a:avLst/>
          </a:prstGeom>
          <a:noFill/>
          <a:ln>
            <a:noFill/>
          </a:ln>
        </p:spPr>
        <p:txBody>
          <a:bodyPr wrap="none" lIns="79913" tIns="39957" rIns="79913" bIns="39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n-US" altLang="vi-VN" sz="2400" b="1">
                <a:solidFill>
                  <a:srgbClr val="0000CC"/>
                </a:solidFill>
                <a:latin typeface="+mj-lt"/>
              </a:rPr>
              <a:t>4.</a:t>
            </a:r>
            <a:r>
              <a:rPr lang="en-US" altLang="en-US" sz="2400" b="1">
                <a:solidFill>
                  <a:srgbClr val="0000CC"/>
                </a:solidFill>
                <a:latin typeface="+mj-lt"/>
              </a:rPr>
              <a:t> Bóng đèn LED</a:t>
            </a:r>
            <a:endParaRPr lang="en-US" altLang="vi-VN" sz="2400" b="1">
              <a:solidFill>
                <a:srgbClr val="0000CC"/>
              </a:solidFill>
              <a:latin typeface="+mj-lt"/>
            </a:endParaRPr>
          </a:p>
        </p:txBody>
      </p:sp>
      <p:sp>
        <p:nvSpPr>
          <p:cNvPr id="20" name="Rectangle 1">
            <a:extLst>
              <a:ext uri="{FF2B5EF4-FFF2-40B4-BE49-F238E27FC236}">
                <a16:creationId xmlns:a16="http://schemas.microsoft.com/office/drawing/2014/main" id="{B3193901-4EDC-4D9E-B4DD-05C87D9B1767}"/>
              </a:ext>
            </a:extLst>
          </p:cNvPr>
          <p:cNvSpPr>
            <a:spLocks noChangeArrowheads="1"/>
          </p:cNvSpPr>
          <p:nvPr/>
        </p:nvSpPr>
        <p:spPr bwMode="auto">
          <a:xfrm>
            <a:off x="169334" y="116632"/>
            <a:ext cx="6464394" cy="45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13" tIns="39957" rIns="79913" bIns="39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2400" b="1">
                <a:solidFill>
                  <a:srgbClr val="A50021"/>
                </a:solidFill>
                <a:latin typeface="+mj-lt"/>
                <a:cs typeface="Arial" panose="020B0604020202020204" pitchFamily="34" charset="0"/>
              </a:rPr>
              <a:t>II. </a:t>
            </a:r>
            <a:r>
              <a:rPr lang="en-US" altLang="en-US" sz="2400" b="1">
                <a:solidFill>
                  <a:srgbClr val="A50021"/>
                </a:solidFill>
                <a:latin typeface="+mj-lt"/>
                <a:cs typeface="Arial" panose="020B0604020202020204" pitchFamily="34" charset="0"/>
              </a:rPr>
              <a:t>MỘT SỐ LOẠI BÓNG ĐÈN THÔNG DỤNG</a:t>
            </a:r>
            <a:endParaRPr lang="en-US" altLang="vi-VN" sz="2400" b="1">
              <a:solidFill>
                <a:srgbClr val="A50021"/>
              </a:solidFill>
              <a:latin typeface="+mj-lt"/>
              <a:cs typeface="Arial" panose="020B0604020202020204" pitchFamily="34" charset="0"/>
            </a:endParaRPr>
          </a:p>
        </p:txBody>
      </p:sp>
      <p:pic>
        <p:nvPicPr>
          <p:cNvPr id="4" name="Hình ảnh 3">
            <a:extLst>
              <a:ext uri="{FF2B5EF4-FFF2-40B4-BE49-F238E27FC236}">
                <a16:creationId xmlns:a16="http://schemas.microsoft.com/office/drawing/2014/main" id="{AA19C50F-8E88-4598-AD9F-8392722DAFA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148064" y="1115386"/>
            <a:ext cx="3888432" cy="4824536"/>
          </a:xfrm>
          <a:prstGeom prst="rect">
            <a:avLst/>
          </a:prstGeom>
        </p:spPr>
      </p:pic>
      <p:sp>
        <p:nvSpPr>
          <p:cNvPr id="21" name="Hộp Văn bản 20">
            <a:extLst>
              <a:ext uri="{FF2B5EF4-FFF2-40B4-BE49-F238E27FC236}">
                <a16:creationId xmlns:a16="http://schemas.microsoft.com/office/drawing/2014/main" id="{6B7657D4-967A-4BE7-A672-5A3A859C8879}"/>
              </a:ext>
            </a:extLst>
          </p:cNvPr>
          <p:cNvSpPr txBox="1"/>
          <p:nvPr/>
        </p:nvSpPr>
        <p:spPr>
          <a:xfrm>
            <a:off x="107504" y="1115386"/>
            <a:ext cx="5076056" cy="4926733"/>
          </a:xfrm>
          <a:prstGeom prst="rect">
            <a:avLst/>
          </a:prstGeom>
          <a:noFill/>
        </p:spPr>
        <p:txBody>
          <a:bodyPr wrap="square">
            <a:spAutoFit/>
          </a:bodyPr>
          <a:lstStyle/>
          <a:p>
            <a:pPr algn="just">
              <a:lnSpc>
                <a:spcPct val="120000"/>
              </a:lnSpc>
            </a:pPr>
            <a:r>
              <a:rPr lang="vi-VN" sz="2400" b="1">
                <a:solidFill>
                  <a:srgbClr val="FF0000"/>
                </a:solidFill>
                <a:latin typeface="+mj-lt"/>
              </a:rPr>
              <a:t>- Cấu tạo:  </a:t>
            </a:r>
            <a:r>
              <a:rPr lang="vi-VN" sz="2400" b="1">
                <a:latin typeface="+mj-lt"/>
              </a:rPr>
              <a:t>gồm 3 phần chính: Vỏ bóng, bảng mạch LED, đuôi đèn.</a:t>
            </a:r>
          </a:p>
          <a:p>
            <a:pPr algn="just">
              <a:lnSpc>
                <a:spcPct val="120000"/>
              </a:lnSpc>
            </a:pPr>
            <a:r>
              <a:rPr lang="vi-VN" sz="2400" b="1">
                <a:solidFill>
                  <a:srgbClr val="FF0000"/>
                </a:solidFill>
                <a:latin typeface="+mj-lt"/>
              </a:rPr>
              <a:t>-</a:t>
            </a:r>
            <a:r>
              <a:rPr lang="en-US" sz="2400" b="1">
                <a:solidFill>
                  <a:srgbClr val="FF0000"/>
                </a:solidFill>
                <a:latin typeface="+mj-lt"/>
              </a:rPr>
              <a:t> </a:t>
            </a:r>
            <a:r>
              <a:rPr lang="vi-VN" sz="2400" b="1">
                <a:solidFill>
                  <a:srgbClr val="FF0000"/>
                </a:solidFill>
                <a:latin typeface="+mj-lt"/>
              </a:rPr>
              <a:t>Nguyên lý làm việc: </a:t>
            </a:r>
            <a:r>
              <a:rPr lang="vi-VN" sz="2400" b="1">
                <a:latin typeface="+mj-lt"/>
              </a:rPr>
              <a:t>Khi hoạt động, bảng mạch LED phát ra ánh sáng và vỏ bóng giúp phân bố đều ánh sáng</a:t>
            </a:r>
          </a:p>
          <a:p>
            <a:pPr algn="just">
              <a:lnSpc>
                <a:spcPct val="120000"/>
              </a:lnSpc>
            </a:pPr>
            <a:r>
              <a:rPr lang="vi-VN" sz="2400" b="1">
                <a:solidFill>
                  <a:srgbClr val="FF0000"/>
                </a:solidFill>
                <a:latin typeface="+mj-lt"/>
              </a:rPr>
              <a:t>-</a:t>
            </a:r>
            <a:r>
              <a:rPr lang="en-US" sz="2400" b="1">
                <a:solidFill>
                  <a:srgbClr val="FF0000"/>
                </a:solidFill>
                <a:latin typeface="+mj-lt"/>
              </a:rPr>
              <a:t> </a:t>
            </a:r>
            <a:r>
              <a:rPr lang="vi-VN" sz="2400" b="1">
                <a:solidFill>
                  <a:srgbClr val="FF0000"/>
                </a:solidFill>
                <a:latin typeface="+mj-lt"/>
              </a:rPr>
              <a:t>Thông số kĩ thuật: </a:t>
            </a:r>
            <a:r>
              <a:rPr lang="vi-VN" sz="2400" b="1">
                <a:latin typeface="+mj-lt"/>
              </a:rPr>
              <a:t>110V/5W, 110V/8W, 220V/3W, 220V/6W, 220V/8W, 220V/10W, 220V/13W</a:t>
            </a:r>
          </a:p>
          <a:p>
            <a:pPr algn="just">
              <a:lnSpc>
                <a:spcPct val="120000"/>
              </a:lnSpc>
            </a:pPr>
            <a:r>
              <a:rPr lang="vi-VN" sz="2400" b="1">
                <a:solidFill>
                  <a:srgbClr val="FF0000"/>
                </a:solidFill>
                <a:latin typeface="+mj-lt"/>
              </a:rPr>
              <a:t>- Đặc điểm: </a:t>
            </a:r>
            <a:r>
              <a:rPr lang="vi-VN" sz="2400" b="1">
                <a:latin typeface="+mj-lt"/>
              </a:rPr>
              <a:t>đèn phát sáng liên tục, hiệu suất cao, ánh sáng lạnh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barn(inVertical)">
                                      <p:cBhvr>
                                        <p:cTn id="2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454&quot;&gt;&lt;property id=&quot;20148&quot; value=&quot;5&quot;/&gt;&lt;property id=&quot;20300&quot; value=&quot;Slide 1&quot;/&gt;&lt;property id=&quot;20307&quot; value=&quot;256&quot;/&gt;&lt;/object&gt;&lt;object type=&quot;3&quot; unique_id=&quot;10455&quot;&gt;&lt;property id=&quot;20148&quot; value=&quot;5&quot;/&gt;&lt;property id=&quot;20300&quot; value=&quot;Slide 2&quot;/&gt;&lt;property id=&quot;20307&quot; value=&quot;257&quot;/&gt;&lt;/object&gt;&lt;object type=&quot;3&quot; unique_id=&quot;10456&quot;&gt;&lt;property id=&quot;20148&quot; value=&quot;5&quot;/&gt;&lt;property id=&quot;20300&quot; value=&quot;Slide 3 - &amp;quot; Việc thay thế một số bóng đèn sợi đốt trong gia đình bằng đèn led có phải là một giải pháp tiết kiệm điện? Đèn điệ&quot;/&gt;&lt;property id=&quot;20307&quot; value=&quot;258&quot;/&gt;&lt;/object&gt;&lt;object type=&quot;3&quot; unique_id=&quot;10457&quot;&gt;&lt;property id=&quot;20148&quot; value=&quot;5&quot;/&gt;&lt;property id=&quot;20300&quot; value=&quot;Slide 4&quot;/&gt;&lt;property id=&quot;20307&quot; value=&quot;259&quot;/&gt;&lt;/object&gt;&lt;object type=&quot;3&quot; unique_id=&quot;10458&quot;&gt;&lt;property id=&quot;20148&quot; value=&quot;5&quot;/&gt;&lt;property id=&quot;20300&quot; value=&quot;Slide 5&quot;/&gt;&lt;property id=&quot;20307&quot; value=&quot;260&quot;/&gt;&lt;/object&gt;&lt;object type=&quot;3&quot; unique_id=&quot;10459&quot;&gt;&lt;property id=&quot;20148&quot; value=&quot;5&quot;/&gt;&lt;property id=&quot;20300&quot; value=&quot;Slide 6&quot;/&gt;&lt;property id=&quot;20307&quot; value=&quot;261&quot;/&gt;&lt;/object&gt;&lt;object type=&quot;3&quot; unique_id=&quot;10460&quot;&gt;&lt;property id=&quot;20148&quot; value=&quot;5&quot;/&gt;&lt;property id=&quot;20300&quot; value=&quot;Slide 7&quot;/&gt;&lt;property id=&quot;20307&quot; value=&quot;262&quot;/&gt;&lt;/object&gt;&lt;object type=&quot;3&quot; unique_id=&quot;10461&quot;&gt;&lt;property id=&quot;20148&quot; value=&quot;5&quot;/&gt;&lt;property id=&quot;20300&quot; value=&quot;Slide 8&quot;/&gt;&lt;property id=&quot;20307&quot; value=&quot;263&quot;/&gt;&lt;/object&gt;&lt;object type=&quot;3&quot; unique_id=&quot;10462&quot;&gt;&lt;property id=&quot;20148&quot; value=&quot;5&quot;/&gt;&lt;property id=&quot;20300&quot; value=&quot;Slide 9&quot;/&gt;&lt;property id=&quot;20307&quot; value=&quot;264&quot;/&gt;&lt;/object&gt;&lt;object type=&quot;3&quot; unique_id=&quot;10463&quot;&gt;&lt;property id=&quot;20148&quot; value=&quot;5&quot;/&gt;&lt;property id=&quot;20300&quot; value=&quot;Slide 10&quot;/&gt;&lt;property id=&quot;20307&quot; value=&quot;265&quot;/&gt;&lt;/object&gt;&lt;object type=&quot;3&quot; unique_id=&quot;10464&quot;&gt;&lt;property id=&quot;20148&quot; value=&quot;5&quot;/&gt;&lt;property id=&quot;20300&quot; value=&quot;Slide 11&quot;/&gt;&lt;property id=&quot;20307&quot; value=&quot;266&quot;/&gt;&lt;/object&gt;&lt;object type=&quot;3&quot; unique_id=&quot;10465&quot;&gt;&lt;property id=&quot;20148&quot; value=&quot;5&quot;/&gt;&lt;property id=&quot;20300&quot; value=&quot;Slide 12&quot;/&gt;&lt;property id=&quot;20307&quot; value=&quot;267&quot;/&gt;&lt;/object&gt;&lt;object type=&quot;3&quot; unique_id=&quot;10466&quot;&gt;&lt;property id=&quot;20148&quot; value=&quot;5&quot;/&gt;&lt;property id=&quot;20300&quot; value=&quot;Slide 13&quot;/&gt;&lt;property id=&quot;20307&quot; value=&quot;268&quot;/&gt;&lt;/object&gt;&lt;object type=&quot;3&quot; unique_id=&quot;10467&quot;&gt;&lt;property id=&quot;20148&quot; value=&quot;5&quot;/&gt;&lt;property id=&quot;20300&quot; value=&quot;Slide 14&quot;/&gt;&lt;property id=&quot;20307&quot; value=&quot;269&quot;/&gt;&lt;/object&gt;&lt;object type=&quot;3&quot; unique_id=&quot;10468&quot;&gt;&lt;property id=&quot;20148&quot; value=&quot;5&quot;/&gt;&lt;property id=&quot;20300&quot; value=&quot;Slide 15&quot;/&gt;&lt;property id=&quot;20307&quot; value=&quot;270&quot;/&gt;&lt;/object&gt;&lt;object type=&quot;3&quot; unique_id=&quot;10469&quot;&gt;&lt;property id=&quot;20148&quot; value=&quot;5&quot;/&gt;&lt;property id=&quot;20300&quot; value=&quot;Slide 16&quot;/&gt;&lt;property id=&quot;20307&quot; value=&quot;271&quot;/&gt;&lt;/object&gt;&lt;object type=&quot;3&quot; unique_id=&quot;10470&quot;&gt;&lt;property id=&quot;20148&quot; value=&quot;5&quot;/&gt;&lt;property id=&quot;20300&quot; value=&quot;Slide 17&quot;/&gt;&lt;property id=&quot;20307&quot; value=&quot;272&quot;/&gt;&lt;/object&gt;&lt;object type=&quot;3&quot; unique_id=&quot;10471&quot;&gt;&lt;property id=&quot;20148&quot; value=&quot;5&quot;/&gt;&lt;property id=&quot;20300&quot; value=&quot;Slide 18&quot;/&gt;&lt;property id=&quot;20307&quot; value=&quot;273&quot;/&gt;&lt;/object&gt;&lt;/object&gt;&lt;/object&gt;&lt;/database&gt;"/>
  <p:tag name="SECTOMILLISECCONVERTED" val="1"/>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Arial"/>
        <a:ea typeface=""/>
        <a:cs typeface=""/>
      </a:majorFont>
      <a:minorFont>
        <a:latin typeface="Arial"/>
        <a:ea typeface=""/>
        <a:cs typeface=""/>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4304</TotalTime>
  <Words>789</Words>
  <PresentationFormat>Trình chiếu Trên màn hình (4:3)</PresentationFormat>
  <Paragraphs>68</Paragraphs>
  <Slides>10</Slides>
  <Notes>0</Notes>
  <HiddenSlides>0</HiddenSlides>
  <MMClips>0</MMClips>
  <ScaleCrop>false</ScaleCrop>
  <HeadingPairs>
    <vt:vector size="6" baseType="variant">
      <vt:variant>
        <vt:lpstr>Phông được Dùng</vt:lpstr>
      </vt:variant>
      <vt:variant>
        <vt:i4>4</vt:i4>
      </vt:variant>
      <vt:variant>
        <vt:lpstr>Chủ đề</vt:lpstr>
      </vt:variant>
      <vt:variant>
        <vt:i4>2</vt:i4>
      </vt:variant>
      <vt:variant>
        <vt:lpstr>Tiêu đề Bản chiếu</vt:lpstr>
      </vt:variant>
      <vt:variant>
        <vt:i4>10</vt:i4>
      </vt:variant>
    </vt:vector>
  </HeadingPairs>
  <TitlesOfParts>
    <vt:vector size="16" baseType="lpstr">
      <vt:lpstr>.VnTime</vt:lpstr>
      <vt:lpstr>Arial</vt:lpstr>
      <vt:lpstr>Calibri</vt:lpstr>
      <vt:lpstr>Times New Roman</vt:lpstr>
      <vt:lpstr>3_Office Theme</vt:lpstr>
      <vt:lpstr>Office Theme</vt:lpstr>
      <vt:lpstr>Bản trình bày PowerPoint</vt:lpstr>
      <vt:lpstr>Bản trình bày PowerPoint</vt:lpstr>
      <vt:lpstr> Việc thay thế một số bóng đèn sợi đốt trong gia đình bằng đèn led có phải là một giải pháp tiết kiệm điện? Đèn điện và bóng đèn có loại nào, chúng có đặc điểm gì?</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2008-09-14T08:39:34Z</dcterms:created>
  <dcterms:modified xsi:type="dcterms:W3CDTF">2023-04-13T02:49:53Z</dcterms:modified>
</cp:coreProperties>
</file>