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Fira Sans Extra Condensed Medium" panose="020B0604020202020204" charset="0"/>
      <p:regular r:id="rId39"/>
      <p:bold r:id="rId40"/>
      <p:italic r:id="rId41"/>
      <p:boldItalic r:id="rId42"/>
    </p:embeddedFont>
    <p:embeddedFont>
      <p:font typeface="Josefin Sans" panose="020B0604020202020204" charset="0"/>
      <p:regular r:id="rId43"/>
      <p:bold r:id="rId44"/>
      <p:italic r:id="rId45"/>
      <p:boldItalic r:id="rId46"/>
    </p:embeddedFont>
    <p:embeddedFont>
      <p:font typeface="Open Sans" panose="020B0604020202020204" charset="0"/>
      <p:regular r:id="rId47"/>
      <p:bold r:id="rId48"/>
      <p:italic r:id="rId49"/>
      <p:boldItalic r:id="rId50"/>
    </p:embeddedFont>
    <p:embeddedFont>
      <p:font typeface="Open Sans SemiBold" panose="020B0604020202020204" charset="0"/>
      <p:regular r:id="rId51"/>
      <p:bold r:id="rId52"/>
      <p:italic r:id="rId53"/>
      <p:boldItalic r:id="rId54"/>
    </p:embeddedFont>
    <p:embeddedFont>
      <p:font typeface="Overpass Black" panose="020B0604020202020204" charset="0"/>
      <p:bold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4bkfCMbhEFAGTeC8g6/HpWWj2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43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6" name="Google Shape;12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2" name="Google Shape;13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0" name="Google Shape;13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1" name="Google Shape;13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1" name="Google Shape;13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8" name="Google Shape;13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5" name="Google Shape;13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3" name="Google Shape;13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1" name="Google Shape;138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8" name="Google Shape;13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5" name="Google Shape;14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6" name="Google Shape;12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3" name="Google Shape;14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1" name="Google Shape;14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5" name="Google Shape;143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7" name="Google Shape;14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3" name="Google Shape;145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8" name="Google Shape;145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6" name="Google Shape;14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4" name="Google Shape;147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2" name="Google Shape;148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2" name="Google Shape;12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1" name="Google Shape;150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7" name="Google Shape;150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5" name="Google Shape;15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4" name="Google Shape;15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2" name="Google Shape;153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1" name="Google Shape;154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9" name="Google Shape;154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6" name="Google Shape;12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3" name="Google Shape;12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9" name="Google Shape;12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0" name="Google Shape;13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7" name="Google Shape;13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freepik.com/" TargetMode="External"/><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hyperlink" Target="https://www.flaticon.com/" TargetMode="External"/><Relationship Id="rId5" Type="http://schemas.openxmlformats.org/officeDocument/2006/relationships/hyperlink" Target="https://slidesgo.com/" TargetMode="External"/><Relationship Id="rId4"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9"/>
          <p:cNvSpPr txBox="1">
            <a:spLocks noGrp="1"/>
          </p:cNvSpPr>
          <p:nvPr>
            <p:ph type="ctrTitle"/>
          </p:nvPr>
        </p:nvSpPr>
        <p:spPr>
          <a:xfrm>
            <a:off x="1426500" y="1130675"/>
            <a:ext cx="62910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39"/>
          <p:cNvSpPr txBox="1">
            <a:spLocks noGrp="1"/>
          </p:cNvSpPr>
          <p:nvPr>
            <p:ph type="subTitle" idx="1"/>
          </p:nvPr>
        </p:nvSpPr>
        <p:spPr>
          <a:xfrm>
            <a:off x="720000" y="3220225"/>
            <a:ext cx="77040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39"/>
          <p:cNvPicPr preferRelativeResize="0"/>
          <p:nvPr/>
        </p:nvPicPr>
        <p:blipFill rotWithShape="1">
          <a:blip r:embed="rId2">
            <a:alphaModFix amt="66000"/>
          </a:blip>
          <a:srcRect/>
          <a:stretch/>
        </p:blipFill>
        <p:spPr>
          <a:xfrm rot="1326165" flipH="1">
            <a:off x="-1328945" y="-932567"/>
            <a:ext cx="3297389" cy="2276634"/>
          </a:xfrm>
          <a:prstGeom prst="rect">
            <a:avLst/>
          </a:prstGeom>
          <a:noFill/>
          <a:ln>
            <a:noFill/>
          </a:ln>
        </p:spPr>
      </p:pic>
      <p:pic>
        <p:nvPicPr>
          <p:cNvPr id="12" name="Google Shape;12;p39"/>
          <p:cNvPicPr preferRelativeResize="0"/>
          <p:nvPr/>
        </p:nvPicPr>
        <p:blipFill rotWithShape="1">
          <a:blip r:embed="rId3">
            <a:alphaModFix amt="64000"/>
          </a:blip>
          <a:srcRect/>
          <a:stretch/>
        </p:blipFill>
        <p:spPr>
          <a:xfrm rot="2440329">
            <a:off x="6865875" y="-711275"/>
            <a:ext cx="3592175" cy="3021601"/>
          </a:xfrm>
          <a:prstGeom prst="rect">
            <a:avLst/>
          </a:prstGeom>
          <a:noFill/>
          <a:ln>
            <a:noFill/>
          </a:ln>
        </p:spPr>
      </p:pic>
      <p:pic>
        <p:nvPicPr>
          <p:cNvPr id="13" name="Google Shape;13;p39"/>
          <p:cNvPicPr preferRelativeResize="0"/>
          <p:nvPr/>
        </p:nvPicPr>
        <p:blipFill rotWithShape="1">
          <a:blip r:embed="rId4">
            <a:alphaModFix amt="67000"/>
          </a:blip>
          <a:srcRect/>
          <a:stretch/>
        </p:blipFill>
        <p:spPr>
          <a:xfrm rot="5400000" flipH="1">
            <a:off x="-1871711" y="-356575"/>
            <a:ext cx="2894875" cy="2593326"/>
          </a:xfrm>
          <a:prstGeom prst="rect">
            <a:avLst/>
          </a:prstGeom>
          <a:noFill/>
          <a:ln>
            <a:noFill/>
          </a:ln>
        </p:spPr>
      </p:pic>
      <p:pic>
        <p:nvPicPr>
          <p:cNvPr id="14" name="Google Shape;14;p39"/>
          <p:cNvPicPr preferRelativeResize="0"/>
          <p:nvPr/>
        </p:nvPicPr>
        <p:blipFill rotWithShape="1">
          <a:blip r:embed="rId2">
            <a:alphaModFix amt="66000"/>
          </a:blip>
          <a:srcRect/>
          <a:stretch/>
        </p:blipFill>
        <p:spPr>
          <a:xfrm rot="1326165" flipH="1">
            <a:off x="-889245" y="3430558"/>
            <a:ext cx="3297389" cy="2276634"/>
          </a:xfrm>
          <a:prstGeom prst="rect">
            <a:avLst/>
          </a:prstGeom>
          <a:noFill/>
          <a:ln>
            <a:noFill/>
          </a:ln>
        </p:spPr>
      </p:pic>
      <p:pic>
        <p:nvPicPr>
          <p:cNvPr id="15" name="Google Shape;15;p39"/>
          <p:cNvPicPr preferRelativeResize="0"/>
          <p:nvPr/>
        </p:nvPicPr>
        <p:blipFill rotWithShape="1">
          <a:blip r:embed="rId5">
            <a:alphaModFix amt="82000"/>
          </a:blip>
          <a:srcRect/>
          <a:stretch/>
        </p:blipFill>
        <p:spPr>
          <a:xfrm rot="10670981">
            <a:off x="6959826" y="3022524"/>
            <a:ext cx="3632875" cy="2999026"/>
          </a:xfrm>
          <a:prstGeom prst="rect">
            <a:avLst/>
          </a:prstGeom>
          <a:noFill/>
          <a:ln>
            <a:noFill/>
          </a:ln>
        </p:spPr>
      </p:pic>
      <p:grpSp>
        <p:nvGrpSpPr>
          <p:cNvPr id="16" name="Google Shape;16;p39"/>
          <p:cNvGrpSpPr/>
          <p:nvPr/>
        </p:nvGrpSpPr>
        <p:grpSpPr>
          <a:xfrm rot="-2700000">
            <a:off x="381980" y="2801012"/>
            <a:ext cx="1344349" cy="2469678"/>
            <a:chOff x="272875" y="1419395"/>
            <a:chExt cx="255950" cy="563168"/>
          </a:xfrm>
        </p:grpSpPr>
        <p:sp>
          <p:nvSpPr>
            <p:cNvPr id="17" name="Google Shape;17;p3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 name="Google Shape;52;p39"/>
          <p:cNvGrpSpPr/>
          <p:nvPr/>
        </p:nvGrpSpPr>
        <p:grpSpPr>
          <a:xfrm rot="-2700000">
            <a:off x="7112113" y="-364316"/>
            <a:ext cx="1344349" cy="1995327"/>
            <a:chOff x="272875" y="1527563"/>
            <a:chExt cx="255950" cy="455000"/>
          </a:xfrm>
        </p:grpSpPr>
        <p:sp>
          <p:nvSpPr>
            <p:cNvPr id="53" name="Google Shape;53;p3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39"/>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595"/>
        <p:cNvGrpSpPr/>
        <p:nvPr/>
      </p:nvGrpSpPr>
      <p:grpSpPr>
        <a:xfrm>
          <a:off x="0" y="0"/>
          <a:ext cx="0" cy="0"/>
          <a:chOff x="0" y="0"/>
          <a:chExt cx="0" cy="0"/>
        </a:xfrm>
      </p:grpSpPr>
      <p:sp>
        <p:nvSpPr>
          <p:cNvPr id="596" name="Google Shape;596;p48"/>
          <p:cNvSpPr txBox="1">
            <a:spLocks noGrp="1"/>
          </p:cNvSpPr>
          <p:nvPr>
            <p:ph type="subTitle" idx="1"/>
          </p:nvPr>
        </p:nvSpPr>
        <p:spPr>
          <a:xfrm>
            <a:off x="671450" y="2555700"/>
            <a:ext cx="3566700" cy="1166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597" name="Google Shape;597;p48"/>
          <p:cNvSpPr txBox="1">
            <a:spLocks noGrp="1"/>
          </p:cNvSpPr>
          <p:nvPr>
            <p:ph type="ctrTitle"/>
          </p:nvPr>
        </p:nvSpPr>
        <p:spPr>
          <a:xfrm>
            <a:off x="671450" y="1875052"/>
            <a:ext cx="2604300" cy="57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pic>
        <p:nvPicPr>
          <p:cNvPr id="598" name="Google Shape;598;p48"/>
          <p:cNvPicPr preferRelativeResize="0"/>
          <p:nvPr/>
        </p:nvPicPr>
        <p:blipFill rotWithShape="1">
          <a:blip r:embed="rId2">
            <a:alphaModFix amt="64000"/>
          </a:blip>
          <a:srcRect/>
          <a:stretch/>
        </p:blipFill>
        <p:spPr>
          <a:xfrm rot="5400000">
            <a:off x="6963311" y="-630813"/>
            <a:ext cx="3592176" cy="3021600"/>
          </a:xfrm>
          <a:prstGeom prst="rect">
            <a:avLst/>
          </a:prstGeom>
          <a:noFill/>
          <a:ln>
            <a:noFill/>
          </a:ln>
        </p:spPr>
      </p:pic>
      <p:pic>
        <p:nvPicPr>
          <p:cNvPr id="599" name="Google Shape;599;p48"/>
          <p:cNvPicPr preferRelativeResize="0"/>
          <p:nvPr/>
        </p:nvPicPr>
        <p:blipFill rotWithShape="1">
          <a:blip r:embed="rId3">
            <a:alphaModFix amt="66000"/>
          </a:blip>
          <a:srcRect/>
          <a:stretch/>
        </p:blipFill>
        <p:spPr>
          <a:xfrm rot="1326165" flipH="1">
            <a:off x="-191445" y="4128883"/>
            <a:ext cx="3297389" cy="2276634"/>
          </a:xfrm>
          <a:prstGeom prst="rect">
            <a:avLst/>
          </a:prstGeom>
          <a:noFill/>
          <a:ln>
            <a:noFill/>
          </a:ln>
        </p:spPr>
      </p:pic>
      <p:grpSp>
        <p:nvGrpSpPr>
          <p:cNvPr id="600" name="Google Shape;600;p48"/>
          <p:cNvGrpSpPr/>
          <p:nvPr/>
        </p:nvGrpSpPr>
        <p:grpSpPr>
          <a:xfrm rot="-2700000">
            <a:off x="8026513" y="-183341"/>
            <a:ext cx="1344349" cy="1995327"/>
            <a:chOff x="272875" y="1527563"/>
            <a:chExt cx="255950" cy="455000"/>
          </a:xfrm>
        </p:grpSpPr>
        <p:sp>
          <p:nvSpPr>
            <p:cNvPr id="601" name="Google Shape;601;p4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4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4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4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4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4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4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4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4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4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4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4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4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4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4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4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4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4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4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4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4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4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4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4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4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4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6" name="Google Shape;636;p48"/>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7" name="Google Shape;637;p48"/>
          <p:cNvPicPr preferRelativeResize="0"/>
          <p:nvPr/>
        </p:nvPicPr>
        <p:blipFill rotWithShape="1">
          <a:blip r:embed="rId4">
            <a:alphaModFix amt="74000"/>
          </a:blip>
          <a:srcRect/>
          <a:stretch/>
        </p:blipFill>
        <p:spPr>
          <a:xfrm rot="7675040">
            <a:off x="2669916" y="-1516164"/>
            <a:ext cx="2894877" cy="2593327"/>
          </a:xfrm>
          <a:prstGeom prst="rect">
            <a:avLst/>
          </a:prstGeom>
          <a:noFill/>
          <a:ln>
            <a:noFill/>
          </a:ln>
        </p:spPr>
      </p:pic>
      <p:pic>
        <p:nvPicPr>
          <p:cNvPr id="638" name="Google Shape;638;p48"/>
          <p:cNvPicPr preferRelativeResize="0"/>
          <p:nvPr/>
        </p:nvPicPr>
        <p:blipFill rotWithShape="1">
          <a:blip r:embed="rId5">
            <a:alphaModFix amt="74000"/>
          </a:blip>
          <a:src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39"/>
        <p:cNvGrpSpPr/>
        <p:nvPr/>
      </p:nvGrpSpPr>
      <p:grpSpPr>
        <a:xfrm>
          <a:off x="0" y="0"/>
          <a:ext cx="0" cy="0"/>
          <a:chOff x="0" y="0"/>
          <a:chExt cx="0" cy="0"/>
        </a:xfrm>
      </p:grpSpPr>
      <p:pic>
        <p:nvPicPr>
          <p:cNvPr id="640" name="Google Shape;640;p49"/>
          <p:cNvPicPr preferRelativeResize="0"/>
          <p:nvPr/>
        </p:nvPicPr>
        <p:blipFill rotWithShape="1">
          <a:blip r:embed="rId2">
            <a:alphaModFix amt="66000"/>
          </a:blip>
          <a:srcRect/>
          <a:stretch/>
        </p:blipFill>
        <p:spPr>
          <a:xfrm rot="-2343514" flipH="1">
            <a:off x="-1166545" y="-1270720"/>
            <a:ext cx="3297389" cy="2276638"/>
          </a:xfrm>
          <a:prstGeom prst="rect">
            <a:avLst/>
          </a:prstGeom>
          <a:noFill/>
          <a:ln>
            <a:noFill/>
          </a:ln>
        </p:spPr>
      </p:pic>
      <p:grpSp>
        <p:nvGrpSpPr>
          <p:cNvPr id="641" name="Google Shape;641;p49"/>
          <p:cNvGrpSpPr/>
          <p:nvPr/>
        </p:nvGrpSpPr>
        <p:grpSpPr>
          <a:xfrm rot="-8099954">
            <a:off x="15431" y="-572435"/>
            <a:ext cx="1344367" cy="1995327"/>
            <a:chOff x="272875" y="1527563"/>
            <a:chExt cx="255950" cy="455000"/>
          </a:xfrm>
        </p:grpSpPr>
        <p:sp>
          <p:nvSpPr>
            <p:cNvPr id="642" name="Google Shape;642;p4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4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4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4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4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4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4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4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4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4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4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4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4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4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4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4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4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4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4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4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4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4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4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4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4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4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4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4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4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4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4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4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4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77" name="Google Shape;677;p49"/>
          <p:cNvPicPr preferRelativeResize="0"/>
          <p:nvPr/>
        </p:nvPicPr>
        <p:blipFill rotWithShape="1">
          <a:blip r:embed="rId3">
            <a:alphaModFix amt="74000"/>
          </a:blip>
          <a:srcRect/>
          <a:stretch/>
        </p:blipFill>
        <p:spPr>
          <a:xfrm rot="-5809801" flipH="1">
            <a:off x="7609918" y="-1097658"/>
            <a:ext cx="2894870" cy="2593321"/>
          </a:xfrm>
          <a:prstGeom prst="rect">
            <a:avLst/>
          </a:prstGeom>
          <a:noFill/>
          <a:ln>
            <a:noFill/>
          </a:ln>
        </p:spPr>
      </p:pic>
      <p:pic>
        <p:nvPicPr>
          <p:cNvPr id="678" name="Google Shape;678;p49"/>
          <p:cNvPicPr preferRelativeResize="0"/>
          <p:nvPr/>
        </p:nvPicPr>
        <p:blipFill rotWithShape="1">
          <a:blip r:embed="rId4">
            <a:alphaModFix amt="76000"/>
          </a:blip>
          <a:srcRect/>
          <a:stretch/>
        </p:blipFill>
        <p:spPr>
          <a:xfrm rot="10754694">
            <a:off x="2497948" y="4487275"/>
            <a:ext cx="7605809" cy="2832381"/>
          </a:xfrm>
          <a:prstGeom prst="rect">
            <a:avLst/>
          </a:prstGeom>
          <a:noFill/>
          <a:ln>
            <a:noFill/>
          </a:ln>
        </p:spPr>
      </p:pic>
      <p:grpSp>
        <p:nvGrpSpPr>
          <p:cNvPr id="679" name="Google Shape;679;p49"/>
          <p:cNvGrpSpPr/>
          <p:nvPr/>
        </p:nvGrpSpPr>
        <p:grpSpPr>
          <a:xfrm flipH="1">
            <a:off x="-624375" y="3487614"/>
            <a:ext cx="1344377" cy="2469659"/>
            <a:chOff x="272875" y="1419395"/>
            <a:chExt cx="255950" cy="563168"/>
          </a:xfrm>
        </p:grpSpPr>
        <p:sp>
          <p:nvSpPr>
            <p:cNvPr id="680" name="Google Shape;680;p4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4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4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4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4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4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4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4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4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4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4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4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4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4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4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4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4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4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4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4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4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4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4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4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4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4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5"/>
        <p:cNvGrpSpPr/>
        <p:nvPr/>
      </p:nvGrpSpPr>
      <p:grpSpPr>
        <a:xfrm>
          <a:off x="0" y="0"/>
          <a:ext cx="0" cy="0"/>
          <a:chOff x="0" y="0"/>
          <a:chExt cx="0" cy="0"/>
        </a:xfrm>
      </p:grpSpPr>
      <p:sp>
        <p:nvSpPr>
          <p:cNvPr id="716" name="Google Shape;716;p50"/>
          <p:cNvSpPr txBox="1">
            <a:spLocks noGrp="1"/>
          </p:cNvSpPr>
          <p:nvPr>
            <p:ph type="subTitle" idx="1"/>
          </p:nvPr>
        </p:nvSpPr>
        <p:spPr>
          <a:xfrm>
            <a:off x="1944337" y="3168343"/>
            <a:ext cx="1532400" cy="479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600" b="1">
                <a:latin typeface="Josefin Sans"/>
                <a:ea typeface="Josefin Sans"/>
                <a:cs typeface="Josefin Sans"/>
                <a:sym typeface="Josefin Sans"/>
              </a:defRPr>
            </a:lvl1pPr>
            <a:lvl2pPr lvl="1" algn="ctr">
              <a:lnSpc>
                <a:spcPct val="100000"/>
              </a:lnSpc>
              <a:spcBef>
                <a:spcPts val="0"/>
              </a:spcBef>
              <a:spcAft>
                <a:spcPts val="0"/>
              </a:spcAft>
              <a:buSzPts val="1400"/>
              <a:buNone/>
              <a:defRPr sz="1600" b="1">
                <a:latin typeface="Josefin Sans"/>
                <a:ea typeface="Josefin Sans"/>
                <a:cs typeface="Josefin Sans"/>
                <a:sym typeface="Josefin Sans"/>
              </a:defRPr>
            </a:lvl2pPr>
            <a:lvl3pPr lvl="2" algn="ctr">
              <a:lnSpc>
                <a:spcPct val="100000"/>
              </a:lnSpc>
              <a:spcBef>
                <a:spcPts val="0"/>
              </a:spcBef>
              <a:spcAft>
                <a:spcPts val="0"/>
              </a:spcAft>
              <a:buSzPts val="1400"/>
              <a:buNone/>
              <a:defRPr sz="1600" b="1">
                <a:latin typeface="Josefin Sans"/>
                <a:ea typeface="Josefin Sans"/>
                <a:cs typeface="Josefin Sans"/>
                <a:sym typeface="Josefin Sans"/>
              </a:defRPr>
            </a:lvl3pPr>
            <a:lvl4pPr lvl="3" algn="ctr">
              <a:lnSpc>
                <a:spcPct val="100000"/>
              </a:lnSpc>
              <a:spcBef>
                <a:spcPts val="0"/>
              </a:spcBef>
              <a:spcAft>
                <a:spcPts val="0"/>
              </a:spcAft>
              <a:buSzPts val="1400"/>
              <a:buNone/>
              <a:defRPr sz="1600" b="1">
                <a:latin typeface="Josefin Sans"/>
                <a:ea typeface="Josefin Sans"/>
                <a:cs typeface="Josefin Sans"/>
                <a:sym typeface="Josefin Sans"/>
              </a:defRPr>
            </a:lvl4pPr>
            <a:lvl5pPr lvl="4" algn="ctr">
              <a:lnSpc>
                <a:spcPct val="100000"/>
              </a:lnSpc>
              <a:spcBef>
                <a:spcPts val="0"/>
              </a:spcBef>
              <a:spcAft>
                <a:spcPts val="0"/>
              </a:spcAft>
              <a:buSzPts val="1400"/>
              <a:buNone/>
              <a:defRPr sz="1600" b="1">
                <a:latin typeface="Josefin Sans"/>
                <a:ea typeface="Josefin Sans"/>
                <a:cs typeface="Josefin Sans"/>
                <a:sym typeface="Josefin Sans"/>
              </a:defRPr>
            </a:lvl5pPr>
            <a:lvl6pPr lvl="5" algn="ctr">
              <a:lnSpc>
                <a:spcPct val="100000"/>
              </a:lnSpc>
              <a:spcBef>
                <a:spcPts val="0"/>
              </a:spcBef>
              <a:spcAft>
                <a:spcPts val="0"/>
              </a:spcAft>
              <a:buSzPts val="1400"/>
              <a:buNone/>
              <a:defRPr sz="1600" b="1">
                <a:latin typeface="Josefin Sans"/>
                <a:ea typeface="Josefin Sans"/>
                <a:cs typeface="Josefin Sans"/>
                <a:sym typeface="Josefin Sans"/>
              </a:defRPr>
            </a:lvl6pPr>
            <a:lvl7pPr lvl="6" algn="ctr">
              <a:lnSpc>
                <a:spcPct val="100000"/>
              </a:lnSpc>
              <a:spcBef>
                <a:spcPts val="0"/>
              </a:spcBef>
              <a:spcAft>
                <a:spcPts val="0"/>
              </a:spcAft>
              <a:buSzPts val="1400"/>
              <a:buNone/>
              <a:defRPr sz="1600" b="1">
                <a:latin typeface="Josefin Sans"/>
                <a:ea typeface="Josefin Sans"/>
                <a:cs typeface="Josefin Sans"/>
                <a:sym typeface="Josefin Sans"/>
              </a:defRPr>
            </a:lvl7pPr>
            <a:lvl8pPr lvl="7" algn="ctr">
              <a:lnSpc>
                <a:spcPct val="100000"/>
              </a:lnSpc>
              <a:spcBef>
                <a:spcPts val="0"/>
              </a:spcBef>
              <a:spcAft>
                <a:spcPts val="0"/>
              </a:spcAft>
              <a:buSzPts val="1400"/>
              <a:buNone/>
              <a:defRPr sz="1600" b="1">
                <a:latin typeface="Josefin Sans"/>
                <a:ea typeface="Josefin Sans"/>
                <a:cs typeface="Josefin Sans"/>
                <a:sym typeface="Josefin Sans"/>
              </a:defRPr>
            </a:lvl8pPr>
            <a:lvl9pPr lvl="8" algn="ctr">
              <a:lnSpc>
                <a:spcPct val="100000"/>
              </a:lnSpc>
              <a:spcBef>
                <a:spcPts val="0"/>
              </a:spcBef>
              <a:spcAft>
                <a:spcPts val="0"/>
              </a:spcAft>
              <a:buSzPts val="1400"/>
              <a:buNone/>
              <a:defRPr sz="1600" b="1">
                <a:latin typeface="Josefin Sans"/>
                <a:ea typeface="Josefin Sans"/>
                <a:cs typeface="Josefin Sans"/>
                <a:sym typeface="Josefin Sans"/>
              </a:defRPr>
            </a:lvl9pPr>
          </a:lstStyle>
          <a:p>
            <a:endParaRPr/>
          </a:p>
        </p:txBody>
      </p:sp>
      <p:sp>
        <p:nvSpPr>
          <p:cNvPr id="717" name="Google Shape;717;p50"/>
          <p:cNvSpPr txBox="1">
            <a:spLocks noGrp="1"/>
          </p:cNvSpPr>
          <p:nvPr>
            <p:ph type="subTitle" idx="2"/>
          </p:nvPr>
        </p:nvSpPr>
        <p:spPr>
          <a:xfrm>
            <a:off x="1381688" y="3559333"/>
            <a:ext cx="2657700" cy="101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8" name="Google Shape;718;p50"/>
          <p:cNvSpPr txBox="1">
            <a:spLocks noGrp="1"/>
          </p:cNvSpPr>
          <p:nvPr>
            <p:ph type="subTitle" idx="3"/>
          </p:nvPr>
        </p:nvSpPr>
        <p:spPr>
          <a:xfrm flipH="1">
            <a:off x="5667265" y="3168343"/>
            <a:ext cx="1532400" cy="479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600" b="1">
                <a:latin typeface="Josefin Sans"/>
                <a:ea typeface="Josefin Sans"/>
                <a:cs typeface="Josefin Sans"/>
                <a:sym typeface="Josefin Sans"/>
              </a:defRPr>
            </a:lvl1pPr>
            <a:lvl2pPr lvl="1" algn="ctr">
              <a:lnSpc>
                <a:spcPct val="100000"/>
              </a:lnSpc>
              <a:spcBef>
                <a:spcPts val="0"/>
              </a:spcBef>
              <a:spcAft>
                <a:spcPts val="0"/>
              </a:spcAft>
              <a:buSzPts val="1400"/>
              <a:buNone/>
              <a:defRPr sz="1600" b="1">
                <a:latin typeface="Josefin Sans"/>
                <a:ea typeface="Josefin Sans"/>
                <a:cs typeface="Josefin Sans"/>
                <a:sym typeface="Josefin Sans"/>
              </a:defRPr>
            </a:lvl2pPr>
            <a:lvl3pPr lvl="2" algn="ctr">
              <a:lnSpc>
                <a:spcPct val="100000"/>
              </a:lnSpc>
              <a:spcBef>
                <a:spcPts val="0"/>
              </a:spcBef>
              <a:spcAft>
                <a:spcPts val="0"/>
              </a:spcAft>
              <a:buSzPts val="1400"/>
              <a:buNone/>
              <a:defRPr sz="1600" b="1">
                <a:latin typeface="Josefin Sans"/>
                <a:ea typeface="Josefin Sans"/>
                <a:cs typeface="Josefin Sans"/>
                <a:sym typeface="Josefin Sans"/>
              </a:defRPr>
            </a:lvl3pPr>
            <a:lvl4pPr lvl="3" algn="ctr">
              <a:lnSpc>
                <a:spcPct val="100000"/>
              </a:lnSpc>
              <a:spcBef>
                <a:spcPts val="0"/>
              </a:spcBef>
              <a:spcAft>
                <a:spcPts val="0"/>
              </a:spcAft>
              <a:buSzPts val="1400"/>
              <a:buNone/>
              <a:defRPr sz="1600" b="1">
                <a:latin typeface="Josefin Sans"/>
                <a:ea typeface="Josefin Sans"/>
                <a:cs typeface="Josefin Sans"/>
                <a:sym typeface="Josefin Sans"/>
              </a:defRPr>
            </a:lvl4pPr>
            <a:lvl5pPr lvl="4" algn="ctr">
              <a:lnSpc>
                <a:spcPct val="100000"/>
              </a:lnSpc>
              <a:spcBef>
                <a:spcPts val="0"/>
              </a:spcBef>
              <a:spcAft>
                <a:spcPts val="0"/>
              </a:spcAft>
              <a:buSzPts val="1400"/>
              <a:buNone/>
              <a:defRPr sz="1600" b="1">
                <a:latin typeface="Josefin Sans"/>
                <a:ea typeface="Josefin Sans"/>
                <a:cs typeface="Josefin Sans"/>
                <a:sym typeface="Josefin Sans"/>
              </a:defRPr>
            </a:lvl5pPr>
            <a:lvl6pPr lvl="5" algn="ctr">
              <a:lnSpc>
                <a:spcPct val="100000"/>
              </a:lnSpc>
              <a:spcBef>
                <a:spcPts val="0"/>
              </a:spcBef>
              <a:spcAft>
                <a:spcPts val="0"/>
              </a:spcAft>
              <a:buSzPts val="1400"/>
              <a:buNone/>
              <a:defRPr sz="1600" b="1">
                <a:latin typeface="Josefin Sans"/>
                <a:ea typeface="Josefin Sans"/>
                <a:cs typeface="Josefin Sans"/>
                <a:sym typeface="Josefin Sans"/>
              </a:defRPr>
            </a:lvl6pPr>
            <a:lvl7pPr lvl="6" algn="ctr">
              <a:lnSpc>
                <a:spcPct val="100000"/>
              </a:lnSpc>
              <a:spcBef>
                <a:spcPts val="0"/>
              </a:spcBef>
              <a:spcAft>
                <a:spcPts val="0"/>
              </a:spcAft>
              <a:buSzPts val="1400"/>
              <a:buNone/>
              <a:defRPr sz="1600" b="1">
                <a:latin typeface="Josefin Sans"/>
                <a:ea typeface="Josefin Sans"/>
                <a:cs typeface="Josefin Sans"/>
                <a:sym typeface="Josefin Sans"/>
              </a:defRPr>
            </a:lvl7pPr>
            <a:lvl8pPr lvl="7" algn="ctr">
              <a:lnSpc>
                <a:spcPct val="100000"/>
              </a:lnSpc>
              <a:spcBef>
                <a:spcPts val="0"/>
              </a:spcBef>
              <a:spcAft>
                <a:spcPts val="0"/>
              </a:spcAft>
              <a:buSzPts val="1400"/>
              <a:buNone/>
              <a:defRPr sz="1600" b="1">
                <a:latin typeface="Josefin Sans"/>
                <a:ea typeface="Josefin Sans"/>
                <a:cs typeface="Josefin Sans"/>
                <a:sym typeface="Josefin Sans"/>
              </a:defRPr>
            </a:lvl8pPr>
            <a:lvl9pPr lvl="8" algn="ctr">
              <a:lnSpc>
                <a:spcPct val="100000"/>
              </a:lnSpc>
              <a:spcBef>
                <a:spcPts val="0"/>
              </a:spcBef>
              <a:spcAft>
                <a:spcPts val="0"/>
              </a:spcAft>
              <a:buSzPts val="1400"/>
              <a:buNone/>
              <a:defRPr sz="1600" b="1">
                <a:latin typeface="Josefin Sans"/>
                <a:ea typeface="Josefin Sans"/>
                <a:cs typeface="Josefin Sans"/>
                <a:sym typeface="Josefin Sans"/>
              </a:defRPr>
            </a:lvl9pPr>
          </a:lstStyle>
          <a:p>
            <a:endParaRPr/>
          </a:p>
        </p:txBody>
      </p:sp>
      <p:sp>
        <p:nvSpPr>
          <p:cNvPr id="719" name="Google Shape;719;p50"/>
          <p:cNvSpPr txBox="1">
            <a:spLocks noGrp="1"/>
          </p:cNvSpPr>
          <p:nvPr>
            <p:ph type="subTitle" idx="4"/>
          </p:nvPr>
        </p:nvSpPr>
        <p:spPr>
          <a:xfrm flipH="1">
            <a:off x="5104613" y="3559333"/>
            <a:ext cx="2657700" cy="101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720" name="Google Shape;720;p50"/>
          <p:cNvPicPr preferRelativeResize="0"/>
          <p:nvPr/>
        </p:nvPicPr>
        <p:blipFill rotWithShape="1">
          <a:blip r:embed="rId2">
            <a:alphaModFix amt="47000"/>
          </a:blip>
          <a:srcRect/>
          <a:stretch/>
        </p:blipFill>
        <p:spPr>
          <a:xfrm rot="4139108">
            <a:off x="-1716814" y="3950736"/>
            <a:ext cx="2989903" cy="2468227"/>
          </a:xfrm>
          <a:prstGeom prst="rect">
            <a:avLst/>
          </a:prstGeom>
          <a:noFill/>
          <a:ln>
            <a:noFill/>
          </a:ln>
        </p:spPr>
      </p:pic>
      <p:grpSp>
        <p:nvGrpSpPr>
          <p:cNvPr id="721" name="Google Shape;721;p50"/>
          <p:cNvGrpSpPr/>
          <p:nvPr/>
        </p:nvGrpSpPr>
        <p:grpSpPr>
          <a:xfrm rot="-987768">
            <a:off x="-414533" y="3230134"/>
            <a:ext cx="1344359" cy="1995308"/>
            <a:chOff x="272875" y="1527563"/>
            <a:chExt cx="255950" cy="455000"/>
          </a:xfrm>
        </p:grpSpPr>
        <p:sp>
          <p:nvSpPr>
            <p:cNvPr id="722" name="Google Shape;722;p5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5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5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5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5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5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5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5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5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5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5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57" name="Google Shape;757;p50"/>
          <p:cNvPicPr preferRelativeResize="0"/>
          <p:nvPr/>
        </p:nvPicPr>
        <p:blipFill rotWithShape="1">
          <a:blip r:embed="rId3">
            <a:alphaModFix amt="74000"/>
          </a:blip>
          <a:srcRect/>
          <a:stretch/>
        </p:blipFill>
        <p:spPr>
          <a:xfrm rot="-1197527" flipH="1">
            <a:off x="8254668" y="3888189"/>
            <a:ext cx="2894871" cy="2593322"/>
          </a:xfrm>
          <a:prstGeom prst="rect">
            <a:avLst/>
          </a:prstGeom>
          <a:noFill/>
          <a:ln>
            <a:noFill/>
          </a:ln>
        </p:spPr>
      </p:pic>
      <p:pic>
        <p:nvPicPr>
          <p:cNvPr id="758" name="Google Shape;758;p50"/>
          <p:cNvPicPr preferRelativeResize="0"/>
          <p:nvPr/>
        </p:nvPicPr>
        <p:blipFill rotWithShape="1">
          <a:blip r:embed="rId4">
            <a:alphaModFix amt="58000"/>
          </a:blip>
          <a:srcRect/>
          <a:stretch/>
        </p:blipFill>
        <p:spPr>
          <a:xfrm rot="-9314708">
            <a:off x="-1515506" y="-1274402"/>
            <a:ext cx="1787180" cy="4287365"/>
          </a:xfrm>
          <a:prstGeom prst="rect">
            <a:avLst/>
          </a:prstGeom>
          <a:noFill/>
          <a:ln>
            <a:noFill/>
          </a:ln>
        </p:spPr>
      </p:pic>
      <p:pic>
        <p:nvPicPr>
          <p:cNvPr id="759" name="Google Shape;759;p50"/>
          <p:cNvPicPr preferRelativeResize="0"/>
          <p:nvPr/>
        </p:nvPicPr>
        <p:blipFill rotWithShape="1">
          <a:blip r:embed="rId5">
            <a:alphaModFix amt="76000"/>
          </a:blip>
          <a:srcRect/>
          <a:stretch/>
        </p:blipFill>
        <p:spPr>
          <a:xfrm rot="394092">
            <a:off x="2157624" y="-1359156"/>
            <a:ext cx="5296602" cy="1972438"/>
          </a:xfrm>
          <a:prstGeom prst="rect">
            <a:avLst/>
          </a:prstGeom>
          <a:noFill/>
          <a:ln>
            <a:noFill/>
          </a:ln>
        </p:spPr>
      </p:pic>
      <p:pic>
        <p:nvPicPr>
          <p:cNvPr id="760" name="Google Shape;760;p50"/>
          <p:cNvPicPr preferRelativeResize="0"/>
          <p:nvPr/>
        </p:nvPicPr>
        <p:blipFill rotWithShape="1">
          <a:blip r:embed="rId6">
            <a:alphaModFix amt="62000"/>
          </a:blip>
          <a:srcRect/>
          <a:stretch/>
        </p:blipFill>
        <p:spPr>
          <a:xfrm rot="6551349" flipH="1">
            <a:off x="7493893" y="-756657"/>
            <a:ext cx="2894870" cy="2593321"/>
          </a:xfrm>
          <a:prstGeom prst="rect">
            <a:avLst/>
          </a:prstGeom>
          <a:noFill/>
          <a:ln>
            <a:noFill/>
          </a:ln>
        </p:spPr>
      </p:pic>
      <p:grpSp>
        <p:nvGrpSpPr>
          <p:cNvPr id="761" name="Google Shape;761;p50"/>
          <p:cNvGrpSpPr/>
          <p:nvPr/>
        </p:nvGrpSpPr>
        <p:grpSpPr>
          <a:xfrm rot="8100046">
            <a:off x="8172669" y="-457651"/>
            <a:ext cx="1344367" cy="1995327"/>
            <a:chOff x="272875" y="1527563"/>
            <a:chExt cx="255950" cy="455000"/>
          </a:xfrm>
        </p:grpSpPr>
        <p:sp>
          <p:nvSpPr>
            <p:cNvPr id="762" name="Google Shape;762;p5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5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5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5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5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5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5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5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5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5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5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5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5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5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5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7" name="Google Shape;797;p50"/>
          <p:cNvSpPr txBox="1">
            <a:spLocks noGrp="1"/>
          </p:cNvSpPr>
          <p:nvPr>
            <p:ph type="ctrTitle"/>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sp>
        <p:nvSpPr>
          <p:cNvPr id="798" name="Google Shape;798;p50"/>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0"/>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0"/>
        <p:cNvGrpSpPr/>
        <p:nvPr/>
      </p:nvGrpSpPr>
      <p:grpSpPr>
        <a:xfrm>
          <a:off x="0" y="0"/>
          <a:ext cx="0" cy="0"/>
          <a:chOff x="0" y="0"/>
          <a:chExt cx="0" cy="0"/>
        </a:xfrm>
      </p:grpSpPr>
      <p:sp>
        <p:nvSpPr>
          <p:cNvPr id="801" name="Google Shape;801;p51"/>
          <p:cNvSpPr txBox="1">
            <a:spLocks noGrp="1"/>
          </p:cNvSpPr>
          <p:nvPr>
            <p:ph type="subTitle" idx="1"/>
          </p:nvPr>
        </p:nvSpPr>
        <p:spPr>
          <a:xfrm flipH="1">
            <a:off x="5047900" y="2607067"/>
            <a:ext cx="3367800" cy="1063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802" name="Google Shape;802;p51"/>
          <p:cNvSpPr txBox="1">
            <a:spLocks noGrp="1"/>
          </p:cNvSpPr>
          <p:nvPr>
            <p:ph type="ctrTitle"/>
          </p:nvPr>
        </p:nvSpPr>
        <p:spPr>
          <a:xfrm flipH="1">
            <a:off x="4571900" y="1697799"/>
            <a:ext cx="3860400" cy="934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pic>
        <p:nvPicPr>
          <p:cNvPr id="803" name="Google Shape;803;p51"/>
          <p:cNvPicPr preferRelativeResize="0"/>
          <p:nvPr/>
        </p:nvPicPr>
        <p:blipFill rotWithShape="1">
          <a:blip r:embed="rId2">
            <a:alphaModFix amt="82000"/>
          </a:blip>
          <a:srcRect/>
          <a:stretch/>
        </p:blipFill>
        <p:spPr>
          <a:xfrm>
            <a:off x="6498000" y="3581373"/>
            <a:ext cx="3440400" cy="2840126"/>
          </a:xfrm>
          <a:prstGeom prst="rect">
            <a:avLst/>
          </a:prstGeom>
          <a:noFill/>
          <a:ln>
            <a:noFill/>
          </a:ln>
        </p:spPr>
      </p:pic>
      <p:sp>
        <p:nvSpPr>
          <p:cNvPr id="804" name="Google Shape;804;p51"/>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5" name="Google Shape;805;p51"/>
          <p:cNvGrpSpPr/>
          <p:nvPr/>
        </p:nvGrpSpPr>
        <p:grpSpPr>
          <a:xfrm rot="-6629356">
            <a:off x="7495291" y="3526103"/>
            <a:ext cx="1344346" cy="2469672"/>
            <a:chOff x="272875" y="1419395"/>
            <a:chExt cx="255950" cy="563168"/>
          </a:xfrm>
        </p:grpSpPr>
        <p:sp>
          <p:nvSpPr>
            <p:cNvPr id="806" name="Google Shape;806;p5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5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5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5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5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5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5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5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5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5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5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5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5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5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5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5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5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5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5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5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41" name="Google Shape;841;p51"/>
          <p:cNvPicPr preferRelativeResize="0"/>
          <p:nvPr/>
        </p:nvPicPr>
        <p:blipFill rotWithShape="1">
          <a:blip r:embed="rId3">
            <a:alphaModFix amt="82000"/>
          </a:blip>
          <a:srcRect/>
          <a:stretch/>
        </p:blipFill>
        <p:spPr>
          <a:xfrm rot="-5400005">
            <a:off x="-1096437" y="-959501"/>
            <a:ext cx="3632875" cy="29990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842"/>
        <p:cNvGrpSpPr/>
        <p:nvPr/>
      </p:nvGrpSpPr>
      <p:grpSpPr>
        <a:xfrm>
          <a:off x="0" y="0"/>
          <a:ext cx="0" cy="0"/>
          <a:chOff x="0" y="0"/>
          <a:chExt cx="0" cy="0"/>
        </a:xfrm>
      </p:grpSpPr>
      <p:pic>
        <p:nvPicPr>
          <p:cNvPr id="843" name="Google Shape;843;p52"/>
          <p:cNvPicPr preferRelativeResize="0"/>
          <p:nvPr/>
        </p:nvPicPr>
        <p:blipFill rotWithShape="1">
          <a:blip r:embed="rId2">
            <a:alphaModFix amt="66000"/>
          </a:blip>
          <a:srcRect/>
          <a:stretch/>
        </p:blipFill>
        <p:spPr>
          <a:xfrm rot="-2343514" flipH="1">
            <a:off x="-1641553" y="-1719908"/>
            <a:ext cx="3297389" cy="2276638"/>
          </a:xfrm>
          <a:prstGeom prst="rect">
            <a:avLst/>
          </a:prstGeom>
          <a:noFill/>
          <a:ln>
            <a:noFill/>
          </a:ln>
        </p:spPr>
      </p:pic>
      <p:grpSp>
        <p:nvGrpSpPr>
          <p:cNvPr id="844" name="Google Shape;844;p52"/>
          <p:cNvGrpSpPr/>
          <p:nvPr/>
        </p:nvGrpSpPr>
        <p:grpSpPr>
          <a:xfrm rot="-8099954">
            <a:off x="-459577" y="-1021623"/>
            <a:ext cx="1344367" cy="1995327"/>
            <a:chOff x="272875" y="1527563"/>
            <a:chExt cx="255950" cy="455000"/>
          </a:xfrm>
        </p:grpSpPr>
        <p:sp>
          <p:nvSpPr>
            <p:cNvPr id="845" name="Google Shape;845;p5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5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5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5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5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5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5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5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5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5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5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5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5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5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5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5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5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5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5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5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5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5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5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5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5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5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5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5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5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5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5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5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5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5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5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80" name="Google Shape;880;p52"/>
          <p:cNvPicPr preferRelativeResize="0"/>
          <p:nvPr/>
        </p:nvPicPr>
        <p:blipFill rotWithShape="1">
          <a:blip r:embed="rId3">
            <a:alphaModFix amt="74000"/>
          </a:blip>
          <a:srcRect/>
          <a:stretch/>
        </p:blipFill>
        <p:spPr>
          <a:xfrm rot="4990199" flipH="1">
            <a:off x="-1127360" y="4108621"/>
            <a:ext cx="2894870" cy="2593321"/>
          </a:xfrm>
          <a:prstGeom prst="rect">
            <a:avLst/>
          </a:prstGeom>
          <a:noFill/>
          <a:ln>
            <a:noFill/>
          </a:ln>
        </p:spPr>
      </p:pic>
      <p:pic>
        <p:nvPicPr>
          <p:cNvPr id="881" name="Google Shape;881;p52"/>
          <p:cNvPicPr preferRelativeResize="0"/>
          <p:nvPr/>
        </p:nvPicPr>
        <p:blipFill rotWithShape="1">
          <a:blip r:embed="rId4">
            <a:alphaModFix amt="74000"/>
          </a:blip>
          <a:srcRect/>
          <a:stretch/>
        </p:blipFill>
        <p:spPr>
          <a:xfrm rot="4990199" flipH="1">
            <a:off x="7307615" y="-922016"/>
            <a:ext cx="2894870" cy="2593321"/>
          </a:xfrm>
          <a:prstGeom prst="rect">
            <a:avLst/>
          </a:prstGeom>
          <a:noFill/>
          <a:ln>
            <a:noFill/>
          </a:ln>
        </p:spPr>
      </p:pic>
      <p:sp>
        <p:nvSpPr>
          <p:cNvPr id="882" name="Google Shape;882;p52"/>
          <p:cNvSpPr txBox="1">
            <a:spLocks noGrp="1"/>
          </p:cNvSpPr>
          <p:nvPr>
            <p:ph type="ctrTitle"/>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sp>
        <p:nvSpPr>
          <p:cNvPr id="883" name="Google Shape;883;p52"/>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4" name="Google Shape;884;p52"/>
          <p:cNvPicPr preferRelativeResize="0"/>
          <p:nvPr/>
        </p:nvPicPr>
        <p:blipFill rotWithShape="1">
          <a:blip r:embed="rId2">
            <a:alphaModFix amt="66000"/>
          </a:blip>
          <a:srcRect/>
          <a:stretch/>
        </p:blipFill>
        <p:spPr>
          <a:xfrm rot="-2343514" flipH="1">
            <a:off x="7272347" y="3430567"/>
            <a:ext cx="3297389" cy="2276638"/>
          </a:xfrm>
          <a:prstGeom prst="rect">
            <a:avLst/>
          </a:prstGeom>
          <a:noFill/>
          <a:ln>
            <a:noFill/>
          </a:ln>
        </p:spPr>
      </p:pic>
      <p:grpSp>
        <p:nvGrpSpPr>
          <p:cNvPr id="885" name="Google Shape;885;p52"/>
          <p:cNvGrpSpPr/>
          <p:nvPr/>
        </p:nvGrpSpPr>
        <p:grpSpPr>
          <a:xfrm rot="-8099954">
            <a:off x="8454323" y="4128852"/>
            <a:ext cx="1344367" cy="1995327"/>
            <a:chOff x="272875" y="1527563"/>
            <a:chExt cx="255950" cy="455000"/>
          </a:xfrm>
        </p:grpSpPr>
        <p:sp>
          <p:nvSpPr>
            <p:cNvPr id="886" name="Google Shape;886;p5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5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5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5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5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5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5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5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5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5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5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5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5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5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5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5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5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5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5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5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5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5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5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5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5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5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5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5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5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5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5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5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5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5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5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921"/>
        <p:cNvGrpSpPr/>
        <p:nvPr/>
      </p:nvGrpSpPr>
      <p:grpSpPr>
        <a:xfrm>
          <a:off x="0" y="0"/>
          <a:ext cx="0" cy="0"/>
          <a:chOff x="0" y="0"/>
          <a:chExt cx="0" cy="0"/>
        </a:xfrm>
      </p:grpSpPr>
      <p:sp>
        <p:nvSpPr>
          <p:cNvPr id="922" name="Google Shape;922;p53"/>
          <p:cNvSpPr txBox="1">
            <a:spLocks noGrp="1"/>
          </p:cNvSpPr>
          <p:nvPr>
            <p:ph type="subTitle" idx="1"/>
          </p:nvPr>
        </p:nvSpPr>
        <p:spPr>
          <a:xfrm>
            <a:off x="544025" y="3120381"/>
            <a:ext cx="2286000" cy="47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Overpass Black"/>
                <a:ea typeface="Overpass Black"/>
                <a:cs typeface="Overpass Black"/>
                <a:sym typeface="Overpass Black"/>
              </a:defRPr>
            </a:lvl1pPr>
            <a:lvl2pPr lvl="1" algn="ctr">
              <a:lnSpc>
                <a:spcPct val="100000"/>
              </a:lnSpc>
              <a:spcBef>
                <a:spcPts val="0"/>
              </a:spcBef>
              <a:spcAft>
                <a:spcPts val="0"/>
              </a:spcAft>
              <a:buSzPts val="1400"/>
              <a:buNone/>
              <a:defRPr sz="1600">
                <a:latin typeface="Overpass Black"/>
                <a:ea typeface="Overpass Black"/>
                <a:cs typeface="Overpass Black"/>
                <a:sym typeface="Overpass Black"/>
              </a:defRPr>
            </a:lvl2pPr>
            <a:lvl3pPr lvl="2" algn="ctr">
              <a:lnSpc>
                <a:spcPct val="100000"/>
              </a:lnSpc>
              <a:spcBef>
                <a:spcPts val="0"/>
              </a:spcBef>
              <a:spcAft>
                <a:spcPts val="0"/>
              </a:spcAft>
              <a:buSzPts val="1400"/>
              <a:buNone/>
              <a:defRPr sz="1600">
                <a:latin typeface="Overpass Black"/>
                <a:ea typeface="Overpass Black"/>
                <a:cs typeface="Overpass Black"/>
                <a:sym typeface="Overpass Black"/>
              </a:defRPr>
            </a:lvl3pPr>
            <a:lvl4pPr lvl="3" algn="ctr">
              <a:lnSpc>
                <a:spcPct val="100000"/>
              </a:lnSpc>
              <a:spcBef>
                <a:spcPts val="0"/>
              </a:spcBef>
              <a:spcAft>
                <a:spcPts val="0"/>
              </a:spcAft>
              <a:buSzPts val="1400"/>
              <a:buNone/>
              <a:defRPr sz="1600">
                <a:latin typeface="Overpass Black"/>
                <a:ea typeface="Overpass Black"/>
                <a:cs typeface="Overpass Black"/>
                <a:sym typeface="Overpass Black"/>
              </a:defRPr>
            </a:lvl4pPr>
            <a:lvl5pPr lvl="4" algn="ctr">
              <a:lnSpc>
                <a:spcPct val="100000"/>
              </a:lnSpc>
              <a:spcBef>
                <a:spcPts val="0"/>
              </a:spcBef>
              <a:spcAft>
                <a:spcPts val="0"/>
              </a:spcAft>
              <a:buSzPts val="1400"/>
              <a:buNone/>
              <a:defRPr sz="1600">
                <a:latin typeface="Overpass Black"/>
                <a:ea typeface="Overpass Black"/>
                <a:cs typeface="Overpass Black"/>
                <a:sym typeface="Overpass Black"/>
              </a:defRPr>
            </a:lvl5pPr>
            <a:lvl6pPr lvl="5" algn="ctr">
              <a:lnSpc>
                <a:spcPct val="100000"/>
              </a:lnSpc>
              <a:spcBef>
                <a:spcPts val="0"/>
              </a:spcBef>
              <a:spcAft>
                <a:spcPts val="0"/>
              </a:spcAft>
              <a:buSzPts val="1400"/>
              <a:buNone/>
              <a:defRPr sz="1600">
                <a:latin typeface="Overpass Black"/>
                <a:ea typeface="Overpass Black"/>
                <a:cs typeface="Overpass Black"/>
                <a:sym typeface="Overpass Black"/>
              </a:defRPr>
            </a:lvl6pPr>
            <a:lvl7pPr lvl="6" algn="ctr">
              <a:lnSpc>
                <a:spcPct val="100000"/>
              </a:lnSpc>
              <a:spcBef>
                <a:spcPts val="0"/>
              </a:spcBef>
              <a:spcAft>
                <a:spcPts val="0"/>
              </a:spcAft>
              <a:buSzPts val="1400"/>
              <a:buNone/>
              <a:defRPr sz="1600">
                <a:latin typeface="Overpass Black"/>
                <a:ea typeface="Overpass Black"/>
                <a:cs typeface="Overpass Black"/>
                <a:sym typeface="Overpass Black"/>
              </a:defRPr>
            </a:lvl7pPr>
            <a:lvl8pPr lvl="7" algn="ctr">
              <a:lnSpc>
                <a:spcPct val="100000"/>
              </a:lnSpc>
              <a:spcBef>
                <a:spcPts val="0"/>
              </a:spcBef>
              <a:spcAft>
                <a:spcPts val="0"/>
              </a:spcAft>
              <a:buSzPts val="1400"/>
              <a:buNone/>
              <a:defRPr sz="1600">
                <a:latin typeface="Overpass Black"/>
                <a:ea typeface="Overpass Black"/>
                <a:cs typeface="Overpass Black"/>
                <a:sym typeface="Overpass Black"/>
              </a:defRPr>
            </a:lvl8pPr>
            <a:lvl9pPr lvl="8" algn="ctr">
              <a:lnSpc>
                <a:spcPct val="100000"/>
              </a:lnSpc>
              <a:spcBef>
                <a:spcPts val="0"/>
              </a:spcBef>
              <a:spcAft>
                <a:spcPts val="0"/>
              </a:spcAft>
              <a:buSzPts val="1400"/>
              <a:buNone/>
              <a:defRPr sz="1600">
                <a:latin typeface="Overpass Black"/>
                <a:ea typeface="Overpass Black"/>
                <a:cs typeface="Overpass Black"/>
                <a:sym typeface="Overpass Black"/>
              </a:defRPr>
            </a:lvl9pPr>
          </a:lstStyle>
          <a:p>
            <a:endParaRPr/>
          </a:p>
        </p:txBody>
      </p:sp>
      <p:sp>
        <p:nvSpPr>
          <p:cNvPr id="923" name="Google Shape;923;p53"/>
          <p:cNvSpPr txBox="1">
            <a:spLocks noGrp="1"/>
          </p:cNvSpPr>
          <p:nvPr>
            <p:ph type="subTitle" idx="2"/>
          </p:nvPr>
        </p:nvSpPr>
        <p:spPr>
          <a:xfrm>
            <a:off x="544025" y="3429595"/>
            <a:ext cx="2286000" cy="84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4" name="Google Shape;924;p53"/>
          <p:cNvSpPr txBox="1">
            <a:spLocks noGrp="1"/>
          </p:cNvSpPr>
          <p:nvPr>
            <p:ph type="subTitle" idx="3"/>
          </p:nvPr>
        </p:nvSpPr>
        <p:spPr>
          <a:xfrm>
            <a:off x="3147280" y="3120381"/>
            <a:ext cx="2467500" cy="47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Overpass Black"/>
                <a:ea typeface="Overpass Black"/>
                <a:cs typeface="Overpass Black"/>
                <a:sym typeface="Overpass Black"/>
              </a:defRPr>
            </a:lvl1pPr>
            <a:lvl2pPr lvl="1" algn="ctr">
              <a:lnSpc>
                <a:spcPct val="100000"/>
              </a:lnSpc>
              <a:spcBef>
                <a:spcPts val="0"/>
              </a:spcBef>
              <a:spcAft>
                <a:spcPts val="0"/>
              </a:spcAft>
              <a:buSzPts val="1400"/>
              <a:buNone/>
              <a:defRPr sz="1600">
                <a:latin typeface="Overpass Black"/>
                <a:ea typeface="Overpass Black"/>
                <a:cs typeface="Overpass Black"/>
                <a:sym typeface="Overpass Black"/>
              </a:defRPr>
            </a:lvl2pPr>
            <a:lvl3pPr lvl="2" algn="ctr">
              <a:lnSpc>
                <a:spcPct val="100000"/>
              </a:lnSpc>
              <a:spcBef>
                <a:spcPts val="0"/>
              </a:spcBef>
              <a:spcAft>
                <a:spcPts val="0"/>
              </a:spcAft>
              <a:buSzPts val="1400"/>
              <a:buNone/>
              <a:defRPr sz="1600">
                <a:latin typeface="Overpass Black"/>
                <a:ea typeface="Overpass Black"/>
                <a:cs typeface="Overpass Black"/>
                <a:sym typeface="Overpass Black"/>
              </a:defRPr>
            </a:lvl3pPr>
            <a:lvl4pPr lvl="3" algn="ctr">
              <a:lnSpc>
                <a:spcPct val="100000"/>
              </a:lnSpc>
              <a:spcBef>
                <a:spcPts val="0"/>
              </a:spcBef>
              <a:spcAft>
                <a:spcPts val="0"/>
              </a:spcAft>
              <a:buSzPts val="1400"/>
              <a:buNone/>
              <a:defRPr sz="1600">
                <a:latin typeface="Overpass Black"/>
                <a:ea typeface="Overpass Black"/>
                <a:cs typeface="Overpass Black"/>
                <a:sym typeface="Overpass Black"/>
              </a:defRPr>
            </a:lvl4pPr>
            <a:lvl5pPr lvl="4" algn="ctr">
              <a:lnSpc>
                <a:spcPct val="100000"/>
              </a:lnSpc>
              <a:spcBef>
                <a:spcPts val="0"/>
              </a:spcBef>
              <a:spcAft>
                <a:spcPts val="0"/>
              </a:spcAft>
              <a:buSzPts val="1400"/>
              <a:buNone/>
              <a:defRPr sz="1600">
                <a:latin typeface="Overpass Black"/>
                <a:ea typeface="Overpass Black"/>
                <a:cs typeface="Overpass Black"/>
                <a:sym typeface="Overpass Black"/>
              </a:defRPr>
            </a:lvl5pPr>
            <a:lvl6pPr lvl="5" algn="ctr">
              <a:lnSpc>
                <a:spcPct val="100000"/>
              </a:lnSpc>
              <a:spcBef>
                <a:spcPts val="0"/>
              </a:spcBef>
              <a:spcAft>
                <a:spcPts val="0"/>
              </a:spcAft>
              <a:buSzPts val="1400"/>
              <a:buNone/>
              <a:defRPr sz="1600">
                <a:latin typeface="Overpass Black"/>
                <a:ea typeface="Overpass Black"/>
                <a:cs typeface="Overpass Black"/>
                <a:sym typeface="Overpass Black"/>
              </a:defRPr>
            </a:lvl6pPr>
            <a:lvl7pPr lvl="6" algn="ctr">
              <a:lnSpc>
                <a:spcPct val="100000"/>
              </a:lnSpc>
              <a:spcBef>
                <a:spcPts val="0"/>
              </a:spcBef>
              <a:spcAft>
                <a:spcPts val="0"/>
              </a:spcAft>
              <a:buSzPts val="1400"/>
              <a:buNone/>
              <a:defRPr sz="1600">
                <a:latin typeface="Overpass Black"/>
                <a:ea typeface="Overpass Black"/>
                <a:cs typeface="Overpass Black"/>
                <a:sym typeface="Overpass Black"/>
              </a:defRPr>
            </a:lvl7pPr>
            <a:lvl8pPr lvl="7" algn="ctr">
              <a:lnSpc>
                <a:spcPct val="100000"/>
              </a:lnSpc>
              <a:spcBef>
                <a:spcPts val="0"/>
              </a:spcBef>
              <a:spcAft>
                <a:spcPts val="0"/>
              </a:spcAft>
              <a:buSzPts val="1400"/>
              <a:buNone/>
              <a:defRPr sz="1600">
                <a:latin typeface="Overpass Black"/>
                <a:ea typeface="Overpass Black"/>
                <a:cs typeface="Overpass Black"/>
                <a:sym typeface="Overpass Black"/>
              </a:defRPr>
            </a:lvl8pPr>
            <a:lvl9pPr lvl="8" algn="ctr">
              <a:lnSpc>
                <a:spcPct val="100000"/>
              </a:lnSpc>
              <a:spcBef>
                <a:spcPts val="0"/>
              </a:spcBef>
              <a:spcAft>
                <a:spcPts val="0"/>
              </a:spcAft>
              <a:buSzPts val="1400"/>
              <a:buNone/>
              <a:defRPr sz="1600">
                <a:latin typeface="Overpass Black"/>
                <a:ea typeface="Overpass Black"/>
                <a:cs typeface="Overpass Black"/>
                <a:sym typeface="Overpass Black"/>
              </a:defRPr>
            </a:lvl9pPr>
          </a:lstStyle>
          <a:p>
            <a:endParaRPr/>
          </a:p>
        </p:txBody>
      </p:sp>
      <p:sp>
        <p:nvSpPr>
          <p:cNvPr id="925" name="Google Shape;925;p53"/>
          <p:cNvSpPr txBox="1">
            <a:spLocks noGrp="1"/>
          </p:cNvSpPr>
          <p:nvPr>
            <p:ph type="subTitle" idx="4"/>
          </p:nvPr>
        </p:nvSpPr>
        <p:spPr>
          <a:xfrm>
            <a:off x="3238030" y="3429595"/>
            <a:ext cx="2286000" cy="84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6" name="Google Shape;926;p53"/>
          <p:cNvSpPr txBox="1">
            <a:spLocks noGrp="1"/>
          </p:cNvSpPr>
          <p:nvPr>
            <p:ph type="subTitle" idx="5"/>
          </p:nvPr>
        </p:nvSpPr>
        <p:spPr>
          <a:xfrm>
            <a:off x="5784651" y="3120381"/>
            <a:ext cx="2467500" cy="47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Overpass Black"/>
                <a:ea typeface="Overpass Black"/>
                <a:cs typeface="Overpass Black"/>
                <a:sym typeface="Overpass Black"/>
              </a:defRPr>
            </a:lvl1pPr>
            <a:lvl2pPr lvl="1" algn="ctr">
              <a:lnSpc>
                <a:spcPct val="100000"/>
              </a:lnSpc>
              <a:spcBef>
                <a:spcPts val="0"/>
              </a:spcBef>
              <a:spcAft>
                <a:spcPts val="0"/>
              </a:spcAft>
              <a:buSzPts val="1400"/>
              <a:buNone/>
              <a:defRPr sz="1600">
                <a:latin typeface="Overpass Black"/>
                <a:ea typeface="Overpass Black"/>
                <a:cs typeface="Overpass Black"/>
                <a:sym typeface="Overpass Black"/>
              </a:defRPr>
            </a:lvl2pPr>
            <a:lvl3pPr lvl="2" algn="ctr">
              <a:lnSpc>
                <a:spcPct val="100000"/>
              </a:lnSpc>
              <a:spcBef>
                <a:spcPts val="0"/>
              </a:spcBef>
              <a:spcAft>
                <a:spcPts val="0"/>
              </a:spcAft>
              <a:buSzPts val="1400"/>
              <a:buNone/>
              <a:defRPr sz="1600">
                <a:latin typeface="Overpass Black"/>
                <a:ea typeface="Overpass Black"/>
                <a:cs typeface="Overpass Black"/>
                <a:sym typeface="Overpass Black"/>
              </a:defRPr>
            </a:lvl3pPr>
            <a:lvl4pPr lvl="3" algn="ctr">
              <a:lnSpc>
                <a:spcPct val="100000"/>
              </a:lnSpc>
              <a:spcBef>
                <a:spcPts val="0"/>
              </a:spcBef>
              <a:spcAft>
                <a:spcPts val="0"/>
              </a:spcAft>
              <a:buSzPts val="1400"/>
              <a:buNone/>
              <a:defRPr sz="1600">
                <a:latin typeface="Overpass Black"/>
                <a:ea typeface="Overpass Black"/>
                <a:cs typeface="Overpass Black"/>
                <a:sym typeface="Overpass Black"/>
              </a:defRPr>
            </a:lvl4pPr>
            <a:lvl5pPr lvl="4" algn="ctr">
              <a:lnSpc>
                <a:spcPct val="100000"/>
              </a:lnSpc>
              <a:spcBef>
                <a:spcPts val="0"/>
              </a:spcBef>
              <a:spcAft>
                <a:spcPts val="0"/>
              </a:spcAft>
              <a:buSzPts val="1400"/>
              <a:buNone/>
              <a:defRPr sz="1600">
                <a:latin typeface="Overpass Black"/>
                <a:ea typeface="Overpass Black"/>
                <a:cs typeface="Overpass Black"/>
                <a:sym typeface="Overpass Black"/>
              </a:defRPr>
            </a:lvl5pPr>
            <a:lvl6pPr lvl="5" algn="ctr">
              <a:lnSpc>
                <a:spcPct val="100000"/>
              </a:lnSpc>
              <a:spcBef>
                <a:spcPts val="0"/>
              </a:spcBef>
              <a:spcAft>
                <a:spcPts val="0"/>
              </a:spcAft>
              <a:buSzPts val="1400"/>
              <a:buNone/>
              <a:defRPr sz="1600">
                <a:latin typeface="Overpass Black"/>
                <a:ea typeface="Overpass Black"/>
                <a:cs typeface="Overpass Black"/>
                <a:sym typeface="Overpass Black"/>
              </a:defRPr>
            </a:lvl6pPr>
            <a:lvl7pPr lvl="6" algn="ctr">
              <a:lnSpc>
                <a:spcPct val="100000"/>
              </a:lnSpc>
              <a:spcBef>
                <a:spcPts val="0"/>
              </a:spcBef>
              <a:spcAft>
                <a:spcPts val="0"/>
              </a:spcAft>
              <a:buSzPts val="1400"/>
              <a:buNone/>
              <a:defRPr sz="1600">
                <a:latin typeface="Overpass Black"/>
                <a:ea typeface="Overpass Black"/>
                <a:cs typeface="Overpass Black"/>
                <a:sym typeface="Overpass Black"/>
              </a:defRPr>
            </a:lvl7pPr>
            <a:lvl8pPr lvl="7" algn="ctr">
              <a:lnSpc>
                <a:spcPct val="100000"/>
              </a:lnSpc>
              <a:spcBef>
                <a:spcPts val="0"/>
              </a:spcBef>
              <a:spcAft>
                <a:spcPts val="0"/>
              </a:spcAft>
              <a:buSzPts val="1400"/>
              <a:buNone/>
              <a:defRPr sz="1600">
                <a:latin typeface="Overpass Black"/>
                <a:ea typeface="Overpass Black"/>
                <a:cs typeface="Overpass Black"/>
                <a:sym typeface="Overpass Black"/>
              </a:defRPr>
            </a:lvl8pPr>
            <a:lvl9pPr lvl="8" algn="ctr">
              <a:lnSpc>
                <a:spcPct val="100000"/>
              </a:lnSpc>
              <a:spcBef>
                <a:spcPts val="0"/>
              </a:spcBef>
              <a:spcAft>
                <a:spcPts val="0"/>
              </a:spcAft>
              <a:buSzPts val="1400"/>
              <a:buNone/>
              <a:defRPr sz="1600">
                <a:latin typeface="Overpass Black"/>
                <a:ea typeface="Overpass Black"/>
                <a:cs typeface="Overpass Black"/>
                <a:sym typeface="Overpass Black"/>
              </a:defRPr>
            </a:lvl9pPr>
          </a:lstStyle>
          <a:p>
            <a:endParaRPr/>
          </a:p>
        </p:txBody>
      </p:sp>
      <p:sp>
        <p:nvSpPr>
          <p:cNvPr id="927" name="Google Shape;927;p53"/>
          <p:cNvSpPr txBox="1">
            <a:spLocks noGrp="1"/>
          </p:cNvSpPr>
          <p:nvPr>
            <p:ph type="subTitle" idx="6"/>
          </p:nvPr>
        </p:nvSpPr>
        <p:spPr>
          <a:xfrm>
            <a:off x="5875400" y="3429595"/>
            <a:ext cx="2286000" cy="84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8" name="Google Shape;928;p53"/>
          <p:cNvSpPr txBox="1">
            <a:spLocks noGrp="1"/>
          </p:cNvSpPr>
          <p:nvPr>
            <p:ph type="title"/>
          </p:nvPr>
        </p:nvSpPr>
        <p:spPr>
          <a:xfrm>
            <a:off x="3450130" y="2341726"/>
            <a:ext cx="1861800" cy="5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23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929" name="Google Shape;929;p53"/>
          <p:cNvSpPr txBox="1">
            <a:spLocks noGrp="1"/>
          </p:cNvSpPr>
          <p:nvPr>
            <p:ph type="title" idx="7"/>
          </p:nvPr>
        </p:nvSpPr>
        <p:spPr>
          <a:xfrm>
            <a:off x="6087501" y="2341726"/>
            <a:ext cx="1861800" cy="5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23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930" name="Google Shape;930;p53"/>
          <p:cNvSpPr txBox="1">
            <a:spLocks noGrp="1"/>
          </p:cNvSpPr>
          <p:nvPr>
            <p:ph type="title" idx="8"/>
          </p:nvPr>
        </p:nvSpPr>
        <p:spPr>
          <a:xfrm>
            <a:off x="756125" y="2341726"/>
            <a:ext cx="1861800" cy="5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23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pic>
        <p:nvPicPr>
          <p:cNvPr id="931" name="Google Shape;931;p53"/>
          <p:cNvPicPr preferRelativeResize="0"/>
          <p:nvPr/>
        </p:nvPicPr>
        <p:blipFill rotWithShape="1">
          <a:blip r:embed="rId2">
            <a:alphaModFix amt="66000"/>
          </a:blip>
          <a:srcRect/>
          <a:stretch/>
        </p:blipFill>
        <p:spPr>
          <a:xfrm rot="-2343514" flipH="1">
            <a:off x="-1641553" y="-1719908"/>
            <a:ext cx="3297389" cy="2276638"/>
          </a:xfrm>
          <a:prstGeom prst="rect">
            <a:avLst/>
          </a:prstGeom>
          <a:noFill/>
          <a:ln>
            <a:noFill/>
          </a:ln>
        </p:spPr>
      </p:pic>
      <p:grpSp>
        <p:nvGrpSpPr>
          <p:cNvPr id="932" name="Google Shape;932;p53"/>
          <p:cNvGrpSpPr/>
          <p:nvPr/>
        </p:nvGrpSpPr>
        <p:grpSpPr>
          <a:xfrm rot="-8099954">
            <a:off x="-459577" y="-1021623"/>
            <a:ext cx="1344367" cy="1995327"/>
            <a:chOff x="272875" y="1527563"/>
            <a:chExt cx="255950" cy="455000"/>
          </a:xfrm>
        </p:grpSpPr>
        <p:sp>
          <p:nvSpPr>
            <p:cNvPr id="933" name="Google Shape;933;p5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5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5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5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5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5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5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5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5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5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5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5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5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5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5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5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5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5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5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5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5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5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5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5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5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5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5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5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5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5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5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5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5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5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5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68" name="Google Shape;968;p53"/>
          <p:cNvPicPr preferRelativeResize="0"/>
          <p:nvPr/>
        </p:nvPicPr>
        <p:blipFill rotWithShape="1">
          <a:blip r:embed="rId3">
            <a:alphaModFix amt="74000"/>
          </a:blip>
          <a:srcRect/>
          <a:stretch/>
        </p:blipFill>
        <p:spPr>
          <a:xfrm rot="4990199" flipH="1">
            <a:off x="-1127360" y="4108621"/>
            <a:ext cx="2894870" cy="2593321"/>
          </a:xfrm>
          <a:prstGeom prst="rect">
            <a:avLst/>
          </a:prstGeom>
          <a:noFill/>
          <a:ln>
            <a:noFill/>
          </a:ln>
        </p:spPr>
      </p:pic>
      <p:pic>
        <p:nvPicPr>
          <p:cNvPr id="969" name="Google Shape;969;p53"/>
          <p:cNvPicPr preferRelativeResize="0"/>
          <p:nvPr/>
        </p:nvPicPr>
        <p:blipFill rotWithShape="1">
          <a:blip r:embed="rId4">
            <a:alphaModFix amt="74000"/>
          </a:blip>
          <a:srcRect/>
          <a:stretch/>
        </p:blipFill>
        <p:spPr>
          <a:xfrm rot="4990199" flipH="1">
            <a:off x="7307615" y="-922016"/>
            <a:ext cx="2894870" cy="2593321"/>
          </a:xfrm>
          <a:prstGeom prst="rect">
            <a:avLst/>
          </a:prstGeom>
          <a:noFill/>
          <a:ln>
            <a:noFill/>
          </a:ln>
        </p:spPr>
      </p:pic>
      <p:sp>
        <p:nvSpPr>
          <p:cNvPr id="970" name="Google Shape;970;p53"/>
          <p:cNvSpPr txBox="1">
            <a:spLocks noGrp="1"/>
          </p:cNvSpPr>
          <p:nvPr>
            <p:ph type="ctrTitle" idx="9"/>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sp>
        <p:nvSpPr>
          <p:cNvPr id="971" name="Google Shape;971;p53"/>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
  <p:cSld name="BLANK_1_1_1_1_1_1_2_1">
    <p:spTree>
      <p:nvGrpSpPr>
        <p:cNvPr id="1" name="Shape 972"/>
        <p:cNvGrpSpPr/>
        <p:nvPr/>
      </p:nvGrpSpPr>
      <p:grpSpPr>
        <a:xfrm>
          <a:off x="0" y="0"/>
          <a:ext cx="0" cy="0"/>
          <a:chOff x="0" y="0"/>
          <a:chExt cx="0" cy="0"/>
        </a:xfrm>
      </p:grpSpPr>
      <p:pic>
        <p:nvPicPr>
          <p:cNvPr id="973" name="Google Shape;973;p54"/>
          <p:cNvPicPr preferRelativeResize="0"/>
          <p:nvPr/>
        </p:nvPicPr>
        <p:blipFill rotWithShape="1">
          <a:blip r:embed="rId2">
            <a:alphaModFix amt="76000"/>
          </a:blip>
          <a:srcRect/>
          <a:stretch/>
        </p:blipFill>
        <p:spPr>
          <a:xfrm rot="2453973">
            <a:off x="1248590" y="2532214"/>
            <a:ext cx="4232748" cy="1576274"/>
          </a:xfrm>
          <a:prstGeom prst="rect">
            <a:avLst/>
          </a:prstGeom>
          <a:noFill/>
          <a:ln>
            <a:noFill/>
          </a:ln>
        </p:spPr>
      </p:pic>
      <p:pic>
        <p:nvPicPr>
          <p:cNvPr id="974" name="Google Shape;974;p54"/>
          <p:cNvPicPr preferRelativeResize="0"/>
          <p:nvPr/>
        </p:nvPicPr>
        <p:blipFill rotWithShape="1">
          <a:blip r:embed="rId2">
            <a:alphaModFix amt="76000"/>
          </a:blip>
          <a:srcRect/>
          <a:stretch/>
        </p:blipFill>
        <p:spPr>
          <a:xfrm rot="2453973">
            <a:off x="-1738310" y="4081814"/>
            <a:ext cx="4232748" cy="1576274"/>
          </a:xfrm>
          <a:prstGeom prst="rect">
            <a:avLst/>
          </a:prstGeom>
          <a:noFill/>
          <a:ln>
            <a:noFill/>
          </a:ln>
        </p:spPr>
      </p:pic>
      <p:pic>
        <p:nvPicPr>
          <p:cNvPr id="975" name="Google Shape;975;p54"/>
          <p:cNvPicPr preferRelativeResize="0"/>
          <p:nvPr/>
        </p:nvPicPr>
        <p:blipFill rotWithShape="1">
          <a:blip r:embed="rId3">
            <a:alphaModFix amt="76000"/>
          </a:blip>
          <a:srcRect/>
          <a:stretch/>
        </p:blipFill>
        <p:spPr>
          <a:xfrm rot="2453973">
            <a:off x="6716115" y="-248136"/>
            <a:ext cx="4232748" cy="1576274"/>
          </a:xfrm>
          <a:prstGeom prst="rect">
            <a:avLst/>
          </a:prstGeom>
          <a:noFill/>
          <a:ln>
            <a:noFill/>
          </a:ln>
        </p:spPr>
      </p:pic>
      <p:pic>
        <p:nvPicPr>
          <p:cNvPr id="976" name="Google Shape;976;p54"/>
          <p:cNvPicPr preferRelativeResize="0"/>
          <p:nvPr/>
        </p:nvPicPr>
        <p:blipFill rotWithShape="1">
          <a:blip r:embed="rId4">
            <a:alphaModFix amt="47000"/>
          </a:blip>
          <a:srcRect/>
          <a:stretch/>
        </p:blipFill>
        <p:spPr>
          <a:xfrm rot="10800000">
            <a:off x="1630988" y="143888"/>
            <a:ext cx="5882026" cy="4855727"/>
          </a:xfrm>
          <a:prstGeom prst="rect">
            <a:avLst/>
          </a:prstGeom>
          <a:noFill/>
          <a:ln>
            <a:noFill/>
          </a:ln>
        </p:spPr>
      </p:pic>
      <p:grpSp>
        <p:nvGrpSpPr>
          <p:cNvPr id="977" name="Google Shape;977;p54"/>
          <p:cNvGrpSpPr/>
          <p:nvPr/>
        </p:nvGrpSpPr>
        <p:grpSpPr>
          <a:xfrm rot="-2700000">
            <a:off x="167955" y="3080962"/>
            <a:ext cx="1344349" cy="2469678"/>
            <a:chOff x="272875" y="1419395"/>
            <a:chExt cx="255950" cy="563168"/>
          </a:xfrm>
        </p:grpSpPr>
        <p:sp>
          <p:nvSpPr>
            <p:cNvPr id="978" name="Google Shape;978;p5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5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5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5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5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5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5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5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5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5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5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5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5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5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5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5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54"/>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54"/>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5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54"/>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5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5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5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5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5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5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5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5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5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54"/>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5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5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5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54"/>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54"/>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3" name="Google Shape;1013;p54"/>
          <p:cNvGrpSpPr/>
          <p:nvPr/>
        </p:nvGrpSpPr>
        <p:grpSpPr>
          <a:xfrm rot="-2700000">
            <a:off x="8026513" y="-183341"/>
            <a:ext cx="1344349" cy="1995327"/>
            <a:chOff x="272875" y="1527563"/>
            <a:chExt cx="255950" cy="455000"/>
          </a:xfrm>
        </p:grpSpPr>
        <p:sp>
          <p:nvSpPr>
            <p:cNvPr id="1014" name="Google Shape;1014;p5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5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5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5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5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5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5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5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5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5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5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5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5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5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5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5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5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5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5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5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5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5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5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5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5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5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5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5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5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5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5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5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5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5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5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54"/>
          <p:cNvSpPr txBox="1">
            <a:spLocks noGrp="1"/>
          </p:cNvSpPr>
          <p:nvPr>
            <p:ph type="ctrTitle"/>
          </p:nvPr>
        </p:nvSpPr>
        <p:spPr>
          <a:xfrm>
            <a:off x="720000" y="540000"/>
            <a:ext cx="7704000" cy="1350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50" name="Google Shape;1050;p54"/>
          <p:cNvSpPr txBox="1">
            <a:spLocks noGrp="1"/>
          </p:cNvSpPr>
          <p:nvPr>
            <p:ph type="subTitle" idx="1"/>
          </p:nvPr>
        </p:nvSpPr>
        <p:spPr>
          <a:xfrm>
            <a:off x="720000" y="2603948"/>
            <a:ext cx="7704000" cy="96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51" name="Google Shape;1051;p54"/>
          <p:cNvSpPr txBox="1"/>
          <p:nvPr/>
        </p:nvSpPr>
        <p:spPr>
          <a:xfrm>
            <a:off x="2646000" y="3628979"/>
            <a:ext cx="3852000" cy="67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Open Sans SemiBold"/>
                <a:ea typeface="Open Sans SemiBold"/>
                <a:cs typeface="Open Sans SemiBold"/>
                <a:sym typeface="Open Sans SemiBold"/>
              </a:rPr>
              <a:t>CREDITS: This presentation template was created</a:t>
            </a:r>
            <a:r>
              <a:rPr lang="en-US" sz="1200" b="1" i="0" u="none" strike="noStrike" cap="none">
                <a:solidFill>
                  <a:schemeClr val="dk2"/>
                </a:solidFill>
                <a:latin typeface="Open Sans"/>
                <a:ea typeface="Open Sans"/>
                <a:cs typeface="Open Sans"/>
                <a:sym typeface="Open Sans"/>
              </a:rPr>
              <a:t> </a:t>
            </a:r>
            <a:r>
              <a:rPr lang="en-US" sz="1200" b="1" i="0" u="none" strike="noStrike" cap="none">
                <a:solidFill>
                  <a:schemeClr val="dk2"/>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by Slidesgo,</a:t>
            </a:r>
            <a:r>
              <a:rPr lang="en-US" sz="1200" b="1" i="0" u="none" strike="noStrike" cap="none">
                <a:solidFill>
                  <a:schemeClr val="dk2"/>
                </a:solidFill>
                <a:latin typeface="Open Sans"/>
                <a:ea typeface="Open Sans"/>
                <a:cs typeface="Open Sans"/>
                <a:sym typeface="Open Sans"/>
              </a:rPr>
              <a:t> </a:t>
            </a:r>
            <a:r>
              <a:rPr lang="en-US" sz="1200" b="0" i="0" u="none" strike="noStrike" cap="none">
                <a:solidFill>
                  <a:schemeClr val="dk2"/>
                </a:solidFill>
                <a:latin typeface="Open Sans SemiBold"/>
                <a:ea typeface="Open Sans SemiBold"/>
                <a:cs typeface="Open Sans SemiBold"/>
                <a:sym typeface="Open Sans SemiBold"/>
              </a:rPr>
              <a:t>including icons</a:t>
            </a:r>
            <a:r>
              <a:rPr lang="en-US" sz="1200" b="1" i="0" u="none" strike="noStrike" cap="none">
                <a:solidFill>
                  <a:schemeClr val="dk2"/>
                </a:solidFill>
                <a:latin typeface="Open Sans"/>
                <a:ea typeface="Open Sans"/>
                <a:cs typeface="Open Sans"/>
                <a:sym typeface="Open Sans"/>
              </a:rPr>
              <a:t> </a:t>
            </a:r>
            <a:r>
              <a:rPr lang="en-US" sz="1200" b="1" i="0" u="none" strike="noStrike" cap="none">
                <a:solidFill>
                  <a:schemeClr val="dk2"/>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by Flaticon,</a:t>
            </a:r>
            <a:r>
              <a:rPr lang="en-US" sz="1200" b="1" i="0" u="none" strike="noStrike" cap="none">
                <a:solidFill>
                  <a:schemeClr val="dk2"/>
                </a:solidFill>
                <a:latin typeface="Open Sans"/>
                <a:ea typeface="Open Sans"/>
                <a:cs typeface="Open Sans"/>
                <a:sym typeface="Open Sans"/>
              </a:rPr>
              <a:t> i</a:t>
            </a:r>
            <a:r>
              <a:rPr lang="en-US" sz="1200" b="0" i="0" u="none" strike="noStrike" cap="none">
                <a:solidFill>
                  <a:schemeClr val="dk2"/>
                </a:solidFill>
                <a:latin typeface="Open Sans SemiBold"/>
                <a:ea typeface="Open Sans SemiBold"/>
                <a:cs typeface="Open Sans SemiBold"/>
                <a:sym typeface="Open Sans SemiBold"/>
              </a:rPr>
              <a:t>nfographics &amp; images </a:t>
            </a:r>
            <a:r>
              <a:rPr lang="en-US" sz="1200" b="1" i="0" u="none" strike="noStrike" cap="none">
                <a:solidFill>
                  <a:schemeClr val="dk2"/>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by Freepik</a:t>
            </a:r>
            <a:r>
              <a:rPr lang="en-US" sz="1200" b="1" i="0" u="none" strike="noStrike" cap="none">
                <a:solidFill>
                  <a:schemeClr val="dk2"/>
                </a:solidFill>
                <a:latin typeface="Open Sans"/>
                <a:ea typeface="Open Sans"/>
                <a:cs typeface="Open Sans"/>
                <a:sym typeface="Open Sans"/>
              </a:rPr>
              <a:t> </a:t>
            </a:r>
            <a:endParaRPr sz="1200" b="1" i="0" u="none" strike="noStrike" cap="none">
              <a:solidFill>
                <a:schemeClr val="dk2"/>
              </a:solidFill>
              <a:latin typeface="Open Sans"/>
              <a:ea typeface="Open Sans"/>
              <a:cs typeface="Open Sans"/>
              <a:sym typeface="Open Sans"/>
            </a:endParaRPr>
          </a:p>
        </p:txBody>
      </p:sp>
      <p:sp>
        <p:nvSpPr>
          <p:cNvPr id="1052" name="Google Shape;1052;p54"/>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054"/>
        <p:cNvGrpSpPr/>
        <p:nvPr/>
      </p:nvGrpSpPr>
      <p:grpSpPr>
        <a:xfrm>
          <a:off x="0" y="0"/>
          <a:ext cx="0" cy="0"/>
          <a:chOff x="0" y="0"/>
          <a:chExt cx="0" cy="0"/>
        </a:xfrm>
      </p:grpSpPr>
      <p:pic>
        <p:nvPicPr>
          <p:cNvPr id="1055" name="Google Shape;1055;p56"/>
          <p:cNvPicPr preferRelativeResize="0"/>
          <p:nvPr/>
        </p:nvPicPr>
        <p:blipFill rotWithShape="1">
          <a:blip r:embed="rId2">
            <a:alphaModFix amt="76000"/>
          </a:blip>
          <a:srcRect/>
          <a:stretch/>
        </p:blipFill>
        <p:spPr>
          <a:xfrm rot="2453973">
            <a:off x="1248590" y="2532214"/>
            <a:ext cx="4232748" cy="1576274"/>
          </a:xfrm>
          <a:prstGeom prst="rect">
            <a:avLst/>
          </a:prstGeom>
          <a:noFill/>
          <a:ln>
            <a:noFill/>
          </a:ln>
        </p:spPr>
      </p:pic>
      <p:pic>
        <p:nvPicPr>
          <p:cNvPr id="1056" name="Google Shape;1056;p56"/>
          <p:cNvPicPr preferRelativeResize="0"/>
          <p:nvPr/>
        </p:nvPicPr>
        <p:blipFill rotWithShape="1">
          <a:blip r:embed="rId2">
            <a:alphaModFix amt="76000"/>
          </a:blip>
          <a:srcRect/>
          <a:stretch/>
        </p:blipFill>
        <p:spPr>
          <a:xfrm rot="2453973">
            <a:off x="-1738310" y="4081814"/>
            <a:ext cx="4232748" cy="1576274"/>
          </a:xfrm>
          <a:prstGeom prst="rect">
            <a:avLst/>
          </a:prstGeom>
          <a:noFill/>
          <a:ln>
            <a:noFill/>
          </a:ln>
        </p:spPr>
      </p:pic>
      <p:pic>
        <p:nvPicPr>
          <p:cNvPr id="1057" name="Google Shape;1057;p56"/>
          <p:cNvPicPr preferRelativeResize="0"/>
          <p:nvPr/>
        </p:nvPicPr>
        <p:blipFill rotWithShape="1">
          <a:blip r:embed="rId3">
            <a:alphaModFix amt="76000"/>
          </a:blip>
          <a:srcRect/>
          <a:stretch/>
        </p:blipFill>
        <p:spPr>
          <a:xfrm rot="2453973">
            <a:off x="6716115" y="-248136"/>
            <a:ext cx="4232748" cy="1576274"/>
          </a:xfrm>
          <a:prstGeom prst="rect">
            <a:avLst/>
          </a:prstGeom>
          <a:noFill/>
          <a:ln>
            <a:noFill/>
          </a:ln>
        </p:spPr>
      </p:pic>
      <p:pic>
        <p:nvPicPr>
          <p:cNvPr id="1058" name="Google Shape;1058;p56"/>
          <p:cNvPicPr preferRelativeResize="0"/>
          <p:nvPr/>
        </p:nvPicPr>
        <p:blipFill rotWithShape="1">
          <a:blip r:embed="rId4">
            <a:alphaModFix amt="47000"/>
          </a:blip>
          <a:srcRect/>
          <a:stretch/>
        </p:blipFill>
        <p:spPr>
          <a:xfrm rot="10800000">
            <a:off x="1630988" y="143888"/>
            <a:ext cx="5882026" cy="4855727"/>
          </a:xfrm>
          <a:prstGeom prst="rect">
            <a:avLst/>
          </a:prstGeom>
          <a:noFill/>
          <a:ln>
            <a:noFill/>
          </a:ln>
        </p:spPr>
      </p:pic>
      <p:grpSp>
        <p:nvGrpSpPr>
          <p:cNvPr id="1059" name="Google Shape;1059;p56"/>
          <p:cNvGrpSpPr/>
          <p:nvPr/>
        </p:nvGrpSpPr>
        <p:grpSpPr>
          <a:xfrm rot="-2700000">
            <a:off x="167955" y="3080962"/>
            <a:ext cx="1344349" cy="2469678"/>
            <a:chOff x="272875" y="1419395"/>
            <a:chExt cx="255950" cy="563168"/>
          </a:xfrm>
        </p:grpSpPr>
        <p:sp>
          <p:nvSpPr>
            <p:cNvPr id="1060" name="Google Shape;1060;p5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5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5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5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5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5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5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5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5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5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5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5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5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5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5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5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5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5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5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5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5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5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5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5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5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5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5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5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5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5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5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5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5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5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5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5" name="Google Shape;1095;p56"/>
          <p:cNvGrpSpPr/>
          <p:nvPr/>
        </p:nvGrpSpPr>
        <p:grpSpPr>
          <a:xfrm rot="-2700000">
            <a:off x="8026513" y="-183341"/>
            <a:ext cx="1344349" cy="1995327"/>
            <a:chOff x="272875" y="1527563"/>
            <a:chExt cx="255950" cy="455000"/>
          </a:xfrm>
        </p:grpSpPr>
        <p:sp>
          <p:nvSpPr>
            <p:cNvPr id="1096" name="Google Shape;1096;p5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5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5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5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5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5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5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5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5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5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5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5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5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5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5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5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5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5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5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5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5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5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5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5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5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5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5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5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5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5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5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5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5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5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5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1" name="Google Shape;1131;p56"/>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132"/>
        <p:cNvGrpSpPr/>
        <p:nvPr/>
      </p:nvGrpSpPr>
      <p:grpSpPr>
        <a:xfrm>
          <a:off x="0" y="0"/>
          <a:ext cx="0" cy="0"/>
          <a:chOff x="0" y="0"/>
          <a:chExt cx="0" cy="0"/>
        </a:xfrm>
      </p:grpSpPr>
      <p:pic>
        <p:nvPicPr>
          <p:cNvPr id="1133" name="Google Shape;1133;p57"/>
          <p:cNvPicPr preferRelativeResize="0"/>
          <p:nvPr/>
        </p:nvPicPr>
        <p:blipFill rotWithShape="1">
          <a:blip r:embed="rId2">
            <a:alphaModFix amt="66000"/>
          </a:blip>
          <a:srcRect/>
          <a:stretch/>
        </p:blipFill>
        <p:spPr>
          <a:xfrm rot="5399990" flipH="1">
            <a:off x="7705516" y="-598319"/>
            <a:ext cx="3297389" cy="2276637"/>
          </a:xfrm>
          <a:prstGeom prst="rect">
            <a:avLst/>
          </a:prstGeom>
          <a:noFill/>
          <a:ln>
            <a:noFill/>
          </a:ln>
        </p:spPr>
      </p:pic>
      <p:grpSp>
        <p:nvGrpSpPr>
          <p:cNvPr id="1134" name="Google Shape;1134;p57"/>
          <p:cNvGrpSpPr/>
          <p:nvPr/>
        </p:nvGrpSpPr>
        <p:grpSpPr>
          <a:xfrm rot="-987768">
            <a:off x="7751817" y="-266278"/>
            <a:ext cx="1344359" cy="1995308"/>
            <a:chOff x="272875" y="1527563"/>
            <a:chExt cx="255950" cy="455000"/>
          </a:xfrm>
        </p:grpSpPr>
        <p:sp>
          <p:nvSpPr>
            <p:cNvPr id="1135" name="Google Shape;1135;p5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5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5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5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5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5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5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5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5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5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5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5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5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5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5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5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5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5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5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5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5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5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5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5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5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5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5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5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5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5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5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5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5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5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5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70" name="Google Shape;1170;p57"/>
          <p:cNvPicPr preferRelativeResize="0"/>
          <p:nvPr/>
        </p:nvPicPr>
        <p:blipFill rotWithShape="1">
          <a:blip r:embed="rId3">
            <a:alphaModFix amt="74000"/>
          </a:blip>
          <a:srcRect/>
          <a:stretch/>
        </p:blipFill>
        <p:spPr>
          <a:xfrm rot="-10162003" flipH="1">
            <a:off x="-1091107" y="-1133759"/>
            <a:ext cx="2894871" cy="2593322"/>
          </a:xfrm>
          <a:prstGeom prst="rect">
            <a:avLst/>
          </a:prstGeom>
          <a:noFill/>
          <a:ln>
            <a:noFill/>
          </a:ln>
        </p:spPr>
      </p:pic>
      <p:pic>
        <p:nvPicPr>
          <p:cNvPr id="1171" name="Google Shape;1171;p57"/>
          <p:cNvPicPr preferRelativeResize="0"/>
          <p:nvPr/>
        </p:nvPicPr>
        <p:blipFill rotWithShape="1">
          <a:blip r:embed="rId4">
            <a:alphaModFix amt="76000"/>
          </a:blip>
          <a:srcRect/>
          <a:stretch/>
        </p:blipFill>
        <p:spPr>
          <a:xfrm rot="363351">
            <a:off x="802621" y="4291783"/>
            <a:ext cx="7605804" cy="2832383"/>
          </a:xfrm>
          <a:prstGeom prst="rect">
            <a:avLst/>
          </a:prstGeom>
          <a:noFill/>
          <a:ln>
            <a:noFill/>
          </a:ln>
        </p:spPr>
      </p:pic>
      <p:sp>
        <p:nvSpPr>
          <p:cNvPr id="1172" name="Google Shape;1172;p57"/>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9"/>
        <p:cNvGrpSpPr/>
        <p:nvPr/>
      </p:nvGrpSpPr>
      <p:grpSpPr>
        <a:xfrm>
          <a:off x="0" y="0"/>
          <a:ext cx="0" cy="0"/>
          <a:chOff x="0" y="0"/>
          <a:chExt cx="0" cy="0"/>
        </a:xfrm>
      </p:grpSpPr>
      <p:grpSp>
        <p:nvGrpSpPr>
          <p:cNvPr id="90" name="Google Shape;90;p40"/>
          <p:cNvGrpSpPr/>
          <p:nvPr/>
        </p:nvGrpSpPr>
        <p:grpSpPr>
          <a:xfrm>
            <a:off x="-1680775" y="-4224695"/>
            <a:ext cx="16179800" cy="13950337"/>
            <a:chOff x="-1680775" y="-4224695"/>
            <a:chExt cx="16179800" cy="13950337"/>
          </a:xfrm>
        </p:grpSpPr>
        <p:pic>
          <p:nvPicPr>
            <p:cNvPr id="91" name="Google Shape;91;p40"/>
            <p:cNvPicPr preferRelativeResize="0"/>
            <p:nvPr/>
          </p:nvPicPr>
          <p:blipFill rotWithShape="1">
            <a:blip r:embed="rId2">
              <a:alphaModFix/>
            </a:blip>
            <a:srcRect/>
            <a:stretch/>
          </p:blipFill>
          <p:spPr>
            <a:xfrm rot="-3224823">
              <a:off x="-140037" y="3490385"/>
              <a:ext cx="5882028" cy="4855725"/>
            </a:xfrm>
            <a:prstGeom prst="rect">
              <a:avLst/>
            </a:prstGeom>
            <a:noFill/>
            <a:ln>
              <a:noFill/>
            </a:ln>
          </p:spPr>
        </p:pic>
        <p:pic>
          <p:nvPicPr>
            <p:cNvPr id="92" name="Google Shape;92;p40"/>
            <p:cNvPicPr preferRelativeResize="0"/>
            <p:nvPr/>
          </p:nvPicPr>
          <p:blipFill rotWithShape="1">
            <a:blip r:embed="rId3">
              <a:alphaModFix amt="56000"/>
            </a:blip>
            <a:srcRect/>
            <a:stretch/>
          </p:blipFill>
          <p:spPr>
            <a:xfrm rot="10800000" flipH="1">
              <a:off x="7048980" y="-1210521"/>
              <a:ext cx="6114874" cy="5143500"/>
            </a:xfrm>
            <a:prstGeom prst="rect">
              <a:avLst/>
            </a:prstGeom>
            <a:noFill/>
            <a:ln>
              <a:noFill/>
            </a:ln>
          </p:spPr>
        </p:pic>
        <p:pic>
          <p:nvPicPr>
            <p:cNvPr id="93" name="Google Shape;93;p40"/>
            <p:cNvPicPr preferRelativeResize="0"/>
            <p:nvPr/>
          </p:nvPicPr>
          <p:blipFill rotWithShape="1">
            <a:blip r:embed="rId4">
              <a:alphaModFix amt="52000"/>
            </a:blip>
            <a:srcRect/>
            <a:stretch/>
          </p:blipFill>
          <p:spPr>
            <a:xfrm rot="5400000">
              <a:off x="5834261" y="-3262046"/>
              <a:ext cx="4474637" cy="5143502"/>
            </a:xfrm>
            <a:prstGeom prst="rect">
              <a:avLst/>
            </a:prstGeom>
            <a:noFill/>
            <a:ln>
              <a:noFill/>
            </a:ln>
          </p:spPr>
        </p:pic>
        <p:pic>
          <p:nvPicPr>
            <p:cNvPr id="94" name="Google Shape;94;p40"/>
            <p:cNvPicPr preferRelativeResize="0"/>
            <p:nvPr/>
          </p:nvPicPr>
          <p:blipFill rotWithShape="1">
            <a:blip r:embed="rId5">
              <a:alphaModFix amt="47000"/>
            </a:blip>
            <a:srcRect/>
            <a:stretch/>
          </p:blipFill>
          <p:spPr>
            <a:xfrm rot="-1342742">
              <a:off x="-977911" y="-3287812"/>
              <a:ext cx="5882021" cy="4855724"/>
            </a:xfrm>
            <a:prstGeom prst="rect">
              <a:avLst/>
            </a:prstGeom>
            <a:noFill/>
            <a:ln>
              <a:noFill/>
            </a:ln>
          </p:spPr>
        </p:pic>
        <p:pic>
          <p:nvPicPr>
            <p:cNvPr id="95" name="Google Shape;95;p40"/>
            <p:cNvPicPr preferRelativeResize="0"/>
            <p:nvPr/>
          </p:nvPicPr>
          <p:blipFill rotWithShape="1">
            <a:blip r:embed="rId6">
              <a:alphaModFix amt="58000"/>
            </a:blip>
            <a:srcRect/>
            <a:stretch/>
          </p:blipFill>
          <p:spPr>
            <a:xfrm rot="10599510">
              <a:off x="-546556" y="1325195"/>
              <a:ext cx="1787179" cy="4287368"/>
            </a:xfrm>
            <a:prstGeom prst="rect">
              <a:avLst/>
            </a:prstGeom>
            <a:noFill/>
            <a:ln>
              <a:noFill/>
            </a:ln>
          </p:spPr>
        </p:pic>
        <p:pic>
          <p:nvPicPr>
            <p:cNvPr id="96" name="Google Shape;96;p40"/>
            <p:cNvPicPr preferRelativeResize="0"/>
            <p:nvPr/>
          </p:nvPicPr>
          <p:blipFill rotWithShape="1">
            <a:blip r:embed="rId7">
              <a:alphaModFix amt="45000"/>
            </a:blip>
            <a:srcRect/>
            <a:stretch/>
          </p:blipFill>
          <p:spPr>
            <a:xfrm rot="380280">
              <a:off x="6197600" y="3797979"/>
              <a:ext cx="8158655" cy="3038274"/>
            </a:xfrm>
            <a:prstGeom prst="rect">
              <a:avLst/>
            </a:prstGeom>
            <a:noFill/>
            <a:ln>
              <a:noFill/>
            </a:ln>
          </p:spPr>
        </p:pic>
      </p:grpSp>
      <p:sp>
        <p:nvSpPr>
          <p:cNvPr id="97" name="Google Shape;97;p40"/>
          <p:cNvSpPr txBox="1">
            <a:spLocks noGrp="1"/>
          </p:cNvSpPr>
          <p:nvPr>
            <p:ph type="title"/>
          </p:nvPr>
        </p:nvSpPr>
        <p:spPr>
          <a:xfrm>
            <a:off x="2290050" y="3076083"/>
            <a:ext cx="4563900" cy="53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8" name="Google Shape;98;p40"/>
          <p:cNvSpPr txBox="1">
            <a:spLocks noGrp="1"/>
          </p:cNvSpPr>
          <p:nvPr>
            <p:ph type="subTitle" idx="1"/>
          </p:nvPr>
        </p:nvSpPr>
        <p:spPr>
          <a:xfrm>
            <a:off x="1605150" y="1547033"/>
            <a:ext cx="5933700" cy="180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99" name="Google Shape;99;p40"/>
          <p:cNvGrpSpPr/>
          <p:nvPr/>
        </p:nvGrpSpPr>
        <p:grpSpPr>
          <a:xfrm rot="5400065">
            <a:off x="8667137" y="-1129839"/>
            <a:ext cx="1344377" cy="1995312"/>
            <a:chOff x="272875" y="1527563"/>
            <a:chExt cx="255950" cy="455000"/>
          </a:xfrm>
        </p:grpSpPr>
        <p:sp>
          <p:nvSpPr>
            <p:cNvPr id="100" name="Google Shape;100;p4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40"/>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1173"/>
        <p:cNvGrpSpPr/>
        <p:nvPr/>
      </p:nvGrpSpPr>
      <p:grpSpPr>
        <a:xfrm>
          <a:off x="0" y="0"/>
          <a:ext cx="0" cy="0"/>
          <a:chOff x="0" y="0"/>
          <a:chExt cx="0" cy="0"/>
        </a:xfrm>
      </p:grpSpPr>
      <p:pic>
        <p:nvPicPr>
          <p:cNvPr id="1174" name="Google Shape;1174;p58"/>
          <p:cNvPicPr preferRelativeResize="0"/>
          <p:nvPr/>
        </p:nvPicPr>
        <p:blipFill rotWithShape="1">
          <a:blip r:embed="rId2">
            <a:alphaModFix amt="66000"/>
          </a:blip>
          <a:srcRect/>
          <a:stretch/>
        </p:blipFill>
        <p:spPr>
          <a:xfrm rot="5399990" flipH="1">
            <a:off x="7705516" y="-598319"/>
            <a:ext cx="3297389" cy="2276637"/>
          </a:xfrm>
          <a:prstGeom prst="rect">
            <a:avLst/>
          </a:prstGeom>
          <a:noFill/>
          <a:ln>
            <a:noFill/>
          </a:ln>
        </p:spPr>
      </p:pic>
      <p:grpSp>
        <p:nvGrpSpPr>
          <p:cNvPr id="1175" name="Google Shape;1175;p58"/>
          <p:cNvGrpSpPr/>
          <p:nvPr/>
        </p:nvGrpSpPr>
        <p:grpSpPr>
          <a:xfrm rot="-987768">
            <a:off x="7751817" y="-266278"/>
            <a:ext cx="1344359" cy="1995308"/>
            <a:chOff x="272875" y="1527563"/>
            <a:chExt cx="255950" cy="455000"/>
          </a:xfrm>
        </p:grpSpPr>
        <p:sp>
          <p:nvSpPr>
            <p:cNvPr id="1176" name="Google Shape;1176;p5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5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5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5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5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5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5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5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5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5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5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5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5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5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5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5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5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5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5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5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5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5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5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5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5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5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5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5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5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5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5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5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5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5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5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211" name="Google Shape;1211;p58"/>
          <p:cNvPicPr preferRelativeResize="0"/>
          <p:nvPr/>
        </p:nvPicPr>
        <p:blipFill rotWithShape="1">
          <a:blip r:embed="rId3">
            <a:alphaModFix amt="74000"/>
          </a:blip>
          <a:srcRect/>
          <a:stretch/>
        </p:blipFill>
        <p:spPr>
          <a:xfrm rot="-10162003" flipH="1">
            <a:off x="-1091107" y="-1133759"/>
            <a:ext cx="2894871" cy="2593322"/>
          </a:xfrm>
          <a:prstGeom prst="rect">
            <a:avLst/>
          </a:prstGeom>
          <a:noFill/>
          <a:ln>
            <a:noFill/>
          </a:ln>
        </p:spPr>
      </p:pic>
      <p:pic>
        <p:nvPicPr>
          <p:cNvPr id="1212" name="Google Shape;1212;p58"/>
          <p:cNvPicPr preferRelativeResize="0"/>
          <p:nvPr/>
        </p:nvPicPr>
        <p:blipFill rotWithShape="1">
          <a:blip r:embed="rId4">
            <a:alphaModFix amt="76000"/>
          </a:blip>
          <a:srcRect/>
          <a:stretch/>
        </p:blipFill>
        <p:spPr>
          <a:xfrm rot="363351">
            <a:off x="802621" y="4291783"/>
            <a:ext cx="7605804" cy="2832383"/>
          </a:xfrm>
          <a:prstGeom prst="rect">
            <a:avLst/>
          </a:prstGeom>
          <a:noFill/>
          <a:ln>
            <a:noFill/>
          </a:ln>
        </p:spPr>
      </p:pic>
      <p:sp>
        <p:nvSpPr>
          <p:cNvPr id="1213" name="Google Shape;1213;p5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36"/>
        <p:cNvGrpSpPr/>
        <p:nvPr/>
      </p:nvGrpSpPr>
      <p:grpSpPr>
        <a:xfrm>
          <a:off x="0" y="0"/>
          <a:ext cx="0" cy="0"/>
          <a:chOff x="0" y="0"/>
          <a:chExt cx="0" cy="0"/>
        </a:xfrm>
      </p:grpSpPr>
      <p:pic>
        <p:nvPicPr>
          <p:cNvPr id="137" name="Google Shape;137;p41"/>
          <p:cNvPicPr preferRelativeResize="0"/>
          <p:nvPr/>
        </p:nvPicPr>
        <p:blipFill rotWithShape="1">
          <a:blip r:embed="rId2">
            <a:alphaModFix amt="66000"/>
          </a:blip>
          <a:srcRect/>
          <a:stretch/>
        </p:blipFill>
        <p:spPr>
          <a:xfrm rot="-2343514" flipH="1">
            <a:off x="-1156226" y="-1467160"/>
            <a:ext cx="3297389" cy="2276638"/>
          </a:xfrm>
          <a:prstGeom prst="rect">
            <a:avLst/>
          </a:prstGeom>
          <a:noFill/>
          <a:ln>
            <a:noFill/>
          </a:ln>
        </p:spPr>
      </p:pic>
      <p:pic>
        <p:nvPicPr>
          <p:cNvPr id="138" name="Google Shape;138;p41"/>
          <p:cNvPicPr preferRelativeResize="0"/>
          <p:nvPr/>
        </p:nvPicPr>
        <p:blipFill rotWithShape="1">
          <a:blip r:embed="rId3">
            <a:alphaModFix amt="74000"/>
          </a:blip>
          <a:srcRect/>
          <a:stretch/>
        </p:blipFill>
        <p:spPr>
          <a:xfrm rot="-10162003" flipH="1">
            <a:off x="-1091107" y="-1133759"/>
            <a:ext cx="2894871" cy="2593322"/>
          </a:xfrm>
          <a:prstGeom prst="rect">
            <a:avLst/>
          </a:prstGeom>
          <a:noFill/>
          <a:ln>
            <a:noFill/>
          </a:ln>
        </p:spPr>
      </p:pic>
      <p:grpSp>
        <p:nvGrpSpPr>
          <p:cNvPr id="139" name="Google Shape;139;p41"/>
          <p:cNvGrpSpPr/>
          <p:nvPr/>
        </p:nvGrpSpPr>
        <p:grpSpPr>
          <a:xfrm rot="-8099954">
            <a:off x="25750" y="-768876"/>
            <a:ext cx="1344367" cy="1995327"/>
            <a:chOff x="272875" y="1527563"/>
            <a:chExt cx="255950" cy="455000"/>
          </a:xfrm>
        </p:grpSpPr>
        <p:sp>
          <p:nvSpPr>
            <p:cNvPr id="140" name="Google Shape;140;p4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5" name="Google Shape;175;p41"/>
          <p:cNvPicPr preferRelativeResize="0"/>
          <p:nvPr/>
        </p:nvPicPr>
        <p:blipFill rotWithShape="1">
          <a:blip r:embed="rId3">
            <a:alphaModFix amt="74000"/>
          </a:blip>
          <a:srcRect/>
          <a:stretch/>
        </p:blipFill>
        <p:spPr>
          <a:xfrm rot="-6814727" flipH="1">
            <a:off x="7454267" y="-1182806"/>
            <a:ext cx="2894871" cy="2593322"/>
          </a:xfrm>
          <a:prstGeom prst="rect">
            <a:avLst/>
          </a:prstGeom>
          <a:noFill/>
          <a:ln>
            <a:noFill/>
          </a:ln>
        </p:spPr>
      </p:pic>
      <p:pic>
        <p:nvPicPr>
          <p:cNvPr id="176" name="Google Shape;176;p41"/>
          <p:cNvPicPr preferRelativeResize="0"/>
          <p:nvPr/>
        </p:nvPicPr>
        <p:blipFill rotWithShape="1">
          <a:blip r:embed="rId4">
            <a:alphaModFix amt="76000"/>
          </a:blip>
          <a:srcRect/>
          <a:stretch/>
        </p:blipFill>
        <p:spPr>
          <a:xfrm rot="-1136126">
            <a:off x="4365128" y="4231553"/>
            <a:ext cx="7605805" cy="2832382"/>
          </a:xfrm>
          <a:prstGeom prst="rect">
            <a:avLst/>
          </a:prstGeom>
          <a:noFill/>
          <a:ln>
            <a:noFill/>
          </a:ln>
        </p:spPr>
      </p:pic>
      <p:grpSp>
        <p:nvGrpSpPr>
          <p:cNvPr id="177" name="Google Shape;177;p41"/>
          <p:cNvGrpSpPr/>
          <p:nvPr/>
        </p:nvGrpSpPr>
        <p:grpSpPr>
          <a:xfrm rot="3618644">
            <a:off x="7686877" y="3841497"/>
            <a:ext cx="1344356" cy="2469645"/>
            <a:chOff x="272875" y="1419395"/>
            <a:chExt cx="255950" cy="563168"/>
          </a:xfrm>
        </p:grpSpPr>
        <p:sp>
          <p:nvSpPr>
            <p:cNvPr id="178" name="Google Shape;178;p4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4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4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4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4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4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4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3" name="Google Shape;213;p41"/>
          <p:cNvSpPr txBox="1">
            <a:spLocks noGrp="1"/>
          </p:cNvSpPr>
          <p:nvPr>
            <p:ph type="title"/>
          </p:nvPr>
        </p:nvSpPr>
        <p:spPr>
          <a:xfrm>
            <a:off x="720000" y="2586216"/>
            <a:ext cx="2336400" cy="89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1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4" name="Google Shape;214;p41"/>
          <p:cNvSpPr txBox="1">
            <a:spLocks noGrp="1"/>
          </p:cNvSpPr>
          <p:nvPr>
            <p:ph type="subTitle" idx="1"/>
          </p:nvPr>
        </p:nvSpPr>
        <p:spPr>
          <a:xfrm>
            <a:off x="720000" y="3321129"/>
            <a:ext cx="2336400" cy="89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15" name="Google Shape;215;p41"/>
          <p:cNvSpPr txBox="1">
            <a:spLocks noGrp="1"/>
          </p:cNvSpPr>
          <p:nvPr>
            <p:ph type="title" idx="2"/>
          </p:nvPr>
        </p:nvSpPr>
        <p:spPr>
          <a:xfrm>
            <a:off x="3403800" y="2586216"/>
            <a:ext cx="2336400" cy="89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1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6" name="Google Shape;216;p41"/>
          <p:cNvSpPr txBox="1">
            <a:spLocks noGrp="1"/>
          </p:cNvSpPr>
          <p:nvPr>
            <p:ph type="subTitle" idx="3"/>
          </p:nvPr>
        </p:nvSpPr>
        <p:spPr>
          <a:xfrm>
            <a:off x="3403800" y="3321129"/>
            <a:ext cx="2336400" cy="89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17" name="Google Shape;217;p41"/>
          <p:cNvSpPr txBox="1">
            <a:spLocks noGrp="1"/>
          </p:cNvSpPr>
          <p:nvPr>
            <p:ph type="title" idx="4"/>
          </p:nvPr>
        </p:nvSpPr>
        <p:spPr>
          <a:xfrm>
            <a:off x="6100400" y="2586209"/>
            <a:ext cx="2336400" cy="89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1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8" name="Google Shape;218;p41"/>
          <p:cNvSpPr txBox="1">
            <a:spLocks noGrp="1"/>
          </p:cNvSpPr>
          <p:nvPr>
            <p:ph type="subTitle" idx="5"/>
          </p:nvPr>
        </p:nvSpPr>
        <p:spPr>
          <a:xfrm>
            <a:off x="6100400" y="3321129"/>
            <a:ext cx="2336400" cy="89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19" name="Google Shape;219;p41"/>
          <p:cNvSpPr txBox="1">
            <a:spLocks noGrp="1"/>
          </p:cNvSpPr>
          <p:nvPr>
            <p:ph type="ctrTitle" idx="6"/>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pic>
        <p:nvPicPr>
          <p:cNvPr id="221" name="Google Shape;221;p42"/>
          <p:cNvPicPr preferRelativeResize="0"/>
          <p:nvPr/>
        </p:nvPicPr>
        <p:blipFill rotWithShape="1">
          <a:blip r:embed="rId2">
            <a:alphaModFix amt="76000"/>
          </a:blip>
          <a:srcRect/>
          <a:stretch/>
        </p:blipFill>
        <p:spPr>
          <a:xfrm>
            <a:off x="345175" y="3258079"/>
            <a:ext cx="8158656" cy="3038275"/>
          </a:xfrm>
          <a:prstGeom prst="rect">
            <a:avLst/>
          </a:prstGeom>
          <a:noFill/>
          <a:ln>
            <a:noFill/>
          </a:ln>
        </p:spPr>
      </p:pic>
      <p:pic>
        <p:nvPicPr>
          <p:cNvPr id="222" name="Google Shape;222;p42"/>
          <p:cNvPicPr preferRelativeResize="0"/>
          <p:nvPr/>
        </p:nvPicPr>
        <p:blipFill rotWithShape="1">
          <a:blip r:embed="rId3">
            <a:alphaModFix amt="47000"/>
          </a:blip>
          <a:srcRect/>
          <a:stretch/>
        </p:blipFill>
        <p:spPr>
          <a:xfrm>
            <a:off x="1630988" y="143888"/>
            <a:ext cx="5882026" cy="4855727"/>
          </a:xfrm>
          <a:prstGeom prst="rect">
            <a:avLst/>
          </a:prstGeom>
          <a:noFill/>
          <a:ln>
            <a:noFill/>
          </a:ln>
        </p:spPr>
      </p:pic>
      <p:sp>
        <p:nvSpPr>
          <p:cNvPr id="223" name="Google Shape;223;p42"/>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 name="Google Shape;224;p42"/>
          <p:cNvGrpSpPr/>
          <p:nvPr/>
        </p:nvGrpSpPr>
        <p:grpSpPr>
          <a:xfrm rot="-2700000">
            <a:off x="473130" y="2695837"/>
            <a:ext cx="1344349" cy="2469678"/>
            <a:chOff x="272875" y="1419395"/>
            <a:chExt cx="255950" cy="563168"/>
          </a:xfrm>
        </p:grpSpPr>
        <p:sp>
          <p:nvSpPr>
            <p:cNvPr id="225" name="Google Shape;225;p4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4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4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4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4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4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4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 name="Google Shape;260;p42"/>
          <p:cNvGrpSpPr/>
          <p:nvPr/>
        </p:nvGrpSpPr>
        <p:grpSpPr>
          <a:xfrm rot="-2700000">
            <a:off x="8026513" y="-183341"/>
            <a:ext cx="1344349" cy="1995327"/>
            <a:chOff x="272875" y="1527563"/>
            <a:chExt cx="255950" cy="455000"/>
          </a:xfrm>
        </p:grpSpPr>
        <p:sp>
          <p:nvSpPr>
            <p:cNvPr id="261" name="Google Shape;261;p4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4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4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4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4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4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4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4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4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4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6" name="Google Shape;296;p42"/>
          <p:cNvSpPr txBox="1">
            <a:spLocks noGrp="1"/>
          </p:cNvSpPr>
          <p:nvPr>
            <p:ph type="subTitle" idx="1"/>
          </p:nvPr>
        </p:nvSpPr>
        <p:spPr>
          <a:xfrm>
            <a:off x="2646000" y="3114137"/>
            <a:ext cx="3852000" cy="86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297" name="Google Shape;297;p42"/>
          <p:cNvSpPr txBox="1">
            <a:spLocks noGrp="1"/>
          </p:cNvSpPr>
          <p:nvPr>
            <p:ph type="ctrTitle"/>
          </p:nvPr>
        </p:nvSpPr>
        <p:spPr>
          <a:xfrm>
            <a:off x="2646000" y="2594236"/>
            <a:ext cx="3852000" cy="792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solidFill>
                  <a:srgbClr val="1C4587"/>
                </a:solidFill>
              </a:defRPr>
            </a:lvl1pPr>
            <a:lvl2pPr lvl="1" algn="ctr">
              <a:lnSpc>
                <a:spcPct val="100000"/>
              </a:lnSpc>
              <a:spcBef>
                <a:spcPts val="0"/>
              </a:spcBef>
              <a:spcAft>
                <a:spcPts val="0"/>
              </a:spcAft>
              <a:buClr>
                <a:srgbClr val="3C78D8"/>
              </a:buClr>
              <a:buSzPts val="800"/>
              <a:buNone/>
              <a:defRPr sz="800">
                <a:solidFill>
                  <a:srgbClr val="3C78D8"/>
                </a:solidFill>
              </a:defRPr>
            </a:lvl2pPr>
            <a:lvl3pPr lvl="2" algn="ctr">
              <a:lnSpc>
                <a:spcPct val="100000"/>
              </a:lnSpc>
              <a:spcBef>
                <a:spcPts val="0"/>
              </a:spcBef>
              <a:spcAft>
                <a:spcPts val="0"/>
              </a:spcAft>
              <a:buClr>
                <a:srgbClr val="3C78D8"/>
              </a:buClr>
              <a:buSzPts val="800"/>
              <a:buNone/>
              <a:defRPr sz="800">
                <a:solidFill>
                  <a:srgbClr val="3C78D8"/>
                </a:solidFill>
              </a:defRPr>
            </a:lvl3pPr>
            <a:lvl4pPr lvl="3" algn="ctr">
              <a:lnSpc>
                <a:spcPct val="100000"/>
              </a:lnSpc>
              <a:spcBef>
                <a:spcPts val="0"/>
              </a:spcBef>
              <a:spcAft>
                <a:spcPts val="0"/>
              </a:spcAft>
              <a:buClr>
                <a:srgbClr val="3C78D8"/>
              </a:buClr>
              <a:buSzPts val="800"/>
              <a:buNone/>
              <a:defRPr sz="800">
                <a:solidFill>
                  <a:srgbClr val="3C78D8"/>
                </a:solidFill>
              </a:defRPr>
            </a:lvl4pPr>
            <a:lvl5pPr lvl="4" algn="ctr">
              <a:lnSpc>
                <a:spcPct val="100000"/>
              </a:lnSpc>
              <a:spcBef>
                <a:spcPts val="0"/>
              </a:spcBef>
              <a:spcAft>
                <a:spcPts val="0"/>
              </a:spcAft>
              <a:buClr>
                <a:srgbClr val="3C78D8"/>
              </a:buClr>
              <a:buSzPts val="800"/>
              <a:buNone/>
              <a:defRPr sz="800">
                <a:solidFill>
                  <a:srgbClr val="3C78D8"/>
                </a:solidFill>
              </a:defRPr>
            </a:lvl5pPr>
            <a:lvl6pPr lvl="5" algn="ctr">
              <a:lnSpc>
                <a:spcPct val="100000"/>
              </a:lnSpc>
              <a:spcBef>
                <a:spcPts val="0"/>
              </a:spcBef>
              <a:spcAft>
                <a:spcPts val="0"/>
              </a:spcAft>
              <a:buClr>
                <a:srgbClr val="3C78D8"/>
              </a:buClr>
              <a:buSzPts val="800"/>
              <a:buNone/>
              <a:defRPr sz="800">
                <a:solidFill>
                  <a:srgbClr val="3C78D8"/>
                </a:solidFill>
              </a:defRPr>
            </a:lvl6pPr>
            <a:lvl7pPr lvl="6" algn="ctr">
              <a:lnSpc>
                <a:spcPct val="100000"/>
              </a:lnSpc>
              <a:spcBef>
                <a:spcPts val="0"/>
              </a:spcBef>
              <a:spcAft>
                <a:spcPts val="0"/>
              </a:spcAft>
              <a:buClr>
                <a:srgbClr val="3C78D8"/>
              </a:buClr>
              <a:buSzPts val="800"/>
              <a:buNone/>
              <a:defRPr sz="800">
                <a:solidFill>
                  <a:srgbClr val="3C78D8"/>
                </a:solidFill>
              </a:defRPr>
            </a:lvl7pPr>
            <a:lvl8pPr lvl="7" algn="ctr">
              <a:lnSpc>
                <a:spcPct val="100000"/>
              </a:lnSpc>
              <a:spcBef>
                <a:spcPts val="0"/>
              </a:spcBef>
              <a:spcAft>
                <a:spcPts val="0"/>
              </a:spcAft>
              <a:buClr>
                <a:srgbClr val="3C78D8"/>
              </a:buClr>
              <a:buSzPts val="800"/>
              <a:buNone/>
              <a:defRPr sz="800">
                <a:solidFill>
                  <a:srgbClr val="3C78D8"/>
                </a:solidFill>
              </a:defRPr>
            </a:lvl8pPr>
            <a:lvl9pPr lvl="8" algn="ctr">
              <a:lnSpc>
                <a:spcPct val="100000"/>
              </a:lnSpc>
              <a:spcBef>
                <a:spcPts val="0"/>
              </a:spcBef>
              <a:spcAft>
                <a:spcPts val="0"/>
              </a:spcAft>
              <a:buClr>
                <a:srgbClr val="3C78D8"/>
              </a:buClr>
              <a:buSzPts val="800"/>
              <a:buNone/>
              <a:defRPr sz="800">
                <a:solidFill>
                  <a:srgbClr val="3C78D8"/>
                </a:solidFill>
              </a:defRPr>
            </a:lvl9pPr>
          </a:lstStyle>
          <a:p>
            <a:endParaRPr/>
          </a:p>
        </p:txBody>
      </p:sp>
      <p:sp>
        <p:nvSpPr>
          <p:cNvPr id="298" name="Google Shape;298;p42"/>
          <p:cNvSpPr txBox="1">
            <a:spLocks noGrp="1"/>
          </p:cNvSpPr>
          <p:nvPr>
            <p:ph type="title" idx="2"/>
          </p:nvPr>
        </p:nvSpPr>
        <p:spPr>
          <a:xfrm>
            <a:off x="2646000" y="894175"/>
            <a:ext cx="3852000" cy="203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15000">
                <a:solidFill>
                  <a:srgbClr val="1C4587"/>
                </a:solidFill>
              </a:defRPr>
            </a:lvl1pPr>
            <a:lvl2pPr lvl="1"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9"/>
        <p:cNvGrpSpPr/>
        <p:nvPr/>
      </p:nvGrpSpPr>
      <p:grpSpPr>
        <a:xfrm>
          <a:off x="0" y="0"/>
          <a:ext cx="0" cy="0"/>
          <a:chOff x="0" y="0"/>
          <a:chExt cx="0" cy="0"/>
        </a:xfrm>
      </p:grpSpPr>
      <p:sp>
        <p:nvSpPr>
          <p:cNvPr id="300" name="Google Shape;300;p43"/>
          <p:cNvSpPr txBox="1">
            <a:spLocks noGrp="1"/>
          </p:cNvSpPr>
          <p:nvPr>
            <p:ph type="subTitle" idx="1"/>
          </p:nvPr>
        </p:nvSpPr>
        <p:spPr>
          <a:xfrm>
            <a:off x="720000" y="1475700"/>
            <a:ext cx="7704000" cy="265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Char char="○"/>
              <a:defRPr/>
            </a:lvl2pPr>
            <a:lvl3pPr lvl="2" algn="ctr">
              <a:lnSpc>
                <a:spcPct val="100000"/>
              </a:lnSpc>
              <a:spcBef>
                <a:spcPts val="1600"/>
              </a:spcBef>
              <a:spcAft>
                <a:spcPts val="0"/>
              </a:spcAft>
              <a:buSzPts val="1400"/>
              <a:buChar char="■"/>
              <a:defRPr/>
            </a:lvl3pPr>
            <a:lvl4pPr lvl="3" algn="ctr">
              <a:lnSpc>
                <a:spcPct val="100000"/>
              </a:lnSpc>
              <a:spcBef>
                <a:spcPts val="1600"/>
              </a:spcBef>
              <a:spcAft>
                <a:spcPts val="0"/>
              </a:spcAft>
              <a:buSzPts val="1400"/>
              <a:buChar char="●"/>
              <a:defRPr/>
            </a:lvl4pPr>
            <a:lvl5pPr lvl="4" algn="ctr">
              <a:lnSpc>
                <a:spcPct val="100000"/>
              </a:lnSpc>
              <a:spcBef>
                <a:spcPts val="1600"/>
              </a:spcBef>
              <a:spcAft>
                <a:spcPts val="0"/>
              </a:spcAft>
              <a:buSzPts val="1400"/>
              <a:buChar char="○"/>
              <a:defRPr/>
            </a:lvl5pPr>
            <a:lvl6pPr lvl="5" algn="ctr">
              <a:lnSpc>
                <a:spcPct val="100000"/>
              </a:lnSpc>
              <a:spcBef>
                <a:spcPts val="1600"/>
              </a:spcBef>
              <a:spcAft>
                <a:spcPts val="0"/>
              </a:spcAft>
              <a:buSzPts val="1400"/>
              <a:buChar char="■"/>
              <a:defRPr/>
            </a:lvl6pPr>
            <a:lvl7pPr lvl="6" algn="ctr">
              <a:lnSpc>
                <a:spcPct val="100000"/>
              </a:lnSpc>
              <a:spcBef>
                <a:spcPts val="1600"/>
              </a:spcBef>
              <a:spcAft>
                <a:spcPts val="0"/>
              </a:spcAft>
              <a:buSzPts val="1400"/>
              <a:buChar char="●"/>
              <a:defRPr/>
            </a:lvl7pPr>
            <a:lvl8pPr lvl="7" algn="ctr">
              <a:lnSpc>
                <a:spcPct val="100000"/>
              </a:lnSpc>
              <a:spcBef>
                <a:spcPts val="1600"/>
              </a:spcBef>
              <a:spcAft>
                <a:spcPts val="0"/>
              </a:spcAft>
              <a:buSzPts val="1400"/>
              <a:buChar char="○"/>
              <a:defRPr/>
            </a:lvl8pPr>
            <a:lvl9pPr lvl="8" algn="ctr">
              <a:lnSpc>
                <a:spcPct val="100000"/>
              </a:lnSpc>
              <a:spcBef>
                <a:spcPts val="1600"/>
              </a:spcBef>
              <a:spcAft>
                <a:spcPts val="1600"/>
              </a:spcAft>
              <a:buSzPts val="1400"/>
              <a:buChar char="■"/>
              <a:defRPr/>
            </a:lvl9pPr>
          </a:lstStyle>
          <a:p>
            <a:endParaRPr/>
          </a:p>
        </p:txBody>
      </p:sp>
      <p:sp>
        <p:nvSpPr>
          <p:cNvPr id="301" name="Google Shape;301;p43"/>
          <p:cNvSpPr txBox="1">
            <a:spLocks noGrp="1"/>
          </p:cNvSpPr>
          <p:nvPr>
            <p:ph type="ctrTitle"/>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pic>
        <p:nvPicPr>
          <p:cNvPr id="302" name="Google Shape;302;p43"/>
          <p:cNvPicPr preferRelativeResize="0"/>
          <p:nvPr/>
        </p:nvPicPr>
        <p:blipFill rotWithShape="1">
          <a:blip r:embed="rId2">
            <a:alphaModFix amt="47000"/>
          </a:blip>
          <a:srcRect/>
          <a:stretch/>
        </p:blipFill>
        <p:spPr>
          <a:xfrm rot="4139108">
            <a:off x="-1716814" y="3950736"/>
            <a:ext cx="2989903" cy="2468227"/>
          </a:xfrm>
          <a:prstGeom prst="rect">
            <a:avLst/>
          </a:prstGeom>
          <a:noFill/>
          <a:ln>
            <a:noFill/>
          </a:ln>
        </p:spPr>
      </p:pic>
      <p:grpSp>
        <p:nvGrpSpPr>
          <p:cNvPr id="303" name="Google Shape;303;p43"/>
          <p:cNvGrpSpPr/>
          <p:nvPr/>
        </p:nvGrpSpPr>
        <p:grpSpPr>
          <a:xfrm rot="-987768">
            <a:off x="-414533" y="3230134"/>
            <a:ext cx="1344359" cy="1995308"/>
            <a:chOff x="272875" y="1527563"/>
            <a:chExt cx="255950" cy="455000"/>
          </a:xfrm>
        </p:grpSpPr>
        <p:sp>
          <p:nvSpPr>
            <p:cNvPr id="304" name="Google Shape;304;p4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4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4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39" name="Google Shape;339;p43"/>
          <p:cNvPicPr preferRelativeResize="0"/>
          <p:nvPr/>
        </p:nvPicPr>
        <p:blipFill rotWithShape="1">
          <a:blip r:embed="rId3">
            <a:alphaModFix amt="74000"/>
          </a:blip>
          <a:srcRect/>
          <a:stretch/>
        </p:blipFill>
        <p:spPr>
          <a:xfrm rot="-1197527" flipH="1">
            <a:off x="8254668" y="3888189"/>
            <a:ext cx="2894871" cy="2593322"/>
          </a:xfrm>
          <a:prstGeom prst="rect">
            <a:avLst/>
          </a:prstGeom>
          <a:noFill/>
          <a:ln>
            <a:noFill/>
          </a:ln>
        </p:spPr>
      </p:pic>
      <p:pic>
        <p:nvPicPr>
          <p:cNvPr id="340" name="Google Shape;340;p43"/>
          <p:cNvPicPr preferRelativeResize="0"/>
          <p:nvPr/>
        </p:nvPicPr>
        <p:blipFill rotWithShape="1">
          <a:blip r:embed="rId4">
            <a:alphaModFix amt="58000"/>
          </a:blip>
          <a:srcRect/>
          <a:stretch/>
        </p:blipFill>
        <p:spPr>
          <a:xfrm rot="-9314708">
            <a:off x="-1515506" y="-1274402"/>
            <a:ext cx="1787180" cy="4287365"/>
          </a:xfrm>
          <a:prstGeom prst="rect">
            <a:avLst/>
          </a:prstGeom>
          <a:noFill/>
          <a:ln>
            <a:noFill/>
          </a:ln>
        </p:spPr>
      </p:pic>
      <p:pic>
        <p:nvPicPr>
          <p:cNvPr id="341" name="Google Shape;341;p43"/>
          <p:cNvPicPr preferRelativeResize="0"/>
          <p:nvPr/>
        </p:nvPicPr>
        <p:blipFill rotWithShape="1">
          <a:blip r:embed="rId5">
            <a:alphaModFix amt="76000"/>
          </a:blip>
          <a:srcRect/>
          <a:stretch/>
        </p:blipFill>
        <p:spPr>
          <a:xfrm rot="394092">
            <a:off x="2157624" y="-1359156"/>
            <a:ext cx="5296602" cy="1972438"/>
          </a:xfrm>
          <a:prstGeom prst="rect">
            <a:avLst/>
          </a:prstGeom>
          <a:noFill/>
          <a:ln>
            <a:noFill/>
          </a:ln>
        </p:spPr>
      </p:pic>
      <p:pic>
        <p:nvPicPr>
          <p:cNvPr id="342" name="Google Shape;342;p43"/>
          <p:cNvPicPr preferRelativeResize="0"/>
          <p:nvPr/>
        </p:nvPicPr>
        <p:blipFill rotWithShape="1">
          <a:blip r:embed="rId6">
            <a:alphaModFix amt="62000"/>
          </a:blip>
          <a:srcRect/>
          <a:stretch/>
        </p:blipFill>
        <p:spPr>
          <a:xfrm rot="6551349" flipH="1">
            <a:off x="7493893" y="-756657"/>
            <a:ext cx="2894870" cy="2593321"/>
          </a:xfrm>
          <a:prstGeom prst="rect">
            <a:avLst/>
          </a:prstGeom>
          <a:noFill/>
          <a:ln>
            <a:noFill/>
          </a:ln>
        </p:spPr>
      </p:pic>
      <p:grpSp>
        <p:nvGrpSpPr>
          <p:cNvPr id="343" name="Google Shape;343;p43"/>
          <p:cNvGrpSpPr/>
          <p:nvPr/>
        </p:nvGrpSpPr>
        <p:grpSpPr>
          <a:xfrm rot="8100046">
            <a:off x="8172669" y="-457651"/>
            <a:ext cx="1344367" cy="1995327"/>
            <a:chOff x="272875" y="1527563"/>
            <a:chExt cx="255950" cy="455000"/>
          </a:xfrm>
        </p:grpSpPr>
        <p:sp>
          <p:nvSpPr>
            <p:cNvPr id="344" name="Google Shape;344;p4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4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4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4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4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4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4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4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4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4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4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4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4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4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4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4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4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4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4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4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4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9" name="Google Shape;379;p43"/>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3"/>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81"/>
        <p:cNvGrpSpPr/>
        <p:nvPr/>
      </p:nvGrpSpPr>
      <p:grpSpPr>
        <a:xfrm>
          <a:off x="0" y="0"/>
          <a:ext cx="0" cy="0"/>
          <a:chOff x="0" y="0"/>
          <a:chExt cx="0" cy="0"/>
        </a:xfrm>
      </p:grpSpPr>
      <p:sp>
        <p:nvSpPr>
          <p:cNvPr id="382" name="Google Shape;382;p44"/>
          <p:cNvSpPr txBox="1">
            <a:spLocks noGrp="1"/>
          </p:cNvSpPr>
          <p:nvPr>
            <p:ph type="title"/>
          </p:nvPr>
        </p:nvSpPr>
        <p:spPr>
          <a:xfrm>
            <a:off x="1224826" y="1435461"/>
            <a:ext cx="2127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1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83" name="Google Shape;383;p44"/>
          <p:cNvSpPr txBox="1">
            <a:spLocks noGrp="1"/>
          </p:cNvSpPr>
          <p:nvPr>
            <p:ph type="subTitle" idx="1"/>
          </p:nvPr>
        </p:nvSpPr>
        <p:spPr>
          <a:xfrm>
            <a:off x="1224829" y="1914654"/>
            <a:ext cx="2127000" cy="91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4" name="Google Shape;384;p44"/>
          <p:cNvSpPr txBox="1">
            <a:spLocks noGrp="1"/>
          </p:cNvSpPr>
          <p:nvPr>
            <p:ph type="title" idx="2"/>
          </p:nvPr>
        </p:nvSpPr>
        <p:spPr>
          <a:xfrm>
            <a:off x="5826912" y="1435461"/>
            <a:ext cx="21270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1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85" name="Google Shape;385;p44"/>
          <p:cNvSpPr txBox="1">
            <a:spLocks noGrp="1"/>
          </p:cNvSpPr>
          <p:nvPr>
            <p:ph type="subTitle" idx="3"/>
          </p:nvPr>
        </p:nvSpPr>
        <p:spPr>
          <a:xfrm>
            <a:off x="5826914" y="1914654"/>
            <a:ext cx="2127000" cy="912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6" name="Google Shape;386;p44"/>
          <p:cNvSpPr txBox="1">
            <a:spLocks noGrp="1"/>
          </p:cNvSpPr>
          <p:nvPr>
            <p:ph type="title" idx="4"/>
          </p:nvPr>
        </p:nvSpPr>
        <p:spPr>
          <a:xfrm>
            <a:off x="1224826" y="2945751"/>
            <a:ext cx="21270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1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87" name="Google Shape;387;p44"/>
          <p:cNvSpPr txBox="1">
            <a:spLocks noGrp="1"/>
          </p:cNvSpPr>
          <p:nvPr>
            <p:ph type="subTitle" idx="5"/>
          </p:nvPr>
        </p:nvSpPr>
        <p:spPr>
          <a:xfrm>
            <a:off x="1224829" y="3473670"/>
            <a:ext cx="2127000" cy="8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8" name="Google Shape;388;p44"/>
          <p:cNvSpPr txBox="1">
            <a:spLocks noGrp="1"/>
          </p:cNvSpPr>
          <p:nvPr>
            <p:ph type="title" idx="6"/>
          </p:nvPr>
        </p:nvSpPr>
        <p:spPr>
          <a:xfrm>
            <a:off x="5826864" y="2945751"/>
            <a:ext cx="21270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16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89" name="Google Shape;389;p44"/>
          <p:cNvSpPr txBox="1">
            <a:spLocks noGrp="1"/>
          </p:cNvSpPr>
          <p:nvPr>
            <p:ph type="subTitle" idx="7"/>
          </p:nvPr>
        </p:nvSpPr>
        <p:spPr>
          <a:xfrm>
            <a:off x="5826914" y="3473670"/>
            <a:ext cx="2127000" cy="841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pic>
        <p:nvPicPr>
          <p:cNvPr id="390" name="Google Shape;390;p44"/>
          <p:cNvPicPr preferRelativeResize="0"/>
          <p:nvPr/>
        </p:nvPicPr>
        <p:blipFill rotWithShape="1">
          <a:blip r:embed="rId2">
            <a:alphaModFix amt="66000"/>
          </a:blip>
          <a:srcRect/>
          <a:stretch/>
        </p:blipFill>
        <p:spPr>
          <a:xfrm rot="-2343514" flipH="1">
            <a:off x="-1166545" y="-1270720"/>
            <a:ext cx="3297389" cy="2276638"/>
          </a:xfrm>
          <a:prstGeom prst="rect">
            <a:avLst/>
          </a:prstGeom>
          <a:noFill/>
          <a:ln>
            <a:noFill/>
          </a:ln>
        </p:spPr>
      </p:pic>
      <p:grpSp>
        <p:nvGrpSpPr>
          <p:cNvPr id="391" name="Google Shape;391;p44"/>
          <p:cNvGrpSpPr/>
          <p:nvPr/>
        </p:nvGrpSpPr>
        <p:grpSpPr>
          <a:xfrm rot="-8099954">
            <a:off x="15431" y="-572435"/>
            <a:ext cx="1344367" cy="1995327"/>
            <a:chOff x="272875" y="1527563"/>
            <a:chExt cx="255950" cy="455000"/>
          </a:xfrm>
        </p:grpSpPr>
        <p:sp>
          <p:nvSpPr>
            <p:cNvPr id="392" name="Google Shape;392;p4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4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4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4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4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4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4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4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7" name="Google Shape;427;p44"/>
          <p:cNvPicPr preferRelativeResize="0"/>
          <p:nvPr/>
        </p:nvPicPr>
        <p:blipFill rotWithShape="1">
          <a:blip r:embed="rId3">
            <a:alphaModFix amt="74000"/>
          </a:blip>
          <a:srcRect/>
          <a:stretch/>
        </p:blipFill>
        <p:spPr>
          <a:xfrm rot="-5809801" flipH="1">
            <a:off x="7609918" y="-1097658"/>
            <a:ext cx="2894870" cy="2593321"/>
          </a:xfrm>
          <a:prstGeom prst="rect">
            <a:avLst/>
          </a:prstGeom>
          <a:noFill/>
          <a:ln>
            <a:noFill/>
          </a:ln>
        </p:spPr>
      </p:pic>
      <p:pic>
        <p:nvPicPr>
          <p:cNvPr id="428" name="Google Shape;428;p44"/>
          <p:cNvPicPr preferRelativeResize="0"/>
          <p:nvPr/>
        </p:nvPicPr>
        <p:blipFill rotWithShape="1">
          <a:blip r:embed="rId4">
            <a:alphaModFix amt="76000"/>
          </a:blip>
          <a:srcRect/>
          <a:stretch/>
        </p:blipFill>
        <p:spPr>
          <a:xfrm rot="10754694">
            <a:off x="2497948" y="4487275"/>
            <a:ext cx="7605809" cy="2832381"/>
          </a:xfrm>
          <a:prstGeom prst="rect">
            <a:avLst/>
          </a:prstGeom>
          <a:noFill/>
          <a:ln>
            <a:noFill/>
          </a:ln>
        </p:spPr>
      </p:pic>
      <p:grpSp>
        <p:nvGrpSpPr>
          <p:cNvPr id="429" name="Google Shape;429;p44"/>
          <p:cNvGrpSpPr/>
          <p:nvPr/>
        </p:nvGrpSpPr>
        <p:grpSpPr>
          <a:xfrm flipH="1">
            <a:off x="-624375" y="3487614"/>
            <a:ext cx="1344377" cy="2469659"/>
            <a:chOff x="272875" y="1419395"/>
            <a:chExt cx="255950" cy="563168"/>
          </a:xfrm>
        </p:grpSpPr>
        <p:sp>
          <p:nvSpPr>
            <p:cNvPr id="430" name="Google Shape;430;p4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4"/>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4"/>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4"/>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4"/>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4"/>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44"/>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5" name="Google Shape;465;p44"/>
          <p:cNvSpPr txBox="1">
            <a:spLocks noGrp="1"/>
          </p:cNvSpPr>
          <p:nvPr>
            <p:ph type="ctrTitle" idx="8"/>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sp>
        <p:nvSpPr>
          <p:cNvPr id="466" name="Google Shape;466;p44"/>
          <p:cNvSpPr/>
          <p:nvPr/>
        </p:nvSpPr>
        <p:spPr>
          <a:xfrm rot="3176794">
            <a:off x="7710596" y="4065984"/>
            <a:ext cx="2264986" cy="216574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67"/>
        <p:cNvGrpSpPr/>
        <p:nvPr/>
      </p:nvGrpSpPr>
      <p:grpSpPr>
        <a:xfrm>
          <a:off x="0" y="0"/>
          <a:ext cx="0" cy="0"/>
          <a:chOff x="0" y="0"/>
          <a:chExt cx="0" cy="0"/>
        </a:xfrm>
      </p:grpSpPr>
      <p:sp>
        <p:nvSpPr>
          <p:cNvPr id="468" name="Google Shape;468;p45"/>
          <p:cNvSpPr txBox="1">
            <a:spLocks noGrp="1"/>
          </p:cNvSpPr>
          <p:nvPr>
            <p:ph type="body" idx="1"/>
          </p:nvPr>
        </p:nvSpPr>
        <p:spPr>
          <a:xfrm>
            <a:off x="720000" y="1055850"/>
            <a:ext cx="7704000" cy="3513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1"/>
              </a:buClr>
              <a:buSzPts val="1400"/>
              <a:buChar char="●"/>
              <a:defRPr sz="1200">
                <a:solidFill>
                  <a:srgbClr val="434343"/>
                </a:solidFill>
              </a:defRPr>
            </a:lvl1pPr>
            <a:lvl2pPr marL="914400" lvl="1" indent="-317500" algn="l">
              <a:lnSpc>
                <a:spcPct val="100000"/>
              </a:lnSpc>
              <a:spcBef>
                <a:spcPts val="1600"/>
              </a:spcBef>
              <a:spcAft>
                <a:spcPts val="0"/>
              </a:spcAft>
              <a:buClr>
                <a:srgbClr val="434343"/>
              </a:buClr>
              <a:buSzPts val="1400"/>
              <a:buChar char="○"/>
              <a:defRPr>
                <a:solidFill>
                  <a:srgbClr val="434343"/>
                </a:solidFill>
              </a:defRPr>
            </a:lvl2pPr>
            <a:lvl3pPr marL="1371600" lvl="2" indent="-317500" algn="l">
              <a:lnSpc>
                <a:spcPct val="100000"/>
              </a:lnSpc>
              <a:spcBef>
                <a:spcPts val="1600"/>
              </a:spcBef>
              <a:spcAft>
                <a:spcPts val="0"/>
              </a:spcAft>
              <a:buClr>
                <a:srgbClr val="434343"/>
              </a:buClr>
              <a:buSzPts val="1400"/>
              <a:buChar char="■"/>
              <a:defRPr>
                <a:solidFill>
                  <a:srgbClr val="434343"/>
                </a:solidFill>
              </a:defRPr>
            </a:lvl3pPr>
            <a:lvl4pPr marL="1828800" lvl="3" indent="-317500" algn="l">
              <a:lnSpc>
                <a:spcPct val="100000"/>
              </a:lnSpc>
              <a:spcBef>
                <a:spcPts val="1600"/>
              </a:spcBef>
              <a:spcAft>
                <a:spcPts val="0"/>
              </a:spcAft>
              <a:buClr>
                <a:srgbClr val="434343"/>
              </a:buClr>
              <a:buSzPts val="1400"/>
              <a:buChar char="●"/>
              <a:defRPr>
                <a:solidFill>
                  <a:srgbClr val="434343"/>
                </a:solidFill>
              </a:defRPr>
            </a:lvl4pPr>
            <a:lvl5pPr marL="2286000" lvl="4" indent="-317500" algn="l">
              <a:lnSpc>
                <a:spcPct val="100000"/>
              </a:lnSpc>
              <a:spcBef>
                <a:spcPts val="1600"/>
              </a:spcBef>
              <a:spcAft>
                <a:spcPts val="0"/>
              </a:spcAft>
              <a:buClr>
                <a:srgbClr val="434343"/>
              </a:buClr>
              <a:buSzPts val="1400"/>
              <a:buChar char="○"/>
              <a:defRPr>
                <a:solidFill>
                  <a:srgbClr val="434343"/>
                </a:solidFill>
              </a:defRPr>
            </a:lvl5pPr>
            <a:lvl6pPr marL="2743200" lvl="5" indent="-317500" algn="l">
              <a:lnSpc>
                <a:spcPct val="100000"/>
              </a:lnSpc>
              <a:spcBef>
                <a:spcPts val="1600"/>
              </a:spcBef>
              <a:spcAft>
                <a:spcPts val="0"/>
              </a:spcAft>
              <a:buClr>
                <a:srgbClr val="434343"/>
              </a:buClr>
              <a:buSzPts val="1400"/>
              <a:buChar char="■"/>
              <a:defRPr>
                <a:solidFill>
                  <a:srgbClr val="434343"/>
                </a:solidFill>
              </a:defRPr>
            </a:lvl6pPr>
            <a:lvl7pPr marL="3200400" lvl="6" indent="-317500" algn="l">
              <a:lnSpc>
                <a:spcPct val="100000"/>
              </a:lnSpc>
              <a:spcBef>
                <a:spcPts val="1600"/>
              </a:spcBef>
              <a:spcAft>
                <a:spcPts val="0"/>
              </a:spcAft>
              <a:buClr>
                <a:srgbClr val="434343"/>
              </a:buClr>
              <a:buSzPts val="1400"/>
              <a:buChar char="●"/>
              <a:defRPr>
                <a:solidFill>
                  <a:srgbClr val="434343"/>
                </a:solidFill>
              </a:defRPr>
            </a:lvl7pPr>
            <a:lvl8pPr marL="3657600" lvl="7" indent="-317500" algn="l">
              <a:lnSpc>
                <a:spcPct val="100000"/>
              </a:lnSpc>
              <a:spcBef>
                <a:spcPts val="1600"/>
              </a:spcBef>
              <a:spcAft>
                <a:spcPts val="0"/>
              </a:spcAft>
              <a:buClr>
                <a:srgbClr val="434343"/>
              </a:buClr>
              <a:buSzPts val="1400"/>
              <a:buChar char="○"/>
              <a:defRPr>
                <a:solidFill>
                  <a:srgbClr val="434343"/>
                </a:solidFill>
              </a:defRPr>
            </a:lvl8pPr>
            <a:lvl9pPr marL="4114800" lvl="8" indent="-317500" algn="l">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469" name="Google Shape;469;p45"/>
          <p:cNvPicPr preferRelativeResize="0"/>
          <p:nvPr/>
        </p:nvPicPr>
        <p:blipFill rotWithShape="1">
          <a:blip r:embed="rId2">
            <a:alphaModFix amt="66000"/>
          </a:blip>
          <a:srcRect/>
          <a:stretch/>
        </p:blipFill>
        <p:spPr>
          <a:xfrm rot="1326165" flipH="1">
            <a:off x="7658780" y="-1091242"/>
            <a:ext cx="3297389" cy="2276634"/>
          </a:xfrm>
          <a:prstGeom prst="rect">
            <a:avLst/>
          </a:prstGeom>
          <a:noFill/>
          <a:ln>
            <a:noFill/>
          </a:ln>
        </p:spPr>
      </p:pic>
      <p:pic>
        <p:nvPicPr>
          <p:cNvPr id="470" name="Google Shape;470;p45"/>
          <p:cNvPicPr preferRelativeResize="0"/>
          <p:nvPr/>
        </p:nvPicPr>
        <p:blipFill rotWithShape="1">
          <a:blip r:embed="rId3">
            <a:alphaModFix amt="67000"/>
          </a:blip>
          <a:srcRect/>
          <a:stretch/>
        </p:blipFill>
        <p:spPr>
          <a:xfrm rot="5400000" flipH="1">
            <a:off x="7116014" y="-515250"/>
            <a:ext cx="2894875" cy="2593326"/>
          </a:xfrm>
          <a:prstGeom prst="rect">
            <a:avLst/>
          </a:prstGeom>
          <a:noFill/>
          <a:ln>
            <a:noFill/>
          </a:ln>
        </p:spPr>
      </p:pic>
      <p:pic>
        <p:nvPicPr>
          <p:cNvPr id="471" name="Google Shape;471;p45"/>
          <p:cNvPicPr preferRelativeResize="0"/>
          <p:nvPr/>
        </p:nvPicPr>
        <p:blipFill rotWithShape="1">
          <a:blip r:embed="rId2">
            <a:alphaModFix amt="66000"/>
          </a:blip>
          <a:srcRect/>
          <a:stretch/>
        </p:blipFill>
        <p:spPr>
          <a:xfrm rot="5547182" flipH="1">
            <a:off x="-1959645" y="2413033"/>
            <a:ext cx="3297391" cy="2276632"/>
          </a:xfrm>
          <a:prstGeom prst="rect">
            <a:avLst/>
          </a:prstGeom>
          <a:noFill/>
          <a:ln>
            <a:noFill/>
          </a:ln>
        </p:spPr>
      </p:pic>
      <p:pic>
        <p:nvPicPr>
          <p:cNvPr id="472" name="Google Shape;472;p45"/>
          <p:cNvPicPr preferRelativeResize="0"/>
          <p:nvPr/>
        </p:nvPicPr>
        <p:blipFill rotWithShape="1">
          <a:blip r:embed="rId4">
            <a:alphaModFix amt="82000"/>
          </a:blip>
          <a:srcRect/>
          <a:stretch/>
        </p:blipFill>
        <p:spPr>
          <a:xfrm rot="7617396">
            <a:off x="7156577" y="3425249"/>
            <a:ext cx="3632874" cy="2999026"/>
          </a:xfrm>
          <a:prstGeom prst="rect">
            <a:avLst/>
          </a:prstGeom>
          <a:noFill/>
          <a:ln>
            <a:noFill/>
          </a:ln>
        </p:spPr>
      </p:pic>
      <p:grpSp>
        <p:nvGrpSpPr>
          <p:cNvPr id="473" name="Google Shape;473;p45"/>
          <p:cNvGrpSpPr/>
          <p:nvPr/>
        </p:nvGrpSpPr>
        <p:grpSpPr>
          <a:xfrm>
            <a:off x="-624370" y="1649584"/>
            <a:ext cx="1344377" cy="1995312"/>
            <a:chOff x="272875" y="1527563"/>
            <a:chExt cx="255950" cy="455000"/>
          </a:xfrm>
        </p:grpSpPr>
        <p:sp>
          <p:nvSpPr>
            <p:cNvPr id="474" name="Google Shape;474;p4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4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4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4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4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4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4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4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4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4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4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4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4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4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9" name="Google Shape;509;p45"/>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5"/>
          <p:cNvSpPr txBox="1">
            <a:spLocks noGrp="1"/>
          </p:cNvSpPr>
          <p:nvPr>
            <p:ph type="ctrTitle"/>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511"/>
        <p:cNvGrpSpPr/>
        <p:nvPr/>
      </p:nvGrpSpPr>
      <p:grpSpPr>
        <a:xfrm>
          <a:off x="0" y="0"/>
          <a:ext cx="0" cy="0"/>
          <a:chOff x="0" y="0"/>
          <a:chExt cx="0" cy="0"/>
        </a:xfrm>
      </p:grpSpPr>
      <p:pic>
        <p:nvPicPr>
          <p:cNvPr id="512" name="Google Shape;512;p46"/>
          <p:cNvPicPr preferRelativeResize="0"/>
          <p:nvPr/>
        </p:nvPicPr>
        <p:blipFill rotWithShape="1">
          <a:blip r:embed="rId2">
            <a:alphaModFix amt="64000"/>
          </a:blip>
          <a:srcRect/>
          <a:stretch/>
        </p:blipFill>
        <p:spPr>
          <a:xfrm rot="5400000">
            <a:off x="6963311" y="-630813"/>
            <a:ext cx="3592176" cy="3021600"/>
          </a:xfrm>
          <a:prstGeom prst="rect">
            <a:avLst/>
          </a:prstGeom>
          <a:noFill/>
          <a:ln>
            <a:noFill/>
          </a:ln>
        </p:spPr>
      </p:pic>
      <p:pic>
        <p:nvPicPr>
          <p:cNvPr id="513" name="Google Shape;513;p46"/>
          <p:cNvPicPr preferRelativeResize="0"/>
          <p:nvPr/>
        </p:nvPicPr>
        <p:blipFill rotWithShape="1">
          <a:blip r:embed="rId3">
            <a:alphaModFix amt="66000"/>
          </a:blip>
          <a:srcRect/>
          <a:stretch/>
        </p:blipFill>
        <p:spPr>
          <a:xfrm rot="1326165" flipH="1">
            <a:off x="-191445" y="4128883"/>
            <a:ext cx="3297389" cy="2276634"/>
          </a:xfrm>
          <a:prstGeom prst="rect">
            <a:avLst/>
          </a:prstGeom>
          <a:noFill/>
          <a:ln>
            <a:noFill/>
          </a:ln>
        </p:spPr>
      </p:pic>
      <p:grpSp>
        <p:nvGrpSpPr>
          <p:cNvPr id="514" name="Google Shape;514;p46"/>
          <p:cNvGrpSpPr/>
          <p:nvPr/>
        </p:nvGrpSpPr>
        <p:grpSpPr>
          <a:xfrm rot="-2700000">
            <a:off x="8026513" y="-183341"/>
            <a:ext cx="1344349" cy="1995327"/>
            <a:chOff x="272875" y="1527563"/>
            <a:chExt cx="255950" cy="455000"/>
          </a:xfrm>
        </p:grpSpPr>
        <p:sp>
          <p:nvSpPr>
            <p:cNvPr id="515" name="Google Shape;515;p4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4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4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4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4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4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4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4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4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4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4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0" name="Google Shape;550;p46"/>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1" name="Google Shape;551;p46"/>
          <p:cNvPicPr preferRelativeResize="0"/>
          <p:nvPr/>
        </p:nvPicPr>
        <p:blipFill rotWithShape="1">
          <a:blip r:embed="rId4">
            <a:alphaModFix amt="74000"/>
          </a:blip>
          <a:srcRect/>
          <a:stretch/>
        </p:blipFill>
        <p:spPr>
          <a:xfrm rot="7675040">
            <a:off x="2669916" y="-1516164"/>
            <a:ext cx="2894877" cy="2593327"/>
          </a:xfrm>
          <a:prstGeom prst="rect">
            <a:avLst/>
          </a:prstGeom>
          <a:noFill/>
          <a:ln>
            <a:noFill/>
          </a:ln>
        </p:spPr>
      </p:pic>
      <p:pic>
        <p:nvPicPr>
          <p:cNvPr id="552" name="Google Shape;552;p46"/>
          <p:cNvPicPr preferRelativeResize="0"/>
          <p:nvPr/>
        </p:nvPicPr>
        <p:blipFill rotWithShape="1">
          <a:blip r:embed="rId5">
            <a:alphaModFix amt="74000"/>
          </a:blip>
          <a:src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53"/>
        <p:cNvGrpSpPr/>
        <p:nvPr/>
      </p:nvGrpSpPr>
      <p:grpSpPr>
        <a:xfrm>
          <a:off x="0" y="0"/>
          <a:ext cx="0" cy="0"/>
          <a:chOff x="0" y="0"/>
          <a:chExt cx="0" cy="0"/>
        </a:xfrm>
      </p:grpSpPr>
      <p:pic>
        <p:nvPicPr>
          <p:cNvPr id="554" name="Google Shape;554;p47"/>
          <p:cNvPicPr preferRelativeResize="0"/>
          <p:nvPr/>
        </p:nvPicPr>
        <p:blipFill rotWithShape="1">
          <a:blip r:embed="rId2">
            <a:alphaModFix amt="66000"/>
          </a:blip>
          <a:srcRect/>
          <a:stretch/>
        </p:blipFill>
        <p:spPr>
          <a:xfrm rot="5399990" flipH="1">
            <a:off x="7705516" y="-598319"/>
            <a:ext cx="3297389" cy="2276637"/>
          </a:xfrm>
          <a:prstGeom prst="rect">
            <a:avLst/>
          </a:prstGeom>
          <a:noFill/>
          <a:ln>
            <a:noFill/>
          </a:ln>
        </p:spPr>
      </p:pic>
      <p:grpSp>
        <p:nvGrpSpPr>
          <p:cNvPr id="555" name="Google Shape;555;p47"/>
          <p:cNvGrpSpPr/>
          <p:nvPr/>
        </p:nvGrpSpPr>
        <p:grpSpPr>
          <a:xfrm rot="-987768">
            <a:off x="7751817" y="-266278"/>
            <a:ext cx="1344359" cy="1995308"/>
            <a:chOff x="272875" y="1527563"/>
            <a:chExt cx="255950" cy="455000"/>
          </a:xfrm>
        </p:grpSpPr>
        <p:sp>
          <p:nvSpPr>
            <p:cNvPr id="556" name="Google Shape;556;p4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4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4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4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4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4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4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4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4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4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4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4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4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4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4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4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91" name="Google Shape;591;p47"/>
          <p:cNvPicPr preferRelativeResize="0"/>
          <p:nvPr/>
        </p:nvPicPr>
        <p:blipFill rotWithShape="1">
          <a:blip r:embed="rId3">
            <a:alphaModFix amt="74000"/>
          </a:blip>
          <a:srcRect/>
          <a:stretch/>
        </p:blipFill>
        <p:spPr>
          <a:xfrm rot="-10162003" flipH="1">
            <a:off x="-1091107" y="-1133759"/>
            <a:ext cx="2894871" cy="2593322"/>
          </a:xfrm>
          <a:prstGeom prst="rect">
            <a:avLst/>
          </a:prstGeom>
          <a:noFill/>
          <a:ln>
            <a:noFill/>
          </a:ln>
        </p:spPr>
      </p:pic>
      <p:pic>
        <p:nvPicPr>
          <p:cNvPr id="592" name="Google Shape;592;p47"/>
          <p:cNvPicPr preferRelativeResize="0"/>
          <p:nvPr/>
        </p:nvPicPr>
        <p:blipFill rotWithShape="1">
          <a:blip r:embed="rId4">
            <a:alphaModFix amt="76000"/>
          </a:blip>
          <a:srcRect/>
          <a:stretch/>
        </p:blipFill>
        <p:spPr>
          <a:xfrm rot="363351">
            <a:off x="802621" y="4291783"/>
            <a:ext cx="7605804" cy="2832383"/>
          </a:xfrm>
          <a:prstGeom prst="rect">
            <a:avLst/>
          </a:prstGeom>
          <a:noFill/>
          <a:ln>
            <a:noFill/>
          </a:ln>
        </p:spPr>
      </p:pic>
      <p:sp>
        <p:nvSpPr>
          <p:cNvPr id="593" name="Google Shape;593;p47"/>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7"/>
          <p:cNvSpPr txBox="1">
            <a:spLocks noGrp="1"/>
          </p:cNvSpPr>
          <p:nvPr>
            <p:ph type="ctrTitle"/>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
              <a:buNone/>
              <a:defRPr/>
            </a:lvl1pPr>
            <a:lvl2pPr lvl="1" algn="ctr">
              <a:lnSpc>
                <a:spcPct val="100000"/>
              </a:lnSpc>
              <a:spcBef>
                <a:spcPts val="0"/>
              </a:spcBef>
              <a:spcAft>
                <a:spcPts val="0"/>
              </a:spcAft>
              <a:buSzPts val="800"/>
              <a:buNone/>
              <a:defRPr sz="800"/>
            </a:lvl2pPr>
            <a:lvl3pPr lvl="2" algn="ctr">
              <a:lnSpc>
                <a:spcPct val="100000"/>
              </a:lnSpc>
              <a:spcBef>
                <a:spcPts val="0"/>
              </a:spcBef>
              <a:spcAft>
                <a:spcPts val="0"/>
              </a:spcAft>
              <a:buSzPts val="800"/>
              <a:buNone/>
              <a:defRPr sz="800"/>
            </a:lvl3pPr>
            <a:lvl4pPr lvl="3" algn="ctr">
              <a:lnSpc>
                <a:spcPct val="100000"/>
              </a:lnSpc>
              <a:spcBef>
                <a:spcPts val="0"/>
              </a:spcBef>
              <a:spcAft>
                <a:spcPts val="0"/>
              </a:spcAft>
              <a:buSzPts val="800"/>
              <a:buNone/>
              <a:defRPr sz="800"/>
            </a:lvl4pPr>
            <a:lvl5pPr lvl="4" algn="ctr">
              <a:lnSpc>
                <a:spcPct val="100000"/>
              </a:lnSpc>
              <a:spcBef>
                <a:spcPts val="0"/>
              </a:spcBef>
              <a:spcAft>
                <a:spcPts val="0"/>
              </a:spcAft>
              <a:buSzPts val="800"/>
              <a:buNone/>
              <a:defRPr sz="800"/>
            </a:lvl5pPr>
            <a:lvl6pPr lvl="5" algn="ctr">
              <a:lnSpc>
                <a:spcPct val="100000"/>
              </a:lnSpc>
              <a:spcBef>
                <a:spcPts val="0"/>
              </a:spcBef>
              <a:spcAft>
                <a:spcPts val="0"/>
              </a:spcAft>
              <a:buSzPts val="800"/>
              <a:buNone/>
              <a:defRPr sz="800"/>
            </a:lvl6pPr>
            <a:lvl7pPr lvl="6" algn="ctr">
              <a:lnSpc>
                <a:spcPct val="100000"/>
              </a:lnSpc>
              <a:spcBef>
                <a:spcPts val="0"/>
              </a:spcBef>
              <a:spcAft>
                <a:spcPts val="0"/>
              </a:spcAft>
              <a:buSzPts val="800"/>
              <a:buNone/>
              <a:defRPr sz="800"/>
            </a:lvl7pPr>
            <a:lvl8pPr lvl="7" algn="ctr">
              <a:lnSpc>
                <a:spcPct val="100000"/>
              </a:lnSpc>
              <a:spcBef>
                <a:spcPts val="0"/>
              </a:spcBef>
              <a:spcAft>
                <a:spcPts val="0"/>
              </a:spcAft>
              <a:buSzPts val="800"/>
              <a:buNone/>
              <a:defRPr sz="800"/>
            </a:lvl8pPr>
            <a:lvl9pPr lvl="8" algn="ctr">
              <a:lnSpc>
                <a:spcPct val="100000"/>
              </a:lnSpc>
              <a:spcBef>
                <a:spcPts val="0"/>
              </a:spcBef>
              <a:spcAft>
                <a:spcPts val="0"/>
              </a:spcAft>
              <a:buSzPts val="800"/>
              <a:buNone/>
              <a:defRPr sz="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1pPr>
            <a:lvl2pPr marR="0" lvl="1"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2pPr>
            <a:lvl3pPr marR="0" lvl="2"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3pPr>
            <a:lvl4pPr marR="0" lvl="3"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4pPr>
            <a:lvl5pPr marR="0" lvl="4"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5pPr>
            <a:lvl6pPr marR="0" lvl="5"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6pPr>
            <a:lvl7pPr marR="0" lvl="6"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7pPr>
            <a:lvl8pPr marR="0" lvl="7"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8pPr>
            <a:lvl9pPr marR="0" lvl="8" algn="l" rtl="0">
              <a:lnSpc>
                <a:spcPct val="100000"/>
              </a:lnSpc>
              <a:spcBef>
                <a:spcPts val="0"/>
              </a:spcBef>
              <a:spcAft>
                <a:spcPts val="0"/>
              </a:spcAft>
              <a:buClr>
                <a:schemeClr val="dk2"/>
              </a:buClr>
              <a:buSzPts val="3000"/>
              <a:buFont typeface="Overpass Black"/>
              <a:buNone/>
              <a:defRPr sz="3000" b="0" i="0" u="none" strike="noStrike" cap="none">
                <a:solidFill>
                  <a:schemeClr val="dk2"/>
                </a:solidFill>
                <a:latin typeface="Overpass Black"/>
                <a:ea typeface="Overpass Black"/>
                <a:cs typeface="Overpass Black"/>
                <a:sym typeface="Overpass Black"/>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5.jpg"/><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52.jpg"/><Relationship Id="rId4" Type="http://schemas.openxmlformats.org/officeDocument/2006/relationships/image" Target="../media/image51.jpg"/></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7.jp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1.jpg"/></Relationships>
</file>

<file path=ppt/slides/_rels/slide2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2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65.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2.jpg"/></Relationships>
</file>

<file path=ppt/slides/_rels/slide3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pic>
        <p:nvPicPr>
          <p:cNvPr id="1218" name="Google Shape;1218;p1"/>
          <p:cNvPicPr preferRelativeResize="0"/>
          <p:nvPr/>
        </p:nvPicPr>
        <p:blipFill rotWithShape="1">
          <a:blip r:embed="rId3">
            <a:alphaModFix amt="74000"/>
          </a:blip>
          <a:srcRect/>
          <a:stretch/>
        </p:blipFill>
        <p:spPr>
          <a:xfrm rot="9461196">
            <a:off x="1917996" y="2388117"/>
            <a:ext cx="2894873" cy="2593323"/>
          </a:xfrm>
          <a:prstGeom prst="rect">
            <a:avLst/>
          </a:prstGeom>
          <a:noFill/>
          <a:ln>
            <a:noFill/>
          </a:ln>
        </p:spPr>
      </p:pic>
      <p:pic>
        <p:nvPicPr>
          <p:cNvPr id="1219" name="Google Shape;1219;p1"/>
          <p:cNvPicPr preferRelativeResize="0"/>
          <p:nvPr/>
        </p:nvPicPr>
        <p:blipFill rotWithShape="1">
          <a:blip r:embed="rId4">
            <a:alphaModFix amt="74000"/>
          </a:blip>
          <a:srcRect/>
          <a:stretch/>
        </p:blipFill>
        <p:spPr>
          <a:xfrm rot="1377427">
            <a:off x="4764679" y="752254"/>
            <a:ext cx="2894876" cy="2593327"/>
          </a:xfrm>
          <a:prstGeom prst="rect">
            <a:avLst/>
          </a:prstGeom>
          <a:noFill/>
          <a:ln>
            <a:noFill/>
          </a:ln>
        </p:spPr>
      </p:pic>
      <p:pic>
        <p:nvPicPr>
          <p:cNvPr id="1220" name="Google Shape;1220;p1"/>
          <p:cNvPicPr preferRelativeResize="0"/>
          <p:nvPr/>
        </p:nvPicPr>
        <p:blipFill rotWithShape="1">
          <a:blip r:embed="rId5">
            <a:alphaModFix amt="47000"/>
          </a:blip>
          <a:srcRect/>
          <a:stretch/>
        </p:blipFill>
        <p:spPr>
          <a:xfrm>
            <a:off x="1785918" y="142858"/>
            <a:ext cx="5527099" cy="4562724"/>
          </a:xfrm>
          <a:prstGeom prst="rect">
            <a:avLst/>
          </a:prstGeom>
          <a:noFill/>
          <a:ln>
            <a:noFill/>
          </a:ln>
        </p:spPr>
      </p:pic>
      <p:sp>
        <p:nvSpPr>
          <p:cNvPr id="1221" name="Google Shape;1221;p1"/>
          <p:cNvSpPr txBox="1">
            <a:spLocks noGrp="1"/>
          </p:cNvSpPr>
          <p:nvPr>
            <p:ph type="ctrTitle"/>
          </p:nvPr>
        </p:nvSpPr>
        <p:spPr>
          <a:xfrm>
            <a:off x="1426500" y="1130675"/>
            <a:ext cx="62910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5400">
                <a:latin typeface="Open Sans"/>
                <a:ea typeface="Open Sans"/>
                <a:cs typeface="Open Sans"/>
                <a:sym typeface="Open Sans"/>
              </a:rPr>
              <a:t>HIỆN TƯỢNG SIÊU KỊ NƯỚC</a:t>
            </a:r>
            <a:endParaRPr sz="5400">
              <a:latin typeface="Open Sans"/>
              <a:ea typeface="Open Sans"/>
              <a:cs typeface="Open Sans"/>
              <a:sym typeface="Open Sans"/>
            </a:endParaRPr>
          </a:p>
        </p:txBody>
      </p:sp>
      <p:sp>
        <p:nvSpPr>
          <p:cNvPr id="1222" name="Google Shape;1222;p1"/>
          <p:cNvSpPr txBox="1">
            <a:spLocks noGrp="1"/>
          </p:cNvSpPr>
          <p:nvPr>
            <p:ph type="subTitle" idx="1"/>
          </p:nvPr>
        </p:nvSpPr>
        <p:spPr>
          <a:xfrm>
            <a:off x="714348" y="3214692"/>
            <a:ext cx="77040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endParaRPr sz="2000"/>
          </a:p>
        </p:txBody>
      </p:sp>
      <p:sp>
        <p:nvSpPr>
          <p:cNvPr id="1223" name="Google Shape;1223;p1"/>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1"/>
                                        </p:tgtEl>
                                        <p:attrNameLst>
                                          <p:attrName>style.visibility</p:attrName>
                                        </p:attrNameLst>
                                      </p:cBhvr>
                                      <p:to>
                                        <p:strVal val="visible"/>
                                      </p:to>
                                    </p:set>
                                    <p:animEffect transition="in" filter="fade">
                                      <p:cBhvr>
                                        <p:cTn id="7" dur="2000"/>
                                        <p:tgtEl>
                                          <p:spTgt spid="1221"/>
                                        </p:tgtEl>
                                      </p:cBhvr>
                                    </p:animEffect>
                                  </p:childTnLst>
                                </p:cTn>
                              </p:par>
                              <p:par>
                                <p:cTn id="8" presetID="10" presetClass="entr" presetSubtype="0" fill="hold" nodeType="withEffect">
                                  <p:stCondLst>
                                    <p:cond delay="0"/>
                                  </p:stCondLst>
                                  <p:childTnLst>
                                    <p:set>
                                      <p:cBhvr>
                                        <p:cTn id="9" dur="1" fill="hold">
                                          <p:stCondLst>
                                            <p:cond delay="0"/>
                                          </p:stCondLst>
                                        </p:cTn>
                                        <p:tgtEl>
                                          <p:spTgt spid="1222">
                                            <p:txEl>
                                              <p:pRg st="0" end="0"/>
                                            </p:txEl>
                                          </p:spTgt>
                                        </p:tgtEl>
                                        <p:attrNameLst>
                                          <p:attrName>style.visibility</p:attrName>
                                        </p:attrNameLst>
                                      </p:cBhvr>
                                      <p:to>
                                        <p:strVal val="visible"/>
                                      </p:to>
                                    </p:set>
                                    <p:animEffect transition="in" filter="fade">
                                      <p:cBhvr>
                                        <p:cTn id="10" dur="1"/>
                                        <p:tgtEl>
                                          <p:spTgt spid="1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10"/>
          <p:cNvSpPr txBox="1">
            <a:spLocks noGrp="1"/>
          </p:cNvSpPr>
          <p:nvPr>
            <p:ph type="ctrTitle"/>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latin typeface="Open Sans"/>
                <a:ea typeface="Open Sans"/>
                <a:cs typeface="Open Sans"/>
                <a:sym typeface="Open Sans"/>
              </a:rPr>
              <a:t>CÁCH NHẬN BIẾT </a:t>
            </a:r>
            <a:endParaRPr b="1">
              <a:latin typeface="Open Sans"/>
              <a:ea typeface="Open Sans"/>
              <a:cs typeface="Open Sans"/>
              <a:sym typeface="Open Sans"/>
            </a:endParaRPr>
          </a:p>
        </p:txBody>
      </p:sp>
      <p:sp>
        <p:nvSpPr>
          <p:cNvPr id="1325" name="Google Shape;1325;p10"/>
          <p:cNvSpPr txBox="1">
            <a:spLocks noGrp="1"/>
          </p:cNvSpPr>
          <p:nvPr>
            <p:ph type="body" idx="1"/>
          </p:nvPr>
        </p:nvSpPr>
        <p:spPr>
          <a:xfrm>
            <a:off x="1285852" y="1071552"/>
            <a:ext cx="6429420" cy="515768"/>
          </a:xfrm>
          <a:prstGeom prst="rect">
            <a:avLst/>
          </a:prstGeom>
          <a:noFill/>
          <a:ln>
            <a:noFill/>
          </a:ln>
        </p:spPr>
        <p:txBody>
          <a:bodyPr spcFirstLastPara="1" wrap="square" lIns="91425" tIns="91425" rIns="91425" bIns="91425" anchor="t" anchorCtr="0">
            <a:noAutofit/>
          </a:bodyPr>
          <a:lstStyle/>
          <a:p>
            <a:pPr marL="457200" lvl="0" indent="-317500" algn="ctr" rtl="0">
              <a:lnSpc>
                <a:spcPct val="100000"/>
              </a:lnSpc>
              <a:spcBef>
                <a:spcPts val="0"/>
              </a:spcBef>
              <a:spcAft>
                <a:spcPts val="0"/>
              </a:spcAft>
              <a:buSzPts val="1400"/>
              <a:buNone/>
            </a:pPr>
            <a:r>
              <a:rPr lang="en-US" sz="2000"/>
              <a:t>Dựa vào góc tiếp xúc giữa giọt nước với bề mặt rắn.</a:t>
            </a:r>
            <a:endParaRPr/>
          </a:p>
          <a:p>
            <a:pPr marL="457200" lvl="0" indent="-317500" algn="l" rtl="0">
              <a:lnSpc>
                <a:spcPct val="100000"/>
              </a:lnSpc>
              <a:spcBef>
                <a:spcPts val="0"/>
              </a:spcBef>
              <a:spcAft>
                <a:spcPts val="0"/>
              </a:spcAft>
              <a:buSzPts val="1400"/>
              <a:buNone/>
            </a:pPr>
            <a:endParaRPr sz="2000"/>
          </a:p>
        </p:txBody>
      </p:sp>
      <p:pic>
        <p:nvPicPr>
          <p:cNvPr id="1326" name="Google Shape;1326;p10" descr="unnamed (1).jpg"/>
          <p:cNvPicPr preferRelativeResize="0"/>
          <p:nvPr/>
        </p:nvPicPr>
        <p:blipFill rotWithShape="1">
          <a:blip r:embed="rId3">
            <a:alphaModFix/>
          </a:blip>
          <a:srcRect/>
          <a:stretch/>
        </p:blipFill>
        <p:spPr>
          <a:xfrm>
            <a:off x="214282" y="2214560"/>
            <a:ext cx="4002265" cy="2571768"/>
          </a:xfrm>
          <a:prstGeom prst="rect">
            <a:avLst/>
          </a:prstGeom>
          <a:noFill/>
          <a:ln>
            <a:noFill/>
          </a:ln>
        </p:spPr>
      </p:pic>
      <p:pic>
        <p:nvPicPr>
          <p:cNvPr id="1327" name="Google Shape;1327;p10" descr="góc tiếp xúc vs nước của chất ko kỵ nước và chất kỵ nước.jpg"/>
          <p:cNvPicPr preferRelativeResize="0"/>
          <p:nvPr/>
        </p:nvPicPr>
        <p:blipFill rotWithShape="1">
          <a:blip r:embed="rId4">
            <a:alphaModFix/>
          </a:blip>
          <a:srcRect/>
          <a:stretch/>
        </p:blipFill>
        <p:spPr>
          <a:xfrm>
            <a:off x="4286248" y="2357436"/>
            <a:ext cx="4572032" cy="2033837"/>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Effect transition="in" filter="fade">
                                      <p:cBhvr>
                                        <p:cTn id="7" dur="1"/>
                                        <p:tgtEl>
                                          <p:spTgt spid="1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5">
                                            <p:txEl>
                                              <p:pRg st="0" end="0"/>
                                            </p:txEl>
                                          </p:spTgt>
                                        </p:tgtEl>
                                        <p:attrNameLst>
                                          <p:attrName>style.visibility</p:attrName>
                                        </p:attrNameLst>
                                      </p:cBhvr>
                                      <p:to>
                                        <p:strVal val="visible"/>
                                      </p:to>
                                    </p:set>
                                    <p:animEffect transition="in" filter="fade">
                                      <p:cBhvr>
                                        <p:cTn id="12" dur="1"/>
                                        <p:tgtEl>
                                          <p:spTgt spid="13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5">
                                            <p:txEl>
                                              <p:pRg st="1" end="1"/>
                                            </p:txEl>
                                          </p:spTgt>
                                        </p:tgtEl>
                                        <p:attrNameLst>
                                          <p:attrName>style.visibility</p:attrName>
                                        </p:attrNameLst>
                                      </p:cBhvr>
                                      <p:to>
                                        <p:strVal val="visible"/>
                                      </p:to>
                                    </p:set>
                                    <p:animEffect transition="in" filter="fade">
                                      <p:cBhvr>
                                        <p:cTn id="17" dur="1"/>
                                        <p:tgtEl>
                                          <p:spTgt spid="13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6"/>
                                        </p:tgtEl>
                                        <p:attrNameLst>
                                          <p:attrName>style.visibility</p:attrName>
                                        </p:attrNameLst>
                                      </p:cBhvr>
                                      <p:to>
                                        <p:strVal val="visible"/>
                                      </p:to>
                                    </p:set>
                                    <p:animEffect transition="in" filter="fade">
                                      <p:cBhvr>
                                        <p:cTn id="22" dur="1"/>
                                        <p:tgtEl>
                                          <p:spTgt spid="13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7"/>
                                        </p:tgtEl>
                                        <p:attrNameLst>
                                          <p:attrName>style.visibility</p:attrName>
                                        </p:attrNameLst>
                                      </p:cBhvr>
                                      <p:to>
                                        <p:strVal val="visible"/>
                                      </p:to>
                                    </p:set>
                                    <p:animEffect transition="in" filter="fade">
                                      <p:cBhvr>
                                        <p:cTn id="27" dur="1"/>
                                        <p:tgtEl>
                                          <p:spTgt spid="1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11"/>
          <p:cNvSpPr txBox="1">
            <a:spLocks noGrp="1"/>
          </p:cNvSpPr>
          <p:nvPr>
            <p:ph type="subTitle" idx="1"/>
          </p:nvPr>
        </p:nvSpPr>
        <p:spPr>
          <a:xfrm>
            <a:off x="-357222" y="1357304"/>
            <a:ext cx="4643470" cy="2643206"/>
          </a:xfrm>
          <a:prstGeom prst="rect">
            <a:avLst/>
          </a:prstGeom>
          <a:noFill/>
          <a:ln>
            <a:noFill/>
          </a:ln>
        </p:spPr>
        <p:txBody>
          <a:bodyPr spcFirstLastPara="1" wrap="square" lIns="91425" tIns="91425" rIns="91425" bIns="91425" anchor="ctr" anchorCtr="0">
            <a:noAutofit/>
          </a:bodyPr>
          <a:lstStyle/>
          <a:p>
            <a:pPr marL="457200" lvl="0" indent="0" algn="l" rtl="0">
              <a:lnSpc>
                <a:spcPct val="150000"/>
              </a:lnSpc>
              <a:spcBef>
                <a:spcPts val="0"/>
              </a:spcBef>
              <a:spcAft>
                <a:spcPts val="0"/>
              </a:spcAft>
              <a:buSzPts val="1400"/>
              <a:buNone/>
            </a:pPr>
            <a:r>
              <a:rPr lang="en-US" sz="2000"/>
              <a:t>1975, hai nhà thực vật học Barthlott và Neinhuis phát hiện ra bề mặt lá sen là sự kết hợp tinh tế giữa cấu trúc nano và micro </a:t>
            </a:r>
            <a:endParaRPr sz="2000"/>
          </a:p>
        </p:txBody>
      </p:sp>
      <p:sp>
        <p:nvSpPr>
          <p:cNvPr id="1333" name="Google Shape;1333;p11"/>
          <p:cNvSpPr txBox="1">
            <a:spLocks noGrp="1"/>
          </p:cNvSpPr>
          <p:nvPr>
            <p:ph type="ctrTitle"/>
          </p:nvPr>
        </p:nvSpPr>
        <p:spPr>
          <a:xfrm>
            <a:off x="714348" y="214296"/>
            <a:ext cx="7858180" cy="57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b="1">
                <a:latin typeface="Open Sans"/>
                <a:ea typeface="Open Sans"/>
                <a:cs typeface="Open Sans"/>
                <a:sym typeface="Open Sans"/>
              </a:rPr>
              <a:t>CÁCH PHÁT HIỆN </a:t>
            </a:r>
            <a:endParaRPr b="1">
              <a:latin typeface="Open Sans"/>
              <a:ea typeface="Open Sans"/>
              <a:cs typeface="Open Sans"/>
              <a:sym typeface="Open Sans"/>
            </a:endParaRPr>
          </a:p>
        </p:txBody>
      </p:sp>
      <p:pic>
        <p:nvPicPr>
          <p:cNvPr id="1334" name="Google Shape;1334;p11" descr="Wilhelm Barthlott mit Lotusblume © W. Barthlott, Lotus-Sal… | Flickr"/>
          <p:cNvPicPr preferRelativeResize="0"/>
          <p:nvPr/>
        </p:nvPicPr>
        <p:blipFill rotWithShape="1">
          <a:blip r:embed="rId3">
            <a:alphaModFix/>
          </a:blip>
          <a:srcRect/>
          <a:stretch/>
        </p:blipFill>
        <p:spPr>
          <a:xfrm>
            <a:off x="4143372" y="857238"/>
            <a:ext cx="2357454" cy="3550048"/>
          </a:xfrm>
          <a:prstGeom prst="rect">
            <a:avLst/>
          </a:prstGeom>
          <a:noFill/>
          <a:ln>
            <a:noFill/>
          </a:ln>
        </p:spPr>
      </p:pic>
      <p:sp>
        <p:nvSpPr>
          <p:cNvPr id="1335" name="Google Shape;1335;p11"/>
          <p:cNvSpPr txBox="1"/>
          <p:nvPr/>
        </p:nvSpPr>
        <p:spPr>
          <a:xfrm>
            <a:off x="3857620" y="4500576"/>
            <a:ext cx="2643206" cy="642924"/>
          </a:xfrm>
          <a:prstGeom prst="rect">
            <a:avLst/>
          </a:prstGeom>
          <a:noFill/>
          <a:ln>
            <a:noFill/>
          </a:ln>
        </p:spPr>
        <p:txBody>
          <a:bodyPr spcFirstLastPara="1" wrap="square" lIns="91425" tIns="91425" rIns="91425" bIns="91425" anchor="ctr" anchorCtr="0">
            <a:noAutofit/>
          </a:bodyPr>
          <a:lstStyle/>
          <a:p>
            <a:pPr marL="457200" marR="0" lvl="0" indent="0" algn="ctr" rtl="0">
              <a:lnSpc>
                <a:spcPct val="15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Wilhelm Barthlott </a:t>
            </a:r>
            <a:endParaRPr sz="2000" b="0" i="0" u="none" strike="noStrike" cap="none">
              <a:solidFill>
                <a:schemeClr val="dk2"/>
              </a:solidFill>
              <a:latin typeface="Open Sans"/>
              <a:ea typeface="Open Sans"/>
              <a:cs typeface="Open Sans"/>
              <a:sym typeface="Open Sans"/>
            </a:endParaRPr>
          </a:p>
        </p:txBody>
      </p:sp>
      <p:sp>
        <p:nvSpPr>
          <p:cNvPr id="1336" name="Google Shape;1336;p11" descr="Christoph Neinhuis — Professur für Botanik — TU Dresde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37" name="Google Shape;1337;p11" descr="neinhuis.jpeg"/>
          <p:cNvPicPr preferRelativeResize="0"/>
          <p:nvPr/>
        </p:nvPicPr>
        <p:blipFill rotWithShape="1">
          <a:blip r:embed="rId4">
            <a:alphaModFix/>
          </a:blip>
          <a:srcRect/>
          <a:stretch/>
        </p:blipFill>
        <p:spPr>
          <a:xfrm>
            <a:off x="6572264" y="785800"/>
            <a:ext cx="2443931" cy="3643338"/>
          </a:xfrm>
          <a:prstGeom prst="rect">
            <a:avLst/>
          </a:prstGeom>
          <a:noFill/>
          <a:ln>
            <a:noFill/>
          </a:ln>
        </p:spPr>
      </p:pic>
      <p:sp>
        <p:nvSpPr>
          <p:cNvPr id="1338" name="Google Shape;1338;p11"/>
          <p:cNvSpPr txBox="1"/>
          <p:nvPr/>
        </p:nvSpPr>
        <p:spPr>
          <a:xfrm>
            <a:off x="6215074" y="4500576"/>
            <a:ext cx="2928926" cy="642924"/>
          </a:xfrm>
          <a:prstGeom prst="rect">
            <a:avLst/>
          </a:prstGeom>
          <a:noFill/>
          <a:ln>
            <a:noFill/>
          </a:ln>
        </p:spPr>
        <p:txBody>
          <a:bodyPr spcFirstLastPara="1" wrap="square" lIns="91425" tIns="91425" rIns="91425" bIns="91425" anchor="ctr" anchorCtr="0">
            <a:noAutofit/>
          </a:bodyPr>
          <a:lstStyle/>
          <a:p>
            <a:pPr marL="457200" marR="0" lvl="0" indent="0" algn="l" rtl="0">
              <a:lnSpc>
                <a:spcPct val="15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Christoph Neinhuis</a:t>
            </a:r>
            <a:endParaRPr sz="2000" b="0" i="0" u="none" strike="noStrike" cap="none">
              <a:solidFill>
                <a:schemeClr val="dk2"/>
              </a:solidFill>
              <a:latin typeface="Open Sans"/>
              <a:ea typeface="Open Sans"/>
              <a:cs typeface="Open Sans"/>
              <a:sym typeface="Open San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3"/>
                                        </p:tgtEl>
                                        <p:attrNameLst>
                                          <p:attrName>style.visibility</p:attrName>
                                        </p:attrNameLst>
                                      </p:cBhvr>
                                      <p:to>
                                        <p:strVal val="visible"/>
                                      </p:to>
                                    </p:set>
                                    <p:animEffect transition="in" filter="fade">
                                      <p:cBhvr>
                                        <p:cTn id="7" dur="1"/>
                                        <p:tgtEl>
                                          <p:spTgt spid="13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2">
                                            <p:txEl>
                                              <p:pRg st="0" end="0"/>
                                            </p:txEl>
                                          </p:spTgt>
                                        </p:tgtEl>
                                        <p:attrNameLst>
                                          <p:attrName>style.visibility</p:attrName>
                                        </p:attrNameLst>
                                      </p:cBhvr>
                                      <p:to>
                                        <p:strVal val="visible"/>
                                      </p:to>
                                    </p:set>
                                    <p:animEffect transition="in" filter="fade">
                                      <p:cBhvr>
                                        <p:cTn id="12" dur="1"/>
                                        <p:tgtEl>
                                          <p:spTgt spid="13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4"/>
                                        </p:tgtEl>
                                        <p:attrNameLst>
                                          <p:attrName>style.visibility</p:attrName>
                                        </p:attrNameLst>
                                      </p:cBhvr>
                                      <p:to>
                                        <p:strVal val="visible"/>
                                      </p:to>
                                    </p:set>
                                    <p:animEffect transition="in" filter="fade">
                                      <p:cBhvr>
                                        <p:cTn id="17" dur="1"/>
                                        <p:tgtEl>
                                          <p:spTgt spid="1334"/>
                                        </p:tgtEl>
                                      </p:cBhvr>
                                    </p:animEffect>
                                  </p:childTnLst>
                                </p:cTn>
                              </p:par>
                              <p:par>
                                <p:cTn id="18" presetID="10" presetClass="entr" presetSubtype="0" fill="hold" nodeType="withEffect">
                                  <p:stCondLst>
                                    <p:cond delay="0"/>
                                  </p:stCondLst>
                                  <p:childTnLst>
                                    <p:set>
                                      <p:cBhvr>
                                        <p:cTn id="19" dur="1" fill="hold">
                                          <p:stCondLst>
                                            <p:cond delay="0"/>
                                          </p:stCondLst>
                                        </p:cTn>
                                        <p:tgtEl>
                                          <p:spTgt spid="1335"/>
                                        </p:tgtEl>
                                        <p:attrNameLst>
                                          <p:attrName>style.visibility</p:attrName>
                                        </p:attrNameLst>
                                      </p:cBhvr>
                                      <p:to>
                                        <p:strVal val="visible"/>
                                      </p:to>
                                    </p:set>
                                    <p:animEffect transition="in" filter="fade">
                                      <p:cBhvr>
                                        <p:cTn id="20" dur="1"/>
                                        <p:tgtEl>
                                          <p:spTgt spid="13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7"/>
                                        </p:tgtEl>
                                        <p:attrNameLst>
                                          <p:attrName>style.visibility</p:attrName>
                                        </p:attrNameLst>
                                      </p:cBhvr>
                                      <p:to>
                                        <p:strVal val="visible"/>
                                      </p:to>
                                    </p:set>
                                    <p:animEffect transition="in" filter="fade">
                                      <p:cBhvr>
                                        <p:cTn id="25" dur="1"/>
                                        <p:tgtEl>
                                          <p:spTgt spid="1337"/>
                                        </p:tgtEl>
                                      </p:cBhvr>
                                    </p:animEffect>
                                  </p:childTnLst>
                                </p:cTn>
                              </p:par>
                              <p:par>
                                <p:cTn id="26" presetID="10" presetClass="entr" presetSubtype="0" fill="hold" nodeType="withEffect">
                                  <p:stCondLst>
                                    <p:cond delay="0"/>
                                  </p:stCondLst>
                                  <p:childTnLst>
                                    <p:set>
                                      <p:cBhvr>
                                        <p:cTn id="27" dur="1" fill="hold">
                                          <p:stCondLst>
                                            <p:cond delay="0"/>
                                          </p:stCondLst>
                                        </p:cTn>
                                        <p:tgtEl>
                                          <p:spTgt spid="1338"/>
                                        </p:tgtEl>
                                        <p:attrNameLst>
                                          <p:attrName>style.visibility</p:attrName>
                                        </p:attrNameLst>
                                      </p:cBhvr>
                                      <p:to>
                                        <p:strVal val="visible"/>
                                      </p:to>
                                    </p:set>
                                    <p:animEffect transition="in" filter="fade">
                                      <p:cBhvr>
                                        <p:cTn id="28" dur="1"/>
                                        <p:tgtEl>
                                          <p:spTgt spid="1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12"/>
          <p:cNvSpPr txBox="1">
            <a:spLocks noGrp="1"/>
          </p:cNvSpPr>
          <p:nvPr>
            <p:ph type="ctrTitle" idx="4294967295"/>
          </p:nvPr>
        </p:nvSpPr>
        <p:spPr>
          <a:xfrm>
            <a:off x="928662" y="0"/>
            <a:ext cx="7786688" cy="50004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3000"/>
              <a:buFont typeface="Overpass Black"/>
              <a:buNone/>
            </a:pPr>
            <a:r>
              <a:rPr lang="en-US" sz="3000" b="1" i="0" u="none" strike="noStrike" cap="none">
                <a:solidFill>
                  <a:schemeClr val="dk2"/>
                </a:solidFill>
                <a:latin typeface="Open Sans"/>
                <a:ea typeface="Open Sans"/>
                <a:cs typeface="Open Sans"/>
                <a:sym typeface="Open Sans"/>
              </a:rPr>
              <a:t>CÁCH PHÁT HIỆN </a:t>
            </a:r>
            <a:endParaRPr sz="3000" b="1" i="0" u="none" strike="noStrike" cap="none">
              <a:solidFill>
                <a:schemeClr val="dk2"/>
              </a:solidFill>
              <a:latin typeface="Open Sans"/>
              <a:ea typeface="Open Sans"/>
              <a:cs typeface="Open Sans"/>
              <a:sym typeface="Open Sans"/>
            </a:endParaRPr>
          </a:p>
        </p:txBody>
      </p:sp>
      <p:sp>
        <p:nvSpPr>
          <p:cNvPr id="1344" name="Google Shape;1344;p12"/>
          <p:cNvSpPr txBox="1">
            <a:spLocks noGrp="1"/>
          </p:cNvSpPr>
          <p:nvPr>
            <p:ph type="subTitle" idx="4294967295"/>
          </p:nvPr>
        </p:nvSpPr>
        <p:spPr>
          <a:xfrm>
            <a:off x="0" y="357172"/>
            <a:ext cx="9144000" cy="1239837"/>
          </a:xfrm>
          <a:prstGeom prst="rect">
            <a:avLst/>
          </a:prstGeom>
          <a:noFill/>
          <a:ln>
            <a:noFill/>
          </a:ln>
        </p:spPr>
        <p:txBody>
          <a:bodyPr spcFirstLastPara="1" wrap="square" lIns="91425" tIns="91425" rIns="91425" bIns="91425" anchor="t" anchorCtr="0">
            <a:noAutofit/>
          </a:bodyPr>
          <a:lstStyle/>
          <a:p>
            <a:pPr marL="457200" marR="0" lvl="0" indent="0" algn="ctr" rtl="0">
              <a:lnSpc>
                <a:spcPct val="15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 Tính chất của cấu trúc micro khiến nước bị lăn tròn trên lá sen</a:t>
            </a:r>
            <a:endParaRPr sz="2000" b="0" i="0" u="none" strike="noStrike" cap="none">
              <a:solidFill>
                <a:schemeClr val="dk2"/>
              </a:solidFill>
              <a:latin typeface="Open Sans"/>
              <a:ea typeface="Open Sans"/>
              <a:cs typeface="Open Sans"/>
              <a:sym typeface="Open Sans"/>
            </a:endParaRPr>
          </a:p>
          <a:p>
            <a:pPr marL="457200" marR="0" lvl="0" indent="0" algn="ctr" rtl="0">
              <a:lnSpc>
                <a:spcPct val="15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 Cấu trúc nano trên đầu cấu trúc micro được làm từ các chất sáp </a:t>
            </a:r>
            <a:endParaRPr/>
          </a:p>
          <a:p>
            <a:pPr marL="457200" marR="0" lvl="0" indent="0" algn="ctr" rtl="0">
              <a:lnSpc>
                <a:spcPct val="15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=&gt; Làm các giọt nước bị vo tròn trên lá sen</a:t>
            </a:r>
            <a:endParaRPr sz="2000" b="0" i="0" u="none" strike="noStrike" cap="none">
              <a:solidFill>
                <a:schemeClr val="dk2"/>
              </a:solidFill>
              <a:latin typeface="Open Sans"/>
              <a:ea typeface="Open Sans"/>
              <a:cs typeface="Open Sans"/>
              <a:sym typeface="Open Sans"/>
            </a:endParaRPr>
          </a:p>
        </p:txBody>
      </p:sp>
      <p:sp>
        <p:nvSpPr>
          <p:cNvPr id="1345" name="Google Shape;1345;p12" descr="Christoph Neinhuis — Professur für Botanik — TU Dresde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46" name="Google Shape;1346;p12" descr="Hiện tượng thiên nhiên lý thú"/>
          <p:cNvPicPr preferRelativeResize="0"/>
          <p:nvPr/>
        </p:nvPicPr>
        <p:blipFill rotWithShape="1">
          <a:blip r:embed="rId3">
            <a:alphaModFix/>
          </a:blip>
          <a:srcRect/>
          <a:stretch/>
        </p:blipFill>
        <p:spPr>
          <a:xfrm>
            <a:off x="428596" y="2000246"/>
            <a:ext cx="3571900" cy="2500331"/>
          </a:xfrm>
          <a:prstGeom prst="rect">
            <a:avLst/>
          </a:prstGeom>
          <a:noFill/>
          <a:ln>
            <a:noFill/>
          </a:ln>
        </p:spPr>
      </p:pic>
      <p:pic>
        <p:nvPicPr>
          <p:cNvPr id="1347" name="Google Shape;1347;p12" descr="Hoài niệm Tây Ninh: GIọt Nước Trên Lá Sen,Bông Súng -Thơ Trụ Vũ,Khôi Nguyên"/>
          <p:cNvPicPr preferRelativeResize="0"/>
          <p:nvPr/>
        </p:nvPicPr>
        <p:blipFill rotWithShape="1">
          <a:blip r:embed="rId4">
            <a:alphaModFix/>
          </a:blip>
          <a:srcRect/>
          <a:stretch/>
        </p:blipFill>
        <p:spPr>
          <a:xfrm>
            <a:off x="5000628" y="2071684"/>
            <a:ext cx="3714776" cy="2418614"/>
          </a:xfrm>
          <a:prstGeom prst="rect">
            <a:avLst/>
          </a:prstGeom>
          <a:noFill/>
          <a:ln>
            <a:noFill/>
          </a:ln>
        </p:spPr>
      </p:pic>
      <p:sp>
        <p:nvSpPr>
          <p:cNvPr id="1348" name="Google Shape;1348;p12"/>
          <p:cNvSpPr txBox="1"/>
          <p:nvPr/>
        </p:nvSpPr>
        <p:spPr>
          <a:xfrm>
            <a:off x="1571604" y="4500576"/>
            <a:ext cx="5929354" cy="642924"/>
          </a:xfrm>
          <a:prstGeom prst="rect">
            <a:avLst/>
          </a:prstGeom>
          <a:noFill/>
          <a:ln>
            <a:noFill/>
          </a:ln>
        </p:spPr>
        <p:txBody>
          <a:bodyPr spcFirstLastPara="1" wrap="square" lIns="91425" tIns="91425" rIns="91425" bIns="91425" anchor="ctr" anchorCtr="0">
            <a:noAutofit/>
          </a:bodyPr>
          <a:lstStyle/>
          <a:p>
            <a:pPr marL="457200" marR="0" lvl="0" indent="0" algn="ctr" rtl="0">
              <a:lnSpc>
                <a:spcPct val="15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Hiệu ứng lá sen </a:t>
            </a:r>
            <a:endParaRPr sz="2000" b="0" i="0" u="none" strike="noStrike" cap="none">
              <a:solidFill>
                <a:schemeClr val="dk2"/>
              </a:solidFill>
              <a:latin typeface="Open Sans"/>
              <a:ea typeface="Open Sans"/>
              <a:cs typeface="Open Sans"/>
              <a:sym typeface="Open San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3"/>
                                        </p:tgtEl>
                                        <p:attrNameLst>
                                          <p:attrName>style.visibility</p:attrName>
                                        </p:attrNameLst>
                                      </p:cBhvr>
                                      <p:to>
                                        <p:strVal val="visible"/>
                                      </p:to>
                                    </p:set>
                                    <p:animEffect transition="in" filter="fade">
                                      <p:cBhvr>
                                        <p:cTn id="7" dur="1"/>
                                        <p:tgtEl>
                                          <p:spTgt spid="1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4">
                                            <p:txEl>
                                              <p:pRg st="0" end="0"/>
                                            </p:txEl>
                                          </p:spTgt>
                                        </p:tgtEl>
                                        <p:attrNameLst>
                                          <p:attrName>style.visibility</p:attrName>
                                        </p:attrNameLst>
                                      </p:cBhvr>
                                      <p:to>
                                        <p:strVal val="visible"/>
                                      </p:to>
                                    </p:set>
                                    <p:animEffect transition="in" filter="fade">
                                      <p:cBhvr>
                                        <p:cTn id="12" dur="1"/>
                                        <p:tgtEl>
                                          <p:spTgt spid="13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4">
                                            <p:txEl>
                                              <p:pRg st="1" end="1"/>
                                            </p:txEl>
                                          </p:spTgt>
                                        </p:tgtEl>
                                        <p:attrNameLst>
                                          <p:attrName>style.visibility</p:attrName>
                                        </p:attrNameLst>
                                      </p:cBhvr>
                                      <p:to>
                                        <p:strVal val="visible"/>
                                      </p:to>
                                    </p:set>
                                    <p:animEffect transition="in" filter="fade">
                                      <p:cBhvr>
                                        <p:cTn id="17" dur="1"/>
                                        <p:tgtEl>
                                          <p:spTgt spid="13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4">
                                            <p:txEl>
                                              <p:pRg st="2" end="2"/>
                                            </p:txEl>
                                          </p:spTgt>
                                        </p:tgtEl>
                                        <p:attrNameLst>
                                          <p:attrName>style.visibility</p:attrName>
                                        </p:attrNameLst>
                                      </p:cBhvr>
                                      <p:to>
                                        <p:strVal val="visible"/>
                                      </p:to>
                                    </p:set>
                                    <p:animEffect transition="in" filter="fade">
                                      <p:cBhvr>
                                        <p:cTn id="22" dur="1"/>
                                        <p:tgtEl>
                                          <p:spTgt spid="13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6"/>
                                        </p:tgtEl>
                                        <p:attrNameLst>
                                          <p:attrName>style.visibility</p:attrName>
                                        </p:attrNameLst>
                                      </p:cBhvr>
                                      <p:to>
                                        <p:strVal val="visible"/>
                                      </p:to>
                                    </p:set>
                                    <p:animEffect transition="in" filter="fade">
                                      <p:cBhvr>
                                        <p:cTn id="27" dur="1"/>
                                        <p:tgtEl>
                                          <p:spTgt spid="1346"/>
                                        </p:tgtEl>
                                      </p:cBhvr>
                                    </p:animEffect>
                                  </p:childTnLst>
                                </p:cTn>
                              </p:par>
                              <p:par>
                                <p:cTn id="28" presetID="10" presetClass="entr" presetSubtype="0" fill="hold" nodeType="withEffect">
                                  <p:stCondLst>
                                    <p:cond delay="0"/>
                                  </p:stCondLst>
                                  <p:childTnLst>
                                    <p:set>
                                      <p:cBhvr>
                                        <p:cTn id="29" dur="1" fill="hold">
                                          <p:stCondLst>
                                            <p:cond delay="0"/>
                                          </p:stCondLst>
                                        </p:cTn>
                                        <p:tgtEl>
                                          <p:spTgt spid="1347"/>
                                        </p:tgtEl>
                                        <p:attrNameLst>
                                          <p:attrName>style.visibility</p:attrName>
                                        </p:attrNameLst>
                                      </p:cBhvr>
                                      <p:to>
                                        <p:strVal val="visible"/>
                                      </p:to>
                                    </p:set>
                                    <p:animEffect transition="in" filter="fade">
                                      <p:cBhvr>
                                        <p:cTn id="30" dur="1"/>
                                        <p:tgtEl>
                                          <p:spTgt spid="134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48"/>
                                        </p:tgtEl>
                                        <p:attrNameLst>
                                          <p:attrName>style.visibility</p:attrName>
                                        </p:attrNameLst>
                                      </p:cBhvr>
                                      <p:to>
                                        <p:strVal val="visible"/>
                                      </p:to>
                                    </p:set>
                                    <p:animEffect transition="in" filter="fade">
                                      <p:cBhvr>
                                        <p:cTn id="35" dur="1"/>
                                        <p:tgtEl>
                                          <p:spTgt spid="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3"/>
          <p:cNvSpPr txBox="1">
            <a:spLocks noGrp="1"/>
          </p:cNvSpPr>
          <p:nvPr>
            <p:ph type="subTitle" idx="1"/>
          </p:nvPr>
        </p:nvSpPr>
        <p:spPr>
          <a:xfrm>
            <a:off x="1928794" y="3143254"/>
            <a:ext cx="5357850" cy="86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1800" b="1"/>
              <a:t>TẠI SAO LẠI CÓ HIỆN TƯỢNG SIÊU KỊ NƯỚC?  </a:t>
            </a:r>
            <a:endParaRPr sz="1800" b="1"/>
          </a:p>
        </p:txBody>
      </p:sp>
      <p:sp>
        <p:nvSpPr>
          <p:cNvPr id="1354" name="Google Shape;1354;p13"/>
          <p:cNvSpPr txBox="1">
            <a:spLocks noGrp="1"/>
          </p:cNvSpPr>
          <p:nvPr>
            <p:ph type="title" idx="2"/>
          </p:nvPr>
        </p:nvSpPr>
        <p:spPr>
          <a:xfrm>
            <a:off x="2646000" y="1012100"/>
            <a:ext cx="3852000" cy="179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a:t>02</a:t>
            </a:r>
            <a:endParaRPr/>
          </a:p>
        </p:txBody>
      </p:sp>
      <p:sp>
        <p:nvSpPr>
          <p:cNvPr id="1355" name="Google Shape;1355;p13"/>
          <p:cNvSpPr txBox="1">
            <a:spLocks noGrp="1"/>
          </p:cNvSpPr>
          <p:nvPr>
            <p:ph type="ctrTitle"/>
          </p:nvPr>
        </p:nvSpPr>
        <p:spPr>
          <a:xfrm>
            <a:off x="2643174" y="2571750"/>
            <a:ext cx="3852000" cy="79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a:t>NGUYÊN NHÂN </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54"/>
                                        </p:tgtEl>
                                        <p:attrNameLst>
                                          <p:attrName>style.visibility</p:attrName>
                                        </p:attrNameLst>
                                      </p:cBhvr>
                                      <p:to>
                                        <p:strVal val="visible"/>
                                      </p:to>
                                    </p:set>
                                    <p:animEffect transition="in" filter="fade">
                                      <p:cBhvr>
                                        <p:cTn id="7" dur="1"/>
                                        <p:tgtEl>
                                          <p:spTgt spid="1354"/>
                                        </p:tgtEl>
                                      </p:cBhvr>
                                    </p:animEffect>
                                  </p:childTnLst>
                                </p:cTn>
                              </p:par>
                              <p:par>
                                <p:cTn id="8" presetID="10" presetClass="entr" presetSubtype="0" fill="hold" nodeType="withEffect">
                                  <p:stCondLst>
                                    <p:cond delay="0"/>
                                  </p:stCondLst>
                                  <p:childTnLst>
                                    <p:set>
                                      <p:cBhvr>
                                        <p:cTn id="9" dur="1" fill="hold">
                                          <p:stCondLst>
                                            <p:cond delay="0"/>
                                          </p:stCondLst>
                                        </p:cTn>
                                        <p:tgtEl>
                                          <p:spTgt spid="1355"/>
                                        </p:tgtEl>
                                        <p:attrNameLst>
                                          <p:attrName>style.visibility</p:attrName>
                                        </p:attrNameLst>
                                      </p:cBhvr>
                                      <p:to>
                                        <p:strVal val="visible"/>
                                      </p:to>
                                    </p:set>
                                    <p:animEffect transition="in" filter="fade">
                                      <p:cBhvr>
                                        <p:cTn id="10" dur="1"/>
                                        <p:tgtEl>
                                          <p:spTgt spid="1355"/>
                                        </p:tgtEl>
                                      </p:cBhvr>
                                    </p:animEffect>
                                  </p:childTnLst>
                                </p:cTn>
                              </p:par>
                              <p:par>
                                <p:cTn id="11" presetID="10" presetClass="entr" presetSubtype="0" fill="hold" nodeType="withEffect">
                                  <p:stCondLst>
                                    <p:cond delay="0"/>
                                  </p:stCondLst>
                                  <p:childTnLst>
                                    <p:set>
                                      <p:cBhvr>
                                        <p:cTn id="12" dur="1" fill="hold">
                                          <p:stCondLst>
                                            <p:cond delay="0"/>
                                          </p:stCondLst>
                                        </p:cTn>
                                        <p:tgtEl>
                                          <p:spTgt spid="1353">
                                            <p:txEl>
                                              <p:pRg st="0" end="0"/>
                                            </p:txEl>
                                          </p:spTgt>
                                        </p:tgtEl>
                                        <p:attrNameLst>
                                          <p:attrName>style.visibility</p:attrName>
                                        </p:attrNameLst>
                                      </p:cBhvr>
                                      <p:to>
                                        <p:strVal val="visible"/>
                                      </p:to>
                                    </p:set>
                                    <p:animEffect transition="in" filter="fade">
                                      <p:cBhvr>
                                        <p:cTn id="13" dur="1"/>
                                        <p:tgtEl>
                                          <p:spTgt spid="13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4"/>
          <p:cNvSpPr txBox="1">
            <a:spLocks noGrp="1"/>
          </p:cNvSpPr>
          <p:nvPr>
            <p:ph type="ctrTitle"/>
          </p:nvPr>
        </p:nvSpPr>
        <p:spPr>
          <a:xfrm>
            <a:off x="1426500" y="1130675"/>
            <a:ext cx="62910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361" name="Google Shape;1361;p14"/>
          <p:cNvSpPr txBox="1">
            <a:spLocks noGrp="1"/>
          </p:cNvSpPr>
          <p:nvPr>
            <p:ph type="subTitle" idx="1"/>
          </p:nvPr>
        </p:nvSpPr>
        <p:spPr>
          <a:xfrm>
            <a:off x="720000" y="3220225"/>
            <a:ext cx="7704000" cy="792600"/>
          </a:xfrm>
          <a:prstGeom prst="rect">
            <a:avLst/>
          </a:prstGeom>
          <a:noFill/>
          <a:ln>
            <a:noFill/>
          </a:ln>
        </p:spPr>
        <p:txBody>
          <a:bodyPr spcFirstLastPara="1" wrap="square" lIns="91425" tIns="91425" rIns="91425" bIns="91425" anchor="t" anchorCtr="0">
            <a:noAutofit/>
          </a:bodyPr>
          <a:lstStyle/>
          <a:p>
            <a:pPr marL="457200" lvl="0" indent="-317500" algn="ctr" rtl="0">
              <a:lnSpc>
                <a:spcPct val="100000"/>
              </a:lnSpc>
              <a:spcBef>
                <a:spcPts val="0"/>
              </a:spcBef>
              <a:spcAft>
                <a:spcPts val="0"/>
              </a:spcAft>
              <a:buSzPts val="1400"/>
              <a:buNone/>
            </a:pPr>
            <a:endParaRPr/>
          </a:p>
        </p:txBody>
      </p:sp>
      <p:pic>
        <p:nvPicPr>
          <p:cNvPr id="1362" name="Google Shape;1362;p14"/>
          <p:cNvPicPr preferRelativeResize="0"/>
          <p:nvPr/>
        </p:nvPicPr>
        <p:blipFill rotWithShape="1">
          <a:blip r:embed="rId3">
            <a:alphaModFix/>
          </a:blip>
          <a:srcRect/>
          <a:stretch/>
        </p:blipFill>
        <p:spPr>
          <a:xfrm>
            <a:off x="785786" y="357172"/>
            <a:ext cx="7715304" cy="443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15"/>
          <p:cNvSpPr txBox="1">
            <a:spLocks noGrp="1"/>
          </p:cNvSpPr>
          <p:nvPr>
            <p:ph type="subTitle" idx="2"/>
          </p:nvPr>
        </p:nvSpPr>
        <p:spPr>
          <a:xfrm>
            <a:off x="-428660" y="1643056"/>
            <a:ext cx="5643602" cy="2214578"/>
          </a:xfrm>
          <a:prstGeom prst="rect">
            <a:avLst/>
          </a:prstGeom>
          <a:noFill/>
          <a:ln>
            <a:noFill/>
          </a:ln>
        </p:spPr>
        <p:txBody>
          <a:bodyPr spcFirstLastPara="1" wrap="square" lIns="91425" tIns="91425" rIns="91425" bIns="91425" anchor="ctr" anchorCtr="0">
            <a:noAutofit/>
          </a:bodyPr>
          <a:lstStyle/>
          <a:p>
            <a:pPr marL="457200" lvl="0" indent="0" algn="l" rtl="0">
              <a:lnSpc>
                <a:spcPct val="150000"/>
              </a:lnSpc>
              <a:spcBef>
                <a:spcPts val="0"/>
              </a:spcBef>
              <a:spcAft>
                <a:spcPts val="0"/>
              </a:spcAft>
              <a:buSzPts val="1400"/>
              <a:buNone/>
            </a:pPr>
            <a:r>
              <a:rPr lang="en-US" sz="2000"/>
              <a:t>- Lực căng bề mặt chất lỏng:</a:t>
            </a:r>
            <a:endParaRPr/>
          </a:p>
          <a:p>
            <a:pPr marL="457200" lvl="0" indent="0" algn="l" rtl="0">
              <a:lnSpc>
                <a:spcPct val="150000"/>
              </a:lnSpc>
              <a:spcBef>
                <a:spcPts val="0"/>
              </a:spcBef>
              <a:spcAft>
                <a:spcPts val="0"/>
              </a:spcAft>
              <a:buSzPts val="1400"/>
              <a:buNone/>
            </a:pPr>
            <a:r>
              <a:rPr lang="en-US" sz="2000"/>
              <a:t>+ Điểm đặt: Tại đường giới hạn của bề mặt chất lỏng.</a:t>
            </a:r>
            <a:endParaRPr/>
          </a:p>
          <a:p>
            <a:pPr marL="457200" lvl="0" indent="0" algn="l" rtl="0">
              <a:lnSpc>
                <a:spcPct val="150000"/>
              </a:lnSpc>
              <a:spcBef>
                <a:spcPts val="0"/>
              </a:spcBef>
              <a:spcAft>
                <a:spcPts val="0"/>
              </a:spcAft>
              <a:buSzPts val="1400"/>
              <a:buNone/>
            </a:pPr>
            <a:r>
              <a:rPr lang="en-US" sz="2000"/>
              <a:t>+ Phương: Tiếp tuyến với bề mặt chất lỏng và vuông góc với đường giới hạn.</a:t>
            </a:r>
            <a:endParaRPr/>
          </a:p>
          <a:p>
            <a:pPr marL="457200" lvl="0" indent="0" algn="l" rtl="0">
              <a:lnSpc>
                <a:spcPct val="150000"/>
              </a:lnSpc>
              <a:spcBef>
                <a:spcPts val="0"/>
              </a:spcBef>
              <a:spcAft>
                <a:spcPts val="0"/>
              </a:spcAft>
              <a:buSzPts val="1400"/>
              <a:buNone/>
            </a:pPr>
            <a:r>
              <a:rPr lang="en-US" sz="2000"/>
              <a:t>+ Chiều: Làm giảm diện tích bề mặt</a:t>
            </a:r>
            <a:endParaRPr sz="2000"/>
          </a:p>
          <a:p>
            <a:pPr marL="457200" lvl="0" indent="0" algn="l" rtl="0">
              <a:lnSpc>
                <a:spcPct val="150000"/>
              </a:lnSpc>
              <a:spcBef>
                <a:spcPts val="0"/>
              </a:spcBef>
              <a:spcAft>
                <a:spcPts val="0"/>
              </a:spcAft>
              <a:buSzPts val="1400"/>
              <a:buNone/>
            </a:pPr>
            <a:r>
              <a:rPr lang="en-US" sz="2000"/>
              <a:t>+ Độ lớn: Tỉ lệ với chiều dài đường giới hạn </a:t>
            </a:r>
            <a:endParaRPr sz="2000"/>
          </a:p>
        </p:txBody>
      </p:sp>
      <p:sp>
        <p:nvSpPr>
          <p:cNvPr id="1368" name="Google Shape;1368;p15"/>
          <p:cNvSpPr txBox="1">
            <a:spLocks noGrp="1"/>
          </p:cNvSpPr>
          <p:nvPr>
            <p:ph type="ctrTitle"/>
          </p:nvPr>
        </p:nvSpPr>
        <p:spPr>
          <a:xfrm>
            <a:off x="142844" y="142858"/>
            <a:ext cx="8786874"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latin typeface="Open Sans"/>
                <a:ea typeface="Open Sans"/>
                <a:cs typeface="Open Sans"/>
                <a:sym typeface="Open Sans"/>
              </a:rPr>
              <a:t>HIỆN TƯỢNG CĂNG BỀ MẶT CỦA CHẤT LỎNG</a:t>
            </a:r>
            <a:endParaRPr b="1">
              <a:latin typeface="Open Sans"/>
              <a:ea typeface="Open Sans"/>
              <a:cs typeface="Open Sans"/>
              <a:sym typeface="Open Sans"/>
            </a:endParaRPr>
          </a:p>
        </p:txBody>
      </p:sp>
      <p:sp>
        <p:nvSpPr>
          <p:cNvPr id="1369" name="Google Shape;1369;p15" descr="Sức căng bề mặt – Wikipedia tiếng Việt"/>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70" name="Google Shape;1370;p15" descr="hien-tuong-be-mat-chat-long.jpg"/>
          <p:cNvPicPr preferRelativeResize="0"/>
          <p:nvPr/>
        </p:nvPicPr>
        <p:blipFill rotWithShape="1">
          <a:blip r:embed="rId3">
            <a:alphaModFix/>
          </a:blip>
          <a:srcRect/>
          <a:stretch/>
        </p:blipFill>
        <p:spPr>
          <a:xfrm>
            <a:off x="5247382" y="1500180"/>
            <a:ext cx="3896618" cy="2571768"/>
          </a:xfrm>
          <a:prstGeom prst="rect">
            <a:avLst/>
          </a:prstGeom>
          <a:noFill/>
          <a:ln>
            <a:noFill/>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8"/>
                                        </p:tgtEl>
                                        <p:attrNameLst>
                                          <p:attrName>style.visibility</p:attrName>
                                        </p:attrNameLst>
                                      </p:cBhvr>
                                      <p:to>
                                        <p:strVal val="visible"/>
                                      </p:to>
                                    </p:set>
                                    <p:animEffect transition="in" filter="fade">
                                      <p:cBhvr>
                                        <p:cTn id="7" dur="1"/>
                                        <p:tgtEl>
                                          <p:spTgt spid="13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7">
                                            <p:txEl>
                                              <p:pRg st="0" end="0"/>
                                            </p:txEl>
                                          </p:spTgt>
                                        </p:tgtEl>
                                        <p:attrNameLst>
                                          <p:attrName>style.visibility</p:attrName>
                                        </p:attrNameLst>
                                      </p:cBhvr>
                                      <p:to>
                                        <p:strVal val="visible"/>
                                      </p:to>
                                    </p:set>
                                    <p:animEffect transition="in" filter="fade">
                                      <p:cBhvr>
                                        <p:cTn id="12" dur="1"/>
                                        <p:tgtEl>
                                          <p:spTgt spid="13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7">
                                            <p:txEl>
                                              <p:pRg st="1" end="1"/>
                                            </p:txEl>
                                          </p:spTgt>
                                        </p:tgtEl>
                                        <p:attrNameLst>
                                          <p:attrName>style.visibility</p:attrName>
                                        </p:attrNameLst>
                                      </p:cBhvr>
                                      <p:to>
                                        <p:strVal val="visible"/>
                                      </p:to>
                                    </p:set>
                                    <p:animEffect transition="in" filter="fade">
                                      <p:cBhvr>
                                        <p:cTn id="17" dur="1"/>
                                        <p:tgtEl>
                                          <p:spTgt spid="13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7">
                                            <p:txEl>
                                              <p:pRg st="2" end="2"/>
                                            </p:txEl>
                                          </p:spTgt>
                                        </p:tgtEl>
                                        <p:attrNameLst>
                                          <p:attrName>style.visibility</p:attrName>
                                        </p:attrNameLst>
                                      </p:cBhvr>
                                      <p:to>
                                        <p:strVal val="visible"/>
                                      </p:to>
                                    </p:set>
                                    <p:animEffect transition="in" filter="fade">
                                      <p:cBhvr>
                                        <p:cTn id="22" dur="1"/>
                                        <p:tgtEl>
                                          <p:spTgt spid="13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7">
                                            <p:txEl>
                                              <p:pRg st="3" end="3"/>
                                            </p:txEl>
                                          </p:spTgt>
                                        </p:tgtEl>
                                        <p:attrNameLst>
                                          <p:attrName>style.visibility</p:attrName>
                                        </p:attrNameLst>
                                      </p:cBhvr>
                                      <p:to>
                                        <p:strVal val="visible"/>
                                      </p:to>
                                    </p:set>
                                    <p:animEffect transition="in" filter="fade">
                                      <p:cBhvr>
                                        <p:cTn id="27" dur="1"/>
                                        <p:tgtEl>
                                          <p:spTgt spid="13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7">
                                            <p:txEl>
                                              <p:pRg st="4" end="4"/>
                                            </p:txEl>
                                          </p:spTgt>
                                        </p:tgtEl>
                                        <p:attrNameLst>
                                          <p:attrName>style.visibility</p:attrName>
                                        </p:attrNameLst>
                                      </p:cBhvr>
                                      <p:to>
                                        <p:strVal val="visible"/>
                                      </p:to>
                                    </p:set>
                                    <p:animEffect transition="in" filter="fade">
                                      <p:cBhvr>
                                        <p:cTn id="32" dur="1"/>
                                        <p:tgtEl>
                                          <p:spTgt spid="13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0"/>
                                        </p:tgtEl>
                                        <p:attrNameLst>
                                          <p:attrName>style.visibility</p:attrName>
                                        </p:attrNameLst>
                                      </p:cBhvr>
                                      <p:to>
                                        <p:strVal val="visible"/>
                                      </p:to>
                                    </p:set>
                                    <p:animEffect transition="in" filter="fade">
                                      <p:cBhvr>
                                        <p:cTn id="37" dur="1"/>
                                        <p:tgtEl>
                                          <p:spTgt spid="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16"/>
          <p:cNvSpPr txBox="1">
            <a:spLocks noGrp="1"/>
          </p:cNvSpPr>
          <p:nvPr>
            <p:ph type="ctrTitle"/>
          </p:nvPr>
        </p:nvSpPr>
        <p:spPr>
          <a:xfrm flipH="1">
            <a:off x="3000364" y="142858"/>
            <a:ext cx="3860400" cy="93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b="1">
                <a:latin typeface="Open Sans"/>
                <a:ea typeface="Open Sans"/>
                <a:cs typeface="Open Sans"/>
                <a:sym typeface="Open Sans"/>
              </a:rPr>
              <a:t>CÔNG THỨC</a:t>
            </a:r>
            <a:endParaRPr b="1">
              <a:latin typeface="Open Sans"/>
              <a:ea typeface="Open Sans"/>
              <a:cs typeface="Open Sans"/>
              <a:sym typeface="Open Sans"/>
            </a:endParaRPr>
          </a:p>
        </p:txBody>
      </p:sp>
      <p:sp>
        <p:nvSpPr>
          <p:cNvPr id="1376" name="Google Shape;1376;p16"/>
          <p:cNvSpPr txBox="1"/>
          <p:nvPr/>
        </p:nvSpPr>
        <p:spPr>
          <a:xfrm>
            <a:off x="1428728" y="1428742"/>
            <a:ext cx="2357454" cy="479100"/>
          </a:xfrm>
          <a:prstGeom prst="rect">
            <a:avLst/>
          </a:prstGeom>
          <a:solidFill>
            <a:srgbClr val="D7E6F3"/>
          </a:solidFill>
          <a:ln w="571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457200" marR="0" lvl="0" indent="-317500" algn="ctr" rtl="0">
              <a:lnSpc>
                <a:spcPct val="100000"/>
              </a:lnSpc>
              <a:spcBef>
                <a:spcPts val="0"/>
              </a:spcBef>
              <a:spcAft>
                <a:spcPts val="0"/>
              </a:spcAft>
              <a:buClr>
                <a:schemeClr val="dk2"/>
              </a:buClr>
              <a:buSzPts val="1400"/>
              <a:buFont typeface="Open Sans"/>
              <a:buNone/>
            </a:pPr>
            <a:endParaRPr sz="2000" b="0" i="0" u="none" strike="noStrike" cap="none">
              <a:solidFill>
                <a:schemeClr val="dk2"/>
              </a:solidFill>
              <a:latin typeface="Open Sans"/>
              <a:ea typeface="Open Sans"/>
              <a:cs typeface="Open Sans"/>
              <a:sym typeface="Open Sans"/>
            </a:endParaRPr>
          </a:p>
          <a:p>
            <a:pPr marL="457200" marR="0" lvl="0" indent="-317500" algn="ctr" rtl="0">
              <a:lnSpc>
                <a:spcPct val="100000"/>
              </a:lnSpc>
              <a:spcBef>
                <a:spcPts val="0"/>
              </a:spcBef>
              <a:spcAft>
                <a:spcPts val="0"/>
              </a:spcAft>
              <a:buClr>
                <a:schemeClr val="dk2"/>
              </a:buClr>
              <a:buSzPts val="1400"/>
              <a:buFont typeface="Open Sans"/>
              <a:buNone/>
            </a:pPr>
            <a:r>
              <a:rPr lang="en-US" sz="3200" b="1" i="0" u="none" strike="noStrike" cap="none">
                <a:solidFill>
                  <a:schemeClr val="dk2"/>
                </a:solidFill>
                <a:latin typeface="Open Sans"/>
                <a:ea typeface="Open Sans"/>
                <a:cs typeface="Open Sans"/>
                <a:sym typeface="Open Sans"/>
              </a:rPr>
              <a:t>f=σl</a:t>
            </a:r>
            <a:br>
              <a:rPr lang="en-US" sz="2000" b="1" i="0" u="none" strike="noStrike" cap="none">
                <a:solidFill>
                  <a:schemeClr val="dk2"/>
                </a:solidFill>
                <a:latin typeface="Open Sans"/>
                <a:ea typeface="Open Sans"/>
                <a:cs typeface="Open Sans"/>
                <a:sym typeface="Open Sans"/>
              </a:rPr>
            </a:br>
            <a:endParaRPr sz="2000" b="1" i="0" u="none" strike="noStrike" cap="none">
              <a:solidFill>
                <a:schemeClr val="dk2"/>
              </a:solidFill>
              <a:latin typeface="Open Sans"/>
              <a:ea typeface="Open Sans"/>
              <a:cs typeface="Open Sans"/>
              <a:sym typeface="Open Sans"/>
            </a:endParaRPr>
          </a:p>
        </p:txBody>
      </p:sp>
      <p:sp>
        <p:nvSpPr>
          <p:cNvPr id="1377" name="Google Shape;1377;p16"/>
          <p:cNvSpPr txBox="1"/>
          <p:nvPr/>
        </p:nvSpPr>
        <p:spPr>
          <a:xfrm flipH="1">
            <a:off x="4572000" y="1214428"/>
            <a:ext cx="4357718" cy="1013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σ: hệ số căng bề mặt (N/m)</a:t>
            </a:r>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l: độ dài của đường giới hạn bề mặt </a:t>
            </a:r>
            <a:endParaRPr sz="2000" b="0" i="0" u="none" strike="noStrike" cap="none">
              <a:solidFill>
                <a:srgbClr val="000000"/>
              </a:solidFill>
              <a:latin typeface="Arial"/>
              <a:ea typeface="Arial"/>
              <a:cs typeface="Arial"/>
              <a:sym typeface="Arial"/>
            </a:endParaRPr>
          </a:p>
        </p:txBody>
      </p:sp>
      <p:pic>
        <p:nvPicPr>
          <p:cNvPr id="1378" name="Google Shape;1378;p16" descr="37_7c8e804ea7.png"/>
          <p:cNvPicPr preferRelativeResize="0"/>
          <p:nvPr/>
        </p:nvPicPr>
        <p:blipFill rotWithShape="1">
          <a:blip r:embed="rId3">
            <a:alphaModFix/>
          </a:blip>
          <a:srcRect/>
          <a:stretch/>
        </p:blipFill>
        <p:spPr>
          <a:xfrm>
            <a:off x="1000100" y="2428874"/>
            <a:ext cx="3279003" cy="2571768"/>
          </a:xfrm>
          <a:prstGeom prst="rect">
            <a:avLst/>
          </a:prstGeom>
          <a:noFill/>
          <a:ln>
            <a:noFill/>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5"/>
                                        </p:tgtEl>
                                        <p:attrNameLst>
                                          <p:attrName>style.visibility</p:attrName>
                                        </p:attrNameLst>
                                      </p:cBhvr>
                                      <p:to>
                                        <p:strVal val="visible"/>
                                      </p:to>
                                    </p:set>
                                    <p:animEffect transition="in" filter="fade">
                                      <p:cBhvr>
                                        <p:cTn id="7" dur="1"/>
                                        <p:tgtEl>
                                          <p:spTgt spid="1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6"/>
                                        </p:tgtEl>
                                        <p:attrNameLst>
                                          <p:attrName>style.visibility</p:attrName>
                                        </p:attrNameLst>
                                      </p:cBhvr>
                                      <p:to>
                                        <p:strVal val="visible"/>
                                      </p:to>
                                    </p:set>
                                    <p:animEffect transition="in" filter="fade">
                                      <p:cBhvr>
                                        <p:cTn id="12" dur="1"/>
                                        <p:tgtEl>
                                          <p:spTgt spid="13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7"/>
                                        </p:tgtEl>
                                        <p:attrNameLst>
                                          <p:attrName>style.visibility</p:attrName>
                                        </p:attrNameLst>
                                      </p:cBhvr>
                                      <p:to>
                                        <p:strVal val="visible"/>
                                      </p:to>
                                    </p:set>
                                    <p:animEffect transition="in" filter="fade">
                                      <p:cBhvr>
                                        <p:cTn id="17" dur="1"/>
                                        <p:tgtEl>
                                          <p:spTgt spid="1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8"/>
                                        </p:tgtEl>
                                        <p:attrNameLst>
                                          <p:attrName>style.visibility</p:attrName>
                                        </p:attrNameLst>
                                      </p:cBhvr>
                                      <p:to>
                                        <p:strVal val="visible"/>
                                      </p:to>
                                    </p:set>
                                    <p:animEffect transition="in" filter="fade">
                                      <p:cBhvr>
                                        <p:cTn id="22" dur="1"/>
                                        <p:tgtEl>
                                          <p:spTgt spid="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pic>
        <p:nvPicPr>
          <p:cNvPr id="1383" name="Google Shape;1383;p17" descr="Vật lý 10 Bài 37: Các hiện tượng bề mặt của chất lỏng"/>
          <p:cNvPicPr preferRelativeResize="0"/>
          <p:nvPr/>
        </p:nvPicPr>
        <p:blipFill rotWithShape="1">
          <a:blip r:embed="rId3">
            <a:alphaModFix/>
          </a:blip>
          <a:srcRect/>
          <a:stretch/>
        </p:blipFill>
        <p:spPr>
          <a:xfrm>
            <a:off x="6643702" y="928676"/>
            <a:ext cx="1832948" cy="1857388"/>
          </a:xfrm>
          <a:prstGeom prst="rect">
            <a:avLst/>
          </a:prstGeom>
          <a:noFill/>
          <a:ln>
            <a:noFill/>
          </a:ln>
        </p:spPr>
      </p:pic>
      <p:sp>
        <p:nvSpPr>
          <p:cNvPr id="1384" name="Google Shape;1384;p17"/>
          <p:cNvSpPr txBox="1">
            <a:spLocks noGrp="1"/>
          </p:cNvSpPr>
          <p:nvPr>
            <p:ph type="ctrTitle"/>
          </p:nvPr>
        </p:nvSpPr>
        <p:spPr>
          <a:xfrm>
            <a:off x="714348" y="214296"/>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KHI CHẤT LỎNG TIẾP XÚC VỚI BỀ MẶT</a:t>
            </a:r>
            <a:endParaRPr b="1"/>
          </a:p>
        </p:txBody>
      </p:sp>
      <p:pic>
        <p:nvPicPr>
          <p:cNvPr id="1385" name="Google Shape;1385;p17"/>
          <p:cNvPicPr preferRelativeResize="0"/>
          <p:nvPr/>
        </p:nvPicPr>
        <p:blipFill rotWithShape="1">
          <a:blip r:embed="rId4">
            <a:alphaModFix amt="52000"/>
          </a:blip>
          <a:srcRect/>
          <a:stretch/>
        </p:blipFill>
        <p:spPr>
          <a:xfrm rot="-1128982" flipH="1">
            <a:off x="-62078" y="1830059"/>
            <a:ext cx="2338669" cy="1769135"/>
          </a:xfrm>
          <a:prstGeom prst="rect">
            <a:avLst/>
          </a:prstGeom>
          <a:noFill/>
          <a:ln>
            <a:noFill/>
          </a:ln>
        </p:spPr>
      </p:pic>
      <p:pic>
        <p:nvPicPr>
          <p:cNvPr id="1386" name="Google Shape;1386;p17"/>
          <p:cNvPicPr preferRelativeResize="0"/>
          <p:nvPr/>
        </p:nvPicPr>
        <p:blipFill rotWithShape="1">
          <a:blip r:embed="rId4">
            <a:alphaModFix amt="52000"/>
          </a:blip>
          <a:srcRect/>
          <a:stretch/>
        </p:blipFill>
        <p:spPr>
          <a:xfrm rot="-1128982" flipH="1">
            <a:off x="2968377" y="2235062"/>
            <a:ext cx="2069798" cy="1030566"/>
          </a:xfrm>
          <a:prstGeom prst="rect">
            <a:avLst/>
          </a:prstGeom>
          <a:noFill/>
          <a:ln>
            <a:noFill/>
          </a:ln>
        </p:spPr>
      </p:pic>
      <p:pic>
        <p:nvPicPr>
          <p:cNvPr id="1387" name="Google Shape;1387;p17"/>
          <p:cNvPicPr preferRelativeResize="0"/>
          <p:nvPr/>
        </p:nvPicPr>
        <p:blipFill rotWithShape="1">
          <a:blip r:embed="rId5">
            <a:alphaModFix amt="80000"/>
          </a:blip>
          <a:srcRect r="39773"/>
          <a:stretch/>
        </p:blipFill>
        <p:spPr>
          <a:xfrm flipH="1">
            <a:off x="5214942" y="3571882"/>
            <a:ext cx="1181352" cy="910250"/>
          </a:xfrm>
          <a:prstGeom prst="rect">
            <a:avLst/>
          </a:prstGeom>
          <a:noFill/>
          <a:ln>
            <a:noFill/>
          </a:ln>
        </p:spPr>
      </p:pic>
      <p:pic>
        <p:nvPicPr>
          <p:cNvPr id="1388" name="Google Shape;1388;p17"/>
          <p:cNvPicPr preferRelativeResize="0"/>
          <p:nvPr/>
        </p:nvPicPr>
        <p:blipFill rotWithShape="1">
          <a:blip r:embed="rId6">
            <a:alphaModFix amt="77000"/>
          </a:blip>
          <a:srcRect r="40691"/>
          <a:stretch/>
        </p:blipFill>
        <p:spPr>
          <a:xfrm flipH="1">
            <a:off x="5143504" y="1500180"/>
            <a:ext cx="1163376" cy="910299"/>
          </a:xfrm>
          <a:prstGeom prst="rect">
            <a:avLst/>
          </a:prstGeom>
          <a:noFill/>
          <a:ln>
            <a:noFill/>
          </a:ln>
        </p:spPr>
      </p:pic>
      <p:sp>
        <p:nvSpPr>
          <p:cNvPr id="1389" name="Google Shape;1389;p17"/>
          <p:cNvSpPr txBox="1">
            <a:spLocks noGrp="1"/>
          </p:cNvSpPr>
          <p:nvPr>
            <p:ph type="title" idx="4294967295"/>
          </p:nvPr>
        </p:nvSpPr>
        <p:spPr>
          <a:xfrm>
            <a:off x="2928926" y="2500312"/>
            <a:ext cx="2143140" cy="48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2000"/>
              <a:t>Lực căng bề mặt</a:t>
            </a:r>
            <a:endParaRPr sz="2000"/>
          </a:p>
        </p:txBody>
      </p:sp>
      <p:sp>
        <p:nvSpPr>
          <p:cNvPr id="1390" name="Google Shape;1390;p17"/>
          <p:cNvSpPr txBox="1">
            <a:spLocks noGrp="1"/>
          </p:cNvSpPr>
          <p:nvPr>
            <p:ph type="subTitle" idx="4294967295"/>
          </p:nvPr>
        </p:nvSpPr>
        <p:spPr>
          <a:xfrm>
            <a:off x="2786050" y="1214428"/>
            <a:ext cx="2214578" cy="6393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160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Lực giữa các phân tử chất lỏng</a:t>
            </a:r>
            <a:endParaRPr sz="2000" b="0" i="0" u="none" strike="noStrike" cap="none">
              <a:solidFill>
                <a:schemeClr val="dk2"/>
              </a:solidFill>
              <a:latin typeface="Open Sans"/>
              <a:ea typeface="Open Sans"/>
              <a:cs typeface="Open Sans"/>
              <a:sym typeface="Open Sans"/>
            </a:endParaRPr>
          </a:p>
        </p:txBody>
      </p:sp>
      <p:sp>
        <p:nvSpPr>
          <p:cNvPr id="1391" name="Google Shape;1391;p17"/>
          <p:cNvSpPr txBox="1">
            <a:spLocks noGrp="1"/>
          </p:cNvSpPr>
          <p:nvPr>
            <p:ph type="subTitle" idx="4294967295"/>
          </p:nvPr>
        </p:nvSpPr>
        <p:spPr>
          <a:xfrm>
            <a:off x="2857488" y="3429006"/>
            <a:ext cx="2357454" cy="6492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Lực giữa các phân tử chất lỏng và các phân tử chất</a:t>
            </a:r>
            <a:endParaRPr sz="20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1600"/>
              </a:spcBef>
              <a:spcAft>
                <a:spcPts val="1600"/>
              </a:spcAft>
              <a:buClr>
                <a:schemeClr val="dk2"/>
              </a:buClr>
              <a:buSzPts val="1400"/>
              <a:buFont typeface="Open Sans"/>
              <a:buNone/>
            </a:pPr>
            <a:endParaRPr sz="1400" b="0" i="0" u="none" strike="noStrike" cap="none">
              <a:solidFill>
                <a:schemeClr val="dk2"/>
              </a:solidFill>
              <a:latin typeface="Open Sans"/>
              <a:ea typeface="Open Sans"/>
              <a:cs typeface="Open Sans"/>
              <a:sym typeface="Open Sans"/>
            </a:endParaRPr>
          </a:p>
        </p:txBody>
      </p:sp>
      <p:sp>
        <p:nvSpPr>
          <p:cNvPr id="1392" name="Google Shape;1392;p17"/>
          <p:cNvSpPr txBox="1">
            <a:spLocks noGrp="1"/>
          </p:cNvSpPr>
          <p:nvPr>
            <p:ph type="subTitle" idx="4294967295"/>
          </p:nvPr>
        </p:nvSpPr>
        <p:spPr>
          <a:xfrm>
            <a:off x="142844" y="2143122"/>
            <a:ext cx="2167402" cy="6393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1600"/>
              </a:spcAft>
              <a:buClr>
                <a:schemeClr val="dk2"/>
              </a:buClr>
              <a:buSzPts val="1400"/>
              <a:buFont typeface="Open Sans"/>
              <a:buNone/>
            </a:pPr>
            <a:r>
              <a:rPr lang="en-US" sz="2000" b="0" i="0" u="none" strike="noStrike" cap="none">
                <a:solidFill>
                  <a:schemeClr val="dk2"/>
                </a:solidFill>
                <a:latin typeface="Josefin Sans"/>
                <a:ea typeface="Josefin Sans"/>
                <a:cs typeface="Josefin Sans"/>
                <a:sym typeface="Josefin Sans"/>
              </a:rPr>
              <a:t>Lực tác dụng lên vùng tiếp xúc</a:t>
            </a:r>
            <a:endParaRPr sz="2000" b="0" i="0" u="none" strike="noStrike" cap="none">
              <a:solidFill>
                <a:schemeClr val="dk2"/>
              </a:solidFill>
              <a:latin typeface="Open Sans"/>
              <a:ea typeface="Open Sans"/>
              <a:cs typeface="Open Sans"/>
              <a:sym typeface="Open Sans"/>
            </a:endParaRPr>
          </a:p>
        </p:txBody>
      </p:sp>
      <p:sp>
        <p:nvSpPr>
          <p:cNvPr id="1393" name="Google Shape;1393;p17"/>
          <p:cNvSpPr/>
          <p:nvPr/>
        </p:nvSpPr>
        <p:spPr>
          <a:xfrm>
            <a:off x="2285984" y="1714494"/>
            <a:ext cx="714380" cy="2221262"/>
          </a:xfrm>
          <a:custGeom>
            <a:avLst/>
            <a:gdLst/>
            <a:ahLst/>
            <a:cxnLst/>
            <a:rect l="l" t="t" r="r" b="b"/>
            <a:pathLst>
              <a:path w="23711" h="61995" extrusionOk="0">
                <a:moveTo>
                  <a:pt x="23711" y="63"/>
                </a:moveTo>
                <a:cubicBezTo>
                  <a:pt x="16610" y="-444"/>
                  <a:pt x="7687" y="3693"/>
                  <a:pt x="4949" y="10264"/>
                </a:cubicBezTo>
                <a:cubicBezTo>
                  <a:pt x="2609" y="15879"/>
                  <a:pt x="9417" y="23418"/>
                  <a:pt x="6042" y="28479"/>
                </a:cubicBezTo>
                <a:cubicBezTo>
                  <a:pt x="4971" y="30084"/>
                  <a:pt x="1938" y="28595"/>
                  <a:pt x="395" y="29754"/>
                </a:cubicBezTo>
                <a:cubicBezTo>
                  <a:pt x="-1926" y="31498"/>
                  <a:pt x="7580" y="32146"/>
                  <a:pt x="7317" y="35037"/>
                </a:cubicBezTo>
                <a:cubicBezTo>
                  <a:pt x="6836" y="40326"/>
                  <a:pt x="2360" y="45799"/>
                  <a:pt x="4403" y="50702"/>
                </a:cubicBezTo>
                <a:cubicBezTo>
                  <a:pt x="7033" y="57013"/>
                  <a:pt x="14821" y="60656"/>
                  <a:pt x="21525" y="61995"/>
                </a:cubicBezTo>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7" descr="Hiểu biết toàn diện về phụ gia trợ nghiền (P2) - Xi măng Việt Nam"/>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95" name="Google Shape;1395;p17" descr="ximang_phugia3.jpg"/>
          <p:cNvPicPr preferRelativeResize="0"/>
          <p:nvPr/>
        </p:nvPicPr>
        <p:blipFill rotWithShape="1">
          <a:blip r:embed="rId7">
            <a:alphaModFix/>
          </a:blip>
          <a:srcRect/>
          <a:stretch/>
        </p:blipFill>
        <p:spPr>
          <a:xfrm>
            <a:off x="6429388" y="3286130"/>
            <a:ext cx="2286016" cy="1699231"/>
          </a:xfrm>
          <a:prstGeom prst="rect">
            <a:avLst/>
          </a:prstGeom>
          <a:noFill/>
          <a:ln>
            <a:no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4"/>
                                        </p:tgtEl>
                                        <p:attrNameLst>
                                          <p:attrName>style.visibility</p:attrName>
                                        </p:attrNameLst>
                                      </p:cBhvr>
                                      <p:to>
                                        <p:strVal val="visible"/>
                                      </p:to>
                                    </p:set>
                                    <p:animEffect transition="in" filter="fade">
                                      <p:cBhvr>
                                        <p:cTn id="7" dur="1"/>
                                        <p:tgtEl>
                                          <p:spTgt spid="1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
                                            <p:txEl>
                                              <p:pRg st="0" end="0"/>
                                            </p:txEl>
                                          </p:spTgt>
                                        </p:tgtEl>
                                        <p:attrNameLst>
                                          <p:attrName>style.visibility</p:attrName>
                                        </p:attrNameLst>
                                      </p:cBhvr>
                                      <p:to>
                                        <p:strVal val="visible"/>
                                      </p:to>
                                    </p:set>
                                    <p:animEffect transition="in" filter="fade">
                                      <p:cBhvr>
                                        <p:cTn id="12" dur="1"/>
                                        <p:tgtEl>
                                          <p:spTgt spid="13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3"/>
                                        </p:tgtEl>
                                        <p:attrNameLst>
                                          <p:attrName>style.visibility</p:attrName>
                                        </p:attrNameLst>
                                      </p:cBhvr>
                                      <p:to>
                                        <p:strVal val="visible"/>
                                      </p:to>
                                    </p:set>
                                    <p:animEffect transition="in" filter="fade">
                                      <p:cBhvr>
                                        <p:cTn id="17" dur="2000"/>
                                        <p:tgtEl>
                                          <p:spTgt spid="13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0">
                                            <p:txEl>
                                              <p:pRg st="0" end="0"/>
                                            </p:txEl>
                                          </p:spTgt>
                                        </p:tgtEl>
                                        <p:attrNameLst>
                                          <p:attrName>style.visibility</p:attrName>
                                        </p:attrNameLst>
                                      </p:cBhvr>
                                      <p:to>
                                        <p:strVal val="visible"/>
                                      </p:to>
                                    </p:set>
                                    <p:animEffect transition="in" filter="fade">
                                      <p:cBhvr>
                                        <p:cTn id="22" dur="1"/>
                                        <p:tgtEl>
                                          <p:spTgt spid="139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9"/>
                                        </p:tgtEl>
                                        <p:attrNameLst>
                                          <p:attrName>style.visibility</p:attrName>
                                        </p:attrNameLst>
                                      </p:cBhvr>
                                      <p:to>
                                        <p:strVal val="visible"/>
                                      </p:to>
                                    </p:set>
                                    <p:animEffect transition="in" filter="fade">
                                      <p:cBhvr>
                                        <p:cTn id="27" dur="1"/>
                                        <p:tgtEl>
                                          <p:spTgt spid="13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8"/>
                                        </p:tgtEl>
                                        <p:attrNameLst>
                                          <p:attrName>style.visibility</p:attrName>
                                        </p:attrNameLst>
                                      </p:cBhvr>
                                      <p:to>
                                        <p:strVal val="visible"/>
                                      </p:to>
                                    </p:set>
                                    <p:animEffect transition="in" filter="fade">
                                      <p:cBhvr>
                                        <p:cTn id="32" dur="1"/>
                                        <p:tgtEl>
                                          <p:spTgt spid="13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3"/>
                                        </p:tgtEl>
                                        <p:attrNameLst>
                                          <p:attrName>style.visibility</p:attrName>
                                        </p:attrNameLst>
                                      </p:cBhvr>
                                      <p:to>
                                        <p:strVal val="visible"/>
                                      </p:to>
                                    </p:set>
                                    <p:animEffect transition="in" filter="fade">
                                      <p:cBhvr>
                                        <p:cTn id="37" dur="1"/>
                                        <p:tgtEl>
                                          <p:spTgt spid="13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1">
                                            <p:txEl>
                                              <p:pRg st="0" end="0"/>
                                            </p:txEl>
                                          </p:spTgt>
                                        </p:tgtEl>
                                        <p:attrNameLst>
                                          <p:attrName>style.visibility</p:attrName>
                                        </p:attrNameLst>
                                      </p:cBhvr>
                                      <p:to>
                                        <p:strVal val="visible"/>
                                      </p:to>
                                    </p:set>
                                    <p:animEffect transition="in" filter="fade">
                                      <p:cBhvr>
                                        <p:cTn id="42" dur="1"/>
                                        <p:tgtEl>
                                          <p:spTgt spid="139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91">
                                            <p:txEl>
                                              <p:pRg st="1" end="1"/>
                                            </p:txEl>
                                          </p:spTgt>
                                        </p:tgtEl>
                                        <p:attrNameLst>
                                          <p:attrName>style.visibility</p:attrName>
                                        </p:attrNameLst>
                                      </p:cBhvr>
                                      <p:to>
                                        <p:strVal val="visible"/>
                                      </p:to>
                                    </p:set>
                                    <p:animEffect transition="in" filter="fade">
                                      <p:cBhvr>
                                        <p:cTn id="47" dur="1"/>
                                        <p:tgtEl>
                                          <p:spTgt spid="139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87"/>
                                        </p:tgtEl>
                                        <p:attrNameLst>
                                          <p:attrName>style.visibility</p:attrName>
                                        </p:attrNameLst>
                                      </p:cBhvr>
                                      <p:to>
                                        <p:strVal val="visible"/>
                                      </p:to>
                                    </p:set>
                                    <p:animEffect transition="in" filter="fade">
                                      <p:cBhvr>
                                        <p:cTn id="52" dur="1"/>
                                        <p:tgtEl>
                                          <p:spTgt spid="138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95"/>
                                        </p:tgtEl>
                                        <p:attrNameLst>
                                          <p:attrName>style.visibility</p:attrName>
                                        </p:attrNameLst>
                                      </p:cBhvr>
                                      <p:to>
                                        <p:strVal val="visible"/>
                                      </p:to>
                                    </p:set>
                                    <p:animEffect transition="in" filter="fade">
                                      <p:cBhvr>
                                        <p:cTn id="57" dur="1"/>
                                        <p:tgtEl>
                                          <p:spTgt spid="1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pic>
        <p:nvPicPr>
          <p:cNvPr id="1400" name="Google Shape;1400;p18" descr="Wasserläufer_bei_der_Paarung_crop.jpg"/>
          <p:cNvPicPr preferRelativeResize="0"/>
          <p:nvPr/>
        </p:nvPicPr>
        <p:blipFill rotWithShape="1">
          <a:blip r:embed="rId3">
            <a:alphaModFix/>
          </a:blip>
          <a:srcRect/>
          <a:stretch/>
        </p:blipFill>
        <p:spPr>
          <a:xfrm>
            <a:off x="5143504" y="928676"/>
            <a:ext cx="3857653" cy="3214710"/>
          </a:xfrm>
          <a:prstGeom prst="rect">
            <a:avLst/>
          </a:prstGeom>
          <a:noFill/>
          <a:ln>
            <a:noFill/>
          </a:ln>
        </p:spPr>
      </p:pic>
      <p:pic>
        <p:nvPicPr>
          <p:cNvPr id="1401" name="Google Shape;1401;p18" descr="soap-bubbles-4557497_960_720.jpg"/>
          <p:cNvPicPr preferRelativeResize="0"/>
          <p:nvPr/>
        </p:nvPicPr>
        <p:blipFill rotWithShape="1">
          <a:blip r:embed="rId4">
            <a:alphaModFix/>
          </a:blip>
          <a:srcRect/>
          <a:stretch/>
        </p:blipFill>
        <p:spPr>
          <a:xfrm>
            <a:off x="142844" y="2285980"/>
            <a:ext cx="4286280" cy="2857520"/>
          </a:xfrm>
          <a:prstGeom prst="rect">
            <a:avLst/>
          </a:prstGeom>
          <a:noFill/>
          <a:ln>
            <a:noFill/>
          </a:ln>
        </p:spPr>
      </p:pic>
      <p:pic>
        <p:nvPicPr>
          <p:cNvPr id="1402" name="Google Shape;1402;p18" descr="images.jpg"/>
          <p:cNvPicPr preferRelativeResize="0"/>
          <p:nvPr/>
        </p:nvPicPr>
        <p:blipFill rotWithShape="1">
          <a:blip r:embed="rId5">
            <a:alphaModFix/>
          </a:blip>
          <a:srcRect/>
          <a:stretch/>
        </p:blipFill>
        <p:spPr>
          <a:xfrm>
            <a:off x="357158" y="0"/>
            <a:ext cx="3954604" cy="2214578"/>
          </a:xfrm>
          <a:prstGeom prst="rect">
            <a:avLst/>
          </a:prstGeom>
          <a:noFill/>
          <a:ln>
            <a:noFill/>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2"/>
                                        </p:tgtEl>
                                        <p:attrNameLst>
                                          <p:attrName>style.visibility</p:attrName>
                                        </p:attrNameLst>
                                      </p:cBhvr>
                                      <p:to>
                                        <p:strVal val="visible"/>
                                      </p:to>
                                    </p:set>
                                    <p:animEffect transition="in" filter="fade">
                                      <p:cBhvr>
                                        <p:cTn id="7" dur="1"/>
                                        <p:tgtEl>
                                          <p:spTgt spid="1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1"/>
                                        </p:tgtEl>
                                        <p:attrNameLst>
                                          <p:attrName>style.visibility</p:attrName>
                                        </p:attrNameLst>
                                      </p:cBhvr>
                                      <p:to>
                                        <p:strVal val="visible"/>
                                      </p:to>
                                    </p:set>
                                    <p:animEffect transition="in" filter="fade">
                                      <p:cBhvr>
                                        <p:cTn id="12" dur="1"/>
                                        <p:tgtEl>
                                          <p:spTgt spid="14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0"/>
                                        </p:tgtEl>
                                        <p:attrNameLst>
                                          <p:attrName>style.visibility</p:attrName>
                                        </p:attrNameLst>
                                      </p:cBhvr>
                                      <p:to>
                                        <p:strVal val="visible"/>
                                      </p:to>
                                    </p:set>
                                    <p:animEffect transition="in" filter="fade">
                                      <p:cBhvr>
                                        <p:cTn id="17" dur="1"/>
                                        <p:tgtEl>
                                          <p:spTgt spid="1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9"/>
          <p:cNvSpPr txBox="1">
            <a:spLocks noGrp="1"/>
          </p:cNvSpPr>
          <p:nvPr>
            <p:ph type="body" idx="1"/>
          </p:nvPr>
        </p:nvSpPr>
        <p:spPr>
          <a:xfrm>
            <a:off x="-285784" y="714362"/>
            <a:ext cx="9144000" cy="944396"/>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SzPts val="1400"/>
              <a:buNone/>
            </a:pPr>
            <a:r>
              <a:rPr lang="en-US" sz="2000"/>
              <a:t>Khi lực hút giữa các phân tử chất rắn với các phân tử lỏng mạnh hơn lực hút giữa các phân tử chất lỏng với nhau, được gây ra bởi sức căng bề mặt </a:t>
            </a:r>
            <a:endParaRPr sz="2000"/>
          </a:p>
        </p:txBody>
      </p:sp>
      <p:sp>
        <p:nvSpPr>
          <p:cNvPr id="1408" name="Google Shape;1408;p19"/>
          <p:cNvSpPr txBox="1">
            <a:spLocks noGrp="1"/>
          </p:cNvSpPr>
          <p:nvPr>
            <p:ph type="ctrTitle"/>
          </p:nvPr>
        </p:nvSpPr>
        <p:spPr>
          <a:xfrm>
            <a:off x="785786" y="142858"/>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latin typeface="Open Sans"/>
                <a:ea typeface="Open Sans"/>
                <a:cs typeface="Open Sans"/>
                <a:sym typeface="Open Sans"/>
              </a:rPr>
              <a:t>HIỆN TƯỢNG DÍNH ƯỚT </a:t>
            </a:r>
            <a:endParaRPr b="1">
              <a:latin typeface="Open Sans"/>
              <a:ea typeface="Open Sans"/>
              <a:cs typeface="Open Sans"/>
              <a:sym typeface="Open Sans"/>
            </a:endParaRPr>
          </a:p>
        </p:txBody>
      </p:sp>
      <p:pic>
        <p:nvPicPr>
          <p:cNvPr id="1409" name="Google Shape;1409;p19" descr="6899.jpg_wh860.jpg"/>
          <p:cNvPicPr preferRelativeResize="0"/>
          <p:nvPr/>
        </p:nvPicPr>
        <p:blipFill rotWithShape="1">
          <a:blip r:embed="rId3">
            <a:alphaModFix/>
          </a:blip>
          <a:srcRect/>
          <a:stretch/>
        </p:blipFill>
        <p:spPr>
          <a:xfrm>
            <a:off x="285720" y="2214560"/>
            <a:ext cx="4071966" cy="2713066"/>
          </a:xfrm>
          <a:prstGeom prst="rect">
            <a:avLst/>
          </a:prstGeom>
          <a:noFill/>
          <a:ln>
            <a:noFill/>
          </a:ln>
        </p:spPr>
      </p:pic>
      <p:pic>
        <p:nvPicPr>
          <p:cNvPr id="1410" name="Google Shape;1410;p19" descr="0465.jpg_wh860.jpg"/>
          <p:cNvPicPr preferRelativeResize="0"/>
          <p:nvPr/>
        </p:nvPicPr>
        <p:blipFill rotWithShape="1">
          <a:blip r:embed="rId4">
            <a:alphaModFix/>
          </a:blip>
          <a:srcRect/>
          <a:stretch/>
        </p:blipFill>
        <p:spPr>
          <a:xfrm>
            <a:off x="4857752" y="2071684"/>
            <a:ext cx="3930449" cy="2946649"/>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8"/>
                                        </p:tgtEl>
                                        <p:attrNameLst>
                                          <p:attrName>style.visibility</p:attrName>
                                        </p:attrNameLst>
                                      </p:cBhvr>
                                      <p:to>
                                        <p:strVal val="visible"/>
                                      </p:to>
                                    </p:set>
                                    <p:animEffect transition="in" filter="fade">
                                      <p:cBhvr>
                                        <p:cTn id="7" dur="1"/>
                                        <p:tgtEl>
                                          <p:spTgt spid="14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7">
                                            <p:txEl>
                                              <p:pRg st="0" end="0"/>
                                            </p:txEl>
                                          </p:spTgt>
                                        </p:tgtEl>
                                        <p:attrNameLst>
                                          <p:attrName>style.visibility</p:attrName>
                                        </p:attrNameLst>
                                      </p:cBhvr>
                                      <p:to>
                                        <p:strVal val="visible"/>
                                      </p:to>
                                    </p:set>
                                    <p:animEffect transition="in" filter="fade">
                                      <p:cBhvr>
                                        <p:cTn id="12" dur="1"/>
                                        <p:tgtEl>
                                          <p:spTgt spid="140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09"/>
                                        </p:tgtEl>
                                        <p:attrNameLst>
                                          <p:attrName>style.visibility</p:attrName>
                                        </p:attrNameLst>
                                      </p:cBhvr>
                                      <p:to>
                                        <p:strVal val="visible"/>
                                      </p:to>
                                    </p:set>
                                    <p:animEffect transition="in" filter="fade">
                                      <p:cBhvr>
                                        <p:cTn id="15" dur="1"/>
                                        <p:tgtEl>
                                          <p:spTgt spid="1409"/>
                                        </p:tgtEl>
                                      </p:cBhvr>
                                    </p:animEffect>
                                  </p:childTnLst>
                                </p:cTn>
                              </p:par>
                              <p:par>
                                <p:cTn id="16" presetID="10" presetClass="entr" presetSubtype="0" fill="hold" nodeType="withEffect">
                                  <p:stCondLst>
                                    <p:cond delay="0"/>
                                  </p:stCondLst>
                                  <p:childTnLst>
                                    <p:set>
                                      <p:cBhvr>
                                        <p:cTn id="17" dur="1" fill="hold">
                                          <p:stCondLst>
                                            <p:cond delay="0"/>
                                          </p:stCondLst>
                                        </p:cTn>
                                        <p:tgtEl>
                                          <p:spTgt spid="1410"/>
                                        </p:tgtEl>
                                        <p:attrNameLst>
                                          <p:attrName>style.visibility</p:attrName>
                                        </p:attrNameLst>
                                      </p:cBhvr>
                                      <p:to>
                                        <p:strVal val="visible"/>
                                      </p:to>
                                    </p:set>
                                    <p:animEffect transition="in" filter="fade">
                                      <p:cBhvr>
                                        <p:cTn id="18" dur="1"/>
                                        <p:tgtEl>
                                          <p:spTgt spid="1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
          <p:cNvSpPr txBox="1">
            <a:spLocks noGrp="1"/>
          </p:cNvSpPr>
          <p:nvPr>
            <p:ph type="title"/>
          </p:nvPr>
        </p:nvSpPr>
        <p:spPr>
          <a:xfrm>
            <a:off x="2285984" y="3500444"/>
            <a:ext cx="4563900" cy="531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a:t>—Lão Tử</a:t>
            </a:r>
            <a:endParaRPr/>
          </a:p>
        </p:txBody>
      </p:sp>
      <p:sp>
        <p:nvSpPr>
          <p:cNvPr id="1229" name="Google Shape;1229;p2"/>
          <p:cNvSpPr txBox="1">
            <a:spLocks noGrp="1"/>
          </p:cNvSpPr>
          <p:nvPr>
            <p:ph type="subTitle" idx="1"/>
          </p:nvPr>
        </p:nvSpPr>
        <p:spPr>
          <a:xfrm>
            <a:off x="1605150" y="1547033"/>
            <a:ext cx="5933700" cy="18099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1400"/>
              <a:buNone/>
            </a:pPr>
            <a:r>
              <a:rPr lang="en-US"/>
              <a:t>“Trong thiên hạ không gì mềm yếu bằng nước, nhưng cũng không thứ gì có sức mạnh phá hủy các vật cứng hơn nước.”</a:t>
            </a:r>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
                                            <p:txEl>
                                              <p:pRg st="0" end="0"/>
                                            </p:txEl>
                                          </p:spTgt>
                                        </p:tgtEl>
                                        <p:attrNameLst>
                                          <p:attrName>style.visibility</p:attrName>
                                        </p:attrNameLst>
                                      </p:cBhvr>
                                      <p:to>
                                        <p:strVal val="visible"/>
                                      </p:to>
                                    </p:set>
                                    <p:animEffect transition="in" filter="fade">
                                      <p:cBhvr>
                                        <p:cTn id="7" dur="1"/>
                                        <p:tgtEl>
                                          <p:spTgt spid="12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8"/>
                                        </p:tgtEl>
                                        <p:attrNameLst>
                                          <p:attrName>style.visibility</p:attrName>
                                        </p:attrNameLst>
                                      </p:cBhvr>
                                      <p:to>
                                        <p:strVal val="visible"/>
                                      </p:to>
                                    </p:set>
                                    <p:animEffect transition="in" filter="fade">
                                      <p:cBhvr>
                                        <p:cTn id="10" dur="1"/>
                                        <p:tgtEl>
                                          <p:spTgt spid="1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20"/>
          <p:cNvSpPr txBox="1">
            <a:spLocks noGrp="1"/>
          </p:cNvSpPr>
          <p:nvPr>
            <p:ph type="body" idx="1"/>
          </p:nvPr>
        </p:nvSpPr>
        <p:spPr>
          <a:xfrm>
            <a:off x="714348" y="785800"/>
            <a:ext cx="7495338" cy="730082"/>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SzPts val="1400"/>
              <a:buNone/>
            </a:pPr>
            <a:r>
              <a:rPr lang="en-US" sz="2000"/>
              <a:t>Là khi lực hút giữa các phân tử chất rắn với phân tử chất lỏng yếu hơn lực hút giữa phân tử chất lỏng với nhau.</a:t>
            </a:r>
            <a:endParaRPr sz="2000"/>
          </a:p>
        </p:txBody>
      </p:sp>
      <p:sp>
        <p:nvSpPr>
          <p:cNvPr id="1416" name="Google Shape;1416;p20"/>
          <p:cNvSpPr txBox="1">
            <a:spLocks noGrp="1"/>
          </p:cNvSpPr>
          <p:nvPr>
            <p:ph type="ctrTitle"/>
          </p:nvPr>
        </p:nvSpPr>
        <p:spPr>
          <a:xfrm>
            <a:off x="714348" y="142858"/>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latin typeface="Open Sans"/>
                <a:ea typeface="Open Sans"/>
                <a:cs typeface="Open Sans"/>
                <a:sym typeface="Open Sans"/>
              </a:rPr>
              <a:t>HIỆN TƯỢNG KHÔNG DÍNH ƯỚT</a:t>
            </a:r>
            <a:endParaRPr b="1">
              <a:latin typeface="Open Sans"/>
              <a:ea typeface="Open Sans"/>
              <a:cs typeface="Open Sans"/>
              <a:sym typeface="Open Sans"/>
            </a:endParaRPr>
          </a:p>
        </p:txBody>
      </p:sp>
      <p:pic>
        <p:nvPicPr>
          <p:cNvPr id="1417" name="Google Shape;1417;p20" descr="pasted image 0.png"/>
          <p:cNvPicPr preferRelativeResize="0"/>
          <p:nvPr/>
        </p:nvPicPr>
        <p:blipFill rotWithShape="1">
          <a:blip r:embed="rId3">
            <a:alphaModFix/>
          </a:blip>
          <a:srcRect/>
          <a:stretch/>
        </p:blipFill>
        <p:spPr>
          <a:xfrm>
            <a:off x="357158" y="2000246"/>
            <a:ext cx="4014800" cy="2848106"/>
          </a:xfrm>
          <a:prstGeom prst="rect">
            <a:avLst/>
          </a:prstGeom>
          <a:noFill/>
          <a:ln>
            <a:noFill/>
          </a:ln>
        </p:spPr>
      </p:pic>
      <p:pic>
        <p:nvPicPr>
          <p:cNvPr id="1418" name="Google Shape;1418;p20" descr="20190911_030940_929245_thuy_ngan.max-800x800.jpg"/>
          <p:cNvPicPr preferRelativeResize="0"/>
          <p:nvPr/>
        </p:nvPicPr>
        <p:blipFill rotWithShape="1">
          <a:blip r:embed="rId4">
            <a:alphaModFix/>
          </a:blip>
          <a:srcRect/>
          <a:stretch/>
        </p:blipFill>
        <p:spPr>
          <a:xfrm>
            <a:off x="4572000" y="2071684"/>
            <a:ext cx="4317415" cy="2786082"/>
          </a:xfrm>
          <a:prstGeom prst="rect">
            <a:avLst/>
          </a:prstGeom>
          <a:noFill/>
          <a:ln>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6"/>
                                        </p:tgtEl>
                                        <p:attrNameLst>
                                          <p:attrName>style.visibility</p:attrName>
                                        </p:attrNameLst>
                                      </p:cBhvr>
                                      <p:to>
                                        <p:strVal val="visible"/>
                                      </p:to>
                                    </p:set>
                                    <p:animEffect transition="in" filter="fade">
                                      <p:cBhvr>
                                        <p:cTn id="7" dur="1"/>
                                        <p:tgtEl>
                                          <p:spTgt spid="1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5">
                                            <p:txEl>
                                              <p:pRg st="0" end="0"/>
                                            </p:txEl>
                                          </p:spTgt>
                                        </p:tgtEl>
                                        <p:attrNameLst>
                                          <p:attrName>style.visibility</p:attrName>
                                        </p:attrNameLst>
                                      </p:cBhvr>
                                      <p:to>
                                        <p:strVal val="visible"/>
                                      </p:to>
                                    </p:set>
                                    <p:animEffect transition="in" filter="fade">
                                      <p:cBhvr>
                                        <p:cTn id="12" dur="1"/>
                                        <p:tgtEl>
                                          <p:spTgt spid="14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7"/>
                                        </p:tgtEl>
                                        <p:attrNameLst>
                                          <p:attrName>style.visibility</p:attrName>
                                        </p:attrNameLst>
                                      </p:cBhvr>
                                      <p:to>
                                        <p:strVal val="visible"/>
                                      </p:to>
                                    </p:set>
                                    <p:animEffect transition="in" filter="fade">
                                      <p:cBhvr>
                                        <p:cTn id="17" dur="1"/>
                                        <p:tgtEl>
                                          <p:spTgt spid="14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8"/>
                                        </p:tgtEl>
                                        <p:attrNameLst>
                                          <p:attrName>style.visibility</p:attrName>
                                        </p:attrNameLst>
                                      </p:cBhvr>
                                      <p:to>
                                        <p:strVal val="visible"/>
                                      </p:to>
                                    </p:set>
                                    <p:animEffect transition="in" filter="fade">
                                      <p:cBhvr>
                                        <p:cTn id="22" dur="1"/>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21"/>
          <p:cNvSpPr txBox="1">
            <a:spLocks noGrp="1"/>
          </p:cNvSpPr>
          <p:nvPr>
            <p:ph type="title"/>
          </p:nvPr>
        </p:nvSpPr>
        <p:spPr>
          <a:xfrm>
            <a:off x="3786182" y="1142990"/>
            <a:ext cx="1861800" cy="54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200"/>
              <a:buNone/>
            </a:pPr>
            <a:r>
              <a:rPr lang="en-US"/>
              <a:t>2 mm</a:t>
            </a:r>
            <a:endParaRPr/>
          </a:p>
        </p:txBody>
      </p:sp>
      <p:sp>
        <p:nvSpPr>
          <p:cNvPr id="1424" name="Google Shape;1424;p21"/>
          <p:cNvSpPr txBox="1">
            <a:spLocks noGrp="1"/>
          </p:cNvSpPr>
          <p:nvPr>
            <p:ph type="subTitle" idx="1"/>
          </p:nvPr>
        </p:nvSpPr>
        <p:spPr>
          <a:xfrm>
            <a:off x="-357222" y="2000246"/>
            <a:ext cx="3500462" cy="476400"/>
          </a:xfrm>
          <a:prstGeom prst="rect">
            <a:avLst/>
          </a:prstGeom>
          <a:noFill/>
          <a:ln>
            <a:noFill/>
          </a:ln>
        </p:spPr>
        <p:txBody>
          <a:bodyPr spcFirstLastPara="1" wrap="square" lIns="91425" tIns="91425" rIns="91425" bIns="91425" anchor="ctr" anchorCtr="0">
            <a:noAutofit/>
          </a:bodyPr>
          <a:lstStyle/>
          <a:p>
            <a:pPr marL="457200" lvl="0" indent="0" algn="ctr" rtl="0">
              <a:lnSpc>
                <a:spcPct val="150000"/>
              </a:lnSpc>
              <a:spcBef>
                <a:spcPts val="0"/>
              </a:spcBef>
              <a:spcAft>
                <a:spcPts val="0"/>
              </a:spcAft>
              <a:buSzPts val="1400"/>
              <a:buNone/>
            </a:pPr>
            <a:r>
              <a:rPr lang="en-US" sz="2000"/>
              <a:t>Hạt mưa đường kính 1mm có dạng hình cầu</a:t>
            </a:r>
            <a:endParaRPr sz="2000"/>
          </a:p>
        </p:txBody>
      </p:sp>
      <p:sp>
        <p:nvSpPr>
          <p:cNvPr id="1425" name="Google Shape;1425;p21"/>
          <p:cNvSpPr txBox="1">
            <a:spLocks noGrp="1"/>
          </p:cNvSpPr>
          <p:nvPr>
            <p:ph type="subTitle" idx="3"/>
          </p:nvPr>
        </p:nvSpPr>
        <p:spPr>
          <a:xfrm>
            <a:off x="3000364" y="2143122"/>
            <a:ext cx="3071834" cy="476400"/>
          </a:xfrm>
          <a:prstGeom prst="rect">
            <a:avLst/>
          </a:prstGeom>
          <a:noFill/>
          <a:ln>
            <a:noFill/>
          </a:ln>
        </p:spPr>
        <p:txBody>
          <a:bodyPr spcFirstLastPara="1" wrap="square" lIns="91425" tIns="91425" rIns="91425" bIns="91425" anchor="ctr" anchorCtr="0">
            <a:noAutofit/>
          </a:bodyPr>
          <a:lstStyle/>
          <a:p>
            <a:pPr marL="457200" lvl="0" indent="0" algn="ctr" rtl="0">
              <a:lnSpc>
                <a:spcPct val="150000"/>
              </a:lnSpc>
              <a:spcBef>
                <a:spcPts val="0"/>
              </a:spcBef>
              <a:spcAft>
                <a:spcPts val="0"/>
              </a:spcAft>
              <a:buSzPts val="1400"/>
              <a:buNone/>
            </a:pPr>
            <a:r>
              <a:rPr lang="en-US" sz="2000"/>
              <a:t>Hạt mưa đường kính 2mm có dạng bẹt</a:t>
            </a:r>
            <a:endParaRPr sz="2000"/>
          </a:p>
          <a:p>
            <a:pPr marL="457200" lvl="0" indent="-317500" algn="ctr" rtl="0">
              <a:lnSpc>
                <a:spcPct val="100000"/>
              </a:lnSpc>
              <a:spcBef>
                <a:spcPts val="0"/>
              </a:spcBef>
              <a:spcAft>
                <a:spcPts val="0"/>
              </a:spcAft>
              <a:buSzPts val="1400"/>
              <a:buNone/>
            </a:pPr>
            <a:endParaRPr/>
          </a:p>
        </p:txBody>
      </p:sp>
      <p:sp>
        <p:nvSpPr>
          <p:cNvPr id="1426" name="Google Shape;1426;p21"/>
          <p:cNvSpPr txBox="1">
            <a:spLocks noGrp="1"/>
          </p:cNvSpPr>
          <p:nvPr>
            <p:ph type="subTitle" idx="5"/>
          </p:nvPr>
        </p:nvSpPr>
        <p:spPr>
          <a:xfrm>
            <a:off x="5786446" y="2285998"/>
            <a:ext cx="3357554" cy="476400"/>
          </a:xfrm>
          <a:prstGeom prst="rect">
            <a:avLst/>
          </a:prstGeom>
          <a:noFill/>
          <a:ln>
            <a:noFill/>
          </a:ln>
        </p:spPr>
        <p:txBody>
          <a:bodyPr spcFirstLastPara="1" wrap="square" lIns="91425" tIns="91425" rIns="91425" bIns="91425" anchor="ctr" anchorCtr="0">
            <a:noAutofit/>
          </a:bodyPr>
          <a:lstStyle/>
          <a:p>
            <a:pPr marL="457200" lvl="0" indent="0" algn="ctr" rtl="0">
              <a:lnSpc>
                <a:spcPct val="150000"/>
              </a:lnSpc>
              <a:spcBef>
                <a:spcPts val="0"/>
              </a:spcBef>
              <a:spcAft>
                <a:spcPts val="0"/>
              </a:spcAft>
              <a:buSzPts val="1400"/>
              <a:buNone/>
            </a:pPr>
            <a:r>
              <a:rPr lang="en-US" sz="2000"/>
              <a:t>Hạt mưa đường kính 3mm có dạng hạt đậu </a:t>
            </a:r>
            <a:endParaRPr/>
          </a:p>
          <a:p>
            <a:pPr marL="457200" lvl="0" indent="0" algn="ctr" rtl="0">
              <a:lnSpc>
                <a:spcPct val="150000"/>
              </a:lnSpc>
              <a:spcBef>
                <a:spcPts val="0"/>
              </a:spcBef>
              <a:spcAft>
                <a:spcPts val="0"/>
              </a:spcAft>
              <a:buSzPts val="1400"/>
              <a:buNone/>
            </a:pPr>
            <a:endParaRPr sz="2000"/>
          </a:p>
        </p:txBody>
      </p:sp>
      <p:sp>
        <p:nvSpPr>
          <p:cNvPr id="1427" name="Google Shape;1427;p21"/>
          <p:cNvSpPr txBox="1">
            <a:spLocks noGrp="1"/>
          </p:cNvSpPr>
          <p:nvPr>
            <p:ph type="title" idx="7"/>
          </p:nvPr>
        </p:nvSpPr>
        <p:spPr>
          <a:xfrm>
            <a:off x="6643702" y="1142990"/>
            <a:ext cx="1861800" cy="54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200"/>
              <a:buNone/>
            </a:pPr>
            <a:r>
              <a:rPr lang="en-US"/>
              <a:t>3 mm</a:t>
            </a:r>
            <a:endParaRPr/>
          </a:p>
        </p:txBody>
      </p:sp>
      <p:sp>
        <p:nvSpPr>
          <p:cNvPr id="1428" name="Google Shape;1428;p21"/>
          <p:cNvSpPr txBox="1">
            <a:spLocks noGrp="1"/>
          </p:cNvSpPr>
          <p:nvPr>
            <p:ph type="title" idx="8"/>
          </p:nvPr>
        </p:nvSpPr>
        <p:spPr>
          <a:xfrm>
            <a:off x="714348" y="1142990"/>
            <a:ext cx="1861800" cy="54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200"/>
              <a:buNone/>
            </a:pPr>
            <a:r>
              <a:rPr lang="en-US"/>
              <a:t>1 mm</a:t>
            </a:r>
            <a:endParaRPr/>
          </a:p>
        </p:txBody>
      </p:sp>
      <p:sp>
        <p:nvSpPr>
          <p:cNvPr id="1429" name="Google Shape;1429;p21"/>
          <p:cNvSpPr txBox="1">
            <a:spLocks noGrp="1"/>
          </p:cNvSpPr>
          <p:nvPr>
            <p:ph type="ctrTitle" idx="9"/>
          </p:nvPr>
        </p:nvSpPr>
        <p:spPr>
          <a:xfrm>
            <a:off x="714348" y="142858"/>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BẠN CÓ BIẾT?</a:t>
            </a:r>
            <a:endParaRPr b="1"/>
          </a:p>
        </p:txBody>
      </p:sp>
      <p:pic>
        <p:nvPicPr>
          <p:cNvPr id="1430" name="Google Shape;1430;p21" descr="Tải 20 hình ảnh giọt nước lung linh đọng trên lá đẹp nhất"/>
          <p:cNvPicPr preferRelativeResize="0"/>
          <p:nvPr/>
        </p:nvPicPr>
        <p:blipFill rotWithShape="1">
          <a:blip r:embed="rId3">
            <a:alphaModFix/>
          </a:blip>
          <a:srcRect/>
          <a:stretch/>
        </p:blipFill>
        <p:spPr>
          <a:xfrm>
            <a:off x="0" y="3000378"/>
            <a:ext cx="3200423" cy="2000264"/>
          </a:xfrm>
          <a:prstGeom prst="rect">
            <a:avLst/>
          </a:prstGeom>
          <a:noFill/>
          <a:ln>
            <a:noFill/>
          </a:ln>
        </p:spPr>
      </p:pic>
      <p:pic>
        <p:nvPicPr>
          <p:cNvPr id="1431" name="Google Shape;1431;p21" descr="5080.jpg_wh860.jpg"/>
          <p:cNvPicPr preferRelativeResize="0"/>
          <p:nvPr/>
        </p:nvPicPr>
        <p:blipFill rotWithShape="1">
          <a:blip r:embed="rId4">
            <a:alphaModFix/>
          </a:blip>
          <a:srcRect/>
          <a:stretch/>
        </p:blipFill>
        <p:spPr>
          <a:xfrm>
            <a:off x="3214678" y="3000378"/>
            <a:ext cx="3002141" cy="2000264"/>
          </a:xfrm>
          <a:prstGeom prst="rect">
            <a:avLst/>
          </a:prstGeom>
          <a:noFill/>
          <a:ln>
            <a:noFill/>
          </a:ln>
        </p:spPr>
      </p:pic>
      <p:pic>
        <p:nvPicPr>
          <p:cNvPr id="1432" name="Google Shape;1432;p21" descr="dew_drop.jpg"/>
          <p:cNvPicPr preferRelativeResize="0"/>
          <p:nvPr/>
        </p:nvPicPr>
        <p:blipFill rotWithShape="1">
          <a:blip r:embed="rId5">
            <a:alphaModFix/>
          </a:blip>
          <a:srcRect/>
          <a:stretch/>
        </p:blipFill>
        <p:spPr>
          <a:xfrm>
            <a:off x="6286512" y="2928940"/>
            <a:ext cx="2857488" cy="2088077"/>
          </a:xfrm>
          <a:prstGeom prst="rect">
            <a:avLst/>
          </a:prstGeom>
          <a:noFill/>
          <a:ln>
            <a:noFill/>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9"/>
                                        </p:tgtEl>
                                        <p:attrNameLst>
                                          <p:attrName>style.visibility</p:attrName>
                                        </p:attrNameLst>
                                      </p:cBhvr>
                                      <p:to>
                                        <p:strVal val="visible"/>
                                      </p:to>
                                    </p:set>
                                    <p:animEffect transition="in" filter="fade">
                                      <p:cBhvr>
                                        <p:cTn id="7" dur="1"/>
                                        <p:tgtEl>
                                          <p:spTgt spid="14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8"/>
                                        </p:tgtEl>
                                        <p:attrNameLst>
                                          <p:attrName>style.visibility</p:attrName>
                                        </p:attrNameLst>
                                      </p:cBhvr>
                                      <p:to>
                                        <p:strVal val="visible"/>
                                      </p:to>
                                    </p:set>
                                    <p:animEffect transition="in" filter="fade">
                                      <p:cBhvr>
                                        <p:cTn id="12" dur="1"/>
                                        <p:tgtEl>
                                          <p:spTgt spid="14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4">
                                            <p:txEl>
                                              <p:pRg st="0" end="0"/>
                                            </p:txEl>
                                          </p:spTgt>
                                        </p:tgtEl>
                                        <p:attrNameLst>
                                          <p:attrName>style.visibility</p:attrName>
                                        </p:attrNameLst>
                                      </p:cBhvr>
                                      <p:to>
                                        <p:strVal val="visible"/>
                                      </p:to>
                                    </p:set>
                                    <p:animEffect transition="in" filter="fade">
                                      <p:cBhvr>
                                        <p:cTn id="17" dur="1"/>
                                        <p:tgtEl>
                                          <p:spTgt spid="142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30"/>
                                        </p:tgtEl>
                                        <p:attrNameLst>
                                          <p:attrName>style.visibility</p:attrName>
                                        </p:attrNameLst>
                                      </p:cBhvr>
                                      <p:to>
                                        <p:strVal val="visible"/>
                                      </p:to>
                                    </p:set>
                                    <p:animEffect transition="in" filter="fade">
                                      <p:cBhvr>
                                        <p:cTn id="20" dur="1"/>
                                        <p:tgtEl>
                                          <p:spTgt spid="14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23"/>
                                        </p:tgtEl>
                                        <p:attrNameLst>
                                          <p:attrName>style.visibility</p:attrName>
                                        </p:attrNameLst>
                                      </p:cBhvr>
                                      <p:to>
                                        <p:strVal val="visible"/>
                                      </p:to>
                                    </p:set>
                                    <p:animEffect transition="in" filter="fade">
                                      <p:cBhvr>
                                        <p:cTn id="25" dur="1"/>
                                        <p:tgtEl>
                                          <p:spTgt spid="14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25">
                                            <p:txEl>
                                              <p:pRg st="0" end="0"/>
                                            </p:txEl>
                                          </p:spTgt>
                                        </p:tgtEl>
                                        <p:attrNameLst>
                                          <p:attrName>style.visibility</p:attrName>
                                        </p:attrNameLst>
                                      </p:cBhvr>
                                      <p:to>
                                        <p:strVal val="visible"/>
                                      </p:to>
                                    </p:set>
                                    <p:animEffect transition="in" filter="fade">
                                      <p:cBhvr>
                                        <p:cTn id="30" dur="1"/>
                                        <p:tgtEl>
                                          <p:spTgt spid="14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25">
                                            <p:txEl>
                                              <p:pRg st="1" end="1"/>
                                            </p:txEl>
                                          </p:spTgt>
                                        </p:tgtEl>
                                        <p:attrNameLst>
                                          <p:attrName>style.visibility</p:attrName>
                                        </p:attrNameLst>
                                      </p:cBhvr>
                                      <p:to>
                                        <p:strVal val="visible"/>
                                      </p:to>
                                    </p:set>
                                    <p:animEffect transition="in" filter="fade">
                                      <p:cBhvr>
                                        <p:cTn id="35" dur="1"/>
                                        <p:tgtEl>
                                          <p:spTgt spid="1425">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31"/>
                                        </p:tgtEl>
                                        <p:attrNameLst>
                                          <p:attrName>style.visibility</p:attrName>
                                        </p:attrNameLst>
                                      </p:cBhvr>
                                      <p:to>
                                        <p:strVal val="visible"/>
                                      </p:to>
                                    </p:set>
                                    <p:animEffect transition="in" filter="fade">
                                      <p:cBhvr>
                                        <p:cTn id="38" dur="1"/>
                                        <p:tgtEl>
                                          <p:spTgt spid="14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27"/>
                                        </p:tgtEl>
                                        <p:attrNameLst>
                                          <p:attrName>style.visibility</p:attrName>
                                        </p:attrNameLst>
                                      </p:cBhvr>
                                      <p:to>
                                        <p:strVal val="visible"/>
                                      </p:to>
                                    </p:set>
                                    <p:animEffect transition="in" filter="fade">
                                      <p:cBhvr>
                                        <p:cTn id="43" dur="1"/>
                                        <p:tgtEl>
                                          <p:spTgt spid="14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26">
                                            <p:txEl>
                                              <p:pRg st="0" end="0"/>
                                            </p:txEl>
                                          </p:spTgt>
                                        </p:tgtEl>
                                        <p:attrNameLst>
                                          <p:attrName>style.visibility</p:attrName>
                                        </p:attrNameLst>
                                      </p:cBhvr>
                                      <p:to>
                                        <p:strVal val="visible"/>
                                      </p:to>
                                    </p:set>
                                    <p:animEffect transition="in" filter="fade">
                                      <p:cBhvr>
                                        <p:cTn id="48" dur="1"/>
                                        <p:tgtEl>
                                          <p:spTgt spid="142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26">
                                            <p:txEl>
                                              <p:pRg st="1" end="1"/>
                                            </p:txEl>
                                          </p:spTgt>
                                        </p:tgtEl>
                                        <p:attrNameLst>
                                          <p:attrName>style.visibility</p:attrName>
                                        </p:attrNameLst>
                                      </p:cBhvr>
                                      <p:to>
                                        <p:strVal val="visible"/>
                                      </p:to>
                                    </p:set>
                                    <p:animEffect transition="in" filter="fade">
                                      <p:cBhvr>
                                        <p:cTn id="53" dur="1"/>
                                        <p:tgtEl>
                                          <p:spTgt spid="1426">
                                            <p:txEl>
                                              <p:pRg st="1" end="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432"/>
                                        </p:tgtEl>
                                        <p:attrNameLst>
                                          <p:attrName>style.visibility</p:attrName>
                                        </p:attrNameLst>
                                      </p:cBhvr>
                                      <p:to>
                                        <p:strVal val="visible"/>
                                      </p:to>
                                    </p:set>
                                    <p:animEffect transition="in" filter="fade">
                                      <p:cBhvr>
                                        <p:cTn id="56" dur="1"/>
                                        <p:tgtEl>
                                          <p:spTgt spid="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22"/>
          <p:cNvSpPr txBox="1">
            <a:spLocks noGrp="1"/>
          </p:cNvSpPr>
          <p:nvPr>
            <p:ph type="subTitle" idx="1"/>
          </p:nvPr>
        </p:nvSpPr>
        <p:spPr>
          <a:xfrm>
            <a:off x="1285852" y="785800"/>
            <a:ext cx="1532400" cy="479100"/>
          </a:xfrm>
          <a:prstGeom prst="rect">
            <a:avLst/>
          </a:prstGeom>
          <a:noFill/>
          <a:ln>
            <a:noFill/>
          </a:ln>
        </p:spPr>
        <p:txBody>
          <a:bodyPr spcFirstLastPara="1" wrap="square" lIns="91425" tIns="91425" rIns="91425" bIns="91425" anchor="b" anchorCtr="0">
            <a:noAutofit/>
          </a:bodyPr>
          <a:lstStyle/>
          <a:p>
            <a:pPr marL="457200" lvl="0" indent="-317500" algn="ctr" rtl="0">
              <a:lnSpc>
                <a:spcPct val="100000"/>
              </a:lnSpc>
              <a:spcBef>
                <a:spcPts val="0"/>
              </a:spcBef>
              <a:spcAft>
                <a:spcPts val="0"/>
              </a:spcAft>
              <a:buSzPts val="1400"/>
              <a:buNone/>
            </a:pPr>
            <a:r>
              <a:rPr lang="en-US" sz="2800"/>
              <a:t>01</a:t>
            </a:r>
            <a:endParaRPr/>
          </a:p>
        </p:txBody>
      </p:sp>
      <p:sp>
        <p:nvSpPr>
          <p:cNvPr id="1438" name="Google Shape;1438;p22"/>
          <p:cNvSpPr txBox="1">
            <a:spLocks noGrp="1"/>
          </p:cNvSpPr>
          <p:nvPr>
            <p:ph type="subTitle" idx="2"/>
          </p:nvPr>
        </p:nvSpPr>
        <p:spPr>
          <a:xfrm>
            <a:off x="-214346" y="1428742"/>
            <a:ext cx="4429124" cy="1013400"/>
          </a:xfrm>
          <a:prstGeom prst="rect">
            <a:avLst/>
          </a:prstGeom>
          <a:noFill/>
          <a:ln>
            <a:noFill/>
          </a:ln>
        </p:spPr>
        <p:txBody>
          <a:bodyPr spcFirstLastPara="1" wrap="square" lIns="91425" tIns="91425" rIns="91425" bIns="91425" anchor="ctr" anchorCtr="0">
            <a:noAutofit/>
          </a:bodyPr>
          <a:lstStyle/>
          <a:p>
            <a:pPr marL="457200" lvl="0" indent="0" algn="ctr" rtl="0">
              <a:lnSpc>
                <a:spcPct val="150000"/>
              </a:lnSpc>
              <a:spcBef>
                <a:spcPts val="0"/>
              </a:spcBef>
              <a:spcAft>
                <a:spcPts val="0"/>
              </a:spcAft>
              <a:buSzPts val="1400"/>
              <a:buNone/>
            </a:pPr>
            <a:r>
              <a:rPr lang="en-US" sz="2000"/>
              <a:t>Vịt rỉa lông là trải sáp lên lông giúp cho lông không thấm nước </a:t>
            </a:r>
            <a:endParaRPr sz="2000"/>
          </a:p>
          <a:p>
            <a:pPr marL="457200" lvl="0" indent="-317500" algn="ctr" rtl="0">
              <a:lnSpc>
                <a:spcPct val="100000"/>
              </a:lnSpc>
              <a:spcBef>
                <a:spcPts val="0"/>
              </a:spcBef>
              <a:spcAft>
                <a:spcPts val="0"/>
              </a:spcAft>
              <a:buSzPts val="1400"/>
              <a:buNone/>
            </a:pPr>
            <a:endParaRPr sz="2000"/>
          </a:p>
        </p:txBody>
      </p:sp>
      <p:sp>
        <p:nvSpPr>
          <p:cNvPr id="1439" name="Google Shape;1439;p22"/>
          <p:cNvSpPr txBox="1">
            <a:spLocks noGrp="1"/>
          </p:cNvSpPr>
          <p:nvPr>
            <p:ph type="subTitle" idx="3"/>
          </p:nvPr>
        </p:nvSpPr>
        <p:spPr>
          <a:xfrm flipH="1">
            <a:off x="6143636" y="714362"/>
            <a:ext cx="1532400" cy="479100"/>
          </a:xfrm>
          <a:prstGeom prst="rect">
            <a:avLst/>
          </a:prstGeom>
          <a:noFill/>
          <a:ln>
            <a:noFill/>
          </a:ln>
        </p:spPr>
        <p:txBody>
          <a:bodyPr spcFirstLastPara="1" wrap="square" lIns="91425" tIns="91425" rIns="91425" bIns="91425" anchor="b" anchorCtr="0">
            <a:noAutofit/>
          </a:bodyPr>
          <a:lstStyle/>
          <a:p>
            <a:pPr marL="457200" lvl="0" indent="-317500" algn="ctr" rtl="0">
              <a:lnSpc>
                <a:spcPct val="100000"/>
              </a:lnSpc>
              <a:spcBef>
                <a:spcPts val="0"/>
              </a:spcBef>
              <a:spcAft>
                <a:spcPts val="0"/>
              </a:spcAft>
              <a:buSzPts val="1400"/>
              <a:buNone/>
            </a:pPr>
            <a:r>
              <a:rPr lang="en-US" sz="2800"/>
              <a:t>02</a:t>
            </a:r>
            <a:endParaRPr sz="2800"/>
          </a:p>
        </p:txBody>
      </p:sp>
      <p:sp>
        <p:nvSpPr>
          <p:cNvPr id="1440" name="Google Shape;1440;p22"/>
          <p:cNvSpPr txBox="1">
            <a:spLocks noGrp="1"/>
          </p:cNvSpPr>
          <p:nvPr>
            <p:ph type="subTitle" idx="4"/>
          </p:nvPr>
        </p:nvSpPr>
        <p:spPr>
          <a:xfrm flipH="1">
            <a:off x="4929190" y="1357304"/>
            <a:ext cx="3929090" cy="1013400"/>
          </a:xfrm>
          <a:prstGeom prst="rect">
            <a:avLst/>
          </a:prstGeom>
          <a:noFill/>
          <a:ln>
            <a:noFill/>
          </a:ln>
        </p:spPr>
        <p:txBody>
          <a:bodyPr spcFirstLastPara="1" wrap="square" lIns="91425" tIns="91425" rIns="91425" bIns="91425" anchor="ctr" anchorCtr="0">
            <a:noAutofit/>
          </a:bodyPr>
          <a:lstStyle/>
          <a:p>
            <a:pPr marL="457200" lvl="0" indent="0" algn="ctr" rtl="0">
              <a:lnSpc>
                <a:spcPct val="150000"/>
              </a:lnSpc>
              <a:spcBef>
                <a:spcPts val="0"/>
              </a:spcBef>
              <a:spcAft>
                <a:spcPts val="0"/>
              </a:spcAft>
              <a:buSzPts val="1400"/>
              <a:buNone/>
            </a:pPr>
            <a:r>
              <a:rPr lang="en-US" sz="2000"/>
              <a:t>Xi giày gồm các chất hữu cơ kị nước sẽ ngăn không cho nước ngấm vào giầy.</a:t>
            </a:r>
            <a:endParaRPr sz="2000"/>
          </a:p>
        </p:txBody>
      </p:sp>
      <p:sp>
        <p:nvSpPr>
          <p:cNvPr id="1441" name="Google Shape;1441;p22"/>
          <p:cNvSpPr txBox="1">
            <a:spLocks noGrp="1"/>
          </p:cNvSpPr>
          <p:nvPr>
            <p:ph type="ctrTitle"/>
          </p:nvPr>
        </p:nvSpPr>
        <p:spPr>
          <a:xfrm>
            <a:off x="714348" y="142858"/>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BẠN CÓ BIẾT?</a:t>
            </a:r>
            <a:endParaRPr b="1"/>
          </a:p>
        </p:txBody>
      </p:sp>
      <p:sp>
        <p:nvSpPr>
          <p:cNvPr id="1442" name="Google Shape;1442;p22" descr="Vịt Trời Rỉa Lông - Ảnh miễn phí trên Pixaba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43" name="Google Shape;1443;p22" descr="mallard-duck-2873501_960_720.jpg"/>
          <p:cNvPicPr preferRelativeResize="0"/>
          <p:nvPr/>
        </p:nvPicPr>
        <p:blipFill rotWithShape="1">
          <a:blip r:embed="rId3">
            <a:alphaModFix/>
          </a:blip>
          <a:srcRect/>
          <a:stretch/>
        </p:blipFill>
        <p:spPr>
          <a:xfrm>
            <a:off x="571472" y="2571750"/>
            <a:ext cx="3321867" cy="2214578"/>
          </a:xfrm>
          <a:prstGeom prst="rect">
            <a:avLst/>
          </a:prstGeom>
          <a:noFill/>
          <a:ln>
            <a:noFill/>
          </a:ln>
        </p:spPr>
      </p:pic>
      <p:pic>
        <p:nvPicPr>
          <p:cNvPr id="1444" name="Google Shape;1444;p22" descr="cach-danh-xi-giay-den-bong-can-chu-y.jpg"/>
          <p:cNvPicPr preferRelativeResize="0"/>
          <p:nvPr/>
        </p:nvPicPr>
        <p:blipFill rotWithShape="1">
          <a:blip r:embed="rId4">
            <a:alphaModFix/>
          </a:blip>
          <a:srcRect/>
          <a:stretch/>
        </p:blipFill>
        <p:spPr>
          <a:xfrm>
            <a:off x="5000628" y="2714626"/>
            <a:ext cx="3929090" cy="2095515"/>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1"/>
                                        </p:tgtEl>
                                        <p:attrNameLst>
                                          <p:attrName>style.visibility</p:attrName>
                                        </p:attrNameLst>
                                      </p:cBhvr>
                                      <p:to>
                                        <p:strVal val="visible"/>
                                      </p:to>
                                    </p:set>
                                    <p:animEffect transition="in" filter="fade">
                                      <p:cBhvr>
                                        <p:cTn id="7" dur="1"/>
                                        <p:tgtEl>
                                          <p:spTgt spid="14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7">
                                            <p:txEl>
                                              <p:pRg st="0" end="0"/>
                                            </p:txEl>
                                          </p:spTgt>
                                        </p:tgtEl>
                                        <p:attrNameLst>
                                          <p:attrName>style.visibility</p:attrName>
                                        </p:attrNameLst>
                                      </p:cBhvr>
                                      <p:to>
                                        <p:strVal val="visible"/>
                                      </p:to>
                                    </p:set>
                                    <p:animEffect transition="in" filter="fade">
                                      <p:cBhvr>
                                        <p:cTn id="12" dur="1"/>
                                        <p:tgtEl>
                                          <p:spTgt spid="14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8">
                                            <p:txEl>
                                              <p:pRg st="0" end="0"/>
                                            </p:txEl>
                                          </p:spTgt>
                                        </p:tgtEl>
                                        <p:attrNameLst>
                                          <p:attrName>style.visibility</p:attrName>
                                        </p:attrNameLst>
                                      </p:cBhvr>
                                      <p:to>
                                        <p:strVal val="visible"/>
                                      </p:to>
                                    </p:set>
                                    <p:animEffect transition="in" filter="fade">
                                      <p:cBhvr>
                                        <p:cTn id="17" dur="1"/>
                                        <p:tgtEl>
                                          <p:spTgt spid="14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8">
                                            <p:txEl>
                                              <p:pRg st="1" end="1"/>
                                            </p:txEl>
                                          </p:spTgt>
                                        </p:tgtEl>
                                        <p:attrNameLst>
                                          <p:attrName>style.visibility</p:attrName>
                                        </p:attrNameLst>
                                      </p:cBhvr>
                                      <p:to>
                                        <p:strVal val="visible"/>
                                      </p:to>
                                    </p:set>
                                    <p:animEffect transition="in" filter="fade">
                                      <p:cBhvr>
                                        <p:cTn id="22" dur="1"/>
                                        <p:tgtEl>
                                          <p:spTgt spid="143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43"/>
                                        </p:tgtEl>
                                        <p:attrNameLst>
                                          <p:attrName>style.visibility</p:attrName>
                                        </p:attrNameLst>
                                      </p:cBhvr>
                                      <p:to>
                                        <p:strVal val="visible"/>
                                      </p:to>
                                    </p:set>
                                    <p:animEffect transition="in" filter="fade">
                                      <p:cBhvr>
                                        <p:cTn id="25" dur="1"/>
                                        <p:tgtEl>
                                          <p:spTgt spid="14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9">
                                            <p:txEl>
                                              <p:pRg st="0" end="0"/>
                                            </p:txEl>
                                          </p:spTgt>
                                        </p:tgtEl>
                                        <p:attrNameLst>
                                          <p:attrName>style.visibility</p:attrName>
                                        </p:attrNameLst>
                                      </p:cBhvr>
                                      <p:to>
                                        <p:strVal val="visible"/>
                                      </p:to>
                                    </p:set>
                                    <p:animEffect transition="in" filter="fade">
                                      <p:cBhvr>
                                        <p:cTn id="30" dur="1"/>
                                        <p:tgtEl>
                                          <p:spTgt spid="143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40">
                                            <p:txEl>
                                              <p:pRg st="0" end="0"/>
                                            </p:txEl>
                                          </p:spTgt>
                                        </p:tgtEl>
                                        <p:attrNameLst>
                                          <p:attrName>style.visibility</p:attrName>
                                        </p:attrNameLst>
                                      </p:cBhvr>
                                      <p:to>
                                        <p:strVal val="visible"/>
                                      </p:to>
                                    </p:set>
                                    <p:animEffect transition="in" filter="fade">
                                      <p:cBhvr>
                                        <p:cTn id="35" dur="1"/>
                                        <p:tgtEl>
                                          <p:spTgt spid="1440">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44"/>
                                        </p:tgtEl>
                                        <p:attrNameLst>
                                          <p:attrName>style.visibility</p:attrName>
                                        </p:attrNameLst>
                                      </p:cBhvr>
                                      <p:to>
                                        <p:strVal val="visible"/>
                                      </p:to>
                                    </p:set>
                                    <p:animEffect transition="in" filter="fade">
                                      <p:cBhvr>
                                        <p:cTn id="38" dur="1"/>
                                        <p:tgtEl>
                                          <p:spTgt spid="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23"/>
          <p:cNvSpPr txBox="1">
            <a:spLocks noGrp="1"/>
          </p:cNvSpPr>
          <p:nvPr>
            <p:ph type="ctrTitle"/>
          </p:nvPr>
        </p:nvSpPr>
        <p:spPr>
          <a:xfrm>
            <a:off x="2643174" y="2714626"/>
            <a:ext cx="3852000" cy="79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a:t>ỨNG DỤNG</a:t>
            </a:r>
            <a:endParaRPr/>
          </a:p>
        </p:txBody>
      </p:sp>
      <p:sp>
        <p:nvSpPr>
          <p:cNvPr id="1450" name="Google Shape;1450;p23"/>
          <p:cNvSpPr txBox="1">
            <a:spLocks noGrp="1"/>
          </p:cNvSpPr>
          <p:nvPr>
            <p:ph type="title" idx="2"/>
          </p:nvPr>
        </p:nvSpPr>
        <p:spPr>
          <a:xfrm>
            <a:off x="2646000" y="894175"/>
            <a:ext cx="3852000" cy="2031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a:t>03</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0"/>
                                        </p:tgtEl>
                                        <p:attrNameLst>
                                          <p:attrName>style.visibility</p:attrName>
                                        </p:attrNameLst>
                                      </p:cBhvr>
                                      <p:to>
                                        <p:strVal val="visible"/>
                                      </p:to>
                                    </p:set>
                                    <p:animEffect transition="in" filter="fade">
                                      <p:cBhvr>
                                        <p:cTn id="7" dur="1"/>
                                        <p:tgtEl>
                                          <p:spTgt spid="1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9"/>
                                        </p:tgtEl>
                                        <p:attrNameLst>
                                          <p:attrName>style.visibility</p:attrName>
                                        </p:attrNameLst>
                                      </p:cBhvr>
                                      <p:to>
                                        <p:strVal val="visible"/>
                                      </p:to>
                                    </p:set>
                                    <p:animEffect transition="in" filter="fade">
                                      <p:cBhvr>
                                        <p:cTn id="12" dur="1"/>
                                        <p:tgtEl>
                                          <p:spTgt spid="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pic>
        <p:nvPicPr>
          <p:cNvPr id="1455" name="Google Shape;1455;p24"/>
          <p:cNvPicPr preferRelativeResize="0"/>
          <p:nvPr/>
        </p:nvPicPr>
        <p:blipFill rotWithShape="1">
          <a:blip r:embed="rId3">
            <a:alphaModFix/>
          </a:blip>
          <a:srcRect/>
          <a:stretch/>
        </p:blipFill>
        <p:spPr>
          <a:xfrm>
            <a:off x="714348" y="428610"/>
            <a:ext cx="7715304" cy="4436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25"/>
          <p:cNvSpPr txBox="1">
            <a:spLocks noGrp="1"/>
          </p:cNvSpPr>
          <p:nvPr>
            <p:ph type="ctrTitle"/>
          </p:nvPr>
        </p:nvSpPr>
        <p:spPr>
          <a:xfrm>
            <a:off x="714348" y="214296"/>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ỨNG DỤNG</a:t>
            </a:r>
            <a:endParaRPr b="1"/>
          </a:p>
        </p:txBody>
      </p:sp>
      <p:sp>
        <p:nvSpPr>
          <p:cNvPr id="1461" name="Google Shape;1461;p25"/>
          <p:cNvSpPr txBox="1">
            <a:spLocks noGrp="1"/>
          </p:cNvSpPr>
          <p:nvPr>
            <p:ph type="subTitle" idx="1"/>
          </p:nvPr>
        </p:nvSpPr>
        <p:spPr>
          <a:xfrm>
            <a:off x="2000232" y="1000114"/>
            <a:ext cx="4857784" cy="595984"/>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400"/>
              <a:buNone/>
            </a:pPr>
            <a:r>
              <a:rPr lang="en-US" sz="2000"/>
              <a:t>Sản xuất các loại sơn, keo chống thấm</a:t>
            </a:r>
            <a:endParaRPr sz="2000"/>
          </a:p>
        </p:txBody>
      </p:sp>
      <p:pic>
        <p:nvPicPr>
          <p:cNvPr id="1462" name="Google Shape;1462;p25" descr="JOTUN Waterguard 6kg"/>
          <p:cNvPicPr preferRelativeResize="0"/>
          <p:nvPr/>
        </p:nvPicPr>
        <p:blipFill rotWithShape="1">
          <a:blip r:embed="rId3">
            <a:alphaModFix/>
          </a:blip>
          <a:srcRect/>
          <a:stretch/>
        </p:blipFill>
        <p:spPr>
          <a:xfrm>
            <a:off x="1357290" y="2000246"/>
            <a:ext cx="2500330" cy="2500331"/>
          </a:xfrm>
          <a:prstGeom prst="rect">
            <a:avLst/>
          </a:prstGeom>
          <a:noFill/>
          <a:ln>
            <a:noFill/>
          </a:ln>
        </p:spPr>
      </p:pic>
      <p:pic>
        <p:nvPicPr>
          <p:cNvPr id="1463" name="Google Shape;1463;p25" descr="Keo-chống-thấm-dột-Hawa-CT02.jpg"/>
          <p:cNvPicPr preferRelativeResize="0"/>
          <p:nvPr/>
        </p:nvPicPr>
        <p:blipFill rotWithShape="1">
          <a:blip r:embed="rId4">
            <a:alphaModFix/>
          </a:blip>
          <a:srcRect/>
          <a:stretch/>
        </p:blipFill>
        <p:spPr>
          <a:xfrm>
            <a:off x="4929190" y="1424456"/>
            <a:ext cx="3405198" cy="3439250"/>
          </a:xfrm>
          <a:prstGeom prst="rect">
            <a:avLst/>
          </a:prstGeom>
          <a:noFill/>
          <a:ln>
            <a:noFill/>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0"/>
                                        </p:tgtEl>
                                        <p:attrNameLst>
                                          <p:attrName>style.visibility</p:attrName>
                                        </p:attrNameLst>
                                      </p:cBhvr>
                                      <p:to>
                                        <p:strVal val="visible"/>
                                      </p:to>
                                    </p:set>
                                    <p:animEffect transition="in" filter="fade">
                                      <p:cBhvr>
                                        <p:cTn id="7" dur="1"/>
                                        <p:tgtEl>
                                          <p:spTgt spid="1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1">
                                            <p:txEl>
                                              <p:pRg st="0" end="0"/>
                                            </p:txEl>
                                          </p:spTgt>
                                        </p:tgtEl>
                                        <p:attrNameLst>
                                          <p:attrName>style.visibility</p:attrName>
                                        </p:attrNameLst>
                                      </p:cBhvr>
                                      <p:to>
                                        <p:strVal val="visible"/>
                                      </p:to>
                                    </p:set>
                                    <p:animEffect transition="in" filter="fade">
                                      <p:cBhvr>
                                        <p:cTn id="12" dur="1"/>
                                        <p:tgtEl>
                                          <p:spTgt spid="146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62"/>
                                        </p:tgtEl>
                                        <p:attrNameLst>
                                          <p:attrName>style.visibility</p:attrName>
                                        </p:attrNameLst>
                                      </p:cBhvr>
                                      <p:to>
                                        <p:strVal val="visible"/>
                                      </p:to>
                                    </p:set>
                                    <p:animEffect transition="in" filter="fade">
                                      <p:cBhvr>
                                        <p:cTn id="15" dur="1"/>
                                        <p:tgtEl>
                                          <p:spTgt spid="1462"/>
                                        </p:tgtEl>
                                      </p:cBhvr>
                                    </p:animEffect>
                                  </p:childTnLst>
                                </p:cTn>
                              </p:par>
                              <p:par>
                                <p:cTn id="16" presetID="10" presetClass="entr" presetSubtype="0" fill="hold" nodeType="withEffect">
                                  <p:stCondLst>
                                    <p:cond delay="0"/>
                                  </p:stCondLst>
                                  <p:childTnLst>
                                    <p:set>
                                      <p:cBhvr>
                                        <p:cTn id="17" dur="1" fill="hold">
                                          <p:stCondLst>
                                            <p:cond delay="0"/>
                                          </p:stCondLst>
                                        </p:cTn>
                                        <p:tgtEl>
                                          <p:spTgt spid="1463"/>
                                        </p:tgtEl>
                                        <p:attrNameLst>
                                          <p:attrName>style.visibility</p:attrName>
                                        </p:attrNameLst>
                                      </p:cBhvr>
                                      <p:to>
                                        <p:strVal val="visible"/>
                                      </p:to>
                                    </p:set>
                                    <p:animEffect transition="in" filter="fade">
                                      <p:cBhvr>
                                        <p:cTn id="18" dur="1"/>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26"/>
          <p:cNvSpPr txBox="1">
            <a:spLocks noGrp="1"/>
          </p:cNvSpPr>
          <p:nvPr>
            <p:ph type="ctrTitle"/>
          </p:nvPr>
        </p:nvSpPr>
        <p:spPr>
          <a:xfrm>
            <a:off x="714348" y="214296"/>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ỨNG DỤNG</a:t>
            </a:r>
            <a:endParaRPr b="1"/>
          </a:p>
        </p:txBody>
      </p:sp>
      <p:sp>
        <p:nvSpPr>
          <p:cNvPr id="1469" name="Google Shape;1469;p26"/>
          <p:cNvSpPr txBox="1">
            <a:spLocks noGrp="1"/>
          </p:cNvSpPr>
          <p:nvPr>
            <p:ph type="subTitle" idx="1"/>
          </p:nvPr>
        </p:nvSpPr>
        <p:spPr>
          <a:xfrm>
            <a:off x="1357290" y="857238"/>
            <a:ext cx="6000792" cy="595984"/>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400"/>
              <a:buNone/>
            </a:pPr>
            <a:r>
              <a:rPr lang="en-US" sz="2000"/>
              <a:t>Sản xuất các loại mĩ phẩm, điện thoại kháng nước</a:t>
            </a:r>
            <a:endParaRPr sz="2000"/>
          </a:p>
        </p:txBody>
      </p:sp>
      <p:pic>
        <p:nvPicPr>
          <p:cNvPr id="1470" name="Google Shape;1470;p26" descr="Galaxy S8 đọ khả năng chống nước với iPhone 7 Plus"/>
          <p:cNvPicPr preferRelativeResize="0"/>
          <p:nvPr/>
        </p:nvPicPr>
        <p:blipFill rotWithShape="1">
          <a:blip r:embed="rId3">
            <a:alphaModFix/>
          </a:blip>
          <a:srcRect/>
          <a:stretch/>
        </p:blipFill>
        <p:spPr>
          <a:xfrm>
            <a:off x="357158" y="2071684"/>
            <a:ext cx="3937027" cy="2214578"/>
          </a:xfrm>
          <a:prstGeom prst="rect">
            <a:avLst/>
          </a:prstGeom>
          <a:noFill/>
          <a:ln>
            <a:noFill/>
          </a:ln>
        </p:spPr>
      </p:pic>
      <p:pic>
        <p:nvPicPr>
          <p:cNvPr id="1471" name="Google Shape;1471;p26" descr="Không Trôi] Kem Nền Odbo BB Cream Matte SPF30 PA++ OD425 - BKSHOP"/>
          <p:cNvPicPr preferRelativeResize="0"/>
          <p:nvPr/>
        </p:nvPicPr>
        <p:blipFill rotWithShape="1">
          <a:blip r:embed="rId4">
            <a:alphaModFix/>
          </a:blip>
          <a:srcRect/>
          <a:stretch/>
        </p:blipFill>
        <p:spPr>
          <a:xfrm>
            <a:off x="5072066" y="1714494"/>
            <a:ext cx="3429024" cy="3071834"/>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8"/>
                                        </p:tgtEl>
                                        <p:attrNameLst>
                                          <p:attrName>style.visibility</p:attrName>
                                        </p:attrNameLst>
                                      </p:cBhvr>
                                      <p:to>
                                        <p:strVal val="visible"/>
                                      </p:to>
                                    </p:set>
                                    <p:animEffect transition="in" filter="fade">
                                      <p:cBhvr>
                                        <p:cTn id="7" dur="1"/>
                                        <p:tgtEl>
                                          <p:spTgt spid="1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9">
                                            <p:txEl>
                                              <p:pRg st="0" end="0"/>
                                            </p:txEl>
                                          </p:spTgt>
                                        </p:tgtEl>
                                        <p:attrNameLst>
                                          <p:attrName>style.visibility</p:attrName>
                                        </p:attrNameLst>
                                      </p:cBhvr>
                                      <p:to>
                                        <p:strVal val="visible"/>
                                      </p:to>
                                    </p:set>
                                    <p:animEffect transition="in" filter="fade">
                                      <p:cBhvr>
                                        <p:cTn id="12" dur="1"/>
                                        <p:tgtEl>
                                          <p:spTgt spid="146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70"/>
                                        </p:tgtEl>
                                        <p:attrNameLst>
                                          <p:attrName>style.visibility</p:attrName>
                                        </p:attrNameLst>
                                      </p:cBhvr>
                                      <p:to>
                                        <p:strVal val="visible"/>
                                      </p:to>
                                    </p:set>
                                    <p:animEffect transition="in" filter="fade">
                                      <p:cBhvr>
                                        <p:cTn id="15" dur="1"/>
                                        <p:tgtEl>
                                          <p:spTgt spid="1470"/>
                                        </p:tgtEl>
                                      </p:cBhvr>
                                    </p:animEffect>
                                  </p:childTnLst>
                                </p:cTn>
                              </p:par>
                              <p:par>
                                <p:cTn id="16" presetID="10" presetClass="entr" presetSubtype="0" fill="hold" nodeType="withEffect">
                                  <p:stCondLst>
                                    <p:cond delay="0"/>
                                  </p:stCondLst>
                                  <p:childTnLst>
                                    <p:set>
                                      <p:cBhvr>
                                        <p:cTn id="17" dur="1" fill="hold">
                                          <p:stCondLst>
                                            <p:cond delay="0"/>
                                          </p:stCondLst>
                                        </p:cTn>
                                        <p:tgtEl>
                                          <p:spTgt spid="1471"/>
                                        </p:tgtEl>
                                        <p:attrNameLst>
                                          <p:attrName>style.visibility</p:attrName>
                                        </p:attrNameLst>
                                      </p:cBhvr>
                                      <p:to>
                                        <p:strVal val="visible"/>
                                      </p:to>
                                    </p:set>
                                    <p:animEffect transition="in" filter="fade">
                                      <p:cBhvr>
                                        <p:cTn id="18" dur="1"/>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27"/>
          <p:cNvSpPr txBox="1">
            <a:spLocks noGrp="1"/>
          </p:cNvSpPr>
          <p:nvPr>
            <p:ph type="ctrTitle"/>
          </p:nvPr>
        </p:nvSpPr>
        <p:spPr>
          <a:xfrm>
            <a:off x="714348" y="214296"/>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ỨNG DỤNG</a:t>
            </a:r>
            <a:endParaRPr b="1"/>
          </a:p>
        </p:txBody>
      </p:sp>
      <p:sp>
        <p:nvSpPr>
          <p:cNvPr id="1477" name="Google Shape;1477;p27"/>
          <p:cNvSpPr txBox="1">
            <a:spLocks noGrp="1"/>
          </p:cNvSpPr>
          <p:nvPr>
            <p:ph type="subTitle" idx="1"/>
          </p:nvPr>
        </p:nvSpPr>
        <p:spPr>
          <a:xfrm>
            <a:off x="1714480" y="785800"/>
            <a:ext cx="5500726" cy="595984"/>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400"/>
              <a:buNone/>
            </a:pPr>
            <a:r>
              <a:rPr lang="en-US" sz="2000"/>
              <a:t>Sản xuất xi giầy</a:t>
            </a:r>
            <a:endParaRPr sz="2000"/>
          </a:p>
        </p:txBody>
      </p:sp>
      <p:pic>
        <p:nvPicPr>
          <p:cNvPr id="1478" name="Google Shape;1478;p27" descr="Xi đánh giày và những kiến thức có thể bạn chưa biết"/>
          <p:cNvPicPr preferRelativeResize="0"/>
          <p:nvPr/>
        </p:nvPicPr>
        <p:blipFill rotWithShape="1">
          <a:blip r:embed="rId3">
            <a:alphaModFix/>
          </a:blip>
          <a:srcRect/>
          <a:stretch/>
        </p:blipFill>
        <p:spPr>
          <a:xfrm>
            <a:off x="285720" y="1857370"/>
            <a:ext cx="3857652" cy="2569790"/>
          </a:xfrm>
          <a:prstGeom prst="rect">
            <a:avLst/>
          </a:prstGeom>
          <a:noFill/>
          <a:ln>
            <a:noFill/>
          </a:ln>
        </p:spPr>
      </p:pic>
      <p:pic>
        <p:nvPicPr>
          <p:cNvPr id="1479" name="Google Shape;1479;p27" descr="Xi đánh giày Aromax Hàn Quốc chất lượng, giá rẻ"/>
          <p:cNvPicPr preferRelativeResize="0"/>
          <p:nvPr/>
        </p:nvPicPr>
        <p:blipFill rotWithShape="1">
          <a:blip r:embed="rId4">
            <a:alphaModFix/>
          </a:blip>
          <a:srcRect/>
          <a:stretch/>
        </p:blipFill>
        <p:spPr>
          <a:xfrm>
            <a:off x="5429256" y="1714494"/>
            <a:ext cx="3071834" cy="3071834"/>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6"/>
                                        </p:tgtEl>
                                        <p:attrNameLst>
                                          <p:attrName>style.visibility</p:attrName>
                                        </p:attrNameLst>
                                      </p:cBhvr>
                                      <p:to>
                                        <p:strVal val="visible"/>
                                      </p:to>
                                    </p:set>
                                    <p:animEffect transition="in" filter="fade">
                                      <p:cBhvr>
                                        <p:cTn id="7" dur="1"/>
                                        <p:tgtEl>
                                          <p:spTgt spid="14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7">
                                            <p:txEl>
                                              <p:pRg st="0" end="0"/>
                                            </p:txEl>
                                          </p:spTgt>
                                        </p:tgtEl>
                                        <p:attrNameLst>
                                          <p:attrName>style.visibility</p:attrName>
                                        </p:attrNameLst>
                                      </p:cBhvr>
                                      <p:to>
                                        <p:strVal val="visible"/>
                                      </p:to>
                                    </p:set>
                                    <p:animEffect transition="in" filter="fade">
                                      <p:cBhvr>
                                        <p:cTn id="12" dur="1"/>
                                        <p:tgtEl>
                                          <p:spTgt spid="147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78"/>
                                        </p:tgtEl>
                                        <p:attrNameLst>
                                          <p:attrName>style.visibility</p:attrName>
                                        </p:attrNameLst>
                                      </p:cBhvr>
                                      <p:to>
                                        <p:strVal val="visible"/>
                                      </p:to>
                                    </p:set>
                                    <p:animEffect transition="in" filter="fade">
                                      <p:cBhvr>
                                        <p:cTn id="15" dur="1"/>
                                        <p:tgtEl>
                                          <p:spTgt spid="1478"/>
                                        </p:tgtEl>
                                      </p:cBhvr>
                                    </p:animEffect>
                                  </p:childTnLst>
                                </p:cTn>
                              </p:par>
                              <p:par>
                                <p:cTn id="16" presetID="10" presetClass="entr" presetSubtype="0" fill="hold" nodeType="withEffect">
                                  <p:stCondLst>
                                    <p:cond delay="0"/>
                                  </p:stCondLst>
                                  <p:childTnLst>
                                    <p:set>
                                      <p:cBhvr>
                                        <p:cTn id="17" dur="1" fill="hold">
                                          <p:stCondLst>
                                            <p:cond delay="0"/>
                                          </p:stCondLst>
                                        </p:cTn>
                                        <p:tgtEl>
                                          <p:spTgt spid="1479"/>
                                        </p:tgtEl>
                                        <p:attrNameLst>
                                          <p:attrName>style.visibility</p:attrName>
                                        </p:attrNameLst>
                                      </p:cBhvr>
                                      <p:to>
                                        <p:strVal val="visible"/>
                                      </p:to>
                                    </p:set>
                                    <p:animEffect transition="in" filter="fade">
                                      <p:cBhvr>
                                        <p:cTn id="18" dur="1"/>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28"/>
          <p:cNvSpPr txBox="1">
            <a:spLocks noGrp="1"/>
          </p:cNvSpPr>
          <p:nvPr>
            <p:ph type="ctrTitle"/>
          </p:nvPr>
        </p:nvSpPr>
        <p:spPr>
          <a:xfrm>
            <a:off x="736646" y="373025"/>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ỨNG DỤNG</a:t>
            </a:r>
            <a:endParaRPr b="1"/>
          </a:p>
        </p:txBody>
      </p:sp>
      <p:sp>
        <p:nvSpPr>
          <p:cNvPr id="1485" name="Google Shape;1485;p28"/>
          <p:cNvSpPr txBox="1">
            <a:spLocks noGrp="1"/>
          </p:cNvSpPr>
          <p:nvPr>
            <p:ph type="subTitle" idx="1"/>
          </p:nvPr>
        </p:nvSpPr>
        <p:spPr>
          <a:xfrm>
            <a:off x="1714480" y="1000114"/>
            <a:ext cx="5500726" cy="595984"/>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400"/>
              <a:buNone/>
            </a:pPr>
            <a:r>
              <a:rPr lang="en-US" sz="2000"/>
              <a:t>Sản xuất các loại sợi công nghiệp</a:t>
            </a:r>
            <a:endParaRPr sz="2000"/>
          </a:p>
        </p:txBody>
      </p:sp>
      <p:pic>
        <p:nvPicPr>
          <p:cNvPr id="1486" name="Google Shape;1486;p28" descr="NHẬN BIẾT CÁC LOẠI SỢI (TỰ NHIÊN – NHÂN TẠO)"/>
          <p:cNvPicPr preferRelativeResize="0"/>
          <p:nvPr/>
        </p:nvPicPr>
        <p:blipFill rotWithShape="1">
          <a:blip r:embed="rId3">
            <a:alphaModFix/>
          </a:blip>
          <a:srcRect/>
          <a:stretch/>
        </p:blipFill>
        <p:spPr>
          <a:xfrm>
            <a:off x="428596" y="1785932"/>
            <a:ext cx="3905277" cy="2928958"/>
          </a:xfrm>
          <a:prstGeom prst="rect">
            <a:avLst/>
          </a:prstGeom>
          <a:noFill/>
          <a:ln>
            <a:noFill/>
          </a:ln>
        </p:spPr>
      </p:pic>
      <p:pic>
        <p:nvPicPr>
          <p:cNvPr id="1487" name="Google Shape;1487;p28" descr="Nguyên Phụ Liệu May Mặc Hà Thanh Bắc - Công Ty TNHH Thương Mại Hà Thanh Bắc  | Thư viện ảnh"/>
          <p:cNvPicPr preferRelativeResize="0"/>
          <p:nvPr/>
        </p:nvPicPr>
        <p:blipFill rotWithShape="1">
          <a:blip r:embed="rId4">
            <a:alphaModFix/>
          </a:blip>
          <a:srcRect/>
          <a:stretch/>
        </p:blipFill>
        <p:spPr>
          <a:xfrm>
            <a:off x="4786314" y="1857370"/>
            <a:ext cx="4000500" cy="2657476"/>
          </a:xfrm>
          <a:prstGeom prst="rect">
            <a:avLst/>
          </a:prstGeom>
          <a:noFill/>
          <a:ln>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
                                        </p:tgtEl>
                                        <p:attrNameLst>
                                          <p:attrName>style.visibility</p:attrName>
                                        </p:attrNameLst>
                                      </p:cBhvr>
                                      <p:to>
                                        <p:strVal val="visible"/>
                                      </p:to>
                                    </p:set>
                                    <p:animEffect transition="in" filter="fade">
                                      <p:cBhvr>
                                        <p:cTn id="7" dur="1"/>
                                        <p:tgtEl>
                                          <p:spTgt spid="1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5">
                                            <p:txEl>
                                              <p:pRg st="0" end="0"/>
                                            </p:txEl>
                                          </p:spTgt>
                                        </p:tgtEl>
                                        <p:attrNameLst>
                                          <p:attrName>style.visibility</p:attrName>
                                        </p:attrNameLst>
                                      </p:cBhvr>
                                      <p:to>
                                        <p:strVal val="visible"/>
                                      </p:to>
                                    </p:set>
                                    <p:animEffect transition="in" filter="fade">
                                      <p:cBhvr>
                                        <p:cTn id="12" dur="1"/>
                                        <p:tgtEl>
                                          <p:spTgt spid="148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86"/>
                                        </p:tgtEl>
                                        <p:attrNameLst>
                                          <p:attrName>style.visibility</p:attrName>
                                        </p:attrNameLst>
                                      </p:cBhvr>
                                      <p:to>
                                        <p:strVal val="visible"/>
                                      </p:to>
                                    </p:set>
                                    <p:animEffect transition="in" filter="fade">
                                      <p:cBhvr>
                                        <p:cTn id="15" dur="1"/>
                                        <p:tgtEl>
                                          <p:spTgt spid="1486"/>
                                        </p:tgtEl>
                                      </p:cBhvr>
                                    </p:animEffect>
                                  </p:childTnLst>
                                </p:cTn>
                              </p:par>
                              <p:par>
                                <p:cTn id="16" presetID="10" presetClass="entr" presetSubtype="0" fill="hold" nodeType="withEffect">
                                  <p:stCondLst>
                                    <p:cond delay="0"/>
                                  </p:stCondLst>
                                  <p:childTnLst>
                                    <p:set>
                                      <p:cBhvr>
                                        <p:cTn id="17" dur="1" fill="hold">
                                          <p:stCondLst>
                                            <p:cond delay="0"/>
                                          </p:stCondLst>
                                        </p:cTn>
                                        <p:tgtEl>
                                          <p:spTgt spid="1487"/>
                                        </p:tgtEl>
                                        <p:attrNameLst>
                                          <p:attrName>style.visibility</p:attrName>
                                        </p:attrNameLst>
                                      </p:cBhvr>
                                      <p:to>
                                        <p:strVal val="visible"/>
                                      </p:to>
                                    </p:set>
                                    <p:animEffect transition="in" filter="fade">
                                      <p:cBhvr>
                                        <p:cTn id="18" dur="1"/>
                                        <p:tgtEl>
                                          <p:spTgt spid="1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9"/>
          <p:cNvSpPr txBox="1">
            <a:spLocks noGrp="1"/>
          </p:cNvSpPr>
          <p:nvPr>
            <p:ph type="ctrTitle"/>
          </p:nvPr>
        </p:nvSpPr>
        <p:spPr>
          <a:xfrm>
            <a:off x="785786" y="214296"/>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ỨNG DỤNG</a:t>
            </a:r>
            <a:endParaRPr b="1"/>
          </a:p>
        </p:txBody>
      </p:sp>
      <p:sp>
        <p:nvSpPr>
          <p:cNvPr id="1493" name="Google Shape;1493;p29"/>
          <p:cNvSpPr txBox="1">
            <a:spLocks noGrp="1"/>
          </p:cNvSpPr>
          <p:nvPr>
            <p:ph type="subTitle" idx="1"/>
          </p:nvPr>
        </p:nvSpPr>
        <p:spPr>
          <a:xfrm>
            <a:off x="1643042" y="1000114"/>
            <a:ext cx="5715040" cy="595984"/>
          </a:xfrm>
          <a:prstGeom prst="rect">
            <a:avLst/>
          </a:prstGeom>
          <a:no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400"/>
              <a:buNone/>
            </a:pPr>
            <a:r>
              <a:rPr lang="en-US" sz="2000"/>
              <a:t>Sản xuất vật liệu giúp kính không bị sương phủ.</a:t>
            </a:r>
            <a:endParaRPr sz="2000"/>
          </a:p>
        </p:txBody>
      </p:sp>
      <p:pic>
        <p:nvPicPr>
          <p:cNvPr id="1494" name="Google Shape;1494;p29" descr="Nước lau kính giúp kính giữ được độ sáng bóng, ngăn bám nước"/>
          <p:cNvPicPr preferRelativeResize="0"/>
          <p:nvPr/>
        </p:nvPicPr>
        <p:blipFill rotWithShape="1">
          <a:blip r:embed="rId3">
            <a:alphaModFix/>
          </a:blip>
          <a:srcRect/>
          <a:stretch/>
        </p:blipFill>
        <p:spPr>
          <a:xfrm>
            <a:off x="142844" y="1928808"/>
            <a:ext cx="4294186" cy="2415479"/>
          </a:xfrm>
          <a:prstGeom prst="rect">
            <a:avLst/>
          </a:prstGeom>
          <a:noFill/>
          <a:ln>
            <a:noFill/>
          </a:ln>
        </p:spPr>
      </p:pic>
      <p:sp>
        <p:nvSpPr>
          <p:cNvPr id="1495" name="Google Shape;1495;p29"/>
          <p:cNvSpPr txBox="1"/>
          <p:nvPr/>
        </p:nvSpPr>
        <p:spPr>
          <a:xfrm>
            <a:off x="357158" y="4547516"/>
            <a:ext cx="3929058" cy="595984"/>
          </a:xfrm>
          <a:prstGeom prst="rect">
            <a:avLst/>
          </a:prstGeom>
          <a:noFill/>
          <a:ln>
            <a:noFill/>
          </a:ln>
        </p:spPr>
        <p:txBody>
          <a:bodyPr spcFirstLastPara="1" wrap="square" lIns="91425" tIns="91425" rIns="91425" bIns="91425" anchor="ctr" anchorCtr="0">
            <a:noAutofit/>
          </a:bodyPr>
          <a:lstStyle/>
          <a:p>
            <a:pPr marL="457200" marR="0" lvl="0" indent="-317500" algn="ctr" rtl="0">
              <a:lnSpc>
                <a:spcPct val="10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Nước chuyên dụng để lau kính.</a:t>
            </a:r>
            <a:endParaRPr sz="2000" b="0" i="0" u="none" strike="noStrike" cap="none">
              <a:solidFill>
                <a:schemeClr val="dk2"/>
              </a:solidFill>
              <a:latin typeface="Open Sans"/>
              <a:ea typeface="Open Sans"/>
              <a:cs typeface="Open Sans"/>
              <a:sym typeface="Open Sans"/>
            </a:endParaRPr>
          </a:p>
        </p:txBody>
      </p:sp>
      <p:sp>
        <p:nvSpPr>
          <p:cNvPr id="1496" name="Google Shape;1496;p29" descr="NANO GƯƠNG CHIẾU HẬU"/>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97" name="Google Shape;1497;p29" descr="hqdefault-1-7265.jpg"/>
          <p:cNvPicPr preferRelativeResize="0"/>
          <p:nvPr/>
        </p:nvPicPr>
        <p:blipFill rotWithShape="1">
          <a:blip r:embed="rId4">
            <a:alphaModFix/>
          </a:blip>
          <a:srcRect/>
          <a:stretch/>
        </p:blipFill>
        <p:spPr>
          <a:xfrm>
            <a:off x="4643438" y="1785932"/>
            <a:ext cx="4286248" cy="2571768"/>
          </a:xfrm>
          <a:prstGeom prst="rect">
            <a:avLst/>
          </a:prstGeom>
          <a:noFill/>
          <a:ln>
            <a:noFill/>
          </a:ln>
        </p:spPr>
      </p:pic>
      <p:sp>
        <p:nvSpPr>
          <p:cNvPr id="1498" name="Google Shape;1498;p29"/>
          <p:cNvSpPr txBox="1"/>
          <p:nvPr/>
        </p:nvSpPr>
        <p:spPr>
          <a:xfrm>
            <a:off x="4429124" y="4547516"/>
            <a:ext cx="4714876" cy="595984"/>
          </a:xfrm>
          <a:prstGeom prst="rect">
            <a:avLst/>
          </a:prstGeom>
          <a:noFill/>
          <a:ln>
            <a:noFill/>
          </a:ln>
        </p:spPr>
        <p:txBody>
          <a:bodyPr spcFirstLastPara="1" wrap="square" lIns="91425" tIns="91425" rIns="91425" bIns="91425" anchor="ctr" anchorCtr="0">
            <a:noAutofit/>
          </a:bodyPr>
          <a:lstStyle/>
          <a:p>
            <a:pPr marL="457200" marR="0" lvl="0" indent="-317500" algn="ctr" rtl="0">
              <a:lnSpc>
                <a:spcPct val="100000"/>
              </a:lnSpc>
              <a:spcBef>
                <a:spcPts val="0"/>
              </a:spcBef>
              <a:spcAft>
                <a:spcPts val="0"/>
              </a:spcAft>
              <a:buClr>
                <a:schemeClr val="dk2"/>
              </a:buClr>
              <a:buSzPts val="1400"/>
              <a:buFont typeface="Open Sans"/>
              <a:buNone/>
            </a:pPr>
            <a:r>
              <a:rPr lang="en-US" sz="2000" b="0" i="0" u="none" strike="noStrike" cap="none">
                <a:solidFill>
                  <a:schemeClr val="dk2"/>
                </a:solidFill>
                <a:latin typeface="Open Sans"/>
                <a:ea typeface="Open Sans"/>
                <a:cs typeface="Open Sans"/>
                <a:sym typeface="Open Sans"/>
              </a:rPr>
              <a:t>Miếng dán chống nước cho gương</a:t>
            </a:r>
            <a:endParaRPr sz="2000" b="0" i="0" u="none" strike="noStrike" cap="none">
              <a:solidFill>
                <a:schemeClr val="dk2"/>
              </a:solidFill>
              <a:latin typeface="Open Sans"/>
              <a:ea typeface="Open Sans"/>
              <a:cs typeface="Open Sans"/>
              <a:sym typeface="Open Sans"/>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2"/>
                                        </p:tgtEl>
                                        <p:attrNameLst>
                                          <p:attrName>style.visibility</p:attrName>
                                        </p:attrNameLst>
                                      </p:cBhvr>
                                      <p:to>
                                        <p:strVal val="visible"/>
                                      </p:to>
                                    </p:set>
                                    <p:animEffect transition="in" filter="fade">
                                      <p:cBhvr>
                                        <p:cTn id="7" dur="1"/>
                                        <p:tgtEl>
                                          <p:spTgt spid="1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3">
                                            <p:txEl>
                                              <p:pRg st="0" end="0"/>
                                            </p:txEl>
                                          </p:spTgt>
                                        </p:tgtEl>
                                        <p:attrNameLst>
                                          <p:attrName>style.visibility</p:attrName>
                                        </p:attrNameLst>
                                      </p:cBhvr>
                                      <p:to>
                                        <p:strVal val="visible"/>
                                      </p:to>
                                    </p:set>
                                    <p:animEffect transition="in" filter="fade">
                                      <p:cBhvr>
                                        <p:cTn id="12" dur="1"/>
                                        <p:tgtEl>
                                          <p:spTgt spid="14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4"/>
                                        </p:tgtEl>
                                        <p:attrNameLst>
                                          <p:attrName>style.visibility</p:attrName>
                                        </p:attrNameLst>
                                      </p:cBhvr>
                                      <p:to>
                                        <p:strVal val="visible"/>
                                      </p:to>
                                    </p:set>
                                    <p:animEffect transition="in" filter="fade">
                                      <p:cBhvr>
                                        <p:cTn id="17" dur="1"/>
                                        <p:tgtEl>
                                          <p:spTgt spid="1494"/>
                                        </p:tgtEl>
                                      </p:cBhvr>
                                    </p:animEffect>
                                  </p:childTnLst>
                                </p:cTn>
                              </p:par>
                              <p:par>
                                <p:cTn id="18" presetID="10" presetClass="entr" presetSubtype="0" fill="hold" nodeType="withEffect">
                                  <p:stCondLst>
                                    <p:cond delay="0"/>
                                  </p:stCondLst>
                                  <p:childTnLst>
                                    <p:set>
                                      <p:cBhvr>
                                        <p:cTn id="19" dur="1" fill="hold">
                                          <p:stCondLst>
                                            <p:cond delay="0"/>
                                          </p:stCondLst>
                                        </p:cTn>
                                        <p:tgtEl>
                                          <p:spTgt spid="1495"/>
                                        </p:tgtEl>
                                        <p:attrNameLst>
                                          <p:attrName>style.visibility</p:attrName>
                                        </p:attrNameLst>
                                      </p:cBhvr>
                                      <p:to>
                                        <p:strVal val="visible"/>
                                      </p:to>
                                    </p:set>
                                    <p:animEffect transition="in" filter="fade">
                                      <p:cBhvr>
                                        <p:cTn id="20" dur="1"/>
                                        <p:tgtEl>
                                          <p:spTgt spid="149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97"/>
                                        </p:tgtEl>
                                        <p:attrNameLst>
                                          <p:attrName>style.visibility</p:attrName>
                                        </p:attrNameLst>
                                      </p:cBhvr>
                                      <p:to>
                                        <p:strVal val="visible"/>
                                      </p:to>
                                    </p:set>
                                    <p:animEffect transition="in" filter="fade">
                                      <p:cBhvr>
                                        <p:cTn id="25" dur="1"/>
                                        <p:tgtEl>
                                          <p:spTgt spid="1497"/>
                                        </p:tgtEl>
                                      </p:cBhvr>
                                    </p:animEffect>
                                  </p:childTnLst>
                                </p:cTn>
                              </p:par>
                              <p:par>
                                <p:cTn id="26" presetID="10" presetClass="entr" presetSubtype="0" fill="hold" nodeType="withEffect">
                                  <p:stCondLst>
                                    <p:cond delay="0"/>
                                  </p:stCondLst>
                                  <p:childTnLst>
                                    <p:set>
                                      <p:cBhvr>
                                        <p:cTn id="27" dur="1" fill="hold">
                                          <p:stCondLst>
                                            <p:cond delay="0"/>
                                          </p:stCondLst>
                                        </p:cTn>
                                        <p:tgtEl>
                                          <p:spTgt spid="1498"/>
                                        </p:tgtEl>
                                        <p:attrNameLst>
                                          <p:attrName>style.visibility</p:attrName>
                                        </p:attrNameLst>
                                      </p:cBhvr>
                                      <p:to>
                                        <p:strVal val="visible"/>
                                      </p:to>
                                    </p:set>
                                    <p:animEffect transition="in" filter="fade">
                                      <p:cBhvr>
                                        <p:cTn id="28" dur="1"/>
                                        <p:tgtEl>
                                          <p:spTgt spid="1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3"/>
          <p:cNvSpPr txBox="1">
            <a:spLocks noGrp="1"/>
          </p:cNvSpPr>
          <p:nvPr>
            <p:ph type="ctrTitle" idx="6"/>
          </p:nvPr>
        </p:nvSpPr>
        <p:spPr>
          <a:xfrm>
            <a:off x="714348" y="214296"/>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NỘI DUNG </a:t>
            </a:r>
            <a:endParaRPr b="1"/>
          </a:p>
        </p:txBody>
      </p:sp>
      <p:sp>
        <p:nvSpPr>
          <p:cNvPr id="1235" name="Google Shape;1235;p3"/>
          <p:cNvSpPr txBox="1">
            <a:spLocks noGrp="1"/>
          </p:cNvSpPr>
          <p:nvPr>
            <p:ph type="title"/>
          </p:nvPr>
        </p:nvSpPr>
        <p:spPr>
          <a:xfrm>
            <a:off x="-142908" y="2428874"/>
            <a:ext cx="2336400" cy="89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US" sz="2800" b="1"/>
              <a:t>01</a:t>
            </a:r>
            <a:r>
              <a:rPr lang="en-US" sz="1700"/>
              <a:t> </a:t>
            </a:r>
            <a:endParaRPr sz="1700"/>
          </a:p>
        </p:txBody>
      </p:sp>
      <p:sp>
        <p:nvSpPr>
          <p:cNvPr id="1236" name="Google Shape;1236;p3"/>
          <p:cNvSpPr txBox="1">
            <a:spLocks noGrp="1"/>
          </p:cNvSpPr>
          <p:nvPr>
            <p:ph type="subTitle" idx="1"/>
          </p:nvPr>
        </p:nvSpPr>
        <p:spPr>
          <a:xfrm>
            <a:off x="-142908" y="3286130"/>
            <a:ext cx="2336400" cy="8925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1400"/>
              <a:buNone/>
            </a:pPr>
            <a:r>
              <a:rPr lang="en-US" sz="1800"/>
              <a:t>KHÁI NIỆM</a:t>
            </a:r>
            <a:endParaRPr/>
          </a:p>
          <a:p>
            <a:pPr marL="0" lvl="0" indent="0" algn="ctr" rtl="0">
              <a:lnSpc>
                <a:spcPct val="150000"/>
              </a:lnSpc>
              <a:spcBef>
                <a:spcPts val="0"/>
              </a:spcBef>
              <a:spcAft>
                <a:spcPts val="0"/>
              </a:spcAft>
              <a:buSzPts val="1400"/>
              <a:buNone/>
            </a:pPr>
            <a:r>
              <a:rPr lang="en-US" sz="1800"/>
              <a:t>CÁCH PHÁT HIỆN  </a:t>
            </a:r>
            <a:endParaRPr sz="1800"/>
          </a:p>
        </p:txBody>
      </p:sp>
      <p:sp>
        <p:nvSpPr>
          <p:cNvPr id="1237" name="Google Shape;1237;p3"/>
          <p:cNvSpPr txBox="1">
            <a:spLocks noGrp="1"/>
          </p:cNvSpPr>
          <p:nvPr>
            <p:ph type="title" idx="2"/>
          </p:nvPr>
        </p:nvSpPr>
        <p:spPr>
          <a:xfrm>
            <a:off x="2000232" y="2428874"/>
            <a:ext cx="2336400" cy="89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US" sz="2800" b="1"/>
              <a:t>02 </a:t>
            </a:r>
            <a:endParaRPr sz="2800" b="1"/>
          </a:p>
        </p:txBody>
      </p:sp>
      <p:sp>
        <p:nvSpPr>
          <p:cNvPr id="1238" name="Google Shape;1238;p3"/>
          <p:cNvSpPr txBox="1">
            <a:spLocks noGrp="1"/>
          </p:cNvSpPr>
          <p:nvPr>
            <p:ph type="subTitle" idx="3"/>
          </p:nvPr>
        </p:nvSpPr>
        <p:spPr>
          <a:xfrm>
            <a:off x="2071670" y="3286130"/>
            <a:ext cx="2336400" cy="89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1800"/>
              <a:t>NGUYÊN NHÂN</a:t>
            </a:r>
            <a:endParaRPr sz="1800"/>
          </a:p>
        </p:txBody>
      </p:sp>
      <p:sp>
        <p:nvSpPr>
          <p:cNvPr id="1239" name="Google Shape;1239;p3"/>
          <p:cNvSpPr txBox="1">
            <a:spLocks noGrp="1"/>
          </p:cNvSpPr>
          <p:nvPr>
            <p:ph type="title" idx="4"/>
          </p:nvPr>
        </p:nvSpPr>
        <p:spPr>
          <a:xfrm>
            <a:off x="4143372" y="2428874"/>
            <a:ext cx="2336400" cy="89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US" sz="2800" b="1"/>
              <a:t>03</a:t>
            </a:r>
            <a:endParaRPr sz="2800" b="1"/>
          </a:p>
        </p:txBody>
      </p:sp>
      <p:sp>
        <p:nvSpPr>
          <p:cNvPr id="1240" name="Google Shape;1240;p3"/>
          <p:cNvSpPr txBox="1">
            <a:spLocks noGrp="1"/>
          </p:cNvSpPr>
          <p:nvPr>
            <p:ph type="subTitle" idx="5"/>
          </p:nvPr>
        </p:nvSpPr>
        <p:spPr>
          <a:xfrm>
            <a:off x="4214810" y="3286130"/>
            <a:ext cx="2336400" cy="892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1800"/>
              <a:t>ỨNG DỤNG</a:t>
            </a:r>
            <a:endParaRPr sz="1800"/>
          </a:p>
        </p:txBody>
      </p:sp>
      <p:pic>
        <p:nvPicPr>
          <p:cNvPr id="1241" name="Google Shape;1241;p3"/>
          <p:cNvPicPr preferRelativeResize="0"/>
          <p:nvPr/>
        </p:nvPicPr>
        <p:blipFill rotWithShape="1">
          <a:blip r:embed="rId3">
            <a:alphaModFix amt="47000"/>
          </a:blip>
          <a:srcRect/>
          <a:stretch/>
        </p:blipFill>
        <p:spPr>
          <a:xfrm>
            <a:off x="357158" y="1357304"/>
            <a:ext cx="1370198" cy="1131135"/>
          </a:xfrm>
          <a:prstGeom prst="rect">
            <a:avLst/>
          </a:prstGeom>
          <a:noFill/>
          <a:ln>
            <a:noFill/>
          </a:ln>
        </p:spPr>
      </p:pic>
      <p:pic>
        <p:nvPicPr>
          <p:cNvPr id="1242" name="Google Shape;1242;p3"/>
          <p:cNvPicPr preferRelativeResize="0"/>
          <p:nvPr/>
        </p:nvPicPr>
        <p:blipFill rotWithShape="1">
          <a:blip r:embed="rId3">
            <a:alphaModFix amt="47000"/>
          </a:blip>
          <a:srcRect/>
          <a:stretch/>
        </p:blipFill>
        <p:spPr>
          <a:xfrm>
            <a:off x="2428860" y="1357304"/>
            <a:ext cx="1370198" cy="1131135"/>
          </a:xfrm>
          <a:prstGeom prst="rect">
            <a:avLst/>
          </a:prstGeom>
          <a:noFill/>
          <a:ln>
            <a:noFill/>
          </a:ln>
        </p:spPr>
      </p:pic>
      <p:pic>
        <p:nvPicPr>
          <p:cNvPr id="1243" name="Google Shape;1243;p3"/>
          <p:cNvPicPr preferRelativeResize="0"/>
          <p:nvPr/>
        </p:nvPicPr>
        <p:blipFill rotWithShape="1">
          <a:blip r:embed="rId3">
            <a:alphaModFix amt="47000"/>
          </a:blip>
          <a:srcRect/>
          <a:stretch/>
        </p:blipFill>
        <p:spPr>
          <a:xfrm>
            <a:off x="4643438" y="1357304"/>
            <a:ext cx="1370198" cy="1131135"/>
          </a:xfrm>
          <a:prstGeom prst="rect">
            <a:avLst/>
          </a:prstGeom>
          <a:noFill/>
          <a:ln>
            <a:noFill/>
          </a:ln>
        </p:spPr>
      </p:pic>
      <p:grpSp>
        <p:nvGrpSpPr>
          <p:cNvPr id="1244" name="Google Shape;1244;p3"/>
          <p:cNvGrpSpPr/>
          <p:nvPr/>
        </p:nvGrpSpPr>
        <p:grpSpPr>
          <a:xfrm>
            <a:off x="785786" y="1571618"/>
            <a:ext cx="481342" cy="656569"/>
            <a:chOff x="2573298" y="1369091"/>
            <a:chExt cx="578745" cy="789430"/>
          </a:xfrm>
        </p:grpSpPr>
        <p:sp>
          <p:nvSpPr>
            <p:cNvPr id="1245" name="Google Shape;1245;p3"/>
            <p:cNvSpPr/>
            <p:nvPr/>
          </p:nvSpPr>
          <p:spPr>
            <a:xfrm>
              <a:off x="2573298" y="1369091"/>
              <a:ext cx="563837" cy="179725"/>
            </a:xfrm>
            <a:custGeom>
              <a:avLst/>
              <a:gdLst/>
              <a:ahLst/>
              <a:cxnLst/>
              <a:rect l="l" t="t" r="r" b="b"/>
              <a:pathLst>
                <a:path w="12254" h="3906" extrusionOk="0">
                  <a:moveTo>
                    <a:pt x="5952" y="0"/>
                  </a:moveTo>
                  <a:cubicBezTo>
                    <a:pt x="3916" y="0"/>
                    <a:pt x="1890" y="725"/>
                    <a:pt x="277" y="2145"/>
                  </a:cubicBezTo>
                  <a:cubicBezTo>
                    <a:pt x="127" y="2281"/>
                    <a:pt x="37" y="2476"/>
                    <a:pt x="22" y="2687"/>
                  </a:cubicBezTo>
                  <a:cubicBezTo>
                    <a:pt x="1" y="3149"/>
                    <a:pt x="382" y="3471"/>
                    <a:pt x="783" y="3471"/>
                  </a:cubicBezTo>
                  <a:cubicBezTo>
                    <a:pt x="957" y="3471"/>
                    <a:pt x="1135" y="3410"/>
                    <a:pt x="1285" y="3274"/>
                  </a:cubicBezTo>
                  <a:lnTo>
                    <a:pt x="1270" y="3274"/>
                  </a:lnTo>
                  <a:cubicBezTo>
                    <a:pt x="2098" y="2536"/>
                    <a:pt x="3091" y="2010"/>
                    <a:pt x="4159" y="1739"/>
                  </a:cubicBezTo>
                  <a:cubicBezTo>
                    <a:pt x="4437" y="1642"/>
                    <a:pt x="4368" y="1249"/>
                    <a:pt x="4107" y="1249"/>
                  </a:cubicBezTo>
                  <a:cubicBezTo>
                    <a:pt x="4086" y="1249"/>
                    <a:pt x="4063" y="1252"/>
                    <a:pt x="4039" y="1258"/>
                  </a:cubicBezTo>
                  <a:cubicBezTo>
                    <a:pt x="2895" y="1543"/>
                    <a:pt x="1827" y="2100"/>
                    <a:pt x="939" y="2898"/>
                  </a:cubicBezTo>
                  <a:cubicBezTo>
                    <a:pt x="889" y="2944"/>
                    <a:pt x="829" y="2964"/>
                    <a:pt x="772" y="2964"/>
                  </a:cubicBezTo>
                  <a:cubicBezTo>
                    <a:pt x="641" y="2964"/>
                    <a:pt x="518" y="2859"/>
                    <a:pt x="518" y="2702"/>
                  </a:cubicBezTo>
                  <a:cubicBezTo>
                    <a:pt x="518" y="2642"/>
                    <a:pt x="548" y="2567"/>
                    <a:pt x="608" y="2536"/>
                  </a:cubicBezTo>
                  <a:cubicBezTo>
                    <a:pt x="2129" y="1191"/>
                    <a:pt x="4038" y="511"/>
                    <a:pt x="5954" y="511"/>
                  </a:cubicBezTo>
                  <a:cubicBezTo>
                    <a:pt x="7638" y="511"/>
                    <a:pt x="9328" y="1037"/>
                    <a:pt x="10764" y="2100"/>
                  </a:cubicBezTo>
                  <a:cubicBezTo>
                    <a:pt x="10806" y="2135"/>
                    <a:pt x="10860" y="2153"/>
                    <a:pt x="10915" y="2153"/>
                  </a:cubicBezTo>
                  <a:cubicBezTo>
                    <a:pt x="10980" y="2153"/>
                    <a:pt x="11046" y="2127"/>
                    <a:pt x="11095" y="2070"/>
                  </a:cubicBezTo>
                  <a:cubicBezTo>
                    <a:pt x="11140" y="2025"/>
                    <a:pt x="11155" y="1950"/>
                    <a:pt x="11155" y="1890"/>
                  </a:cubicBezTo>
                  <a:lnTo>
                    <a:pt x="11140" y="1378"/>
                  </a:lnTo>
                  <a:cubicBezTo>
                    <a:pt x="11140" y="1303"/>
                    <a:pt x="11155" y="1243"/>
                    <a:pt x="11216" y="1197"/>
                  </a:cubicBezTo>
                  <a:cubicBezTo>
                    <a:pt x="11246" y="1137"/>
                    <a:pt x="11321" y="1107"/>
                    <a:pt x="11381" y="1107"/>
                  </a:cubicBezTo>
                  <a:cubicBezTo>
                    <a:pt x="11517" y="1107"/>
                    <a:pt x="11637" y="1212"/>
                    <a:pt x="11652" y="1348"/>
                  </a:cubicBezTo>
                  <a:lnTo>
                    <a:pt x="11712" y="3078"/>
                  </a:lnTo>
                  <a:cubicBezTo>
                    <a:pt x="11712" y="3138"/>
                    <a:pt x="11682" y="3214"/>
                    <a:pt x="11637" y="3259"/>
                  </a:cubicBezTo>
                  <a:cubicBezTo>
                    <a:pt x="11592" y="3319"/>
                    <a:pt x="11532" y="3349"/>
                    <a:pt x="11471" y="3349"/>
                  </a:cubicBezTo>
                  <a:lnTo>
                    <a:pt x="9741" y="3409"/>
                  </a:lnTo>
                  <a:cubicBezTo>
                    <a:pt x="9621" y="3409"/>
                    <a:pt x="9515" y="3319"/>
                    <a:pt x="9485" y="3214"/>
                  </a:cubicBezTo>
                  <a:cubicBezTo>
                    <a:pt x="9485" y="3199"/>
                    <a:pt x="9485" y="3183"/>
                    <a:pt x="9485" y="3168"/>
                  </a:cubicBezTo>
                  <a:cubicBezTo>
                    <a:pt x="9485" y="3018"/>
                    <a:pt x="9591" y="2913"/>
                    <a:pt x="9726" y="2898"/>
                  </a:cubicBezTo>
                  <a:lnTo>
                    <a:pt x="10223" y="2883"/>
                  </a:lnTo>
                  <a:cubicBezTo>
                    <a:pt x="10448" y="2867"/>
                    <a:pt x="10539" y="2567"/>
                    <a:pt x="10358" y="2431"/>
                  </a:cubicBezTo>
                  <a:cubicBezTo>
                    <a:pt x="9079" y="1513"/>
                    <a:pt x="7529" y="1002"/>
                    <a:pt x="5965" y="1002"/>
                  </a:cubicBezTo>
                  <a:cubicBezTo>
                    <a:pt x="5694" y="1002"/>
                    <a:pt x="5438" y="1017"/>
                    <a:pt x="5182" y="1047"/>
                  </a:cubicBezTo>
                  <a:cubicBezTo>
                    <a:pt x="4865" y="1076"/>
                    <a:pt x="4893" y="1546"/>
                    <a:pt x="5187" y="1546"/>
                  </a:cubicBezTo>
                  <a:cubicBezTo>
                    <a:pt x="5200" y="1546"/>
                    <a:pt x="5213" y="1545"/>
                    <a:pt x="5227" y="1543"/>
                  </a:cubicBezTo>
                  <a:cubicBezTo>
                    <a:pt x="5468" y="1528"/>
                    <a:pt x="5709" y="1513"/>
                    <a:pt x="5965" y="1513"/>
                  </a:cubicBezTo>
                  <a:cubicBezTo>
                    <a:pt x="5992" y="1513"/>
                    <a:pt x="6018" y="1513"/>
                    <a:pt x="6045" y="1513"/>
                  </a:cubicBezTo>
                  <a:cubicBezTo>
                    <a:pt x="7251" y="1513"/>
                    <a:pt x="8426" y="1843"/>
                    <a:pt x="9485" y="2446"/>
                  </a:cubicBezTo>
                  <a:cubicBezTo>
                    <a:pt x="9184" y="2567"/>
                    <a:pt x="8989" y="2852"/>
                    <a:pt x="9004" y="3183"/>
                  </a:cubicBezTo>
                  <a:cubicBezTo>
                    <a:pt x="9004" y="3214"/>
                    <a:pt x="9004" y="3259"/>
                    <a:pt x="9019" y="3304"/>
                  </a:cubicBezTo>
                  <a:cubicBezTo>
                    <a:pt x="9094" y="3650"/>
                    <a:pt x="9395" y="3906"/>
                    <a:pt x="9756" y="3906"/>
                  </a:cubicBezTo>
                  <a:lnTo>
                    <a:pt x="9786" y="3906"/>
                  </a:lnTo>
                  <a:lnTo>
                    <a:pt x="11502" y="3845"/>
                  </a:lnTo>
                  <a:cubicBezTo>
                    <a:pt x="11923" y="3830"/>
                    <a:pt x="12254" y="3469"/>
                    <a:pt x="12239" y="3063"/>
                  </a:cubicBezTo>
                  <a:lnTo>
                    <a:pt x="12164" y="1333"/>
                  </a:lnTo>
                  <a:cubicBezTo>
                    <a:pt x="12149" y="849"/>
                    <a:pt x="11785" y="612"/>
                    <a:pt x="11418" y="612"/>
                  </a:cubicBezTo>
                  <a:cubicBezTo>
                    <a:pt x="11032" y="612"/>
                    <a:pt x="10643" y="876"/>
                    <a:pt x="10659" y="1393"/>
                  </a:cubicBezTo>
                  <a:lnTo>
                    <a:pt x="10659" y="1408"/>
                  </a:lnTo>
                  <a:cubicBezTo>
                    <a:pt x="9221" y="465"/>
                    <a:pt x="7583" y="0"/>
                    <a:pt x="59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3"/>
            <p:cNvSpPr/>
            <p:nvPr/>
          </p:nvSpPr>
          <p:spPr>
            <a:xfrm>
              <a:off x="2573574" y="1979348"/>
              <a:ext cx="578469" cy="179173"/>
            </a:xfrm>
            <a:custGeom>
              <a:avLst/>
              <a:gdLst/>
              <a:ahLst/>
              <a:cxnLst/>
              <a:rect l="l" t="t" r="r" b="b"/>
              <a:pathLst>
                <a:path w="12572" h="3894" extrusionOk="0">
                  <a:moveTo>
                    <a:pt x="2498" y="1"/>
                  </a:moveTo>
                  <a:cubicBezTo>
                    <a:pt x="2488" y="1"/>
                    <a:pt x="2478" y="1"/>
                    <a:pt x="2468" y="1"/>
                  </a:cubicBezTo>
                  <a:lnTo>
                    <a:pt x="738" y="61"/>
                  </a:lnTo>
                  <a:cubicBezTo>
                    <a:pt x="316" y="76"/>
                    <a:pt x="1" y="422"/>
                    <a:pt x="16" y="844"/>
                  </a:cubicBezTo>
                  <a:lnTo>
                    <a:pt x="76" y="2559"/>
                  </a:lnTo>
                  <a:cubicBezTo>
                    <a:pt x="90" y="3050"/>
                    <a:pt x="455" y="3287"/>
                    <a:pt x="821" y="3287"/>
                  </a:cubicBezTo>
                  <a:cubicBezTo>
                    <a:pt x="1207" y="3287"/>
                    <a:pt x="1596" y="3023"/>
                    <a:pt x="1580" y="2514"/>
                  </a:cubicBezTo>
                  <a:lnTo>
                    <a:pt x="1580" y="2499"/>
                  </a:lnTo>
                  <a:cubicBezTo>
                    <a:pt x="2993" y="3415"/>
                    <a:pt x="4625" y="3894"/>
                    <a:pt x="6285" y="3894"/>
                  </a:cubicBezTo>
                  <a:cubicBezTo>
                    <a:pt x="6888" y="3894"/>
                    <a:pt x="7494" y="3831"/>
                    <a:pt x="8095" y="3702"/>
                  </a:cubicBezTo>
                  <a:cubicBezTo>
                    <a:pt x="8231" y="3687"/>
                    <a:pt x="8366" y="3642"/>
                    <a:pt x="8516" y="3612"/>
                  </a:cubicBezTo>
                  <a:cubicBezTo>
                    <a:pt x="8923" y="3492"/>
                    <a:pt x="9329" y="3356"/>
                    <a:pt x="9720" y="3191"/>
                  </a:cubicBezTo>
                  <a:cubicBezTo>
                    <a:pt x="9954" y="3053"/>
                    <a:pt x="9836" y="2715"/>
                    <a:pt x="9596" y="2715"/>
                  </a:cubicBezTo>
                  <a:cubicBezTo>
                    <a:pt x="9573" y="2715"/>
                    <a:pt x="9549" y="2718"/>
                    <a:pt x="9525" y="2724"/>
                  </a:cubicBezTo>
                  <a:cubicBezTo>
                    <a:pt x="9163" y="2890"/>
                    <a:pt x="8787" y="3010"/>
                    <a:pt x="8396" y="3116"/>
                  </a:cubicBezTo>
                  <a:cubicBezTo>
                    <a:pt x="8261" y="3161"/>
                    <a:pt x="8125" y="3191"/>
                    <a:pt x="8005" y="3221"/>
                  </a:cubicBezTo>
                  <a:cubicBezTo>
                    <a:pt x="7448" y="3341"/>
                    <a:pt x="6876" y="3402"/>
                    <a:pt x="6305" y="3402"/>
                  </a:cubicBezTo>
                  <a:cubicBezTo>
                    <a:pt x="4574" y="3402"/>
                    <a:pt x="2874" y="2845"/>
                    <a:pt x="1490" y="1807"/>
                  </a:cubicBezTo>
                  <a:cubicBezTo>
                    <a:pt x="1445" y="1774"/>
                    <a:pt x="1391" y="1758"/>
                    <a:pt x="1338" y="1758"/>
                  </a:cubicBezTo>
                  <a:cubicBezTo>
                    <a:pt x="1269" y="1758"/>
                    <a:pt x="1202" y="1785"/>
                    <a:pt x="1159" y="1837"/>
                  </a:cubicBezTo>
                  <a:cubicBezTo>
                    <a:pt x="1114" y="1882"/>
                    <a:pt x="1084" y="1957"/>
                    <a:pt x="1084" y="2017"/>
                  </a:cubicBezTo>
                  <a:lnTo>
                    <a:pt x="1099" y="2529"/>
                  </a:lnTo>
                  <a:cubicBezTo>
                    <a:pt x="1114" y="2589"/>
                    <a:pt x="1084" y="2664"/>
                    <a:pt x="1039" y="2709"/>
                  </a:cubicBezTo>
                  <a:cubicBezTo>
                    <a:pt x="994" y="2770"/>
                    <a:pt x="933" y="2800"/>
                    <a:pt x="858" y="2800"/>
                  </a:cubicBezTo>
                  <a:cubicBezTo>
                    <a:pt x="723" y="2800"/>
                    <a:pt x="602" y="2694"/>
                    <a:pt x="602" y="2559"/>
                  </a:cubicBezTo>
                  <a:lnTo>
                    <a:pt x="542" y="829"/>
                  </a:lnTo>
                  <a:cubicBezTo>
                    <a:pt x="542" y="768"/>
                    <a:pt x="557" y="693"/>
                    <a:pt x="602" y="648"/>
                  </a:cubicBezTo>
                  <a:cubicBezTo>
                    <a:pt x="647" y="588"/>
                    <a:pt x="708" y="558"/>
                    <a:pt x="783" y="558"/>
                  </a:cubicBezTo>
                  <a:lnTo>
                    <a:pt x="2498" y="498"/>
                  </a:lnTo>
                  <a:cubicBezTo>
                    <a:pt x="2618" y="498"/>
                    <a:pt x="2739" y="573"/>
                    <a:pt x="2754" y="693"/>
                  </a:cubicBezTo>
                  <a:cubicBezTo>
                    <a:pt x="2754" y="708"/>
                    <a:pt x="2754" y="723"/>
                    <a:pt x="2754" y="738"/>
                  </a:cubicBezTo>
                  <a:cubicBezTo>
                    <a:pt x="2769" y="874"/>
                    <a:pt x="2664" y="994"/>
                    <a:pt x="2513" y="1009"/>
                  </a:cubicBezTo>
                  <a:lnTo>
                    <a:pt x="2032" y="1024"/>
                  </a:lnTo>
                  <a:cubicBezTo>
                    <a:pt x="1791" y="1024"/>
                    <a:pt x="1701" y="1340"/>
                    <a:pt x="1896" y="1476"/>
                  </a:cubicBezTo>
                  <a:cubicBezTo>
                    <a:pt x="3212" y="2418"/>
                    <a:pt x="4761" y="2895"/>
                    <a:pt x="6319" y="2895"/>
                  </a:cubicBezTo>
                  <a:cubicBezTo>
                    <a:pt x="7523" y="2895"/>
                    <a:pt x="8732" y="2610"/>
                    <a:pt x="9840" y="2032"/>
                  </a:cubicBezTo>
                  <a:lnTo>
                    <a:pt x="9961" y="1957"/>
                  </a:lnTo>
                  <a:cubicBezTo>
                    <a:pt x="10442" y="1686"/>
                    <a:pt x="10894" y="1370"/>
                    <a:pt x="11315" y="1009"/>
                  </a:cubicBezTo>
                  <a:cubicBezTo>
                    <a:pt x="11360" y="964"/>
                    <a:pt x="11420" y="942"/>
                    <a:pt x="11482" y="942"/>
                  </a:cubicBezTo>
                  <a:cubicBezTo>
                    <a:pt x="11544" y="942"/>
                    <a:pt x="11608" y="964"/>
                    <a:pt x="11661" y="1009"/>
                  </a:cubicBezTo>
                  <a:cubicBezTo>
                    <a:pt x="11706" y="1054"/>
                    <a:pt x="11736" y="1130"/>
                    <a:pt x="11736" y="1190"/>
                  </a:cubicBezTo>
                  <a:cubicBezTo>
                    <a:pt x="11736" y="1265"/>
                    <a:pt x="11706" y="1325"/>
                    <a:pt x="11646" y="1370"/>
                  </a:cubicBezTo>
                  <a:cubicBezTo>
                    <a:pt x="11330" y="1656"/>
                    <a:pt x="10969" y="1912"/>
                    <a:pt x="10608" y="2153"/>
                  </a:cubicBezTo>
                  <a:cubicBezTo>
                    <a:pt x="10359" y="2290"/>
                    <a:pt x="10501" y="2622"/>
                    <a:pt x="10728" y="2622"/>
                  </a:cubicBezTo>
                  <a:cubicBezTo>
                    <a:pt x="10776" y="2622"/>
                    <a:pt x="10827" y="2608"/>
                    <a:pt x="10879" y="2574"/>
                  </a:cubicBezTo>
                  <a:cubicBezTo>
                    <a:pt x="11270" y="2333"/>
                    <a:pt x="11631" y="2047"/>
                    <a:pt x="11992" y="1746"/>
                  </a:cubicBezTo>
                  <a:cubicBezTo>
                    <a:pt x="12572" y="1226"/>
                    <a:pt x="12082" y="417"/>
                    <a:pt x="11480" y="417"/>
                  </a:cubicBezTo>
                  <a:cubicBezTo>
                    <a:pt x="11316" y="417"/>
                    <a:pt x="11145" y="477"/>
                    <a:pt x="10984" y="618"/>
                  </a:cubicBezTo>
                  <a:lnTo>
                    <a:pt x="10954" y="633"/>
                  </a:lnTo>
                  <a:cubicBezTo>
                    <a:pt x="10578" y="964"/>
                    <a:pt x="10156" y="1265"/>
                    <a:pt x="9690" y="1521"/>
                  </a:cubicBezTo>
                  <a:lnTo>
                    <a:pt x="9585" y="1581"/>
                  </a:lnTo>
                  <a:cubicBezTo>
                    <a:pt x="8548" y="2118"/>
                    <a:pt x="7413" y="2385"/>
                    <a:pt x="6281" y="2385"/>
                  </a:cubicBezTo>
                  <a:cubicBezTo>
                    <a:pt x="5065" y="2385"/>
                    <a:pt x="3852" y="2076"/>
                    <a:pt x="2769" y="1461"/>
                  </a:cubicBezTo>
                  <a:cubicBezTo>
                    <a:pt x="3070" y="1340"/>
                    <a:pt x="3250" y="1039"/>
                    <a:pt x="3250" y="723"/>
                  </a:cubicBezTo>
                  <a:cubicBezTo>
                    <a:pt x="3235" y="678"/>
                    <a:pt x="3235" y="633"/>
                    <a:pt x="3235" y="603"/>
                  </a:cubicBezTo>
                  <a:cubicBezTo>
                    <a:pt x="3162" y="252"/>
                    <a:pt x="2847" y="1"/>
                    <a:pt x="24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3"/>
            <p:cNvSpPr/>
            <p:nvPr/>
          </p:nvSpPr>
          <p:spPr>
            <a:xfrm>
              <a:off x="2640718" y="1548826"/>
              <a:ext cx="457150" cy="429958"/>
            </a:xfrm>
            <a:custGeom>
              <a:avLst/>
              <a:gdLst/>
              <a:ahLst/>
              <a:cxnLst/>
              <a:rect l="l" t="t" r="r" b="b"/>
              <a:pathLst>
                <a:path w="11180" h="10515" extrusionOk="0">
                  <a:moveTo>
                    <a:pt x="5793" y="1731"/>
                  </a:moveTo>
                  <a:cubicBezTo>
                    <a:pt x="5883" y="1731"/>
                    <a:pt x="5959" y="1791"/>
                    <a:pt x="5989" y="1866"/>
                  </a:cubicBezTo>
                  <a:cubicBezTo>
                    <a:pt x="6230" y="2694"/>
                    <a:pt x="6230" y="3386"/>
                    <a:pt x="5974" y="4048"/>
                  </a:cubicBezTo>
                  <a:cubicBezTo>
                    <a:pt x="5944" y="4123"/>
                    <a:pt x="5959" y="4213"/>
                    <a:pt x="6004" y="4274"/>
                  </a:cubicBezTo>
                  <a:cubicBezTo>
                    <a:pt x="6049" y="4349"/>
                    <a:pt x="6124" y="4394"/>
                    <a:pt x="6215" y="4394"/>
                  </a:cubicBezTo>
                  <a:lnTo>
                    <a:pt x="8095" y="4394"/>
                  </a:lnTo>
                  <a:cubicBezTo>
                    <a:pt x="8100" y="4394"/>
                    <a:pt x="8105" y="4394"/>
                    <a:pt x="8110" y="4394"/>
                  </a:cubicBezTo>
                  <a:cubicBezTo>
                    <a:pt x="8441" y="4394"/>
                    <a:pt x="8436" y="4906"/>
                    <a:pt x="8095" y="4921"/>
                  </a:cubicBezTo>
                  <a:lnTo>
                    <a:pt x="7448" y="4921"/>
                  </a:lnTo>
                  <a:cubicBezTo>
                    <a:pt x="7435" y="4919"/>
                    <a:pt x="7421" y="4918"/>
                    <a:pt x="7409" y="4918"/>
                  </a:cubicBezTo>
                  <a:cubicBezTo>
                    <a:pt x="7096" y="4918"/>
                    <a:pt x="7100" y="5418"/>
                    <a:pt x="7421" y="5418"/>
                  </a:cubicBezTo>
                  <a:cubicBezTo>
                    <a:pt x="7430" y="5418"/>
                    <a:pt x="7439" y="5418"/>
                    <a:pt x="7448" y="5417"/>
                  </a:cubicBezTo>
                  <a:lnTo>
                    <a:pt x="7915" y="5417"/>
                  </a:lnTo>
                  <a:cubicBezTo>
                    <a:pt x="8261" y="5417"/>
                    <a:pt x="8261" y="5944"/>
                    <a:pt x="7915" y="5944"/>
                  </a:cubicBezTo>
                  <a:lnTo>
                    <a:pt x="7448" y="5944"/>
                  </a:lnTo>
                  <a:cubicBezTo>
                    <a:pt x="7439" y="5943"/>
                    <a:pt x="7429" y="5943"/>
                    <a:pt x="7420" y="5943"/>
                  </a:cubicBezTo>
                  <a:cubicBezTo>
                    <a:pt x="7096" y="5943"/>
                    <a:pt x="7096" y="6441"/>
                    <a:pt x="7420" y="6441"/>
                  </a:cubicBezTo>
                  <a:cubicBezTo>
                    <a:pt x="7429" y="6441"/>
                    <a:pt x="7439" y="6441"/>
                    <a:pt x="7448" y="6440"/>
                  </a:cubicBezTo>
                  <a:lnTo>
                    <a:pt x="7749" y="6440"/>
                  </a:lnTo>
                  <a:cubicBezTo>
                    <a:pt x="8095" y="6440"/>
                    <a:pt x="8095" y="6967"/>
                    <a:pt x="7749" y="6967"/>
                  </a:cubicBezTo>
                  <a:lnTo>
                    <a:pt x="7283" y="6967"/>
                  </a:lnTo>
                  <a:cubicBezTo>
                    <a:pt x="7273" y="6966"/>
                    <a:pt x="7264" y="6966"/>
                    <a:pt x="7256" y="6966"/>
                  </a:cubicBezTo>
                  <a:cubicBezTo>
                    <a:pt x="6931" y="6966"/>
                    <a:pt x="6931" y="7480"/>
                    <a:pt x="7256" y="7480"/>
                  </a:cubicBezTo>
                  <a:cubicBezTo>
                    <a:pt x="7264" y="7480"/>
                    <a:pt x="7273" y="7479"/>
                    <a:pt x="7283" y="7478"/>
                  </a:cubicBezTo>
                  <a:lnTo>
                    <a:pt x="7539" y="7478"/>
                  </a:lnTo>
                  <a:cubicBezTo>
                    <a:pt x="7885" y="7478"/>
                    <a:pt x="7885" y="8005"/>
                    <a:pt x="7539" y="8005"/>
                  </a:cubicBezTo>
                  <a:lnTo>
                    <a:pt x="4785" y="8005"/>
                  </a:lnTo>
                  <a:cubicBezTo>
                    <a:pt x="4695" y="8005"/>
                    <a:pt x="4620" y="7975"/>
                    <a:pt x="4544" y="7915"/>
                  </a:cubicBezTo>
                  <a:cubicBezTo>
                    <a:pt x="4289" y="7734"/>
                    <a:pt x="3988" y="7614"/>
                    <a:pt x="3672" y="7599"/>
                  </a:cubicBezTo>
                  <a:lnTo>
                    <a:pt x="3672" y="4650"/>
                  </a:lnTo>
                  <a:cubicBezTo>
                    <a:pt x="3912" y="4409"/>
                    <a:pt x="4168" y="4183"/>
                    <a:pt x="4454" y="3988"/>
                  </a:cubicBezTo>
                  <a:cubicBezTo>
                    <a:pt x="5071" y="3536"/>
                    <a:pt x="5658" y="3100"/>
                    <a:pt x="5598" y="1942"/>
                  </a:cubicBezTo>
                  <a:cubicBezTo>
                    <a:pt x="5583" y="1881"/>
                    <a:pt x="5613" y="1836"/>
                    <a:pt x="5643" y="1791"/>
                  </a:cubicBezTo>
                  <a:cubicBezTo>
                    <a:pt x="5688" y="1746"/>
                    <a:pt x="5733" y="1731"/>
                    <a:pt x="5793" y="1731"/>
                  </a:cubicBezTo>
                  <a:close/>
                  <a:moveTo>
                    <a:pt x="3175" y="4213"/>
                  </a:moveTo>
                  <a:lnTo>
                    <a:pt x="3175" y="4620"/>
                  </a:lnTo>
                  <a:lnTo>
                    <a:pt x="3175" y="7885"/>
                  </a:lnTo>
                  <a:lnTo>
                    <a:pt x="3175" y="8140"/>
                  </a:lnTo>
                  <a:lnTo>
                    <a:pt x="1460" y="8140"/>
                  </a:lnTo>
                  <a:cubicBezTo>
                    <a:pt x="828" y="7313"/>
                    <a:pt x="497" y="6305"/>
                    <a:pt x="497" y="5267"/>
                  </a:cubicBezTo>
                  <a:cubicBezTo>
                    <a:pt x="497" y="4906"/>
                    <a:pt x="542" y="4559"/>
                    <a:pt x="617" y="4213"/>
                  </a:cubicBezTo>
                  <a:close/>
                  <a:moveTo>
                    <a:pt x="5267" y="1"/>
                  </a:moveTo>
                  <a:cubicBezTo>
                    <a:pt x="2889" y="1"/>
                    <a:pt x="813" y="1595"/>
                    <a:pt x="181" y="3897"/>
                  </a:cubicBezTo>
                  <a:cubicBezTo>
                    <a:pt x="76" y="4334"/>
                    <a:pt x="16" y="4800"/>
                    <a:pt x="16" y="5252"/>
                  </a:cubicBezTo>
                  <a:cubicBezTo>
                    <a:pt x="1" y="6455"/>
                    <a:pt x="407" y="7599"/>
                    <a:pt x="1159" y="8532"/>
                  </a:cubicBezTo>
                  <a:cubicBezTo>
                    <a:pt x="2204" y="9843"/>
                    <a:pt x="3736" y="10515"/>
                    <a:pt x="5277" y="10515"/>
                  </a:cubicBezTo>
                  <a:cubicBezTo>
                    <a:pt x="6598" y="10515"/>
                    <a:pt x="7925" y="10020"/>
                    <a:pt x="8953" y="9013"/>
                  </a:cubicBezTo>
                  <a:cubicBezTo>
                    <a:pt x="11180" y="6831"/>
                    <a:pt x="11029" y="3190"/>
                    <a:pt x="8637" y="1204"/>
                  </a:cubicBezTo>
                  <a:cubicBezTo>
                    <a:pt x="8585" y="1165"/>
                    <a:pt x="8532" y="1148"/>
                    <a:pt x="8482" y="1148"/>
                  </a:cubicBezTo>
                  <a:cubicBezTo>
                    <a:pt x="8282" y="1148"/>
                    <a:pt x="8129" y="1412"/>
                    <a:pt x="8321" y="1580"/>
                  </a:cubicBezTo>
                  <a:cubicBezTo>
                    <a:pt x="10397" y="3326"/>
                    <a:pt x="10623" y="6455"/>
                    <a:pt x="8787" y="8456"/>
                  </a:cubicBezTo>
                  <a:cubicBezTo>
                    <a:pt x="7849" y="9495"/>
                    <a:pt x="6564" y="10019"/>
                    <a:pt x="5274" y="10019"/>
                  </a:cubicBezTo>
                  <a:cubicBezTo>
                    <a:pt x="4061" y="10019"/>
                    <a:pt x="2845" y="9555"/>
                    <a:pt x="1911" y="8622"/>
                  </a:cubicBezTo>
                  <a:lnTo>
                    <a:pt x="3431" y="8622"/>
                  </a:lnTo>
                  <a:cubicBezTo>
                    <a:pt x="3566" y="8622"/>
                    <a:pt x="3687" y="8517"/>
                    <a:pt x="3687" y="8381"/>
                  </a:cubicBezTo>
                  <a:lnTo>
                    <a:pt x="3687" y="8095"/>
                  </a:lnTo>
                  <a:cubicBezTo>
                    <a:pt x="3882" y="8110"/>
                    <a:pt x="4078" y="8186"/>
                    <a:pt x="4244" y="8306"/>
                  </a:cubicBezTo>
                  <a:cubicBezTo>
                    <a:pt x="4394" y="8426"/>
                    <a:pt x="4590" y="8486"/>
                    <a:pt x="4785" y="8501"/>
                  </a:cubicBezTo>
                  <a:lnTo>
                    <a:pt x="7539" y="8501"/>
                  </a:lnTo>
                  <a:cubicBezTo>
                    <a:pt x="8140" y="8486"/>
                    <a:pt x="8501" y="7839"/>
                    <a:pt x="8201" y="7328"/>
                  </a:cubicBezTo>
                  <a:cubicBezTo>
                    <a:pt x="8532" y="7087"/>
                    <a:pt x="8607" y="6621"/>
                    <a:pt x="8381" y="6275"/>
                  </a:cubicBezTo>
                  <a:cubicBezTo>
                    <a:pt x="8577" y="6139"/>
                    <a:pt x="8682" y="5914"/>
                    <a:pt x="8682" y="5673"/>
                  </a:cubicBezTo>
                  <a:cubicBezTo>
                    <a:pt x="8682" y="5522"/>
                    <a:pt x="8637" y="5372"/>
                    <a:pt x="8562" y="5252"/>
                  </a:cubicBezTo>
                  <a:cubicBezTo>
                    <a:pt x="9133" y="4800"/>
                    <a:pt x="8817" y="3882"/>
                    <a:pt x="8095" y="3882"/>
                  </a:cubicBezTo>
                  <a:lnTo>
                    <a:pt x="6561" y="3882"/>
                  </a:lnTo>
                  <a:cubicBezTo>
                    <a:pt x="6741" y="3160"/>
                    <a:pt x="6711" y="2408"/>
                    <a:pt x="6470" y="1716"/>
                  </a:cubicBezTo>
                  <a:cubicBezTo>
                    <a:pt x="6380" y="1415"/>
                    <a:pt x="6094" y="1219"/>
                    <a:pt x="5793" y="1219"/>
                  </a:cubicBezTo>
                  <a:cubicBezTo>
                    <a:pt x="5387" y="1219"/>
                    <a:pt x="5056" y="1565"/>
                    <a:pt x="5086" y="1972"/>
                  </a:cubicBezTo>
                  <a:cubicBezTo>
                    <a:pt x="5131" y="2859"/>
                    <a:pt x="4740" y="3145"/>
                    <a:pt x="4138" y="3597"/>
                  </a:cubicBezTo>
                  <a:cubicBezTo>
                    <a:pt x="3988" y="3702"/>
                    <a:pt x="3837" y="3822"/>
                    <a:pt x="3672" y="3973"/>
                  </a:cubicBezTo>
                  <a:cubicBezTo>
                    <a:pt x="3672" y="3837"/>
                    <a:pt x="3551" y="3732"/>
                    <a:pt x="3416" y="3732"/>
                  </a:cubicBezTo>
                  <a:lnTo>
                    <a:pt x="753" y="3732"/>
                  </a:lnTo>
                  <a:cubicBezTo>
                    <a:pt x="1415" y="1806"/>
                    <a:pt x="3235" y="512"/>
                    <a:pt x="5267" y="512"/>
                  </a:cubicBezTo>
                  <a:lnTo>
                    <a:pt x="5267" y="497"/>
                  </a:lnTo>
                  <a:cubicBezTo>
                    <a:pt x="5959" y="497"/>
                    <a:pt x="6636" y="648"/>
                    <a:pt x="7268" y="948"/>
                  </a:cubicBezTo>
                  <a:cubicBezTo>
                    <a:pt x="7306" y="966"/>
                    <a:pt x="7343" y="974"/>
                    <a:pt x="7378" y="974"/>
                  </a:cubicBezTo>
                  <a:cubicBezTo>
                    <a:pt x="7614" y="974"/>
                    <a:pt x="7741" y="613"/>
                    <a:pt x="7478" y="482"/>
                  </a:cubicBezTo>
                  <a:cubicBezTo>
                    <a:pt x="6786" y="166"/>
                    <a:pt x="6034" y="1"/>
                    <a:pt x="52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8" name="Google Shape;1248;p3"/>
          <p:cNvGrpSpPr/>
          <p:nvPr/>
        </p:nvGrpSpPr>
        <p:grpSpPr>
          <a:xfrm>
            <a:off x="2857488" y="1643056"/>
            <a:ext cx="458485" cy="572571"/>
            <a:chOff x="1197275" y="2026750"/>
            <a:chExt cx="343075" cy="428475"/>
          </a:xfrm>
        </p:grpSpPr>
        <p:sp>
          <p:nvSpPr>
            <p:cNvPr id="1249" name="Google Shape;1249;p3"/>
            <p:cNvSpPr/>
            <p:nvPr/>
          </p:nvSpPr>
          <p:spPr>
            <a:xfrm>
              <a:off x="1197275" y="2026750"/>
              <a:ext cx="343075" cy="428475"/>
            </a:xfrm>
            <a:custGeom>
              <a:avLst/>
              <a:gdLst/>
              <a:ahLst/>
              <a:cxnLst/>
              <a:rect l="l" t="t" r="r" b="b"/>
              <a:pathLst>
                <a:path w="13723" h="17139" extrusionOk="0">
                  <a:moveTo>
                    <a:pt x="6862" y="479"/>
                  </a:moveTo>
                  <a:cubicBezTo>
                    <a:pt x="7351" y="479"/>
                    <a:pt x="7840" y="731"/>
                    <a:pt x="8095" y="1235"/>
                  </a:cubicBezTo>
                  <a:lnTo>
                    <a:pt x="8457" y="1927"/>
                  </a:lnTo>
                  <a:lnTo>
                    <a:pt x="5267" y="1927"/>
                  </a:lnTo>
                  <a:lnTo>
                    <a:pt x="5628" y="1235"/>
                  </a:lnTo>
                  <a:cubicBezTo>
                    <a:pt x="5884" y="731"/>
                    <a:pt x="6373" y="479"/>
                    <a:pt x="6862" y="479"/>
                  </a:cubicBezTo>
                  <a:close/>
                  <a:moveTo>
                    <a:pt x="3612" y="6847"/>
                  </a:moveTo>
                  <a:lnTo>
                    <a:pt x="3612" y="10021"/>
                  </a:lnTo>
                  <a:lnTo>
                    <a:pt x="1776" y="10804"/>
                  </a:lnTo>
                  <a:lnTo>
                    <a:pt x="1776" y="8953"/>
                  </a:lnTo>
                  <a:lnTo>
                    <a:pt x="3612" y="6847"/>
                  </a:lnTo>
                  <a:close/>
                  <a:moveTo>
                    <a:pt x="10112" y="6862"/>
                  </a:moveTo>
                  <a:lnTo>
                    <a:pt x="11947" y="8953"/>
                  </a:lnTo>
                  <a:lnTo>
                    <a:pt x="11947" y="10804"/>
                  </a:lnTo>
                  <a:lnTo>
                    <a:pt x="10112" y="10021"/>
                  </a:lnTo>
                  <a:lnTo>
                    <a:pt x="10112" y="6862"/>
                  </a:lnTo>
                  <a:close/>
                  <a:moveTo>
                    <a:pt x="9450" y="10428"/>
                  </a:moveTo>
                  <a:lnTo>
                    <a:pt x="8697" y="11932"/>
                  </a:lnTo>
                  <a:lnTo>
                    <a:pt x="7433" y="11932"/>
                  </a:lnTo>
                  <a:cubicBezTo>
                    <a:pt x="7424" y="11931"/>
                    <a:pt x="7415" y="11931"/>
                    <a:pt x="7406" y="11931"/>
                  </a:cubicBezTo>
                  <a:cubicBezTo>
                    <a:pt x="7081" y="11931"/>
                    <a:pt x="7081" y="12445"/>
                    <a:pt x="7406" y="12445"/>
                  </a:cubicBezTo>
                  <a:cubicBezTo>
                    <a:pt x="7415" y="12445"/>
                    <a:pt x="7424" y="12444"/>
                    <a:pt x="7433" y="12444"/>
                  </a:cubicBezTo>
                  <a:lnTo>
                    <a:pt x="7900" y="12444"/>
                  </a:lnTo>
                  <a:lnTo>
                    <a:pt x="7900" y="12880"/>
                  </a:lnTo>
                  <a:cubicBezTo>
                    <a:pt x="7885" y="13241"/>
                    <a:pt x="7945" y="13602"/>
                    <a:pt x="8095" y="13933"/>
                  </a:cubicBezTo>
                  <a:cubicBezTo>
                    <a:pt x="8201" y="14219"/>
                    <a:pt x="8442" y="14430"/>
                    <a:pt x="8742" y="14505"/>
                  </a:cubicBezTo>
                  <a:cubicBezTo>
                    <a:pt x="8801" y="14517"/>
                    <a:pt x="8861" y="14523"/>
                    <a:pt x="8923" y="14523"/>
                  </a:cubicBezTo>
                  <a:cubicBezTo>
                    <a:pt x="9255" y="14523"/>
                    <a:pt x="9625" y="14351"/>
                    <a:pt x="10006" y="14008"/>
                  </a:cubicBezTo>
                  <a:cubicBezTo>
                    <a:pt x="10153" y="13852"/>
                    <a:pt x="10344" y="13772"/>
                    <a:pt x="10542" y="13772"/>
                  </a:cubicBezTo>
                  <a:cubicBezTo>
                    <a:pt x="10649" y="13772"/>
                    <a:pt x="10758" y="13795"/>
                    <a:pt x="10864" y="13843"/>
                  </a:cubicBezTo>
                  <a:cubicBezTo>
                    <a:pt x="11300" y="14039"/>
                    <a:pt x="11616" y="14640"/>
                    <a:pt x="11601" y="15257"/>
                  </a:cubicBezTo>
                  <a:cubicBezTo>
                    <a:pt x="11601" y="15333"/>
                    <a:pt x="11616" y="15393"/>
                    <a:pt x="11676" y="15453"/>
                  </a:cubicBezTo>
                  <a:cubicBezTo>
                    <a:pt x="11721" y="15498"/>
                    <a:pt x="11782" y="15528"/>
                    <a:pt x="11857" y="15528"/>
                  </a:cubicBezTo>
                  <a:cubicBezTo>
                    <a:pt x="12519" y="15528"/>
                    <a:pt x="13076" y="15995"/>
                    <a:pt x="13196" y="16642"/>
                  </a:cubicBezTo>
                  <a:lnTo>
                    <a:pt x="527" y="16626"/>
                  </a:lnTo>
                  <a:cubicBezTo>
                    <a:pt x="648" y="15979"/>
                    <a:pt x="1220" y="15513"/>
                    <a:pt x="1866" y="15513"/>
                  </a:cubicBezTo>
                  <a:cubicBezTo>
                    <a:pt x="2017" y="15513"/>
                    <a:pt x="2122" y="15393"/>
                    <a:pt x="2122" y="15257"/>
                  </a:cubicBezTo>
                  <a:cubicBezTo>
                    <a:pt x="2107" y="14640"/>
                    <a:pt x="2423" y="14039"/>
                    <a:pt x="2860" y="13843"/>
                  </a:cubicBezTo>
                  <a:cubicBezTo>
                    <a:pt x="2965" y="13795"/>
                    <a:pt x="3074" y="13772"/>
                    <a:pt x="3182" y="13772"/>
                  </a:cubicBezTo>
                  <a:cubicBezTo>
                    <a:pt x="3380" y="13772"/>
                    <a:pt x="3571" y="13852"/>
                    <a:pt x="3717" y="14008"/>
                  </a:cubicBezTo>
                  <a:cubicBezTo>
                    <a:pt x="4098" y="14351"/>
                    <a:pt x="4468" y="14523"/>
                    <a:pt x="4800" y="14523"/>
                  </a:cubicBezTo>
                  <a:cubicBezTo>
                    <a:pt x="4862" y="14523"/>
                    <a:pt x="4922" y="14517"/>
                    <a:pt x="4981" y="14505"/>
                  </a:cubicBezTo>
                  <a:cubicBezTo>
                    <a:pt x="5282" y="14430"/>
                    <a:pt x="5523" y="14219"/>
                    <a:pt x="5628" y="13933"/>
                  </a:cubicBezTo>
                  <a:cubicBezTo>
                    <a:pt x="5778" y="13602"/>
                    <a:pt x="5839" y="13241"/>
                    <a:pt x="5824" y="12880"/>
                  </a:cubicBezTo>
                  <a:lnTo>
                    <a:pt x="5824" y="12444"/>
                  </a:lnTo>
                  <a:lnTo>
                    <a:pt x="6335" y="12444"/>
                  </a:lnTo>
                  <a:cubicBezTo>
                    <a:pt x="6345" y="12444"/>
                    <a:pt x="6354" y="12445"/>
                    <a:pt x="6363" y="12445"/>
                  </a:cubicBezTo>
                  <a:cubicBezTo>
                    <a:pt x="6702" y="12445"/>
                    <a:pt x="6702" y="11931"/>
                    <a:pt x="6363" y="11931"/>
                  </a:cubicBezTo>
                  <a:cubicBezTo>
                    <a:pt x="6354" y="11931"/>
                    <a:pt x="6345" y="11931"/>
                    <a:pt x="6335" y="11932"/>
                  </a:cubicBezTo>
                  <a:lnTo>
                    <a:pt x="5011" y="11932"/>
                  </a:lnTo>
                  <a:lnTo>
                    <a:pt x="4259" y="10428"/>
                  </a:lnTo>
                  <a:close/>
                  <a:moveTo>
                    <a:pt x="6869" y="1"/>
                  </a:moveTo>
                  <a:cubicBezTo>
                    <a:pt x="6203" y="1"/>
                    <a:pt x="5538" y="347"/>
                    <a:pt x="5192" y="1039"/>
                  </a:cubicBezTo>
                  <a:lnTo>
                    <a:pt x="4650" y="2107"/>
                  </a:lnTo>
                  <a:cubicBezTo>
                    <a:pt x="4650" y="2107"/>
                    <a:pt x="3988" y="3657"/>
                    <a:pt x="3973" y="3702"/>
                  </a:cubicBezTo>
                  <a:cubicBezTo>
                    <a:pt x="3747" y="4304"/>
                    <a:pt x="3627" y="4936"/>
                    <a:pt x="3627" y="5583"/>
                  </a:cubicBezTo>
                  <a:lnTo>
                    <a:pt x="3627" y="6109"/>
                  </a:lnTo>
                  <a:lnTo>
                    <a:pt x="1355" y="8712"/>
                  </a:lnTo>
                  <a:cubicBezTo>
                    <a:pt x="1310" y="8757"/>
                    <a:pt x="1295" y="8818"/>
                    <a:pt x="1280" y="8878"/>
                  </a:cubicBezTo>
                  <a:lnTo>
                    <a:pt x="1280" y="11210"/>
                  </a:lnTo>
                  <a:cubicBezTo>
                    <a:pt x="1295" y="11285"/>
                    <a:pt x="1325" y="11375"/>
                    <a:pt x="1400" y="11421"/>
                  </a:cubicBezTo>
                  <a:cubicBezTo>
                    <a:pt x="1445" y="11451"/>
                    <a:pt x="1490" y="11466"/>
                    <a:pt x="1535" y="11466"/>
                  </a:cubicBezTo>
                  <a:cubicBezTo>
                    <a:pt x="1581" y="11466"/>
                    <a:pt x="1611" y="11451"/>
                    <a:pt x="1641" y="11436"/>
                  </a:cubicBezTo>
                  <a:lnTo>
                    <a:pt x="3747" y="10518"/>
                  </a:lnTo>
                  <a:lnTo>
                    <a:pt x="4635" y="12308"/>
                  </a:lnTo>
                  <a:cubicBezTo>
                    <a:pt x="4680" y="12384"/>
                    <a:pt x="4770" y="12444"/>
                    <a:pt x="4861" y="12444"/>
                  </a:cubicBezTo>
                  <a:lnTo>
                    <a:pt x="5312" y="12444"/>
                  </a:lnTo>
                  <a:lnTo>
                    <a:pt x="5312" y="12880"/>
                  </a:lnTo>
                  <a:cubicBezTo>
                    <a:pt x="5327" y="13166"/>
                    <a:pt x="5282" y="13452"/>
                    <a:pt x="5177" y="13738"/>
                  </a:cubicBezTo>
                  <a:cubicBezTo>
                    <a:pt x="5131" y="13873"/>
                    <a:pt x="5026" y="13978"/>
                    <a:pt x="4876" y="14008"/>
                  </a:cubicBezTo>
                  <a:cubicBezTo>
                    <a:pt x="4849" y="14014"/>
                    <a:pt x="4821" y="14017"/>
                    <a:pt x="4792" y="14017"/>
                  </a:cubicBezTo>
                  <a:cubicBezTo>
                    <a:pt x="4589" y="14017"/>
                    <a:pt x="4324" y="13882"/>
                    <a:pt x="4048" y="13632"/>
                  </a:cubicBezTo>
                  <a:cubicBezTo>
                    <a:pt x="3815" y="13400"/>
                    <a:pt x="3501" y="13273"/>
                    <a:pt x="3178" y="13273"/>
                  </a:cubicBezTo>
                  <a:cubicBezTo>
                    <a:pt x="3000" y="13273"/>
                    <a:pt x="2820" y="13311"/>
                    <a:pt x="2649" y="13392"/>
                  </a:cubicBezTo>
                  <a:cubicBezTo>
                    <a:pt x="2092" y="13647"/>
                    <a:pt x="1686" y="14309"/>
                    <a:pt x="1626" y="15032"/>
                  </a:cubicBezTo>
                  <a:cubicBezTo>
                    <a:pt x="693" y="15167"/>
                    <a:pt x="1" y="15949"/>
                    <a:pt x="1" y="16882"/>
                  </a:cubicBezTo>
                  <a:cubicBezTo>
                    <a:pt x="1" y="17033"/>
                    <a:pt x="106" y="17138"/>
                    <a:pt x="257" y="17138"/>
                  </a:cubicBezTo>
                  <a:lnTo>
                    <a:pt x="13467" y="17138"/>
                  </a:lnTo>
                  <a:cubicBezTo>
                    <a:pt x="13617" y="17138"/>
                    <a:pt x="13723" y="17033"/>
                    <a:pt x="13723" y="16882"/>
                  </a:cubicBezTo>
                  <a:cubicBezTo>
                    <a:pt x="13723" y="15949"/>
                    <a:pt x="13030" y="15167"/>
                    <a:pt x="12098" y="15032"/>
                  </a:cubicBezTo>
                  <a:cubicBezTo>
                    <a:pt x="12037" y="14309"/>
                    <a:pt x="11646" y="13647"/>
                    <a:pt x="11075" y="13392"/>
                  </a:cubicBezTo>
                  <a:cubicBezTo>
                    <a:pt x="10903" y="13311"/>
                    <a:pt x="10723" y="13273"/>
                    <a:pt x="10545" y="13273"/>
                  </a:cubicBezTo>
                  <a:cubicBezTo>
                    <a:pt x="10222" y="13273"/>
                    <a:pt x="9908" y="13400"/>
                    <a:pt x="9675" y="13632"/>
                  </a:cubicBezTo>
                  <a:cubicBezTo>
                    <a:pt x="9406" y="13876"/>
                    <a:pt x="9147" y="14022"/>
                    <a:pt x="8946" y="14022"/>
                  </a:cubicBezTo>
                  <a:cubicBezTo>
                    <a:pt x="8911" y="14022"/>
                    <a:pt x="8879" y="14017"/>
                    <a:pt x="8848" y="14008"/>
                  </a:cubicBezTo>
                  <a:cubicBezTo>
                    <a:pt x="8712" y="13978"/>
                    <a:pt x="8592" y="13873"/>
                    <a:pt x="8547" y="13738"/>
                  </a:cubicBezTo>
                  <a:cubicBezTo>
                    <a:pt x="8442" y="13452"/>
                    <a:pt x="8396" y="13166"/>
                    <a:pt x="8411" y="12880"/>
                  </a:cubicBezTo>
                  <a:lnTo>
                    <a:pt x="8411" y="12444"/>
                  </a:lnTo>
                  <a:lnTo>
                    <a:pt x="8863" y="12444"/>
                  </a:lnTo>
                  <a:cubicBezTo>
                    <a:pt x="8953" y="12444"/>
                    <a:pt x="9043" y="12384"/>
                    <a:pt x="9088" y="12308"/>
                  </a:cubicBezTo>
                  <a:lnTo>
                    <a:pt x="9991" y="10518"/>
                  </a:lnTo>
                  <a:lnTo>
                    <a:pt x="12098" y="11421"/>
                  </a:lnTo>
                  <a:cubicBezTo>
                    <a:pt x="12128" y="11436"/>
                    <a:pt x="12173" y="11436"/>
                    <a:pt x="12203" y="11436"/>
                  </a:cubicBezTo>
                  <a:cubicBezTo>
                    <a:pt x="12248" y="11436"/>
                    <a:pt x="12293" y="11421"/>
                    <a:pt x="12338" y="11406"/>
                  </a:cubicBezTo>
                  <a:cubicBezTo>
                    <a:pt x="12414" y="11345"/>
                    <a:pt x="12459" y="11270"/>
                    <a:pt x="12459" y="11195"/>
                  </a:cubicBezTo>
                  <a:lnTo>
                    <a:pt x="12459" y="8863"/>
                  </a:lnTo>
                  <a:cubicBezTo>
                    <a:pt x="12459" y="8803"/>
                    <a:pt x="12429" y="8742"/>
                    <a:pt x="12399" y="8697"/>
                  </a:cubicBezTo>
                  <a:lnTo>
                    <a:pt x="10112" y="6094"/>
                  </a:lnTo>
                  <a:lnTo>
                    <a:pt x="10112" y="5568"/>
                  </a:lnTo>
                  <a:cubicBezTo>
                    <a:pt x="10112" y="5131"/>
                    <a:pt x="10066" y="4695"/>
                    <a:pt x="9946" y="4259"/>
                  </a:cubicBezTo>
                  <a:cubicBezTo>
                    <a:pt x="9922" y="4118"/>
                    <a:pt x="9818" y="4057"/>
                    <a:pt x="9711" y="4057"/>
                  </a:cubicBezTo>
                  <a:cubicBezTo>
                    <a:pt x="9555" y="4057"/>
                    <a:pt x="9393" y="4189"/>
                    <a:pt x="9465" y="4394"/>
                  </a:cubicBezTo>
                  <a:cubicBezTo>
                    <a:pt x="9570" y="4770"/>
                    <a:pt x="9615" y="5177"/>
                    <a:pt x="9615" y="5568"/>
                  </a:cubicBezTo>
                  <a:lnTo>
                    <a:pt x="9615" y="9946"/>
                  </a:lnTo>
                  <a:lnTo>
                    <a:pt x="4108" y="9946"/>
                  </a:lnTo>
                  <a:lnTo>
                    <a:pt x="4108" y="5568"/>
                  </a:lnTo>
                  <a:cubicBezTo>
                    <a:pt x="4108" y="4996"/>
                    <a:pt x="4214" y="4409"/>
                    <a:pt x="4424" y="3883"/>
                  </a:cubicBezTo>
                  <a:cubicBezTo>
                    <a:pt x="4439" y="3822"/>
                    <a:pt x="5026" y="2438"/>
                    <a:pt x="5026" y="2438"/>
                  </a:cubicBezTo>
                  <a:lnTo>
                    <a:pt x="8697" y="2438"/>
                  </a:lnTo>
                  <a:lnTo>
                    <a:pt x="9073" y="3341"/>
                  </a:lnTo>
                  <a:cubicBezTo>
                    <a:pt x="9112" y="3466"/>
                    <a:pt x="9207" y="3519"/>
                    <a:pt x="9305" y="3519"/>
                  </a:cubicBezTo>
                  <a:cubicBezTo>
                    <a:pt x="9476" y="3519"/>
                    <a:pt x="9655" y="3357"/>
                    <a:pt x="9540" y="3145"/>
                  </a:cubicBezTo>
                  <a:lnTo>
                    <a:pt x="9104" y="2107"/>
                  </a:lnTo>
                  <a:lnTo>
                    <a:pt x="8547" y="1039"/>
                  </a:lnTo>
                  <a:cubicBezTo>
                    <a:pt x="8201" y="347"/>
                    <a:pt x="7535" y="1"/>
                    <a:pt x="68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3"/>
            <p:cNvSpPr/>
            <p:nvPr/>
          </p:nvSpPr>
          <p:spPr>
            <a:xfrm>
              <a:off x="1319550" y="2128625"/>
              <a:ext cx="100050" cy="99250"/>
            </a:xfrm>
            <a:custGeom>
              <a:avLst/>
              <a:gdLst/>
              <a:ahLst/>
              <a:cxnLst/>
              <a:rect l="l" t="t" r="r" b="b"/>
              <a:pathLst>
                <a:path w="4002" h="3970" extrusionOk="0">
                  <a:moveTo>
                    <a:pt x="1970" y="0"/>
                  </a:moveTo>
                  <a:cubicBezTo>
                    <a:pt x="1177" y="0"/>
                    <a:pt x="441" y="473"/>
                    <a:pt x="135" y="1237"/>
                  </a:cubicBezTo>
                  <a:cubicBezTo>
                    <a:pt x="67" y="1432"/>
                    <a:pt x="225" y="1570"/>
                    <a:pt x="382" y="1570"/>
                  </a:cubicBezTo>
                  <a:cubicBezTo>
                    <a:pt x="468" y="1570"/>
                    <a:pt x="554" y="1528"/>
                    <a:pt x="602" y="1433"/>
                  </a:cubicBezTo>
                  <a:cubicBezTo>
                    <a:pt x="841" y="820"/>
                    <a:pt x="1404" y="499"/>
                    <a:pt x="1972" y="499"/>
                  </a:cubicBezTo>
                  <a:cubicBezTo>
                    <a:pt x="2438" y="499"/>
                    <a:pt x="2906" y="715"/>
                    <a:pt x="3204" y="1162"/>
                  </a:cubicBezTo>
                  <a:cubicBezTo>
                    <a:pt x="3866" y="2140"/>
                    <a:pt x="3159" y="3464"/>
                    <a:pt x="1971" y="3464"/>
                  </a:cubicBezTo>
                  <a:cubicBezTo>
                    <a:pt x="1294" y="3464"/>
                    <a:pt x="707" y="3012"/>
                    <a:pt x="541" y="2365"/>
                  </a:cubicBezTo>
                  <a:cubicBezTo>
                    <a:pt x="505" y="2231"/>
                    <a:pt x="404" y="2174"/>
                    <a:pt x="302" y="2174"/>
                  </a:cubicBezTo>
                  <a:cubicBezTo>
                    <a:pt x="152" y="2174"/>
                    <a:pt x="0" y="2298"/>
                    <a:pt x="45" y="2486"/>
                  </a:cubicBezTo>
                  <a:cubicBezTo>
                    <a:pt x="284" y="3372"/>
                    <a:pt x="1076" y="3969"/>
                    <a:pt x="1977" y="3969"/>
                  </a:cubicBezTo>
                  <a:cubicBezTo>
                    <a:pt x="2040" y="3969"/>
                    <a:pt x="2103" y="3966"/>
                    <a:pt x="2166" y="3960"/>
                  </a:cubicBezTo>
                  <a:cubicBezTo>
                    <a:pt x="3129" y="3855"/>
                    <a:pt x="3882" y="3073"/>
                    <a:pt x="3942" y="2110"/>
                  </a:cubicBezTo>
                  <a:cubicBezTo>
                    <a:pt x="4002" y="1132"/>
                    <a:pt x="3355" y="259"/>
                    <a:pt x="2407" y="48"/>
                  </a:cubicBezTo>
                  <a:cubicBezTo>
                    <a:pt x="2261" y="16"/>
                    <a:pt x="2115" y="0"/>
                    <a:pt x="19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1" name="Google Shape;1251;p3"/>
          <p:cNvGrpSpPr/>
          <p:nvPr/>
        </p:nvGrpSpPr>
        <p:grpSpPr>
          <a:xfrm>
            <a:off x="5143504" y="1643056"/>
            <a:ext cx="365368" cy="538762"/>
            <a:chOff x="3510200" y="2026000"/>
            <a:chExt cx="291525" cy="429875"/>
          </a:xfrm>
        </p:grpSpPr>
        <p:sp>
          <p:nvSpPr>
            <p:cNvPr id="1252" name="Google Shape;1252;p3"/>
            <p:cNvSpPr/>
            <p:nvPr/>
          </p:nvSpPr>
          <p:spPr>
            <a:xfrm>
              <a:off x="3560700" y="2380250"/>
              <a:ext cx="24000" cy="75625"/>
            </a:xfrm>
            <a:custGeom>
              <a:avLst/>
              <a:gdLst/>
              <a:ahLst/>
              <a:cxnLst/>
              <a:rect l="l" t="t" r="r" b="b"/>
              <a:pathLst>
                <a:path w="960" h="3025" extrusionOk="0">
                  <a:moveTo>
                    <a:pt x="331" y="1"/>
                  </a:moveTo>
                  <a:cubicBezTo>
                    <a:pt x="159" y="1"/>
                    <a:pt x="1" y="179"/>
                    <a:pt x="117" y="380"/>
                  </a:cubicBezTo>
                  <a:lnTo>
                    <a:pt x="283" y="651"/>
                  </a:lnTo>
                  <a:cubicBezTo>
                    <a:pt x="388" y="801"/>
                    <a:pt x="433" y="997"/>
                    <a:pt x="433" y="1193"/>
                  </a:cubicBezTo>
                  <a:lnTo>
                    <a:pt x="433" y="2742"/>
                  </a:lnTo>
                  <a:cubicBezTo>
                    <a:pt x="418" y="2930"/>
                    <a:pt x="553" y="3024"/>
                    <a:pt x="689" y="3024"/>
                  </a:cubicBezTo>
                  <a:cubicBezTo>
                    <a:pt x="824" y="3024"/>
                    <a:pt x="960" y="2930"/>
                    <a:pt x="945" y="2742"/>
                  </a:cubicBezTo>
                  <a:lnTo>
                    <a:pt x="945" y="1193"/>
                  </a:lnTo>
                  <a:cubicBezTo>
                    <a:pt x="945" y="907"/>
                    <a:pt x="854" y="621"/>
                    <a:pt x="704" y="380"/>
                  </a:cubicBezTo>
                  <a:lnTo>
                    <a:pt x="538" y="109"/>
                  </a:lnTo>
                  <a:cubicBezTo>
                    <a:pt x="480" y="33"/>
                    <a:pt x="404" y="1"/>
                    <a:pt x="3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3"/>
            <p:cNvSpPr/>
            <p:nvPr/>
          </p:nvSpPr>
          <p:spPr>
            <a:xfrm>
              <a:off x="3727600" y="2380050"/>
              <a:ext cx="22600" cy="75250"/>
            </a:xfrm>
            <a:custGeom>
              <a:avLst/>
              <a:gdLst/>
              <a:ahLst/>
              <a:cxnLst/>
              <a:rect l="l" t="t" r="r" b="b"/>
              <a:pathLst>
                <a:path w="904" h="3010" extrusionOk="0">
                  <a:moveTo>
                    <a:pt x="614" y="1"/>
                  </a:moveTo>
                  <a:cubicBezTo>
                    <a:pt x="533" y="1"/>
                    <a:pt x="455" y="41"/>
                    <a:pt x="407" y="117"/>
                  </a:cubicBezTo>
                  <a:lnTo>
                    <a:pt x="227" y="388"/>
                  </a:lnTo>
                  <a:cubicBezTo>
                    <a:pt x="76" y="629"/>
                    <a:pt x="1" y="915"/>
                    <a:pt x="1" y="1201"/>
                  </a:cubicBezTo>
                  <a:lnTo>
                    <a:pt x="1" y="2750"/>
                  </a:lnTo>
                  <a:cubicBezTo>
                    <a:pt x="1" y="2923"/>
                    <a:pt x="125" y="3010"/>
                    <a:pt x="249" y="3010"/>
                  </a:cubicBezTo>
                  <a:cubicBezTo>
                    <a:pt x="373" y="3010"/>
                    <a:pt x="497" y="2923"/>
                    <a:pt x="497" y="2750"/>
                  </a:cubicBezTo>
                  <a:lnTo>
                    <a:pt x="497" y="1201"/>
                  </a:lnTo>
                  <a:cubicBezTo>
                    <a:pt x="497" y="1005"/>
                    <a:pt x="558" y="809"/>
                    <a:pt x="648" y="659"/>
                  </a:cubicBezTo>
                  <a:lnTo>
                    <a:pt x="828" y="388"/>
                  </a:lnTo>
                  <a:cubicBezTo>
                    <a:pt x="904" y="268"/>
                    <a:pt x="859" y="117"/>
                    <a:pt x="753" y="42"/>
                  </a:cubicBezTo>
                  <a:cubicBezTo>
                    <a:pt x="709" y="14"/>
                    <a:pt x="661" y="1"/>
                    <a:pt x="6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54" name="Google Shape;1254;p3"/>
            <p:cNvGrpSpPr/>
            <p:nvPr/>
          </p:nvGrpSpPr>
          <p:grpSpPr>
            <a:xfrm>
              <a:off x="3510200" y="2026000"/>
              <a:ext cx="291525" cy="429875"/>
              <a:chOff x="3510200" y="2026000"/>
              <a:chExt cx="291525" cy="429875"/>
            </a:xfrm>
          </p:grpSpPr>
          <p:sp>
            <p:nvSpPr>
              <p:cNvPr id="1255" name="Google Shape;1255;p3"/>
              <p:cNvSpPr/>
              <p:nvPr/>
            </p:nvSpPr>
            <p:spPr>
              <a:xfrm>
                <a:off x="3510200" y="2026000"/>
                <a:ext cx="291525" cy="429875"/>
              </a:xfrm>
              <a:custGeom>
                <a:avLst/>
                <a:gdLst/>
                <a:ahLst/>
                <a:cxnLst/>
                <a:rect l="l" t="t" r="r" b="b"/>
                <a:pathLst>
                  <a:path w="11661" h="17195" extrusionOk="0">
                    <a:moveTo>
                      <a:pt x="9840" y="4289"/>
                    </a:moveTo>
                    <a:cubicBezTo>
                      <a:pt x="10502" y="4289"/>
                      <a:pt x="11044" y="4830"/>
                      <a:pt x="11044" y="5492"/>
                    </a:cubicBezTo>
                    <a:lnTo>
                      <a:pt x="11044" y="5688"/>
                    </a:lnTo>
                    <a:cubicBezTo>
                      <a:pt x="11044" y="6350"/>
                      <a:pt x="10502" y="6892"/>
                      <a:pt x="9840" y="6892"/>
                    </a:cubicBezTo>
                    <a:lnTo>
                      <a:pt x="9825" y="6892"/>
                    </a:lnTo>
                    <a:lnTo>
                      <a:pt x="9825" y="4289"/>
                    </a:lnTo>
                    <a:close/>
                    <a:moveTo>
                      <a:pt x="11044" y="6892"/>
                    </a:moveTo>
                    <a:lnTo>
                      <a:pt x="11044" y="7810"/>
                    </a:lnTo>
                    <a:cubicBezTo>
                      <a:pt x="11044" y="8381"/>
                      <a:pt x="10578" y="8848"/>
                      <a:pt x="10006" y="8848"/>
                    </a:cubicBezTo>
                    <a:lnTo>
                      <a:pt x="9615" y="8848"/>
                    </a:lnTo>
                    <a:cubicBezTo>
                      <a:pt x="9600" y="8818"/>
                      <a:pt x="9585" y="8787"/>
                      <a:pt x="9570" y="8772"/>
                    </a:cubicBezTo>
                    <a:cubicBezTo>
                      <a:pt x="9735" y="8336"/>
                      <a:pt x="9825" y="7885"/>
                      <a:pt x="9825" y="7418"/>
                    </a:cubicBezTo>
                    <a:lnTo>
                      <a:pt x="9825" y="7388"/>
                    </a:lnTo>
                    <a:lnTo>
                      <a:pt x="9840" y="7388"/>
                    </a:lnTo>
                    <a:cubicBezTo>
                      <a:pt x="10292" y="7388"/>
                      <a:pt x="10728" y="7208"/>
                      <a:pt x="11044" y="6892"/>
                    </a:cubicBezTo>
                    <a:close/>
                    <a:moveTo>
                      <a:pt x="8893" y="8833"/>
                    </a:moveTo>
                    <a:cubicBezTo>
                      <a:pt x="9028" y="8833"/>
                      <a:pt x="9133" y="8953"/>
                      <a:pt x="9133" y="9088"/>
                    </a:cubicBezTo>
                    <a:lnTo>
                      <a:pt x="9133" y="9164"/>
                    </a:lnTo>
                    <a:cubicBezTo>
                      <a:pt x="9133" y="9299"/>
                      <a:pt x="9028" y="9404"/>
                      <a:pt x="8893" y="9404"/>
                    </a:cubicBezTo>
                    <a:lnTo>
                      <a:pt x="7749" y="9404"/>
                    </a:lnTo>
                    <a:cubicBezTo>
                      <a:pt x="7599" y="9404"/>
                      <a:pt x="7493" y="9299"/>
                      <a:pt x="7493" y="9164"/>
                    </a:cubicBezTo>
                    <a:lnTo>
                      <a:pt x="7493" y="9088"/>
                    </a:lnTo>
                    <a:cubicBezTo>
                      <a:pt x="7493" y="8953"/>
                      <a:pt x="7599" y="8833"/>
                      <a:pt x="7749" y="8833"/>
                    </a:cubicBezTo>
                    <a:close/>
                    <a:moveTo>
                      <a:pt x="7147" y="11029"/>
                    </a:moveTo>
                    <a:lnTo>
                      <a:pt x="5823" y="12007"/>
                    </a:lnTo>
                    <a:lnTo>
                      <a:pt x="4499" y="11044"/>
                    </a:lnTo>
                    <a:lnTo>
                      <a:pt x="4529" y="11044"/>
                    </a:lnTo>
                    <a:cubicBezTo>
                      <a:pt x="4620" y="11074"/>
                      <a:pt x="4695" y="11090"/>
                      <a:pt x="4785" y="11105"/>
                    </a:cubicBezTo>
                    <a:lnTo>
                      <a:pt x="4800" y="11120"/>
                    </a:lnTo>
                    <a:cubicBezTo>
                      <a:pt x="5041" y="11165"/>
                      <a:pt x="5312" y="11195"/>
                      <a:pt x="5567" y="11195"/>
                    </a:cubicBezTo>
                    <a:lnTo>
                      <a:pt x="6049" y="11195"/>
                    </a:lnTo>
                    <a:cubicBezTo>
                      <a:pt x="6410" y="11195"/>
                      <a:pt x="6771" y="11150"/>
                      <a:pt x="7117" y="11044"/>
                    </a:cubicBezTo>
                    <a:lnTo>
                      <a:pt x="7147" y="11029"/>
                    </a:lnTo>
                    <a:close/>
                    <a:moveTo>
                      <a:pt x="3882" y="11195"/>
                    </a:moveTo>
                    <a:lnTo>
                      <a:pt x="5402" y="12323"/>
                    </a:lnTo>
                    <a:lnTo>
                      <a:pt x="5146" y="12519"/>
                    </a:lnTo>
                    <a:lnTo>
                      <a:pt x="4409" y="13091"/>
                    </a:lnTo>
                    <a:lnTo>
                      <a:pt x="3446" y="11631"/>
                    </a:lnTo>
                    <a:lnTo>
                      <a:pt x="3882" y="11195"/>
                    </a:lnTo>
                    <a:close/>
                    <a:moveTo>
                      <a:pt x="7779" y="11210"/>
                    </a:moveTo>
                    <a:lnTo>
                      <a:pt x="8200" y="11631"/>
                    </a:lnTo>
                    <a:lnTo>
                      <a:pt x="7253" y="13091"/>
                    </a:lnTo>
                    <a:lnTo>
                      <a:pt x="6500" y="12519"/>
                    </a:lnTo>
                    <a:lnTo>
                      <a:pt x="6245" y="12338"/>
                    </a:lnTo>
                    <a:lnTo>
                      <a:pt x="7779" y="11210"/>
                    </a:lnTo>
                    <a:close/>
                    <a:moveTo>
                      <a:pt x="5823" y="12639"/>
                    </a:moveTo>
                    <a:lnTo>
                      <a:pt x="6094" y="12850"/>
                    </a:lnTo>
                    <a:lnTo>
                      <a:pt x="6094" y="13512"/>
                    </a:lnTo>
                    <a:lnTo>
                      <a:pt x="5552" y="13512"/>
                    </a:lnTo>
                    <a:lnTo>
                      <a:pt x="5552" y="12850"/>
                    </a:lnTo>
                    <a:lnTo>
                      <a:pt x="5823" y="12639"/>
                    </a:lnTo>
                    <a:close/>
                    <a:moveTo>
                      <a:pt x="4033" y="1"/>
                    </a:moveTo>
                    <a:cubicBezTo>
                      <a:pt x="2904" y="1"/>
                      <a:pt x="1941" y="843"/>
                      <a:pt x="1806" y="1972"/>
                    </a:cubicBezTo>
                    <a:cubicBezTo>
                      <a:pt x="1144" y="2092"/>
                      <a:pt x="647" y="2679"/>
                      <a:pt x="647" y="3356"/>
                    </a:cubicBezTo>
                    <a:lnTo>
                      <a:pt x="647" y="6681"/>
                    </a:lnTo>
                    <a:cubicBezTo>
                      <a:pt x="647" y="6832"/>
                      <a:pt x="753" y="6937"/>
                      <a:pt x="903" y="6937"/>
                    </a:cubicBezTo>
                    <a:cubicBezTo>
                      <a:pt x="1024" y="6937"/>
                      <a:pt x="1144" y="6937"/>
                      <a:pt x="1249" y="6922"/>
                    </a:cubicBezTo>
                    <a:cubicBezTo>
                      <a:pt x="1445" y="6892"/>
                      <a:pt x="1625" y="6847"/>
                      <a:pt x="1791" y="6786"/>
                    </a:cubicBezTo>
                    <a:lnTo>
                      <a:pt x="1791" y="7418"/>
                    </a:lnTo>
                    <a:cubicBezTo>
                      <a:pt x="1791" y="7734"/>
                      <a:pt x="1836" y="8050"/>
                      <a:pt x="1911" y="8366"/>
                    </a:cubicBezTo>
                    <a:cubicBezTo>
                      <a:pt x="1941" y="8472"/>
                      <a:pt x="2047" y="8547"/>
                      <a:pt x="2152" y="8547"/>
                    </a:cubicBezTo>
                    <a:lnTo>
                      <a:pt x="2212" y="8547"/>
                    </a:lnTo>
                    <a:cubicBezTo>
                      <a:pt x="2363" y="8517"/>
                      <a:pt x="2438" y="8381"/>
                      <a:pt x="2408" y="8246"/>
                    </a:cubicBezTo>
                    <a:cubicBezTo>
                      <a:pt x="2333" y="7975"/>
                      <a:pt x="2303" y="7704"/>
                      <a:pt x="2303" y="7433"/>
                    </a:cubicBezTo>
                    <a:lnTo>
                      <a:pt x="2303" y="6561"/>
                    </a:lnTo>
                    <a:cubicBezTo>
                      <a:pt x="2483" y="6440"/>
                      <a:pt x="2649" y="6320"/>
                      <a:pt x="2799" y="6170"/>
                    </a:cubicBezTo>
                    <a:cubicBezTo>
                      <a:pt x="3296" y="5673"/>
                      <a:pt x="3581" y="4996"/>
                      <a:pt x="3581" y="4289"/>
                    </a:cubicBezTo>
                    <a:lnTo>
                      <a:pt x="3581" y="3943"/>
                    </a:lnTo>
                    <a:cubicBezTo>
                      <a:pt x="4334" y="4409"/>
                      <a:pt x="5221" y="4665"/>
                      <a:pt x="6109" y="4665"/>
                    </a:cubicBezTo>
                    <a:lnTo>
                      <a:pt x="6831" y="4665"/>
                    </a:lnTo>
                    <a:cubicBezTo>
                      <a:pt x="7719" y="4665"/>
                      <a:pt x="8577" y="4424"/>
                      <a:pt x="9329" y="3958"/>
                    </a:cubicBezTo>
                    <a:lnTo>
                      <a:pt x="9329" y="4048"/>
                    </a:lnTo>
                    <a:lnTo>
                      <a:pt x="9329" y="7163"/>
                    </a:lnTo>
                    <a:lnTo>
                      <a:pt x="9329" y="7433"/>
                    </a:lnTo>
                    <a:cubicBezTo>
                      <a:pt x="9329" y="7764"/>
                      <a:pt x="9284" y="8095"/>
                      <a:pt x="9178" y="8411"/>
                    </a:cubicBezTo>
                    <a:cubicBezTo>
                      <a:pt x="9088" y="8366"/>
                      <a:pt x="8998" y="8351"/>
                      <a:pt x="8893" y="8351"/>
                    </a:cubicBezTo>
                    <a:lnTo>
                      <a:pt x="7749" y="8351"/>
                    </a:lnTo>
                    <a:cubicBezTo>
                      <a:pt x="7343" y="8351"/>
                      <a:pt x="6997" y="8682"/>
                      <a:pt x="6997" y="9103"/>
                    </a:cubicBezTo>
                    <a:lnTo>
                      <a:pt x="6997" y="9164"/>
                    </a:lnTo>
                    <a:cubicBezTo>
                      <a:pt x="6997" y="9585"/>
                      <a:pt x="7343" y="9916"/>
                      <a:pt x="7749" y="9916"/>
                    </a:cubicBezTo>
                    <a:lnTo>
                      <a:pt x="8170" y="9916"/>
                    </a:lnTo>
                    <a:cubicBezTo>
                      <a:pt x="7900" y="10157"/>
                      <a:pt x="7584" y="10337"/>
                      <a:pt x="7253" y="10473"/>
                    </a:cubicBezTo>
                    <a:cubicBezTo>
                      <a:pt x="6876" y="10608"/>
                      <a:pt x="6470" y="10698"/>
                      <a:pt x="6064" y="10698"/>
                    </a:cubicBezTo>
                    <a:lnTo>
                      <a:pt x="5567" y="10698"/>
                    </a:lnTo>
                    <a:cubicBezTo>
                      <a:pt x="5161" y="10698"/>
                      <a:pt x="4770" y="10623"/>
                      <a:pt x="4409" y="10488"/>
                    </a:cubicBezTo>
                    <a:cubicBezTo>
                      <a:pt x="3777" y="10247"/>
                      <a:pt x="3235" y="9826"/>
                      <a:pt x="2859" y="9254"/>
                    </a:cubicBezTo>
                    <a:cubicBezTo>
                      <a:pt x="2803" y="9177"/>
                      <a:pt x="2731" y="9145"/>
                      <a:pt x="2659" y="9145"/>
                    </a:cubicBezTo>
                    <a:cubicBezTo>
                      <a:pt x="2480" y="9145"/>
                      <a:pt x="2309" y="9346"/>
                      <a:pt x="2438" y="9540"/>
                    </a:cubicBezTo>
                    <a:cubicBezTo>
                      <a:pt x="2754" y="10006"/>
                      <a:pt x="3175" y="10412"/>
                      <a:pt x="3672" y="10698"/>
                    </a:cubicBezTo>
                    <a:lnTo>
                      <a:pt x="2980" y="11390"/>
                    </a:lnTo>
                    <a:lnTo>
                      <a:pt x="1385" y="12338"/>
                    </a:lnTo>
                    <a:cubicBezTo>
                      <a:pt x="542" y="12835"/>
                      <a:pt x="16" y="13753"/>
                      <a:pt x="16" y="14731"/>
                    </a:cubicBezTo>
                    <a:lnTo>
                      <a:pt x="16" y="16912"/>
                    </a:lnTo>
                    <a:cubicBezTo>
                      <a:pt x="0" y="17100"/>
                      <a:pt x="132" y="17194"/>
                      <a:pt x="264" y="17194"/>
                    </a:cubicBezTo>
                    <a:cubicBezTo>
                      <a:pt x="395" y="17194"/>
                      <a:pt x="527" y="17100"/>
                      <a:pt x="512" y="16912"/>
                    </a:cubicBezTo>
                    <a:lnTo>
                      <a:pt x="512" y="14731"/>
                    </a:lnTo>
                    <a:cubicBezTo>
                      <a:pt x="527" y="13918"/>
                      <a:pt x="948" y="13181"/>
                      <a:pt x="1640" y="12775"/>
                    </a:cubicBezTo>
                    <a:lnTo>
                      <a:pt x="3055" y="11932"/>
                    </a:lnTo>
                    <a:lnTo>
                      <a:pt x="4138" y="13587"/>
                    </a:lnTo>
                    <a:cubicBezTo>
                      <a:pt x="4184" y="13660"/>
                      <a:pt x="4262" y="13700"/>
                      <a:pt x="4344" y="13700"/>
                    </a:cubicBezTo>
                    <a:cubicBezTo>
                      <a:pt x="4397" y="13700"/>
                      <a:pt x="4452" y="13683"/>
                      <a:pt x="4499" y="13647"/>
                    </a:cubicBezTo>
                    <a:lnTo>
                      <a:pt x="5071" y="13226"/>
                    </a:lnTo>
                    <a:lnTo>
                      <a:pt x="5071" y="13753"/>
                    </a:lnTo>
                    <a:lnTo>
                      <a:pt x="4830" y="16897"/>
                    </a:lnTo>
                    <a:cubicBezTo>
                      <a:pt x="4830" y="17033"/>
                      <a:pt x="4936" y="17153"/>
                      <a:pt x="5071" y="17168"/>
                    </a:cubicBezTo>
                    <a:lnTo>
                      <a:pt x="5086" y="17168"/>
                    </a:lnTo>
                    <a:cubicBezTo>
                      <a:pt x="5221" y="17168"/>
                      <a:pt x="5327" y="17063"/>
                      <a:pt x="5342" y="16942"/>
                    </a:cubicBezTo>
                    <a:lnTo>
                      <a:pt x="5552" y="14008"/>
                    </a:lnTo>
                    <a:lnTo>
                      <a:pt x="6124" y="14008"/>
                    </a:lnTo>
                    <a:lnTo>
                      <a:pt x="6169" y="14535"/>
                    </a:lnTo>
                    <a:cubicBezTo>
                      <a:pt x="6183" y="14684"/>
                      <a:pt x="6298" y="14756"/>
                      <a:pt x="6413" y="14756"/>
                    </a:cubicBezTo>
                    <a:cubicBezTo>
                      <a:pt x="6543" y="14756"/>
                      <a:pt x="6674" y="14665"/>
                      <a:pt x="6666" y="14490"/>
                    </a:cubicBezTo>
                    <a:lnTo>
                      <a:pt x="6606" y="13753"/>
                    </a:lnTo>
                    <a:lnTo>
                      <a:pt x="6606" y="13226"/>
                    </a:lnTo>
                    <a:lnTo>
                      <a:pt x="7162" y="13647"/>
                    </a:lnTo>
                    <a:cubicBezTo>
                      <a:pt x="7207" y="13677"/>
                      <a:pt x="7253" y="13692"/>
                      <a:pt x="7313" y="13692"/>
                    </a:cubicBezTo>
                    <a:cubicBezTo>
                      <a:pt x="7403" y="13692"/>
                      <a:pt x="7478" y="13662"/>
                      <a:pt x="7523" y="13587"/>
                    </a:cubicBezTo>
                    <a:lnTo>
                      <a:pt x="8607" y="11932"/>
                    </a:lnTo>
                    <a:lnTo>
                      <a:pt x="10021" y="12760"/>
                    </a:lnTo>
                    <a:cubicBezTo>
                      <a:pt x="10713" y="13181"/>
                      <a:pt x="11149" y="13918"/>
                      <a:pt x="11149" y="14731"/>
                    </a:cubicBezTo>
                    <a:lnTo>
                      <a:pt x="11149" y="16912"/>
                    </a:lnTo>
                    <a:cubicBezTo>
                      <a:pt x="11134" y="17100"/>
                      <a:pt x="11266" y="17194"/>
                      <a:pt x="11398" y="17194"/>
                    </a:cubicBezTo>
                    <a:cubicBezTo>
                      <a:pt x="11529" y="17194"/>
                      <a:pt x="11661" y="17100"/>
                      <a:pt x="11646" y="16912"/>
                    </a:cubicBezTo>
                    <a:lnTo>
                      <a:pt x="11646" y="14731"/>
                    </a:lnTo>
                    <a:cubicBezTo>
                      <a:pt x="11646" y="13753"/>
                      <a:pt x="11119" y="12835"/>
                      <a:pt x="10277" y="12338"/>
                    </a:cubicBezTo>
                    <a:lnTo>
                      <a:pt x="8682" y="11390"/>
                    </a:lnTo>
                    <a:lnTo>
                      <a:pt x="7975" y="10683"/>
                    </a:lnTo>
                    <a:cubicBezTo>
                      <a:pt x="7975" y="10683"/>
                      <a:pt x="7975" y="10683"/>
                      <a:pt x="7960" y="10668"/>
                    </a:cubicBezTo>
                    <a:cubicBezTo>
                      <a:pt x="8306" y="10473"/>
                      <a:pt x="8622" y="10217"/>
                      <a:pt x="8878" y="9916"/>
                    </a:cubicBezTo>
                    <a:cubicBezTo>
                      <a:pt x="9224" y="9916"/>
                      <a:pt x="9524" y="9690"/>
                      <a:pt x="9600" y="9359"/>
                    </a:cubicBezTo>
                    <a:lnTo>
                      <a:pt x="9976" y="9359"/>
                    </a:lnTo>
                    <a:cubicBezTo>
                      <a:pt x="10833" y="9359"/>
                      <a:pt x="11526" y="8667"/>
                      <a:pt x="11526" y="7810"/>
                    </a:cubicBezTo>
                    <a:lnTo>
                      <a:pt x="11526" y="5492"/>
                    </a:lnTo>
                    <a:cubicBezTo>
                      <a:pt x="11526" y="4545"/>
                      <a:pt x="10758" y="3792"/>
                      <a:pt x="9825" y="3792"/>
                    </a:cubicBezTo>
                    <a:lnTo>
                      <a:pt x="9810" y="3792"/>
                    </a:lnTo>
                    <a:lnTo>
                      <a:pt x="9810" y="3552"/>
                    </a:lnTo>
                    <a:cubicBezTo>
                      <a:pt x="10066" y="3281"/>
                      <a:pt x="10307" y="2980"/>
                      <a:pt x="10518" y="2649"/>
                    </a:cubicBezTo>
                    <a:cubicBezTo>
                      <a:pt x="10578" y="2528"/>
                      <a:pt x="10548" y="2378"/>
                      <a:pt x="10427" y="2303"/>
                    </a:cubicBezTo>
                    <a:cubicBezTo>
                      <a:pt x="10387" y="2278"/>
                      <a:pt x="10344" y="2266"/>
                      <a:pt x="10301" y="2266"/>
                    </a:cubicBezTo>
                    <a:cubicBezTo>
                      <a:pt x="10215" y="2266"/>
                      <a:pt x="10131" y="2313"/>
                      <a:pt x="10081" y="2393"/>
                    </a:cubicBezTo>
                    <a:cubicBezTo>
                      <a:pt x="9886" y="2709"/>
                      <a:pt x="9645" y="2995"/>
                      <a:pt x="9389" y="3266"/>
                    </a:cubicBezTo>
                    <a:cubicBezTo>
                      <a:pt x="8652" y="3837"/>
                      <a:pt x="7749" y="4153"/>
                      <a:pt x="6831" y="4153"/>
                    </a:cubicBezTo>
                    <a:lnTo>
                      <a:pt x="6109" y="4153"/>
                    </a:lnTo>
                    <a:cubicBezTo>
                      <a:pt x="5161" y="4153"/>
                      <a:pt x="4228" y="3837"/>
                      <a:pt x="3476" y="3251"/>
                    </a:cubicBezTo>
                    <a:cubicBezTo>
                      <a:pt x="3431" y="3221"/>
                      <a:pt x="3371" y="3206"/>
                      <a:pt x="3311" y="3206"/>
                    </a:cubicBezTo>
                    <a:cubicBezTo>
                      <a:pt x="3175" y="3206"/>
                      <a:pt x="3070" y="3311"/>
                      <a:pt x="3070" y="3446"/>
                    </a:cubicBezTo>
                    <a:lnTo>
                      <a:pt x="3070" y="4274"/>
                    </a:lnTo>
                    <a:cubicBezTo>
                      <a:pt x="3070" y="5071"/>
                      <a:pt x="2634" y="5808"/>
                      <a:pt x="1926" y="6185"/>
                    </a:cubicBezTo>
                    <a:cubicBezTo>
                      <a:pt x="1701" y="6305"/>
                      <a:pt x="1445" y="6395"/>
                      <a:pt x="1189" y="6425"/>
                    </a:cubicBezTo>
                    <a:lnTo>
                      <a:pt x="1159" y="6425"/>
                    </a:lnTo>
                    <a:lnTo>
                      <a:pt x="1159" y="3371"/>
                    </a:lnTo>
                    <a:cubicBezTo>
                      <a:pt x="1144" y="2874"/>
                      <a:pt x="1550" y="2468"/>
                      <a:pt x="2047" y="2453"/>
                    </a:cubicBezTo>
                    <a:cubicBezTo>
                      <a:pt x="2182" y="2453"/>
                      <a:pt x="2287" y="2348"/>
                      <a:pt x="2303" y="2212"/>
                    </a:cubicBezTo>
                    <a:cubicBezTo>
                      <a:pt x="2318" y="1265"/>
                      <a:pt x="3085" y="512"/>
                      <a:pt x="4033" y="512"/>
                    </a:cubicBezTo>
                    <a:lnTo>
                      <a:pt x="10502" y="512"/>
                    </a:lnTo>
                    <a:lnTo>
                      <a:pt x="10502" y="768"/>
                    </a:lnTo>
                    <a:cubicBezTo>
                      <a:pt x="10502" y="964"/>
                      <a:pt x="10487" y="1174"/>
                      <a:pt x="10457" y="1385"/>
                    </a:cubicBezTo>
                    <a:cubicBezTo>
                      <a:pt x="10432" y="1569"/>
                      <a:pt x="10575" y="1674"/>
                      <a:pt x="10714" y="1674"/>
                    </a:cubicBezTo>
                    <a:cubicBezTo>
                      <a:pt x="10825" y="1674"/>
                      <a:pt x="10934" y="1607"/>
                      <a:pt x="10954" y="1460"/>
                    </a:cubicBezTo>
                    <a:cubicBezTo>
                      <a:pt x="10984" y="1219"/>
                      <a:pt x="10999" y="994"/>
                      <a:pt x="10999" y="768"/>
                    </a:cubicBezTo>
                    <a:lnTo>
                      <a:pt x="10999" y="257"/>
                    </a:lnTo>
                    <a:cubicBezTo>
                      <a:pt x="10999" y="121"/>
                      <a:pt x="10894" y="1"/>
                      <a:pt x="107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3"/>
              <p:cNvSpPr/>
              <p:nvPr/>
            </p:nvSpPr>
            <p:spPr>
              <a:xfrm>
                <a:off x="3665725" y="2409900"/>
                <a:ext cx="15650" cy="45325"/>
              </a:xfrm>
              <a:custGeom>
                <a:avLst/>
                <a:gdLst/>
                <a:ahLst/>
                <a:cxnLst/>
                <a:rect l="l" t="t" r="r" b="b"/>
                <a:pathLst>
                  <a:path w="626" h="1813" extrusionOk="0">
                    <a:moveTo>
                      <a:pt x="268" y="0"/>
                    </a:moveTo>
                    <a:cubicBezTo>
                      <a:pt x="135" y="0"/>
                      <a:pt x="1" y="95"/>
                      <a:pt x="8" y="277"/>
                    </a:cubicBezTo>
                    <a:lnTo>
                      <a:pt x="114" y="1586"/>
                    </a:lnTo>
                    <a:cubicBezTo>
                      <a:pt x="114" y="1722"/>
                      <a:pt x="234" y="1812"/>
                      <a:pt x="355" y="1812"/>
                    </a:cubicBezTo>
                    <a:lnTo>
                      <a:pt x="385" y="1812"/>
                    </a:lnTo>
                    <a:cubicBezTo>
                      <a:pt x="520" y="1812"/>
                      <a:pt x="625" y="1692"/>
                      <a:pt x="610" y="1541"/>
                    </a:cubicBezTo>
                    <a:lnTo>
                      <a:pt x="520" y="232"/>
                    </a:lnTo>
                    <a:cubicBezTo>
                      <a:pt x="506" y="76"/>
                      <a:pt x="388" y="0"/>
                      <a:pt x="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3"/>
              <p:cNvSpPr/>
              <p:nvPr/>
            </p:nvSpPr>
            <p:spPr>
              <a:xfrm>
                <a:off x="3622450" y="2225825"/>
                <a:ext cx="64225" cy="25525"/>
              </a:xfrm>
              <a:custGeom>
                <a:avLst/>
                <a:gdLst/>
                <a:ahLst/>
                <a:cxnLst/>
                <a:rect l="l" t="t" r="r" b="b"/>
                <a:pathLst>
                  <a:path w="2569" h="1021" extrusionOk="0">
                    <a:moveTo>
                      <a:pt x="359" y="1"/>
                    </a:moveTo>
                    <a:cubicBezTo>
                      <a:pt x="178" y="1"/>
                      <a:pt x="1" y="217"/>
                      <a:pt x="160" y="418"/>
                    </a:cubicBezTo>
                    <a:cubicBezTo>
                      <a:pt x="407" y="783"/>
                      <a:pt x="825" y="1006"/>
                      <a:pt x="1274" y="1006"/>
                    </a:cubicBezTo>
                    <a:cubicBezTo>
                      <a:pt x="1289" y="1006"/>
                      <a:pt x="1304" y="1006"/>
                      <a:pt x="1318" y="1005"/>
                    </a:cubicBezTo>
                    <a:lnTo>
                      <a:pt x="1318" y="1020"/>
                    </a:lnTo>
                    <a:lnTo>
                      <a:pt x="1333" y="1020"/>
                    </a:lnTo>
                    <a:cubicBezTo>
                      <a:pt x="1785" y="1020"/>
                      <a:pt x="2206" y="794"/>
                      <a:pt x="2462" y="418"/>
                    </a:cubicBezTo>
                    <a:cubicBezTo>
                      <a:pt x="2568" y="226"/>
                      <a:pt x="2410" y="42"/>
                      <a:pt x="2240" y="42"/>
                    </a:cubicBezTo>
                    <a:cubicBezTo>
                      <a:pt x="2170" y="42"/>
                      <a:pt x="2097" y="73"/>
                      <a:pt x="2040" y="148"/>
                    </a:cubicBezTo>
                    <a:cubicBezTo>
                      <a:pt x="1882" y="363"/>
                      <a:pt x="1629" y="510"/>
                      <a:pt x="1358" y="510"/>
                    </a:cubicBezTo>
                    <a:cubicBezTo>
                      <a:pt x="1344" y="510"/>
                      <a:pt x="1331" y="509"/>
                      <a:pt x="1318" y="509"/>
                    </a:cubicBezTo>
                    <a:cubicBezTo>
                      <a:pt x="1305" y="509"/>
                      <a:pt x="1292" y="510"/>
                      <a:pt x="1279" y="510"/>
                    </a:cubicBezTo>
                    <a:cubicBezTo>
                      <a:pt x="1006" y="510"/>
                      <a:pt x="738" y="362"/>
                      <a:pt x="566" y="132"/>
                    </a:cubicBezTo>
                    <a:cubicBezTo>
                      <a:pt x="512" y="39"/>
                      <a:pt x="435" y="1"/>
                      <a:pt x="3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3"/>
              <p:cNvSpPr/>
              <p:nvPr/>
            </p:nvSpPr>
            <p:spPr>
              <a:xfrm>
                <a:off x="3609125" y="2165750"/>
                <a:ext cx="12450" cy="25975"/>
              </a:xfrm>
              <a:custGeom>
                <a:avLst/>
                <a:gdLst/>
                <a:ahLst/>
                <a:cxnLst/>
                <a:rect l="l" t="t" r="r" b="b"/>
                <a:pathLst>
                  <a:path w="498" h="1039" extrusionOk="0">
                    <a:moveTo>
                      <a:pt x="249" y="0"/>
                    </a:moveTo>
                    <a:cubicBezTo>
                      <a:pt x="125" y="0"/>
                      <a:pt x="1" y="83"/>
                      <a:pt x="1" y="249"/>
                    </a:cubicBezTo>
                    <a:lnTo>
                      <a:pt x="1" y="790"/>
                    </a:lnTo>
                    <a:cubicBezTo>
                      <a:pt x="1" y="956"/>
                      <a:pt x="125" y="1038"/>
                      <a:pt x="249" y="1038"/>
                    </a:cubicBezTo>
                    <a:cubicBezTo>
                      <a:pt x="373" y="1038"/>
                      <a:pt x="497" y="956"/>
                      <a:pt x="497" y="790"/>
                    </a:cubicBezTo>
                    <a:lnTo>
                      <a:pt x="497" y="775"/>
                    </a:lnTo>
                    <a:lnTo>
                      <a:pt x="497" y="249"/>
                    </a:lnTo>
                    <a:cubicBezTo>
                      <a:pt x="497" y="83"/>
                      <a:pt x="373"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59" name="Google Shape;1259;p3"/>
            <p:cNvSpPr/>
            <p:nvPr/>
          </p:nvSpPr>
          <p:spPr>
            <a:xfrm>
              <a:off x="3688875" y="2165175"/>
              <a:ext cx="13175" cy="26350"/>
            </a:xfrm>
            <a:custGeom>
              <a:avLst/>
              <a:gdLst/>
              <a:ahLst/>
              <a:cxnLst/>
              <a:rect l="l" t="t" r="r" b="b"/>
              <a:pathLst>
                <a:path w="527" h="1054" extrusionOk="0">
                  <a:moveTo>
                    <a:pt x="264" y="1"/>
                  </a:moveTo>
                  <a:cubicBezTo>
                    <a:pt x="132" y="1"/>
                    <a:pt x="0" y="91"/>
                    <a:pt x="15" y="272"/>
                  </a:cubicBezTo>
                  <a:lnTo>
                    <a:pt x="15" y="813"/>
                  </a:lnTo>
                  <a:cubicBezTo>
                    <a:pt x="15" y="949"/>
                    <a:pt x="121" y="1054"/>
                    <a:pt x="271" y="1054"/>
                  </a:cubicBezTo>
                  <a:cubicBezTo>
                    <a:pt x="406" y="1054"/>
                    <a:pt x="512" y="949"/>
                    <a:pt x="512" y="798"/>
                  </a:cubicBezTo>
                  <a:lnTo>
                    <a:pt x="512" y="272"/>
                  </a:lnTo>
                  <a:cubicBezTo>
                    <a:pt x="527" y="91"/>
                    <a:pt x="395" y="1"/>
                    <a:pt x="26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260" name="Google Shape;1260;p3"/>
          <p:cNvPicPr preferRelativeResize="0"/>
          <p:nvPr/>
        </p:nvPicPr>
        <p:blipFill rotWithShape="1">
          <a:blip r:embed="rId3">
            <a:alphaModFix amt="47000"/>
          </a:blip>
          <a:srcRect/>
          <a:stretch/>
        </p:blipFill>
        <p:spPr>
          <a:xfrm>
            <a:off x="7072330" y="1285866"/>
            <a:ext cx="1370198" cy="1131135"/>
          </a:xfrm>
          <a:prstGeom prst="rect">
            <a:avLst/>
          </a:prstGeom>
          <a:noFill/>
          <a:ln>
            <a:noFill/>
          </a:ln>
        </p:spPr>
      </p:pic>
      <p:grpSp>
        <p:nvGrpSpPr>
          <p:cNvPr id="1261" name="Google Shape;1261;p3"/>
          <p:cNvGrpSpPr/>
          <p:nvPr/>
        </p:nvGrpSpPr>
        <p:grpSpPr>
          <a:xfrm>
            <a:off x="7429520" y="1571618"/>
            <a:ext cx="500066" cy="500066"/>
            <a:chOff x="6084025" y="3045825"/>
            <a:chExt cx="349750" cy="429775"/>
          </a:xfrm>
        </p:grpSpPr>
        <p:sp>
          <p:nvSpPr>
            <p:cNvPr id="1262" name="Google Shape;1262;p3"/>
            <p:cNvSpPr/>
            <p:nvPr/>
          </p:nvSpPr>
          <p:spPr>
            <a:xfrm>
              <a:off x="6084025" y="3212350"/>
              <a:ext cx="39800" cy="12850"/>
            </a:xfrm>
            <a:custGeom>
              <a:avLst/>
              <a:gdLst/>
              <a:ahLst/>
              <a:cxnLst/>
              <a:rect l="l" t="t" r="r" b="b"/>
              <a:pathLst>
                <a:path w="1592" h="514" extrusionOk="0">
                  <a:moveTo>
                    <a:pt x="339" y="0"/>
                  </a:moveTo>
                  <a:cubicBezTo>
                    <a:pt x="0" y="0"/>
                    <a:pt x="0" y="514"/>
                    <a:pt x="339" y="514"/>
                  </a:cubicBezTo>
                  <a:cubicBezTo>
                    <a:pt x="348" y="514"/>
                    <a:pt x="357" y="514"/>
                    <a:pt x="367" y="513"/>
                  </a:cubicBezTo>
                  <a:lnTo>
                    <a:pt x="1240" y="513"/>
                  </a:lnTo>
                  <a:cubicBezTo>
                    <a:pt x="1249" y="514"/>
                    <a:pt x="1258" y="514"/>
                    <a:pt x="1267" y="514"/>
                  </a:cubicBezTo>
                  <a:cubicBezTo>
                    <a:pt x="1592" y="514"/>
                    <a:pt x="1592" y="0"/>
                    <a:pt x="1267" y="0"/>
                  </a:cubicBezTo>
                  <a:cubicBezTo>
                    <a:pt x="1258" y="0"/>
                    <a:pt x="1249" y="0"/>
                    <a:pt x="1240" y="1"/>
                  </a:cubicBezTo>
                  <a:lnTo>
                    <a:pt x="367" y="1"/>
                  </a:lnTo>
                  <a:cubicBezTo>
                    <a:pt x="357" y="0"/>
                    <a:pt x="348" y="0"/>
                    <a:pt x="3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3" name="Google Shape;1263;p3"/>
            <p:cNvGrpSpPr/>
            <p:nvPr/>
          </p:nvGrpSpPr>
          <p:grpSpPr>
            <a:xfrm>
              <a:off x="6132050" y="3045825"/>
              <a:ext cx="301725" cy="429775"/>
              <a:chOff x="6132050" y="3045825"/>
              <a:chExt cx="301725" cy="429775"/>
            </a:xfrm>
          </p:grpSpPr>
          <p:sp>
            <p:nvSpPr>
              <p:cNvPr id="1264" name="Google Shape;1264;p3"/>
              <p:cNvSpPr/>
              <p:nvPr/>
            </p:nvSpPr>
            <p:spPr>
              <a:xfrm>
                <a:off x="6352375" y="3314650"/>
                <a:ext cx="30850" cy="27975"/>
              </a:xfrm>
              <a:custGeom>
                <a:avLst/>
                <a:gdLst/>
                <a:ahLst/>
                <a:cxnLst/>
                <a:rect l="l" t="t" r="r" b="b"/>
                <a:pathLst>
                  <a:path w="1234" h="1119" extrusionOk="0">
                    <a:moveTo>
                      <a:pt x="362" y="1"/>
                    </a:moveTo>
                    <a:cubicBezTo>
                      <a:pt x="167" y="1"/>
                      <a:pt x="1" y="235"/>
                      <a:pt x="165" y="423"/>
                    </a:cubicBezTo>
                    <a:lnTo>
                      <a:pt x="782" y="1040"/>
                    </a:lnTo>
                    <a:cubicBezTo>
                      <a:pt x="835" y="1093"/>
                      <a:pt x="899" y="1119"/>
                      <a:pt x="963" y="1119"/>
                    </a:cubicBezTo>
                    <a:cubicBezTo>
                      <a:pt x="1027" y="1119"/>
                      <a:pt x="1090" y="1093"/>
                      <a:pt x="1143" y="1040"/>
                    </a:cubicBezTo>
                    <a:cubicBezTo>
                      <a:pt x="1233" y="935"/>
                      <a:pt x="1233" y="784"/>
                      <a:pt x="1143" y="679"/>
                    </a:cubicBezTo>
                    <a:lnTo>
                      <a:pt x="526" y="62"/>
                    </a:lnTo>
                    <a:cubicBezTo>
                      <a:pt x="474" y="19"/>
                      <a:pt x="417" y="1"/>
                      <a:pt x="3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3"/>
              <p:cNvSpPr/>
              <p:nvPr/>
            </p:nvSpPr>
            <p:spPr>
              <a:xfrm>
                <a:off x="6395225" y="3212350"/>
                <a:ext cx="38550" cy="12850"/>
              </a:xfrm>
              <a:custGeom>
                <a:avLst/>
                <a:gdLst/>
                <a:ahLst/>
                <a:cxnLst/>
                <a:rect l="l" t="t" r="r" b="b"/>
                <a:pathLst>
                  <a:path w="1542" h="514" extrusionOk="0">
                    <a:moveTo>
                      <a:pt x="1217" y="0"/>
                    </a:moveTo>
                    <a:cubicBezTo>
                      <a:pt x="1208" y="0"/>
                      <a:pt x="1199" y="0"/>
                      <a:pt x="1189" y="1"/>
                    </a:cubicBezTo>
                    <a:lnTo>
                      <a:pt x="317" y="1"/>
                    </a:lnTo>
                    <a:cubicBezTo>
                      <a:pt x="1" y="31"/>
                      <a:pt x="1" y="483"/>
                      <a:pt x="317" y="513"/>
                    </a:cubicBezTo>
                    <a:lnTo>
                      <a:pt x="1189" y="513"/>
                    </a:lnTo>
                    <a:cubicBezTo>
                      <a:pt x="1199" y="514"/>
                      <a:pt x="1208" y="514"/>
                      <a:pt x="1217" y="514"/>
                    </a:cubicBezTo>
                    <a:cubicBezTo>
                      <a:pt x="1542" y="514"/>
                      <a:pt x="1542" y="0"/>
                      <a:pt x="12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6" name="Google Shape;1266;p3"/>
              <p:cNvGrpSpPr/>
              <p:nvPr/>
            </p:nvGrpSpPr>
            <p:grpSpPr>
              <a:xfrm>
                <a:off x="6132050" y="3045825"/>
                <a:ext cx="263950" cy="429775"/>
                <a:chOff x="6132050" y="3045825"/>
                <a:chExt cx="263950" cy="429775"/>
              </a:xfrm>
            </p:grpSpPr>
            <p:sp>
              <p:nvSpPr>
                <p:cNvPr id="1267" name="Google Shape;1267;p3"/>
                <p:cNvSpPr/>
                <p:nvPr/>
              </p:nvSpPr>
              <p:spPr>
                <a:xfrm>
                  <a:off x="6132675" y="3092375"/>
                  <a:ext cx="263325" cy="383225"/>
                </a:xfrm>
                <a:custGeom>
                  <a:avLst/>
                  <a:gdLst/>
                  <a:ahLst/>
                  <a:cxnLst/>
                  <a:rect l="l" t="t" r="r" b="b"/>
                  <a:pathLst>
                    <a:path w="10533" h="15329" extrusionOk="0">
                      <a:moveTo>
                        <a:pt x="6817" y="11857"/>
                      </a:moveTo>
                      <a:lnTo>
                        <a:pt x="6817" y="12308"/>
                      </a:lnTo>
                      <a:lnTo>
                        <a:pt x="3296" y="12308"/>
                      </a:lnTo>
                      <a:lnTo>
                        <a:pt x="3296" y="11857"/>
                      </a:lnTo>
                      <a:close/>
                      <a:moveTo>
                        <a:pt x="6817" y="12820"/>
                      </a:moveTo>
                      <a:lnTo>
                        <a:pt x="6817" y="13060"/>
                      </a:lnTo>
                      <a:cubicBezTo>
                        <a:pt x="6817" y="13151"/>
                        <a:pt x="6817" y="13226"/>
                        <a:pt x="6802" y="13316"/>
                      </a:cubicBezTo>
                      <a:lnTo>
                        <a:pt x="5131" y="13316"/>
                      </a:lnTo>
                      <a:cubicBezTo>
                        <a:pt x="4785" y="13316"/>
                        <a:pt x="4785" y="13828"/>
                        <a:pt x="5131" y="13828"/>
                      </a:cubicBezTo>
                      <a:lnTo>
                        <a:pt x="6651" y="13828"/>
                      </a:lnTo>
                      <a:cubicBezTo>
                        <a:pt x="6350" y="14430"/>
                        <a:pt x="5733" y="14821"/>
                        <a:pt x="5056" y="14821"/>
                      </a:cubicBezTo>
                      <a:cubicBezTo>
                        <a:pt x="4379" y="14821"/>
                        <a:pt x="3762" y="14430"/>
                        <a:pt x="3461" y="13828"/>
                      </a:cubicBezTo>
                      <a:lnTo>
                        <a:pt x="4033" y="13828"/>
                      </a:lnTo>
                      <a:cubicBezTo>
                        <a:pt x="4364" y="13828"/>
                        <a:pt x="4364" y="13316"/>
                        <a:pt x="4033" y="13316"/>
                      </a:cubicBezTo>
                      <a:lnTo>
                        <a:pt x="3326" y="13316"/>
                      </a:lnTo>
                      <a:cubicBezTo>
                        <a:pt x="3311" y="13226"/>
                        <a:pt x="3296" y="13151"/>
                        <a:pt x="3296" y="13060"/>
                      </a:cubicBezTo>
                      <a:lnTo>
                        <a:pt x="3296" y="12820"/>
                      </a:lnTo>
                      <a:close/>
                      <a:moveTo>
                        <a:pt x="5075" y="0"/>
                      </a:moveTo>
                      <a:cubicBezTo>
                        <a:pt x="3225" y="0"/>
                        <a:pt x="1514" y="1006"/>
                        <a:pt x="633" y="2634"/>
                      </a:cubicBezTo>
                      <a:cubicBezTo>
                        <a:pt x="501" y="2837"/>
                        <a:pt x="670" y="3019"/>
                        <a:pt x="846" y="3019"/>
                      </a:cubicBezTo>
                      <a:cubicBezTo>
                        <a:pt x="930" y="3019"/>
                        <a:pt x="1015" y="2977"/>
                        <a:pt x="1069" y="2874"/>
                      </a:cubicBezTo>
                      <a:cubicBezTo>
                        <a:pt x="1906" y="1339"/>
                        <a:pt x="3468" y="505"/>
                        <a:pt x="5058" y="505"/>
                      </a:cubicBezTo>
                      <a:cubicBezTo>
                        <a:pt x="6069" y="505"/>
                        <a:pt x="7091" y="843"/>
                        <a:pt x="7945" y="1550"/>
                      </a:cubicBezTo>
                      <a:cubicBezTo>
                        <a:pt x="10157" y="3371"/>
                        <a:pt x="10157" y="6741"/>
                        <a:pt x="7960" y="8562"/>
                      </a:cubicBezTo>
                      <a:cubicBezTo>
                        <a:pt x="7900" y="8607"/>
                        <a:pt x="7840" y="8652"/>
                        <a:pt x="7795" y="8712"/>
                      </a:cubicBezTo>
                      <a:cubicBezTo>
                        <a:pt x="7163" y="9299"/>
                        <a:pt x="6817" y="10126"/>
                        <a:pt x="6817" y="10984"/>
                      </a:cubicBezTo>
                      <a:lnTo>
                        <a:pt x="6817" y="11360"/>
                      </a:lnTo>
                      <a:lnTo>
                        <a:pt x="5944" y="11360"/>
                      </a:lnTo>
                      <a:lnTo>
                        <a:pt x="5944" y="9991"/>
                      </a:lnTo>
                      <a:cubicBezTo>
                        <a:pt x="5944" y="9826"/>
                        <a:pt x="5816" y="9743"/>
                        <a:pt x="5688" y="9743"/>
                      </a:cubicBezTo>
                      <a:cubicBezTo>
                        <a:pt x="5560" y="9743"/>
                        <a:pt x="5432" y="9826"/>
                        <a:pt x="5432" y="9991"/>
                      </a:cubicBezTo>
                      <a:lnTo>
                        <a:pt x="5432" y="11360"/>
                      </a:lnTo>
                      <a:lnTo>
                        <a:pt x="4620" y="11360"/>
                      </a:lnTo>
                      <a:lnTo>
                        <a:pt x="4620" y="8291"/>
                      </a:lnTo>
                      <a:lnTo>
                        <a:pt x="5432" y="8291"/>
                      </a:lnTo>
                      <a:lnTo>
                        <a:pt x="5432" y="8893"/>
                      </a:lnTo>
                      <a:cubicBezTo>
                        <a:pt x="5432" y="9058"/>
                        <a:pt x="5560" y="9141"/>
                        <a:pt x="5688" y="9141"/>
                      </a:cubicBezTo>
                      <a:cubicBezTo>
                        <a:pt x="5816" y="9141"/>
                        <a:pt x="5944" y="9058"/>
                        <a:pt x="5944" y="8893"/>
                      </a:cubicBezTo>
                      <a:lnTo>
                        <a:pt x="5944" y="8050"/>
                      </a:lnTo>
                      <a:cubicBezTo>
                        <a:pt x="5944" y="7900"/>
                        <a:pt x="5824" y="7794"/>
                        <a:pt x="5688" y="7794"/>
                      </a:cubicBezTo>
                      <a:lnTo>
                        <a:pt x="5312" y="7794"/>
                      </a:lnTo>
                      <a:lnTo>
                        <a:pt x="5312" y="7223"/>
                      </a:lnTo>
                      <a:cubicBezTo>
                        <a:pt x="5809" y="7208"/>
                        <a:pt x="6215" y="6801"/>
                        <a:pt x="6215" y="6290"/>
                      </a:cubicBezTo>
                      <a:lnTo>
                        <a:pt x="6215" y="5944"/>
                      </a:lnTo>
                      <a:cubicBezTo>
                        <a:pt x="6215" y="5628"/>
                        <a:pt x="6004" y="5342"/>
                        <a:pt x="5703" y="5252"/>
                      </a:cubicBezTo>
                      <a:lnTo>
                        <a:pt x="4575" y="4875"/>
                      </a:lnTo>
                      <a:cubicBezTo>
                        <a:pt x="4469" y="4830"/>
                        <a:pt x="4409" y="4740"/>
                        <a:pt x="4409" y="4635"/>
                      </a:cubicBezTo>
                      <a:lnTo>
                        <a:pt x="4409" y="4153"/>
                      </a:lnTo>
                      <a:cubicBezTo>
                        <a:pt x="4409" y="3958"/>
                        <a:pt x="4560" y="3792"/>
                        <a:pt x="4755" y="3792"/>
                      </a:cubicBezTo>
                      <a:lnTo>
                        <a:pt x="5372" y="3792"/>
                      </a:lnTo>
                      <a:cubicBezTo>
                        <a:pt x="5553" y="3792"/>
                        <a:pt x="5718" y="3958"/>
                        <a:pt x="5718" y="4153"/>
                      </a:cubicBezTo>
                      <a:cubicBezTo>
                        <a:pt x="5718" y="4319"/>
                        <a:pt x="5842" y="4402"/>
                        <a:pt x="5967" y="4402"/>
                      </a:cubicBezTo>
                      <a:cubicBezTo>
                        <a:pt x="6091" y="4402"/>
                        <a:pt x="6215" y="4319"/>
                        <a:pt x="6215" y="4153"/>
                      </a:cubicBezTo>
                      <a:cubicBezTo>
                        <a:pt x="6215" y="3672"/>
                        <a:pt x="5839" y="3296"/>
                        <a:pt x="5372" y="3296"/>
                      </a:cubicBezTo>
                      <a:lnTo>
                        <a:pt x="5312" y="3296"/>
                      </a:lnTo>
                      <a:lnTo>
                        <a:pt x="5312" y="2739"/>
                      </a:lnTo>
                      <a:cubicBezTo>
                        <a:pt x="5297" y="2588"/>
                        <a:pt x="5180" y="2513"/>
                        <a:pt x="5064" y="2513"/>
                      </a:cubicBezTo>
                      <a:cubicBezTo>
                        <a:pt x="4947" y="2513"/>
                        <a:pt x="4831" y="2588"/>
                        <a:pt x="4816" y="2739"/>
                      </a:cubicBezTo>
                      <a:lnTo>
                        <a:pt x="4816" y="3296"/>
                      </a:lnTo>
                      <a:lnTo>
                        <a:pt x="4755" y="3296"/>
                      </a:lnTo>
                      <a:cubicBezTo>
                        <a:pt x="4289" y="3296"/>
                        <a:pt x="3913" y="3672"/>
                        <a:pt x="3913" y="4153"/>
                      </a:cubicBezTo>
                      <a:lnTo>
                        <a:pt x="3913" y="4650"/>
                      </a:lnTo>
                      <a:cubicBezTo>
                        <a:pt x="3913" y="4966"/>
                        <a:pt x="4108" y="5252"/>
                        <a:pt x="4424" y="5342"/>
                      </a:cubicBezTo>
                      <a:lnTo>
                        <a:pt x="5553" y="5718"/>
                      </a:lnTo>
                      <a:cubicBezTo>
                        <a:pt x="5643" y="5748"/>
                        <a:pt x="5718" y="5838"/>
                        <a:pt x="5703" y="5944"/>
                      </a:cubicBezTo>
                      <a:lnTo>
                        <a:pt x="5703" y="6290"/>
                      </a:lnTo>
                      <a:cubicBezTo>
                        <a:pt x="5718" y="6530"/>
                        <a:pt x="5523" y="6711"/>
                        <a:pt x="5282" y="6711"/>
                      </a:cubicBezTo>
                      <a:lnTo>
                        <a:pt x="4831" y="6711"/>
                      </a:lnTo>
                      <a:cubicBezTo>
                        <a:pt x="4605" y="6711"/>
                        <a:pt x="4409" y="6530"/>
                        <a:pt x="4409" y="6290"/>
                      </a:cubicBezTo>
                      <a:cubicBezTo>
                        <a:pt x="4424" y="6109"/>
                        <a:pt x="4289" y="6019"/>
                        <a:pt x="4154" y="6019"/>
                      </a:cubicBezTo>
                      <a:cubicBezTo>
                        <a:pt x="4018" y="6019"/>
                        <a:pt x="3883" y="6109"/>
                        <a:pt x="3898" y="6290"/>
                      </a:cubicBezTo>
                      <a:cubicBezTo>
                        <a:pt x="3913" y="6786"/>
                        <a:pt x="4304" y="7193"/>
                        <a:pt x="4800" y="7223"/>
                      </a:cubicBezTo>
                      <a:lnTo>
                        <a:pt x="4800" y="7779"/>
                      </a:lnTo>
                      <a:lnTo>
                        <a:pt x="4364" y="7779"/>
                      </a:lnTo>
                      <a:cubicBezTo>
                        <a:pt x="4229" y="7779"/>
                        <a:pt x="4123" y="7900"/>
                        <a:pt x="4123" y="8035"/>
                      </a:cubicBezTo>
                      <a:lnTo>
                        <a:pt x="4123" y="11345"/>
                      </a:lnTo>
                      <a:lnTo>
                        <a:pt x="3296" y="11345"/>
                      </a:lnTo>
                      <a:lnTo>
                        <a:pt x="3296" y="10969"/>
                      </a:lnTo>
                      <a:cubicBezTo>
                        <a:pt x="3296" y="10036"/>
                        <a:pt x="2875" y="9148"/>
                        <a:pt x="2152" y="8562"/>
                      </a:cubicBezTo>
                      <a:cubicBezTo>
                        <a:pt x="1099" y="7689"/>
                        <a:pt x="497" y="6395"/>
                        <a:pt x="512" y="5026"/>
                      </a:cubicBezTo>
                      <a:cubicBezTo>
                        <a:pt x="512" y="4650"/>
                        <a:pt x="558" y="4259"/>
                        <a:pt x="663" y="3897"/>
                      </a:cubicBezTo>
                      <a:cubicBezTo>
                        <a:pt x="699" y="3708"/>
                        <a:pt x="551" y="3589"/>
                        <a:pt x="404" y="3589"/>
                      </a:cubicBezTo>
                      <a:cubicBezTo>
                        <a:pt x="306" y="3589"/>
                        <a:pt x="209" y="3642"/>
                        <a:pt x="166" y="3762"/>
                      </a:cubicBezTo>
                      <a:cubicBezTo>
                        <a:pt x="61" y="4183"/>
                        <a:pt x="1" y="4605"/>
                        <a:pt x="1" y="5026"/>
                      </a:cubicBezTo>
                      <a:cubicBezTo>
                        <a:pt x="1" y="6530"/>
                        <a:pt x="663" y="7975"/>
                        <a:pt x="1836" y="8938"/>
                      </a:cubicBezTo>
                      <a:cubicBezTo>
                        <a:pt x="2438" y="9449"/>
                        <a:pt x="2799" y="10187"/>
                        <a:pt x="2799" y="10969"/>
                      </a:cubicBezTo>
                      <a:lnTo>
                        <a:pt x="2799" y="13045"/>
                      </a:lnTo>
                      <a:cubicBezTo>
                        <a:pt x="2814" y="13256"/>
                        <a:pt x="2829" y="13452"/>
                        <a:pt x="2875" y="13647"/>
                      </a:cubicBezTo>
                      <a:cubicBezTo>
                        <a:pt x="3168" y="14768"/>
                        <a:pt x="4112" y="15329"/>
                        <a:pt x="5056" y="15329"/>
                      </a:cubicBezTo>
                      <a:cubicBezTo>
                        <a:pt x="6000" y="15329"/>
                        <a:pt x="6945" y="14768"/>
                        <a:pt x="7238" y="13647"/>
                      </a:cubicBezTo>
                      <a:cubicBezTo>
                        <a:pt x="7283" y="13452"/>
                        <a:pt x="7313" y="13256"/>
                        <a:pt x="7313" y="13060"/>
                      </a:cubicBezTo>
                      <a:lnTo>
                        <a:pt x="7313" y="10984"/>
                      </a:lnTo>
                      <a:cubicBezTo>
                        <a:pt x="7328" y="10262"/>
                        <a:pt x="7629" y="9570"/>
                        <a:pt x="8156" y="9073"/>
                      </a:cubicBezTo>
                      <a:cubicBezTo>
                        <a:pt x="8201" y="9028"/>
                        <a:pt x="8246" y="8983"/>
                        <a:pt x="8291" y="8938"/>
                      </a:cubicBezTo>
                      <a:cubicBezTo>
                        <a:pt x="9916" y="7584"/>
                        <a:pt x="10533" y="5372"/>
                        <a:pt x="9826" y="3371"/>
                      </a:cubicBezTo>
                      <a:cubicBezTo>
                        <a:pt x="9119" y="1370"/>
                        <a:pt x="7238" y="31"/>
                        <a:pt x="5131" y="1"/>
                      </a:cubicBezTo>
                      <a:lnTo>
                        <a:pt x="5116" y="1"/>
                      </a:lnTo>
                      <a:cubicBezTo>
                        <a:pt x="5103" y="0"/>
                        <a:pt x="5089" y="0"/>
                        <a:pt x="50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3"/>
                <p:cNvSpPr/>
                <p:nvPr/>
              </p:nvSpPr>
              <p:spPr>
                <a:xfrm>
                  <a:off x="6252300" y="3045825"/>
                  <a:ext cx="13375" cy="35300"/>
                </a:xfrm>
                <a:custGeom>
                  <a:avLst/>
                  <a:gdLst/>
                  <a:ahLst/>
                  <a:cxnLst/>
                  <a:rect l="l" t="t" r="r" b="b"/>
                  <a:pathLst>
                    <a:path w="535" h="1412" extrusionOk="0">
                      <a:moveTo>
                        <a:pt x="269" y="1"/>
                      </a:moveTo>
                      <a:cubicBezTo>
                        <a:pt x="136" y="1"/>
                        <a:pt x="0" y="95"/>
                        <a:pt x="15" y="283"/>
                      </a:cubicBezTo>
                      <a:lnTo>
                        <a:pt x="15" y="1155"/>
                      </a:lnTo>
                      <a:cubicBezTo>
                        <a:pt x="15" y="1291"/>
                        <a:pt x="136" y="1411"/>
                        <a:pt x="271" y="1411"/>
                      </a:cubicBezTo>
                      <a:cubicBezTo>
                        <a:pt x="407" y="1411"/>
                        <a:pt x="527" y="1291"/>
                        <a:pt x="512" y="1155"/>
                      </a:cubicBezTo>
                      <a:lnTo>
                        <a:pt x="512" y="283"/>
                      </a:lnTo>
                      <a:cubicBezTo>
                        <a:pt x="535" y="95"/>
                        <a:pt x="403" y="1"/>
                        <a:pt x="2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3"/>
                <p:cNvSpPr/>
                <p:nvPr/>
              </p:nvSpPr>
              <p:spPr>
                <a:xfrm>
                  <a:off x="6132050" y="3094600"/>
                  <a:ext cx="33375" cy="28650"/>
                </a:xfrm>
                <a:custGeom>
                  <a:avLst/>
                  <a:gdLst/>
                  <a:ahLst/>
                  <a:cxnLst/>
                  <a:rect l="l" t="t" r="r" b="b"/>
                  <a:pathLst>
                    <a:path w="1335" h="1146" extrusionOk="0">
                      <a:moveTo>
                        <a:pt x="380" y="0"/>
                      </a:moveTo>
                      <a:cubicBezTo>
                        <a:pt x="177" y="0"/>
                        <a:pt x="1" y="270"/>
                        <a:pt x="206" y="453"/>
                      </a:cubicBezTo>
                      <a:lnTo>
                        <a:pt x="823" y="1070"/>
                      </a:lnTo>
                      <a:cubicBezTo>
                        <a:pt x="868" y="1115"/>
                        <a:pt x="929" y="1145"/>
                        <a:pt x="1004" y="1145"/>
                      </a:cubicBezTo>
                      <a:cubicBezTo>
                        <a:pt x="1230" y="1145"/>
                        <a:pt x="1335" y="875"/>
                        <a:pt x="1184" y="709"/>
                      </a:cubicBezTo>
                      <a:lnTo>
                        <a:pt x="568" y="92"/>
                      </a:lnTo>
                      <a:cubicBezTo>
                        <a:pt x="510" y="27"/>
                        <a:pt x="443" y="0"/>
                        <a:pt x="3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3"/>
                <p:cNvSpPr/>
                <p:nvPr/>
              </p:nvSpPr>
              <p:spPr>
                <a:xfrm>
                  <a:off x="6133050" y="3314500"/>
                  <a:ext cx="30875" cy="28050"/>
                </a:xfrm>
                <a:custGeom>
                  <a:avLst/>
                  <a:gdLst/>
                  <a:ahLst/>
                  <a:cxnLst/>
                  <a:rect l="l" t="t" r="r" b="b"/>
                  <a:pathLst>
                    <a:path w="1235" h="1122" extrusionOk="0">
                      <a:moveTo>
                        <a:pt x="964" y="0"/>
                      </a:moveTo>
                      <a:cubicBezTo>
                        <a:pt x="900" y="0"/>
                        <a:pt x="836" y="23"/>
                        <a:pt x="783" y="68"/>
                      </a:cubicBezTo>
                      <a:lnTo>
                        <a:pt x="166" y="685"/>
                      </a:lnTo>
                      <a:cubicBezTo>
                        <a:pt x="1" y="850"/>
                        <a:pt x="121" y="1121"/>
                        <a:pt x="347" y="1121"/>
                      </a:cubicBezTo>
                      <a:cubicBezTo>
                        <a:pt x="407" y="1121"/>
                        <a:pt x="467" y="1091"/>
                        <a:pt x="528" y="1046"/>
                      </a:cubicBezTo>
                      <a:lnTo>
                        <a:pt x="1144" y="429"/>
                      </a:lnTo>
                      <a:cubicBezTo>
                        <a:pt x="1235" y="324"/>
                        <a:pt x="1235" y="173"/>
                        <a:pt x="1144" y="68"/>
                      </a:cubicBezTo>
                      <a:cubicBezTo>
                        <a:pt x="1092" y="23"/>
                        <a:pt x="1028" y="0"/>
                        <a:pt x="9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1" name="Google Shape;1271;p3"/>
              <p:cNvSpPr/>
              <p:nvPr/>
            </p:nvSpPr>
            <p:spPr>
              <a:xfrm>
                <a:off x="6352350" y="3094900"/>
                <a:ext cx="32950" cy="28350"/>
              </a:xfrm>
              <a:custGeom>
                <a:avLst/>
                <a:gdLst/>
                <a:ahLst/>
                <a:cxnLst/>
                <a:rect l="l" t="t" r="r" b="b"/>
                <a:pathLst>
                  <a:path w="1318" h="1134" extrusionOk="0">
                    <a:moveTo>
                      <a:pt x="959" y="1"/>
                    </a:moveTo>
                    <a:cubicBezTo>
                      <a:pt x="901" y="1"/>
                      <a:pt x="839" y="24"/>
                      <a:pt x="783" y="80"/>
                    </a:cubicBezTo>
                    <a:lnTo>
                      <a:pt x="166" y="697"/>
                    </a:lnTo>
                    <a:cubicBezTo>
                      <a:pt x="1" y="863"/>
                      <a:pt x="121" y="1133"/>
                      <a:pt x="347" y="1133"/>
                    </a:cubicBezTo>
                    <a:cubicBezTo>
                      <a:pt x="407" y="1133"/>
                      <a:pt x="467" y="1103"/>
                      <a:pt x="527" y="1058"/>
                    </a:cubicBezTo>
                    <a:lnTo>
                      <a:pt x="1144" y="441"/>
                    </a:lnTo>
                    <a:cubicBezTo>
                      <a:pt x="1317" y="256"/>
                      <a:pt x="1154" y="1"/>
                      <a:pt x="9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272" name="Google Shape;1272;p3"/>
          <p:cNvSpPr txBox="1"/>
          <p:nvPr/>
        </p:nvSpPr>
        <p:spPr>
          <a:xfrm>
            <a:off x="6500826" y="2428874"/>
            <a:ext cx="2336400" cy="892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2400"/>
              <a:buFont typeface="Overpass Black"/>
              <a:buNone/>
            </a:pPr>
            <a:r>
              <a:rPr lang="en-US" sz="2800" b="1" i="0" u="none" strike="noStrike" cap="none">
                <a:solidFill>
                  <a:schemeClr val="dk2"/>
                </a:solidFill>
                <a:latin typeface="Overpass Black"/>
                <a:ea typeface="Overpass Black"/>
                <a:cs typeface="Overpass Black"/>
                <a:sym typeface="Overpass Black"/>
              </a:rPr>
              <a:t>04</a:t>
            </a:r>
            <a:endParaRPr sz="2800" b="1" i="0" u="none" strike="noStrike" cap="none">
              <a:solidFill>
                <a:schemeClr val="dk2"/>
              </a:solidFill>
              <a:latin typeface="Overpass Black"/>
              <a:ea typeface="Overpass Black"/>
              <a:cs typeface="Overpass Black"/>
              <a:sym typeface="Overpass Black"/>
            </a:endParaRPr>
          </a:p>
        </p:txBody>
      </p:sp>
      <p:sp>
        <p:nvSpPr>
          <p:cNvPr id="1273" name="Google Shape;1273;p3"/>
          <p:cNvSpPr txBox="1"/>
          <p:nvPr/>
        </p:nvSpPr>
        <p:spPr>
          <a:xfrm>
            <a:off x="6572264" y="3286130"/>
            <a:ext cx="2336400" cy="8925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chemeClr val="dk2"/>
              </a:buClr>
              <a:buSzPts val="1400"/>
              <a:buFont typeface="Open Sans"/>
              <a:buNone/>
            </a:pPr>
            <a:r>
              <a:rPr lang="en-US" sz="1800" b="0" i="0" u="none" strike="noStrike" cap="none">
                <a:solidFill>
                  <a:schemeClr val="dk2"/>
                </a:solidFill>
                <a:latin typeface="Open Sans"/>
                <a:ea typeface="Open Sans"/>
                <a:cs typeface="Open Sans"/>
                <a:sym typeface="Open Sans"/>
              </a:rPr>
              <a:t>CÔNG NGHỆ TƯƠNG LAI</a:t>
            </a:r>
            <a:endParaRPr sz="1800" b="0" i="0" u="none" strike="noStrike" cap="none">
              <a:solidFill>
                <a:schemeClr val="dk2"/>
              </a:solidFill>
              <a:latin typeface="Open Sans"/>
              <a:ea typeface="Open Sans"/>
              <a:cs typeface="Open Sans"/>
              <a:sym typeface="Open San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4"/>
                                        </p:tgtEl>
                                        <p:attrNameLst>
                                          <p:attrName>style.visibility</p:attrName>
                                        </p:attrNameLst>
                                      </p:cBhvr>
                                      <p:to>
                                        <p:strVal val="visible"/>
                                      </p:to>
                                    </p:set>
                                    <p:animEffect transition="in" filter="fade">
                                      <p:cBhvr>
                                        <p:cTn id="7" dur="1"/>
                                        <p:tgtEl>
                                          <p:spTgt spid="1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5"/>
                                        </p:tgtEl>
                                        <p:attrNameLst>
                                          <p:attrName>style.visibility</p:attrName>
                                        </p:attrNameLst>
                                      </p:cBhvr>
                                      <p:to>
                                        <p:strVal val="visible"/>
                                      </p:to>
                                    </p:set>
                                    <p:animEffect transition="in" filter="fade">
                                      <p:cBhvr>
                                        <p:cTn id="12" dur="2000"/>
                                        <p:tgtEl>
                                          <p:spTgt spid="12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6">
                                            <p:txEl>
                                              <p:pRg st="0" end="0"/>
                                            </p:txEl>
                                          </p:spTgt>
                                        </p:tgtEl>
                                        <p:attrNameLst>
                                          <p:attrName>style.visibility</p:attrName>
                                        </p:attrNameLst>
                                      </p:cBhvr>
                                      <p:to>
                                        <p:strVal val="visible"/>
                                      </p:to>
                                    </p:set>
                                    <p:animEffect transition="in" filter="fade">
                                      <p:cBhvr>
                                        <p:cTn id="17" dur="1000"/>
                                        <p:tgtEl>
                                          <p:spTgt spid="12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6">
                                            <p:txEl>
                                              <p:pRg st="1" end="1"/>
                                            </p:txEl>
                                          </p:spTgt>
                                        </p:tgtEl>
                                        <p:attrNameLst>
                                          <p:attrName>style.visibility</p:attrName>
                                        </p:attrNameLst>
                                      </p:cBhvr>
                                      <p:to>
                                        <p:strVal val="visible"/>
                                      </p:to>
                                    </p:set>
                                    <p:animEffect transition="in" filter="fade">
                                      <p:cBhvr>
                                        <p:cTn id="22" dur="1000"/>
                                        <p:tgtEl>
                                          <p:spTgt spid="123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gtEl>
                                        <p:attrNameLst>
                                          <p:attrName>style.visibility</p:attrName>
                                        </p:attrNameLst>
                                      </p:cBhvr>
                                      <p:to>
                                        <p:strVal val="visible"/>
                                      </p:to>
                                    </p:set>
                                    <p:animEffect transition="in" filter="fade">
                                      <p:cBhvr>
                                        <p:cTn id="27" dur="2000"/>
                                        <p:tgtEl>
                                          <p:spTgt spid="12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8">
                                            <p:txEl>
                                              <p:pRg st="0" end="0"/>
                                            </p:txEl>
                                          </p:spTgt>
                                        </p:tgtEl>
                                        <p:attrNameLst>
                                          <p:attrName>style.visibility</p:attrName>
                                        </p:attrNameLst>
                                      </p:cBhvr>
                                      <p:to>
                                        <p:strVal val="visible"/>
                                      </p:to>
                                    </p:set>
                                    <p:animEffect transition="in" filter="fade">
                                      <p:cBhvr>
                                        <p:cTn id="32" dur="1000"/>
                                        <p:tgtEl>
                                          <p:spTgt spid="123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9"/>
                                        </p:tgtEl>
                                        <p:attrNameLst>
                                          <p:attrName>style.visibility</p:attrName>
                                        </p:attrNameLst>
                                      </p:cBhvr>
                                      <p:to>
                                        <p:strVal val="visible"/>
                                      </p:to>
                                    </p:set>
                                    <p:animEffect transition="in" filter="fade">
                                      <p:cBhvr>
                                        <p:cTn id="37" dur="2000"/>
                                        <p:tgtEl>
                                          <p:spTgt spid="12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40">
                                            <p:txEl>
                                              <p:pRg st="0" end="0"/>
                                            </p:txEl>
                                          </p:spTgt>
                                        </p:tgtEl>
                                        <p:attrNameLst>
                                          <p:attrName>style.visibility</p:attrName>
                                        </p:attrNameLst>
                                      </p:cBhvr>
                                      <p:to>
                                        <p:strVal val="visible"/>
                                      </p:to>
                                    </p:set>
                                    <p:animEffect transition="in" filter="fade">
                                      <p:cBhvr>
                                        <p:cTn id="42" dur="1000"/>
                                        <p:tgtEl>
                                          <p:spTgt spid="124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72"/>
                                        </p:tgtEl>
                                        <p:attrNameLst>
                                          <p:attrName>style.visibility</p:attrName>
                                        </p:attrNameLst>
                                      </p:cBhvr>
                                      <p:to>
                                        <p:strVal val="visible"/>
                                      </p:to>
                                    </p:set>
                                    <p:animEffect transition="in" filter="fade">
                                      <p:cBhvr>
                                        <p:cTn id="47" dur="2000"/>
                                        <p:tgtEl>
                                          <p:spTgt spid="12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73"/>
                                        </p:tgtEl>
                                        <p:attrNameLst>
                                          <p:attrName>style.visibility</p:attrName>
                                        </p:attrNameLst>
                                      </p:cBhvr>
                                      <p:to>
                                        <p:strVal val="visible"/>
                                      </p:to>
                                    </p:set>
                                    <p:animEffect transition="in" filter="fade">
                                      <p:cBhvr>
                                        <p:cTn id="52" dur="1000"/>
                                        <p:tgtEl>
                                          <p:spTgt spid="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30"/>
          <p:cNvSpPr txBox="1">
            <a:spLocks noGrp="1"/>
          </p:cNvSpPr>
          <p:nvPr>
            <p:ph type="ctrTitle"/>
          </p:nvPr>
        </p:nvSpPr>
        <p:spPr>
          <a:xfrm>
            <a:off x="1928794" y="2857502"/>
            <a:ext cx="5072098" cy="79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a:t>CÔNG NGHỆ TƯƠNG LAI</a:t>
            </a:r>
            <a:endParaRPr/>
          </a:p>
        </p:txBody>
      </p:sp>
      <p:sp>
        <p:nvSpPr>
          <p:cNvPr id="1504" name="Google Shape;1504;p30"/>
          <p:cNvSpPr txBox="1">
            <a:spLocks noGrp="1"/>
          </p:cNvSpPr>
          <p:nvPr>
            <p:ph type="title" idx="2"/>
          </p:nvPr>
        </p:nvSpPr>
        <p:spPr>
          <a:xfrm>
            <a:off x="2646000" y="894175"/>
            <a:ext cx="3852000" cy="2031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a:t>04</a:t>
            </a:r>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4"/>
                                        </p:tgtEl>
                                        <p:attrNameLst>
                                          <p:attrName>style.visibility</p:attrName>
                                        </p:attrNameLst>
                                      </p:cBhvr>
                                      <p:to>
                                        <p:strVal val="visible"/>
                                      </p:to>
                                    </p:set>
                                    <p:animEffect transition="in" filter="fade">
                                      <p:cBhvr>
                                        <p:cTn id="7" dur="1"/>
                                        <p:tgtEl>
                                          <p:spTgt spid="15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3"/>
                                        </p:tgtEl>
                                        <p:attrNameLst>
                                          <p:attrName>style.visibility</p:attrName>
                                        </p:attrNameLst>
                                      </p:cBhvr>
                                      <p:to>
                                        <p:strVal val="visible"/>
                                      </p:to>
                                    </p:set>
                                    <p:animEffect transition="in" filter="fade">
                                      <p:cBhvr>
                                        <p:cTn id="12" dur="1"/>
                                        <p:tgtEl>
                                          <p:spTgt spid="1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31"/>
          <p:cNvSpPr txBox="1">
            <a:spLocks noGrp="1"/>
          </p:cNvSpPr>
          <p:nvPr>
            <p:ph type="body" idx="1"/>
          </p:nvPr>
        </p:nvSpPr>
        <p:spPr>
          <a:xfrm>
            <a:off x="-571536" y="714362"/>
            <a:ext cx="9858412" cy="1214446"/>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SzPts val="1400"/>
              <a:buNone/>
            </a:pPr>
            <a:r>
              <a:rPr lang="en-US" sz="2000"/>
              <a:t>Vật liệu kị nước có đặc tính chống thấm nước nhờ giữ cho không khí trên bề mặt</a:t>
            </a:r>
            <a:endParaRPr sz="2000"/>
          </a:p>
          <a:p>
            <a:pPr marL="457200" lvl="0" indent="0" algn="ctr" rtl="0">
              <a:lnSpc>
                <a:spcPct val="150000"/>
              </a:lnSpc>
              <a:spcBef>
                <a:spcPts val="0"/>
              </a:spcBef>
              <a:spcAft>
                <a:spcPts val="0"/>
              </a:spcAft>
              <a:buSzPts val="1400"/>
              <a:buNone/>
            </a:pPr>
            <a:r>
              <a:rPr lang="en-US" sz="2000"/>
              <a:t>=&gt; Sản xuất các vật liệu kị nước hữu dụng trong việc chế tạo vật thể nổi tốt hơn.</a:t>
            </a:r>
            <a:endParaRPr/>
          </a:p>
          <a:p>
            <a:pPr marL="457200" lvl="0" indent="0" algn="ctr" rtl="0">
              <a:lnSpc>
                <a:spcPct val="150000"/>
              </a:lnSpc>
              <a:spcBef>
                <a:spcPts val="0"/>
              </a:spcBef>
              <a:spcAft>
                <a:spcPts val="0"/>
              </a:spcAft>
              <a:buSzPts val="1400"/>
              <a:buNone/>
            </a:pPr>
            <a:endParaRPr sz="1800"/>
          </a:p>
        </p:txBody>
      </p:sp>
      <p:sp>
        <p:nvSpPr>
          <p:cNvPr id="1510" name="Google Shape;1510;p31"/>
          <p:cNvSpPr txBox="1">
            <a:spLocks noGrp="1"/>
          </p:cNvSpPr>
          <p:nvPr>
            <p:ph type="ctrTitle"/>
          </p:nvPr>
        </p:nvSpPr>
        <p:spPr>
          <a:xfrm>
            <a:off x="714348" y="0"/>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CÔNG NGHỆ TƯƠNG LAI</a:t>
            </a:r>
            <a:endParaRPr b="1"/>
          </a:p>
        </p:txBody>
      </p:sp>
      <p:pic>
        <p:nvPicPr>
          <p:cNvPr id="1511" name="Google Shape;1511;p31" descr="screen-8.jpg"/>
          <p:cNvPicPr preferRelativeResize="0"/>
          <p:nvPr/>
        </p:nvPicPr>
        <p:blipFill rotWithShape="1">
          <a:blip r:embed="rId3">
            <a:alphaModFix/>
          </a:blip>
          <a:srcRect/>
          <a:stretch/>
        </p:blipFill>
        <p:spPr>
          <a:xfrm>
            <a:off x="4643438" y="2357436"/>
            <a:ext cx="4357686" cy="2178843"/>
          </a:xfrm>
          <a:prstGeom prst="rect">
            <a:avLst/>
          </a:prstGeom>
          <a:noFill/>
          <a:ln>
            <a:noFill/>
          </a:ln>
        </p:spPr>
      </p:pic>
      <p:pic>
        <p:nvPicPr>
          <p:cNvPr id="1512" name="Google Shape;1512;p31" descr="https://scontent-hkt1-1.xx.fbcdn.net/v/t1.15752-0/s320x320/182786804_1187054775057178_5737450477085176824_n.jpg?_nc_cat=105&amp;ccb=1-3&amp;_nc_sid=58c789&amp;_nc_ohc=4lvVumRb_RkAX_oqvF1&amp;_nc_oc=AQmAh7GHeBd0Rv38zvHuO9tIRVKbCIUtVUIO6_ws3yUWpVkBY-c2D051dERxVXkS5D8&amp;_nc_ht=scontent-hkt1-1.xx&amp;tp=7&amp;oh=0e07910108a3702354c9dfeba937b7f4&amp;oe=60BA76C0"/>
          <p:cNvPicPr preferRelativeResize="0"/>
          <p:nvPr/>
        </p:nvPicPr>
        <p:blipFill rotWithShape="1">
          <a:blip r:embed="rId4">
            <a:alphaModFix/>
          </a:blip>
          <a:srcRect/>
          <a:stretch/>
        </p:blipFill>
        <p:spPr>
          <a:xfrm>
            <a:off x="571472" y="2285998"/>
            <a:ext cx="3508241" cy="2214578"/>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Effect transition="in" filter="fade">
                                      <p:cBhvr>
                                        <p:cTn id="7" dur="1"/>
                                        <p:tgtEl>
                                          <p:spTgt spid="15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9">
                                            <p:txEl>
                                              <p:pRg st="0" end="0"/>
                                            </p:txEl>
                                          </p:spTgt>
                                        </p:tgtEl>
                                        <p:attrNameLst>
                                          <p:attrName>style.visibility</p:attrName>
                                        </p:attrNameLst>
                                      </p:cBhvr>
                                      <p:to>
                                        <p:strVal val="visible"/>
                                      </p:to>
                                    </p:set>
                                    <p:animEffect transition="in" filter="fade">
                                      <p:cBhvr>
                                        <p:cTn id="12" dur="1"/>
                                        <p:tgtEl>
                                          <p:spTgt spid="15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9">
                                            <p:txEl>
                                              <p:pRg st="1" end="1"/>
                                            </p:txEl>
                                          </p:spTgt>
                                        </p:tgtEl>
                                        <p:attrNameLst>
                                          <p:attrName>style.visibility</p:attrName>
                                        </p:attrNameLst>
                                      </p:cBhvr>
                                      <p:to>
                                        <p:strVal val="visible"/>
                                      </p:to>
                                    </p:set>
                                    <p:animEffect transition="in" filter="fade">
                                      <p:cBhvr>
                                        <p:cTn id="17" dur="1"/>
                                        <p:tgtEl>
                                          <p:spTgt spid="15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9">
                                            <p:txEl>
                                              <p:pRg st="2" end="2"/>
                                            </p:txEl>
                                          </p:spTgt>
                                        </p:tgtEl>
                                        <p:attrNameLst>
                                          <p:attrName>style.visibility</p:attrName>
                                        </p:attrNameLst>
                                      </p:cBhvr>
                                      <p:to>
                                        <p:strVal val="visible"/>
                                      </p:to>
                                    </p:set>
                                    <p:animEffect transition="in" filter="fade">
                                      <p:cBhvr>
                                        <p:cTn id="22" dur="1"/>
                                        <p:tgtEl>
                                          <p:spTgt spid="1509">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12"/>
                                        </p:tgtEl>
                                        <p:attrNameLst>
                                          <p:attrName>style.visibility</p:attrName>
                                        </p:attrNameLst>
                                      </p:cBhvr>
                                      <p:to>
                                        <p:strVal val="visible"/>
                                      </p:to>
                                    </p:set>
                                    <p:animEffect transition="in" filter="fade">
                                      <p:cBhvr>
                                        <p:cTn id="25" dur="1"/>
                                        <p:tgtEl>
                                          <p:spTgt spid="1512"/>
                                        </p:tgtEl>
                                      </p:cBhvr>
                                    </p:animEffect>
                                  </p:childTnLst>
                                </p:cTn>
                              </p:par>
                              <p:par>
                                <p:cTn id="26" presetID="10" presetClass="entr" presetSubtype="0" fill="hold" nodeType="withEffect">
                                  <p:stCondLst>
                                    <p:cond delay="0"/>
                                  </p:stCondLst>
                                  <p:childTnLst>
                                    <p:set>
                                      <p:cBhvr>
                                        <p:cTn id="27" dur="1" fill="hold">
                                          <p:stCondLst>
                                            <p:cond delay="0"/>
                                          </p:stCondLst>
                                        </p:cTn>
                                        <p:tgtEl>
                                          <p:spTgt spid="1511"/>
                                        </p:tgtEl>
                                        <p:attrNameLst>
                                          <p:attrName>style.visibility</p:attrName>
                                        </p:attrNameLst>
                                      </p:cBhvr>
                                      <p:to>
                                        <p:strVal val="visible"/>
                                      </p:to>
                                    </p:set>
                                    <p:animEffect transition="in" filter="fade">
                                      <p:cBhvr>
                                        <p:cTn id="28" dur="1"/>
                                        <p:tgtEl>
                                          <p:spTgt spid="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32"/>
          <p:cNvSpPr txBox="1">
            <a:spLocks noGrp="1"/>
          </p:cNvSpPr>
          <p:nvPr>
            <p:ph type="body" idx="1"/>
          </p:nvPr>
        </p:nvSpPr>
        <p:spPr>
          <a:xfrm>
            <a:off x="-571536" y="642924"/>
            <a:ext cx="9858412" cy="1214446"/>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SzPts val="1400"/>
              <a:buNone/>
            </a:pPr>
            <a:r>
              <a:rPr lang="en-US" sz="2000"/>
              <a:t>Xây dựng cấu trúc hai bề mặt nhôm đối xứng, nối với nhau bằng cột trung tâm</a:t>
            </a:r>
            <a:endParaRPr sz="2000"/>
          </a:p>
          <a:p>
            <a:pPr marL="457200" lvl="0" indent="0" algn="ctr" rtl="0">
              <a:lnSpc>
                <a:spcPct val="150000"/>
              </a:lnSpc>
              <a:spcBef>
                <a:spcPts val="0"/>
              </a:spcBef>
              <a:spcAft>
                <a:spcPts val="0"/>
              </a:spcAft>
              <a:buSzPts val="1400"/>
              <a:buNone/>
            </a:pPr>
            <a:r>
              <a:rPr lang="en-US" sz="2000"/>
              <a:t>=&gt; Khoảng cách giữa hai tấm nhôm giống như ngăn chống thấm nước ở giữa</a:t>
            </a:r>
            <a:endParaRPr sz="2000"/>
          </a:p>
          <a:p>
            <a:pPr marL="457200" lvl="0" indent="0" algn="ctr" rtl="0">
              <a:lnSpc>
                <a:spcPct val="150000"/>
              </a:lnSpc>
              <a:spcBef>
                <a:spcPts val="0"/>
              </a:spcBef>
              <a:spcAft>
                <a:spcPts val="0"/>
              </a:spcAft>
              <a:buSzPts val="1400"/>
              <a:buNone/>
            </a:pPr>
            <a:endParaRPr sz="1800"/>
          </a:p>
        </p:txBody>
      </p:sp>
      <p:sp>
        <p:nvSpPr>
          <p:cNvPr id="1518" name="Google Shape;1518;p32"/>
          <p:cNvSpPr txBox="1">
            <a:spLocks noGrp="1"/>
          </p:cNvSpPr>
          <p:nvPr>
            <p:ph type="ctrTitle"/>
          </p:nvPr>
        </p:nvSpPr>
        <p:spPr>
          <a:xfrm>
            <a:off x="714348" y="0"/>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CÔNG NGHỆ TƯƠNG LAI</a:t>
            </a:r>
            <a:endParaRPr b="1"/>
          </a:p>
        </p:txBody>
      </p:sp>
      <p:pic>
        <p:nvPicPr>
          <p:cNvPr id="1519" name="Google Shape;1519;p32" descr="https://scontent-hkt1-1.xx.fbcdn.net/v/t1.15752-0/p206x206/181882731_169898105045773_3669096170151911368_n.jpg?_nc_cat=108&amp;ccb=1-3&amp;_nc_sid=58c789&amp;_nc_ohc=7xveJVAvezwAX-MnIIu&amp;_nc_ht=scontent-hkt1-1.xx&amp;tp=6&amp;oh=22f986f1c9afc9e861611cde0c45823e&amp;oe=60BA1244"/>
          <p:cNvPicPr preferRelativeResize="0"/>
          <p:nvPr/>
        </p:nvPicPr>
        <p:blipFill rotWithShape="1">
          <a:blip r:embed="rId3">
            <a:alphaModFix/>
          </a:blip>
          <a:srcRect/>
          <a:stretch/>
        </p:blipFill>
        <p:spPr>
          <a:xfrm>
            <a:off x="285720" y="2000246"/>
            <a:ext cx="4151033" cy="2714644"/>
          </a:xfrm>
          <a:prstGeom prst="rect">
            <a:avLst/>
          </a:prstGeom>
          <a:noFill/>
          <a:ln>
            <a:noFill/>
          </a:ln>
        </p:spPr>
      </p:pic>
      <p:sp>
        <p:nvSpPr>
          <p:cNvPr id="1520" name="Google Shape;1520;p32" descr="Наблюдая за огненными муравьями, ученые создали новый вид металла, который не  тонет в воде | Наука | Селдон Новости"/>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21" name="Google Shape;1521;p32" descr="tải xuống.jpg"/>
          <p:cNvPicPr preferRelativeResize="0"/>
          <p:nvPr/>
        </p:nvPicPr>
        <p:blipFill rotWithShape="1">
          <a:blip r:embed="rId4">
            <a:alphaModFix/>
          </a:blip>
          <a:srcRect/>
          <a:stretch/>
        </p:blipFill>
        <p:spPr>
          <a:xfrm>
            <a:off x="4786314" y="2071684"/>
            <a:ext cx="4000528" cy="2601013"/>
          </a:xfrm>
          <a:prstGeom prst="rect">
            <a:avLst/>
          </a:prstGeom>
          <a:noFill/>
          <a:ln>
            <a:no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8"/>
                                        </p:tgtEl>
                                        <p:attrNameLst>
                                          <p:attrName>style.visibility</p:attrName>
                                        </p:attrNameLst>
                                      </p:cBhvr>
                                      <p:to>
                                        <p:strVal val="visible"/>
                                      </p:to>
                                    </p:set>
                                    <p:animEffect transition="in" filter="fade">
                                      <p:cBhvr>
                                        <p:cTn id="7" dur="1"/>
                                        <p:tgtEl>
                                          <p:spTgt spid="1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7">
                                            <p:txEl>
                                              <p:pRg st="0" end="0"/>
                                            </p:txEl>
                                          </p:spTgt>
                                        </p:tgtEl>
                                        <p:attrNameLst>
                                          <p:attrName>style.visibility</p:attrName>
                                        </p:attrNameLst>
                                      </p:cBhvr>
                                      <p:to>
                                        <p:strVal val="visible"/>
                                      </p:to>
                                    </p:set>
                                    <p:animEffect transition="in" filter="fade">
                                      <p:cBhvr>
                                        <p:cTn id="12" dur="1"/>
                                        <p:tgtEl>
                                          <p:spTgt spid="15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7">
                                            <p:txEl>
                                              <p:pRg st="1" end="1"/>
                                            </p:txEl>
                                          </p:spTgt>
                                        </p:tgtEl>
                                        <p:attrNameLst>
                                          <p:attrName>style.visibility</p:attrName>
                                        </p:attrNameLst>
                                      </p:cBhvr>
                                      <p:to>
                                        <p:strVal val="visible"/>
                                      </p:to>
                                    </p:set>
                                    <p:animEffect transition="in" filter="fade">
                                      <p:cBhvr>
                                        <p:cTn id="17" dur="1"/>
                                        <p:tgtEl>
                                          <p:spTgt spid="15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7">
                                            <p:txEl>
                                              <p:pRg st="2" end="2"/>
                                            </p:txEl>
                                          </p:spTgt>
                                        </p:tgtEl>
                                        <p:attrNameLst>
                                          <p:attrName>style.visibility</p:attrName>
                                        </p:attrNameLst>
                                      </p:cBhvr>
                                      <p:to>
                                        <p:strVal val="visible"/>
                                      </p:to>
                                    </p:set>
                                    <p:animEffect transition="in" filter="fade">
                                      <p:cBhvr>
                                        <p:cTn id="22" dur="1"/>
                                        <p:tgtEl>
                                          <p:spTgt spid="15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9"/>
                                        </p:tgtEl>
                                        <p:attrNameLst>
                                          <p:attrName>style.visibility</p:attrName>
                                        </p:attrNameLst>
                                      </p:cBhvr>
                                      <p:to>
                                        <p:strVal val="visible"/>
                                      </p:to>
                                    </p:set>
                                    <p:animEffect transition="in" filter="fade">
                                      <p:cBhvr>
                                        <p:cTn id="27" dur="1"/>
                                        <p:tgtEl>
                                          <p:spTgt spid="1519"/>
                                        </p:tgtEl>
                                      </p:cBhvr>
                                    </p:animEffect>
                                  </p:childTnLst>
                                </p:cTn>
                              </p:par>
                              <p:par>
                                <p:cTn id="28" presetID="10" presetClass="entr" presetSubtype="0" fill="hold" nodeType="withEffect">
                                  <p:stCondLst>
                                    <p:cond delay="0"/>
                                  </p:stCondLst>
                                  <p:childTnLst>
                                    <p:set>
                                      <p:cBhvr>
                                        <p:cTn id="29" dur="1" fill="hold">
                                          <p:stCondLst>
                                            <p:cond delay="0"/>
                                          </p:stCondLst>
                                        </p:cTn>
                                        <p:tgtEl>
                                          <p:spTgt spid="1521"/>
                                        </p:tgtEl>
                                        <p:attrNameLst>
                                          <p:attrName>style.visibility</p:attrName>
                                        </p:attrNameLst>
                                      </p:cBhvr>
                                      <p:to>
                                        <p:strVal val="visible"/>
                                      </p:to>
                                    </p:set>
                                    <p:animEffect transition="in" filter="fade">
                                      <p:cBhvr>
                                        <p:cTn id="30" dur="1"/>
                                        <p:tgtEl>
                                          <p:spTgt spid="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33"/>
          <p:cNvSpPr txBox="1">
            <a:spLocks noGrp="1"/>
          </p:cNvSpPr>
          <p:nvPr>
            <p:ph type="body" idx="1"/>
          </p:nvPr>
        </p:nvSpPr>
        <p:spPr>
          <a:xfrm>
            <a:off x="-571536" y="500048"/>
            <a:ext cx="9858412" cy="1214446"/>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SzPts val="1400"/>
              <a:buNone/>
            </a:pPr>
            <a:r>
              <a:rPr lang="en-US" sz="2000"/>
              <a:t>Mô hình vi cấu trúc và kích thước nano cung cấp đặc tính kị nước cho kim loại. </a:t>
            </a:r>
            <a:endParaRPr/>
          </a:p>
          <a:p>
            <a:pPr marL="457200" lvl="0" indent="0" algn="ctr" rtl="0">
              <a:lnSpc>
                <a:spcPct val="150000"/>
              </a:lnSpc>
              <a:spcBef>
                <a:spcPts val="0"/>
              </a:spcBef>
              <a:spcAft>
                <a:spcPts val="0"/>
              </a:spcAft>
              <a:buSzPts val="1400"/>
              <a:buNone/>
            </a:pPr>
            <a:r>
              <a:rPr lang="en-US" sz="2000"/>
              <a:t>=&gt; Đẩy bật những giọt nước bám vào nó, chống bụi bám</a:t>
            </a:r>
            <a:endParaRPr sz="2000"/>
          </a:p>
          <a:p>
            <a:pPr marL="457200" lvl="0" indent="0" algn="ctr" rtl="0">
              <a:lnSpc>
                <a:spcPct val="150000"/>
              </a:lnSpc>
              <a:spcBef>
                <a:spcPts val="0"/>
              </a:spcBef>
              <a:spcAft>
                <a:spcPts val="0"/>
              </a:spcAft>
              <a:buSzPts val="1400"/>
              <a:buNone/>
            </a:pPr>
            <a:endParaRPr sz="1800"/>
          </a:p>
          <a:p>
            <a:pPr marL="457200" lvl="0" indent="0" algn="ctr" rtl="0">
              <a:lnSpc>
                <a:spcPct val="150000"/>
              </a:lnSpc>
              <a:spcBef>
                <a:spcPts val="0"/>
              </a:spcBef>
              <a:spcAft>
                <a:spcPts val="0"/>
              </a:spcAft>
              <a:buSzPts val="1400"/>
              <a:buNone/>
            </a:pPr>
            <a:endParaRPr sz="1800"/>
          </a:p>
        </p:txBody>
      </p:sp>
      <p:sp>
        <p:nvSpPr>
          <p:cNvPr id="1527" name="Google Shape;1527;p33"/>
          <p:cNvSpPr txBox="1">
            <a:spLocks noGrp="1"/>
          </p:cNvSpPr>
          <p:nvPr>
            <p:ph type="ctrTitle"/>
          </p:nvPr>
        </p:nvSpPr>
        <p:spPr>
          <a:xfrm>
            <a:off x="714348" y="0"/>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CÔNG NGHỆ TƯƠNG LAI</a:t>
            </a:r>
            <a:endParaRPr b="1"/>
          </a:p>
        </p:txBody>
      </p:sp>
      <p:sp>
        <p:nvSpPr>
          <p:cNvPr id="1528" name="Google Shape;1528;p33" descr="Наблюдая за огненными муравьями, ученые создали новый вид металла, который не  тонет в воде | Наука | Селдон Новости"/>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29" name="Google Shape;1529;p33" descr="tải xuống (1).jpg"/>
          <p:cNvPicPr preferRelativeResize="0"/>
          <p:nvPr/>
        </p:nvPicPr>
        <p:blipFill rotWithShape="1">
          <a:blip r:embed="rId3">
            <a:alphaModFix/>
          </a:blip>
          <a:srcRect/>
          <a:stretch/>
        </p:blipFill>
        <p:spPr>
          <a:xfrm>
            <a:off x="2143108" y="1785932"/>
            <a:ext cx="4632930" cy="3071834"/>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7"/>
                                        </p:tgtEl>
                                        <p:attrNameLst>
                                          <p:attrName>style.visibility</p:attrName>
                                        </p:attrNameLst>
                                      </p:cBhvr>
                                      <p:to>
                                        <p:strVal val="visible"/>
                                      </p:to>
                                    </p:set>
                                    <p:animEffect transition="in" filter="fade">
                                      <p:cBhvr>
                                        <p:cTn id="7" dur="1"/>
                                        <p:tgtEl>
                                          <p:spTgt spid="15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6">
                                            <p:txEl>
                                              <p:pRg st="0" end="0"/>
                                            </p:txEl>
                                          </p:spTgt>
                                        </p:tgtEl>
                                        <p:attrNameLst>
                                          <p:attrName>style.visibility</p:attrName>
                                        </p:attrNameLst>
                                      </p:cBhvr>
                                      <p:to>
                                        <p:strVal val="visible"/>
                                      </p:to>
                                    </p:set>
                                    <p:animEffect transition="in" filter="fade">
                                      <p:cBhvr>
                                        <p:cTn id="12" dur="1"/>
                                        <p:tgtEl>
                                          <p:spTgt spid="15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6">
                                            <p:txEl>
                                              <p:pRg st="1" end="1"/>
                                            </p:txEl>
                                          </p:spTgt>
                                        </p:tgtEl>
                                        <p:attrNameLst>
                                          <p:attrName>style.visibility</p:attrName>
                                        </p:attrNameLst>
                                      </p:cBhvr>
                                      <p:to>
                                        <p:strVal val="visible"/>
                                      </p:to>
                                    </p:set>
                                    <p:animEffect transition="in" filter="fade">
                                      <p:cBhvr>
                                        <p:cTn id="17" dur="1"/>
                                        <p:tgtEl>
                                          <p:spTgt spid="15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6">
                                            <p:txEl>
                                              <p:pRg st="2" end="2"/>
                                            </p:txEl>
                                          </p:spTgt>
                                        </p:tgtEl>
                                        <p:attrNameLst>
                                          <p:attrName>style.visibility</p:attrName>
                                        </p:attrNameLst>
                                      </p:cBhvr>
                                      <p:to>
                                        <p:strVal val="visible"/>
                                      </p:to>
                                    </p:set>
                                    <p:animEffect transition="in" filter="fade">
                                      <p:cBhvr>
                                        <p:cTn id="22" dur="1"/>
                                        <p:tgtEl>
                                          <p:spTgt spid="15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6">
                                            <p:txEl>
                                              <p:pRg st="3" end="3"/>
                                            </p:txEl>
                                          </p:spTgt>
                                        </p:tgtEl>
                                        <p:attrNameLst>
                                          <p:attrName>style.visibility</p:attrName>
                                        </p:attrNameLst>
                                      </p:cBhvr>
                                      <p:to>
                                        <p:strVal val="visible"/>
                                      </p:to>
                                    </p:set>
                                    <p:animEffect transition="in" filter="fade">
                                      <p:cBhvr>
                                        <p:cTn id="27" dur="1"/>
                                        <p:tgtEl>
                                          <p:spTgt spid="15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29"/>
                                        </p:tgtEl>
                                        <p:attrNameLst>
                                          <p:attrName>style.visibility</p:attrName>
                                        </p:attrNameLst>
                                      </p:cBhvr>
                                      <p:to>
                                        <p:strVal val="visible"/>
                                      </p:to>
                                    </p:set>
                                    <p:animEffect transition="in" filter="fade">
                                      <p:cBhvr>
                                        <p:cTn id="32" dur="1"/>
                                        <p:tgtEl>
                                          <p:spTgt spid="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34"/>
          <p:cNvSpPr txBox="1">
            <a:spLocks noGrp="1"/>
          </p:cNvSpPr>
          <p:nvPr>
            <p:ph type="body" idx="1"/>
          </p:nvPr>
        </p:nvSpPr>
        <p:spPr>
          <a:xfrm>
            <a:off x="-571536" y="642924"/>
            <a:ext cx="9858412" cy="1214446"/>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0"/>
              </a:spcBef>
              <a:spcAft>
                <a:spcPts val="0"/>
              </a:spcAft>
              <a:buSzPts val="1400"/>
              <a:buNone/>
            </a:pPr>
            <a:r>
              <a:rPr lang="en-US" sz="2000"/>
              <a:t>Sử dụng công nghệ nano kị nước, chiếc áo sẽ đẩy lùi bất kì chất lỏng nào đổ vào nó như sữa, nước ngọt, cà phê, sốt cà chua..., </a:t>
            </a:r>
            <a:endParaRPr/>
          </a:p>
          <a:p>
            <a:pPr marL="457200" lvl="0" indent="0" algn="ctr" rtl="0">
              <a:lnSpc>
                <a:spcPct val="150000"/>
              </a:lnSpc>
              <a:spcBef>
                <a:spcPts val="0"/>
              </a:spcBef>
              <a:spcAft>
                <a:spcPts val="0"/>
              </a:spcAft>
              <a:buSzPts val="1400"/>
              <a:buNone/>
            </a:pPr>
            <a:endParaRPr sz="1800"/>
          </a:p>
        </p:txBody>
      </p:sp>
      <p:sp>
        <p:nvSpPr>
          <p:cNvPr id="1535" name="Google Shape;1535;p34"/>
          <p:cNvSpPr txBox="1">
            <a:spLocks noGrp="1"/>
          </p:cNvSpPr>
          <p:nvPr>
            <p:ph type="ctrTitle"/>
          </p:nvPr>
        </p:nvSpPr>
        <p:spPr>
          <a:xfrm>
            <a:off x="714348" y="0"/>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ÁO KHÔNG BẨN </a:t>
            </a:r>
            <a:endParaRPr b="1"/>
          </a:p>
        </p:txBody>
      </p:sp>
      <p:sp>
        <p:nvSpPr>
          <p:cNvPr id="1536" name="Google Shape;1536;p34" descr="Наблюдая за огненными муравьями, ученые создали новый вид металла, который не  тонет в воде | Наука | Селдон Новости"/>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37" name="Google Shape;1537;p34" descr="https://lh5.googleusercontent.com/3zH59Ro9xjW2FdAVW5orZoGGwH-YNEMfX5nOFFk7-zzgfEzndLqPXYGbBm4Driv3lNpRr6FKf46axHhBfUHMMah1AWinZWGhq22zJWpFQQd5w0ztNp3B87Wk7IFzw-Fjag"/>
          <p:cNvPicPr preferRelativeResize="0"/>
          <p:nvPr/>
        </p:nvPicPr>
        <p:blipFill rotWithShape="1">
          <a:blip r:embed="rId3">
            <a:alphaModFix/>
          </a:blip>
          <a:srcRect/>
          <a:stretch/>
        </p:blipFill>
        <p:spPr>
          <a:xfrm>
            <a:off x="428596" y="2143122"/>
            <a:ext cx="3714776" cy="2571768"/>
          </a:xfrm>
          <a:prstGeom prst="rect">
            <a:avLst/>
          </a:prstGeom>
          <a:noFill/>
          <a:ln>
            <a:noFill/>
          </a:ln>
        </p:spPr>
      </p:pic>
      <p:pic>
        <p:nvPicPr>
          <p:cNvPr id="1538" name="Google Shape;1538;p34" descr="tải xuống (2).jpg"/>
          <p:cNvPicPr preferRelativeResize="0"/>
          <p:nvPr/>
        </p:nvPicPr>
        <p:blipFill rotWithShape="1">
          <a:blip r:embed="rId4">
            <a:alphaModFix/>
          </a:blip>
          <a:srcRect/>
          <a:stretch/>
        </p:blipFill>
        <p:spPr>
          <a:xfrm>
            <a:off x="4786314" y="2214560"/>
            <a:ext cx="4011829" cy="2500330"/>
          </a:xfrm>
          <a:prstGeom prst="rect">
            <a:avLst/>
          </a:prstGeom>
          <a:noFill/>
          <a:ln>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5"/>
                                        </p:tgtEl>
                                        <p:attrNameLst>
                                          <p:attrName>style.visibility</p:attrName>
                                        </p:attrNameLst>
                                      </p:cBhvr>
                                      <p:to>
                                        <p:strVal val="visible"/>
                                      </p:to>
                                    </p:set>
                                    <p:animEffect transition="in" filter="fade">
                                      <p:cBhvr>
                                        <p:cTn id="7" dur="1"/>
                                        <p:tgtEl>
                                          <p:spTgt spid="15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4">
                                            <p:txEl>
                                              <p:pRg st="0" end="0"/>
                                            </p:txEl>
                                          </p:spTgt>
                                        </p:tgtEl>
                                        <p:attrNameLst>
                                          <p:attrName>style.visibility</p:attrName>
                                        </p:attrNameLst>
                                      </p:cBhvr>
                                      <p:to>
                                        <p:strVal val="visible"/>
                                      </p:to>
                                    </p:set>
                                    <p:animEffect transition="in" filter="fade">
                                      <p:cBhvr>
                                        <p:cTn id="12" dur="1"/>
                                        <p:tgtEl>
                                          <p:spTgt spid="15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4">
                                            <p:txEl>
                                              <p:pRg st="1" end="1"/>
                                            </p:txEl>
                                          </p:spTgt>
                                        </p:tgtEl>
                                        <p:attrNameLst>
                                          <p:attrName>style.visibility</p:attrName>
                                        </p:attrNameLst>
                                      </p:cBhvr>
                                      <p:to>
                                        <p:strVal val="visible"/>
                                      </p:to>
                                    </p:set>
                                    <p:animEffect transition="in" filter="fade">
                                      <p:cBhvr>
                                        <p:cTn id="17" dur="1"/>
                                        <p:tgtEl>
                                          <p:spTgt spid="153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37"/>
                                        </p:tgtEl>
                                        <p:attrNameLst>
                                          <p:attrName>style.visibility</p:attrName>
                                        </p:attrNameLst>
                                      </p:cBhvr>
                                      <p:to>
                                        <p:strVal val="visible"/>
                                      </p:to>
                                    </p:set>
                                    <p:animEffect transition="in" filter="fade">
                                      <p:cBhvr>
                                        <p:cTn id="20" dur="1"/>
                                        <p:tgtEl>
                                          <p:spTgt spid="1537"/>
                                        </p:tgtEl>
                                      </p:cBhvr>
                                    </p:animEffect>
                                  </p:childTnLst>
                                </p:cTn>
                              </p:par>
                              <p:par>
                                <p:cTn id="21" presetID="10" presetClass="entr" presetSubtype="0" fill="hold" nodeType="withEffect">
                                  <p:stCondLst>
                                    <p:cond delay="0"/>
                                  </p:stCondLst>
                                  <p:childTnLst>
                                    <p:set>
                                      <p:cBhvr>
                                        <p:cTn id="22" dur="1" fill="hold">
                                          <p:stCondLst>
                                            <p:cond delay="0"/>
                                          </p:stCondLst>
                                        </p:cTn>
                                        <p:tgtEl>
                                          <p:spTgt spid="1538"/>
                                        </p:tgtEl>
                                        <p:attrNameLst>
                                          <p:attrName>style.visibility</p:attrName>
                                        </p:attrNameLst>
                                      </p:cBhvr>
                                      <p:to>
                                        <p:strVal val="visible"/>
                                      </p:to>
                                    </p:set>
                                    <p:animEffect transition="in" filter="fade">
                                      <p:cBhvr>
                                        <p:cTn id="23" dur="1"/>
                                        <p:tgtEl>
                                          <p:spTgt spid="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5"/>
          <p:cNvSpPr txBox="1">
            <a:spLocks noGrp="1"/>
          </p:cNvSpPr>
          <p:nvPr>
            <p:ph type="body" idx="1"/>
          </p:nvPr>
        </p:nvSpPr>
        <p:spPr>
          <a:xfrm>
            <a:off x="-571536" y="642924"/>
            <a:ext cx="9858412" cy="1214446"/>
          </a:xfrm>
          <a:prstGeom prst="rect">
            <a:avLst/>
          </a:prstGeom>
          <a:noFill/>
          <a:ln>
            <a:noFill/>
          </a:ln>
        </p:spPr>
        <p:txBody>
          <a:bodyPr spcFirstLastPara="1" wrap="square" lIns="91425" tIns="91425" rIns="91425" bIns="91425" anchor="t" anchorCtr="0">
            <a:noAutofit/>
          </a:bodyPr>
          <a:lstStyle/>
          <a:p>
            <a:pPr marL="457200" lvl="0" indent="-317500" algn="ctr" rtl="0">
              <a:lnSpc>
                <a:spcPct val="100000"/>
              </a:lnSpc>
              <a:spcBef>
                <a:spcPts val="0"/>
              </a:spcBef>
              <a:spcAft>
                <a:spcPts val="0"/>
              </a:spcAft>
              <a:buSzPts val="1400"/>
              <a:buNone/>
            </a:pPr>
            <a:r>
              <a:rPr lang="en-US" sz="2000"/>
              <a:t>Một loại keo sáp ngăn cho mực và các trang giấy ướt sũng, rách nát </a:t>
            </a:r>
            <a:endParaRPr/>
          </a:p>
          <a:p>
            <a:pPr marL="457200" lvl="0" indent="-88900" algn="ctr" rtl="0">
              <a:lnSpc>
                <a:spcPct val="150000"/>
              </a:lnSpc>
              <a:spcBef>
                <a:spcPts val="0"/>
              </a:spcBef>
              <a:spcAft>
                <a:spcPts val="0"/>
              </a:spcAft>
              <a:buSzPts val="1400"/>
              <a:buFont typeface="Noto Sans Symbols"/>
              <a:buChar char="⇒"/>
            </a:pPr>
            <a:r>
              <a:rPr lang="en-US" sz="2000"/>
              <a:t>Tăng tuổi thọ của giấy lên 2 lần.</a:t>
            </a:r>
            <a:endParaRPr/>
          </a:p>
          <a:p>
            <a:pPr marL="457200" lvl="0" indent="-317500" algn="ctr" rtl="0">
              <a:lnSpc>
                <a:spcPct val="150000"/>
              </a:lnSpc>
              <a:spcBef>
                <a:spcPts val="0"/>
              </a:spcBef>
              <a:spcAft>
                <a:spcPts val="0"/>
              </a:spcAft>
              <a:buSzPts val="1400"/>
              <a:buFont typeface="Noto Sans Symbols"/>
              <a:buChar char="⇒"/>
            </a:pPr>
            <a:r>
              <a:rPr lang="en-US" sz="2000"/>
              <a:t>Kéo dài thời gian sử dụng của tiền giấy và làm giảm nguy cơ giả mạo.</a:t>
            </a:r>
            <a:endParaRPr/>
          </a:p>
          <a:p>
            <a:pPr marL="457200" lvl="0" indent="-317500" algn="ctr" rtl="0">
              <a:lnSpc>
                <a:spcPct val="100000"/>
              </a:lnSpc>
              <a:spcBef>
                <a:spcPts val="0"/>
              </a:spcBef>
              <a:spcAft>
                <a:spcPts val="0"/>
              </a:spcAft>
              <a:buSzPts val="1400"/>
              <a:buNone/>
            </a:pPr>
            <a:r>
              <a:rPr lang="en-US" sz="1800"/>
              <a:t> </a:t>
            </a:r>
            <a:endParaRPr/>
          </a:p>
          <a:p>
            <a:pPr marL="457200" lvl="0" indent="0" algn="ctr" rtl="0">
              <a:lnSpc>
                <a:spcPct val="150000"/>
              </a:lnSpc>
              <a:spcBef>
                <a:spcPts val="0"/>
              </a:spcBef>
              <a:spcAft>
                <a:spcPts val="0"/>
              </a:spcAft>
              <a:buSzPts val="1400"/>
              <a:buNone/>
            </a:pPr>
            <a:endParaRPr sz="1800"/>
          </a:p>
        </p:txBody>
      </p:sp>
      <p:sp>
        <p:nvSpPr>
          <p:cNvPr id="1544" name="Google Shape;1544;p35"/>
          <p:cNvSpPr txBox="1">
            <a:spLocks noGrp="1"/>
          </p:cNvSpPr>
          <p:nvPr>
            <p:ph type="ctrTitle"/>
          </p:nvPr>
        </p:nvSpPr>
        <p:spPr>
          <a:xfrm>
            <a:off x="714348" y="0"/>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SÁCH GIẤY CHỐNG THẤM NƯỚC</a:t>
            </a:r>
            <a:endParaRPr b="1"/>
          </a:p>
        </p:txBody>
      </p:sp>
      <p:sp>
        <p:nvSpPr>
          <p:cNvPr id="1545" name="Google Shape;1545;p35" descr="Наблюдая за огненными муравьями, ученые создали новый вид металла, который не  тонет в воде | Наука | Селдон Новости"/>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46" name="Google Shape;1546;p35" descr="15966051-1552143341479771-3125985192224104579-n-1485160707682.jpg"/>
          <p:cNvPicPr preferRelativeResize="0"/>
          <p:nvPr/>
        </p:nvPicPr>
        <p:blipFill rotWithShape="1">
          <a:blip r:embed="rId3">
            <a:alphaModFix/>
          </a:blip>
          <a:srcRect/>
          <a:stretch/>
        </p:blipFill>
        <p:spPr>
          <a:xfrm>
            <a:off x="2000232" y="2071684"/>
            <a:ext cx="5207036" cy="2928958"/>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4"/>
                                        </p:tgtEl>
                                        <p:attrNameLst>
                                          <p:attrName>style.visibility</p:attrName>
                                        </p:attrNameLst>
                                      </p:cBhvr>
                                      <p:to>
                                        <p:strVal val="visible"/>
                                      </p:to>
                                    </p:set>
                                    <p:animEffect transition="in" filter="fade">
                                      <p:cBhvr>
                                        <p:cTn id="7" dur="1"/>
                                        <p:tgtEl>
                                          <p:spTgt spid="15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3">
                                            <p:txEl>
                                              <p:pRg st="0" end="0"/>
                                            </p:txEl>
                                          </p:spTgt>
                                        </p:tgtEl>
                                        <p:attrNameLst>
                                          <p:attrName>style.visibility</p:attrName>
                                        </p:attrNameLst>
                                      </p:cBhvr>
                                      <p:to>
                                        <p:strVal val="visible"/>
                                      </p:to>
                                    </p:set>
                                    <p:animEffect transition="in" filter="fade">
                                      <p:cBhvr>
                                        <p:cTn id="12" dur="1"/>
                                        <p:tgtEl>
                                          <p:spTgt spid="15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3">
                                            <p:txEl>
                                              <p:pRg st="1" end="1"/>
                                            </p:txEl>
                                          </p:spTgt>
                                        </p:tgtEl>
                                        <p:attrNameLst>
                                          <p:attrName>style.visibility</p:attrName>
                                        </p:attrNameLst>
                                      </p:cBhvr>
                                      <p:to>
                                        <p:strVal val="visible"/>
                                      </p:to>
                                    </p:set>
                                    <p:animEffect transition="in" filter="fade">
                                      <p:cBhvr>
                                        <p:cTn id="17" dur="1"/>
                                        <p:tgtEl>
                                          <p:spTgt spid="15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3">
                                            <p:txEl>
                                              <p:pRg st="2" end="2"/>
                                            </p:txEl>
                                          </p:spTgt>
                                        </p:tgtEl>
                                        <p:attrNameLst>
                                          <p:attrName>style.visibility</p:attrName>
                                        </p:attrNameLst>
                                      </p:cBhvr>
                                      <p:to>
                                        <p:strVal val="visible"/>
                                      </p:to>
                                    </p:set>
                                    <p:animEffect transition="in" filter="fade">
                                      <p:cBhvr>
                                        <p:cTn id="22" dur="1"/>
                                        <p:tgtEl>
                                          <p:spTgt spid="15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3">
                                            <p:txEl>
                                              <p:pRg st="3" end="3"/>
                                            </p:txEl>
                                          </p:spTgt>
                                        </p:tgtEl>
                                        <p:attrNameLst>
                                          <p:attrName>style.visibility</p:attrName>
                                        </p:attrNameLst>
                                      </p:cBhvr>
                                      <p:to>
                                        <p:strVal val="visible"/>
                                      </p:to>
                                    </p:set>
                                    <p:animEffect transition="in" filter="fade">
                                      <p:cBhvr>
                                        <p:cTn id="27" dur="1"/>
                                        <p:tgtEl>
                                          <p:spTgt spid="15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43">
                                            <p:txEl>
                                              <p:pRg st="4" end="4"/>
                                            </p:txEl>
                                          </p:spTgt>
                                        </p:tgtEl>
                                        <p:attrNameLst>
                                          <p:attrName>style.visibility</p:attrName>
                                        </p:attrNameLst>
                                      </p:cBhvr>
                                      <p:to>
                                        <p:strVal val="visible"/>
                                      </p:to>
                                    </p:set>
                                    <p:animEffect transition="in" filter="fade">
                                      <p:cBhvr>
                                        <p:cTn id="32" dur="1"/>
                                        <p:tgtEl>
                                          <p:spTgt spid="1543">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46"/>
                                        </p:tgtEl>
                                        <p:attrNameLst>
                                          <p:attrName>style.visibility</p:attrName>
                                        </p:attrNameLst>
                                      </p:cBhvr>
                                      <p:to>
                                        <p:strVal val="visible"/>
                                      </p:to>
                                    </p:set>
                                    <p:animEffect transition="in" filter="fade">
                                      <p:cBhvr>
                                        <p:cTn id="35" dur="1"/>
                                        <p:tgtEl>
                                          <p:spTgt spid="1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36"/>
          <p:cNvSpPr txBox="1">
            <a:spLocks noGrp="1"/>
          </p:cNvSpPr>
          <p:nvPr>
            <p:ph type="ctrTitle"/>
          </p:nvPr>
        </p:nvSpPr>
        <p:spPr>
          <a:xfrm>
            <a:off x="720000" y="540000"/>
            <a:ext cx="7704000" cy="135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a:t>THANKS</a:t>
            </a:r>
            <a:endParaRPr/>
          </a:p>
        </p:txBody>
      </p:sp>
      <p:grpSp>
        <p:nvGrpSpPr>
          <p:cNvPr id="1552" name="Google Shape;1552;p36"/>
          <p:cNvGrpSpPr/>
          <p:nvPr/>
        </p:nvGrpSpPr>
        <p:grpSpPr>
          <a:xfrm>
            <a:off x="3767367" y="1989683"/>
            <a:ext cx="1609267" cy="389593"/>
            <a:chOff x="3771072" y="3043102"/>
            <a:chExt cx="1609267" cy="389593"/>
          </a:xfrm>
        </p:grpSpPr>
        <p:sp>
          <p:nvSpPr>
            <p:cNvPr id="1553" name="Google Shape;1553;p36"/>
            <p:cNvSpPr/>
            <p:nvPr/>
          </p:nvSpPr>
          <p:spPr>
            <a:xfrm>
              <a:off x="4990793" y="3043102"/>
              <a:ext cx="389546" cy="389593"/>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554" name="Google Shape;1554;p36"/>
            <p:cNvGrpSpPr/>
            <p:nvPr/>
          </p:nvGrpSpPr>
          <p:grpSpPr>
            <a:xfrm>
              <a:off x="3771072" y="3043102"/>
              <a:ext cx="389566" cy="389593"/>
              <a:chOff x="3859373" y="3043102"/>
              <a:chExt cx="389566" cy="389593"/>
            </a:xfrm>
          </p:grpSpPr>
          <p:sp>
            <p:nvSpPr>
              <p:cNvPr id="1555" name="Google Shape;1555;p36"/>
              <p:cNvSpPr/>
              <p:nvPr/>
            </p:nvSpPr>
            <p:spPr>
              <a:xfrm>
                <a:off x="4043511" y="3111313"/>
                <a:ext cx="133363" cy="321381"/>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56" name="Google Shape;1556;p36"/>
              <p:cNvSpPr/>
              <p:nvPr/>
            </p:nvSpPr>
            <p:spPr>
              <a:xfrm>
                <a:off x="3859373" y="3043102"/>
                <a:ext cx="389566" cy="389593"/>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1557" name="Google Shape;1557;p36"/>
            <p:cNvGrpSpPr/>
            <p:nvPr/>
          </p:nvGrpSpPr>
          <p:grpSpPr>
            <a:xfrm>
              <a:off x="4380953" y="3043102"/>
              <a:ext cx="389525" cy="389593"/>
              <a:chOff x="4393055" y="3043102"/>
              <a:chExt cx="389525" cy="389593"/>
            </a:xfrm>
          </p:grpSpPr>
          <p:sp>
            <p:nvSpPr>
              <p:cNvPr id="1558" name="Google Shape;1558;p36"/>
              <p:cNvSpPr/>
              <p:nvPr/>
            </p:nvSpPr>
            <p:spPr>
              <a:xfrm>
                <a:off x="4462281" y="3112355"/>
                <a:ext cx="251075" cy="251085"/>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59" name="Google Shape;1559;p36"/>
              <p:cNvSpPr/>
              <p:nvPr/>
            </p:nvSpPr>
            <p:spPr>
              <a:xfrm>
                <a:off x="4530730" y="3180832"/>
                <a:ext cx="114177" cy="11412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0" name="Google Shape;1560;p36"/>
              <p:cNvSpPr/>
              <p:nvPr/>
            </p:nvSpPr>
            <p:spPr>
              <a:xfrm>
                <a:off x="4393055" y="3043102"/>
                <a:ext cx="389525" cy="389593"/>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sp>
        <p:nvSpPr>
          <p:cNvPr id="1561" name="Google Shape;1561;p36"/>
          <p:cNvSpPr txBox="1"/>
          <p:nvPr/>
        </p:nvSpPr>
        <p:spPr>
          <a:xfrm>
            <a:off x="2646000" y="4360909"/>
            <a:ext cx="3852000" cy="27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200" b="0" i="0" u="none" strike="noStrike" cap="none">
                <a:solidFill>
                  <a:schemeClr val="dk2"/>
                </a:solidFill>
                <a:latin typeface="Open Sans"/>
                <a:ea typeface="Open Sans"/>
                <a:cs typeface="Open Sans"/>
                <a:sym typeface="Open Sans"/>
              </a:rPr>
              <a:t>Please keep this slide for attribution</a:t>
            </a:r>
            <a:endParaRPr sz="1200" b="0" i="0" u="none" strike="noStrike" cap="none">
              <a:solidFill>
                <a:schemeClr val="dk2"/>
              </a:solidFill>
              <a:latin typeface="Open Sans"/>
              <a:ea typeface="Open Sans"/>
              <a:cs typeface="Open Sans"/>
              <a:sym typeface="Open Sans"/>
            </a:endParaRPr>
          </a:p>
        </p:txBody>
      </p:sp>
      <p:pic>
        <p:nvPicPr>
          <p:cNvPr id="1562" name="Google Shape;1562;p36" descr="Minions Goodbye GIFs - Get the best GIF on GIPHY"/>
          <p:cNvPicPr preferRelativeResize="0"/>
          <p:nvPr/>
        </p:nvPicPr>
        <p:blipFill rotWithShape="1">
          <a:blip r:embed="rId3">
            <a:alphaModFix/>
          </a:blip>
          <a:srcRect/>
          <a:stretch/>
        </p:blipFill>
        <p:spPr>
          <a:xfrm>
            <a:off x="2285984" y="2571750"/>
            <a:ext cx="4328716" cy="2428892"/>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4"/>
          <p:cNvSpPr txBox="1">
            <a:spLocks noGrp="1"/>
          </p:cNvSpPr>
          <p:nvPr>
            <p:ph type="subTitle" idx="1"/>
          </p:nvPr>
        </p:nvSpPr>
        <p:spPr>
          <a:xfrm>
            <a:off x="2143108" y="3143254"/>
            <a:ext cx="4786346" cy="86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2000" b="1"/>
              <a:t>HIỆN TƯỢNG SIÊU KỊ NƯỚC LÀ GÌ? </a:t>
            </a:r>
            <a:endParaRPr sz="2000" b="1"/>
          </a:p>
        </p:txBody>
      </p:sp>
      <p:sp>
        <p:nvSpPr>
          <p:cNvPr id="1279" name="Google Shape;1279;p4"/>
          <p:cNvSpPr txBox="1">
            <a:spLocks noGrp="1"/>
          </p:cNvSpPr>
          <p:nvPr>
            <p:ph type="title" idx="2"/>
          </p:nvPr>
        </p:nvSpPr>
        <p:spPr>
          <a:xfrm>
            <a:off x="2646000" y="1012100"/>
            <a:ext cx="3852000" cy="179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a:t>01</a:t>
            </a:r>
            <a:endParaRPr/>
          </a:p>
        </p:txBody>
      </p:sp>
      <p:sp>
        <p:nvSpPr>
          <p:cNvPr id="1280" name="Google Shape;1280;p4"/>
          <p:cNvSpPr txBox="1">
            <a:spLocks noGrp="1"/>
          </p:cNvSpPr>
          <p:nvPr>
            <p:ph type="ctrTitle"/>
          </p:nvPr>
        </p:nvSpPr>
        <p:spPr>
          <a:xfrm>
            <a:off x="2646000" y="2594236"/>
            <a:ext cx="3852000" cy="792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a:t>KHÁI NIỆM</a:t>
            </a:r>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79"/>
                                        </p:tgtEl>
                                        <p:attrNameLst>
                                          <p:attrName>style.visibility</p:attrName>
                                        </p:attrNameLst>
                                      </p:cBhvr>
                                      <p:to>
                                        <p:strVal val="visible"/>
                                      </p:to>
                                    </p:set>
                                    <p:animEffect transition="in" filter="fade">
                                      <p:cBhvr>
                                        <p:cTn id="7" dur="1"/>
                                        <p:tgtEl>
                                          <p:spTgt spid="1279"/>
                                        </p:tgtEl>
                                      </p:cBhvr>
                                    </p:animEffect>
                                  </p:childTnLst>
                                </p:cTn>
                              </p:par>
                              <p:par>
                                <p:cTn id="8" presetID="10" presetClass="entr" presetSubtype="0" fill="hold" nodeType="withEffect">
                                  <p:stCondLst>
                                    <p:cond delay="0"/>
                                  </p:stCondLst>
                                  <p:childTnLst>
                                    <p:set>
                                      <p:cBhvr>
                                        <p:cTn id="9" dur="1" fill="hold">
                                          <p:stCondLst>
                                            <p:cond delay="0"/>
                                          </p:stCondLst>
                                        </p:cTn>
                                        <p:tgtEl>
                                          <p:spTgt spid="1280"/>
                                        </p:tgtEl>
                                        <p:attrNameLst>
                                          <p:attrName>style.visibility</p:attrName>
                                        </p:attrNameLst>
                                      </p:cBhvr>
                                      <p:to>
                                        <p:strVal val="visible"/>
                                      </p:to>
                                    </p:set>
                                    <p:animEffect transition="in" filter="fade">
                                      <p:cBhvr>
                                        <p:cTn id="10" dur="1"/>
                                        <p:tgtEl>
                                          <p:spTgt spid="1280"/>
                                        </p:tgtEl>
                                      </p:cBhvr>
                                    </p:animEffect>
                                  </p:childTnLst>
                                </p:cTn>
                              </p:par>
                              <p:par>
                                <p:cTn id="11" presetID="10" presetClass="entr" presetSubtype="0" fill="hold" nodeType="withEffect">
                                  <p:stCondLst>
                                    <p:cond delay="0"/>
                                  </p:stCondLst>
                                  <p:childTnLst>
                                    <p:set>
                                      <p:cBhvr>
                                        <p:cTn id="12" dur="1" fill="hold">
                                          <p:stCondLst>
                                            <p:cond delay="0"/>
                                          </p:stCondLst>
                                        </p:cTn>
                                        <p:tgtEl>
                                          <p:spTgt spid="1278">
                                            <p:txEl>
                                              <p:pRg st="0" end="0"/>
                                            </p:txEl>
                                          </p:spTgt>
                                        </p:tgtEl>
                                        <p:attrNameLst>
                                          <p:attrName>style.visibility</p:attrName>
                                        </p:attrNameLst>
                                      </p:cBhvr>
                                      <p:to>
                                        <p:strVal val="visible"/>
                                      </p:to>
                                    </p:set>
                                    <p:animEffect transition="in" filter="fade">
                                      <p:cBhvr>
                                        <p:cTn id="13" dur="1"/>
                                        <p:tgtEl>
                                          <p:spTgt spid="1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5"/>
          <p:cNvSpPr txBox="1">
            <a:spLocks noGrp="1"/>
          </p:cNvSpPr>
          <p:nvPr>
            <p:ph type="subTitle" idx="1"/>
          </p:nvPr>
        </p:nvSpPr>
        <p:spPr>
          <a:xfrm>
            <a:off x="642910" y="1285866"/>
            <a:ext cx="7929618" cy="2657700"/>
          </a:xfrm>
          <a:prstGeom prst="rect">
            <a:avLst/>
          </a:prstGeom>
          <a:noFill/>
          <a:ln>
            <a:noFill/>
          </a:ln>
        </p:spPr>
        <p:txBody>
          <a:bodyPr spcFirstLastPara="1" wrap="square" lIns="91425" tIns="91425" rIns="91425" bIns="91425" anchor="ctr" anchorCtr="0">
            <a:noAutofit/>
          </a:bodyPr>
          <a:lstStyle/>
          <a:p>
            <a:pPr marL="457200" lvl="0" indent="-317500" algn="ctr" rtl="0">
              <a:lnSpc>
                <a:spcPct val="150000"/>
              </a:lnSpc>
              <a:spcBef>
                <a:spcPts val="0"/>
              </a:spcBef>
              <a:spcAft>
                <a:spcPts val="0"/>
              </a:spcAft>
              <a:buSzPts val="1400"/>
              <a:buNone/>
            </a:pPr>
            <a:endParaRPr sz="2000"/>
          </a:p>
          <a:p>
            <a:pPr marL="457200" lvl="0" indent="-317500" algn="ctr" rtl="0">
              <a:lnSpc>
                <a:spcPct val="150000"/>
              </a:lnSpc>
              <a:spcBef>
                <a:spcPts val="0"/>
              </a:spcBef>
              <a:spcAft>
                <a:spcPts val="0"/>
              </a:spcAft>
              <a:buSzPts val="1400"/>
              <a:buNone/>
            </a:pPr>
            <a:r>
              <a:rPr lang="en-US" sz="2000"/>
              <a:t>Chất kị nước là chất mà các phân tử của chúng có xu hướng kết tụ lại do bị các phân tử nước đẩy tạo pha không tan trong nước. </a:t>
            </a:r>
            <a:endParaRPr/>
          </a:p>
          <a:p>
            <a:pPr marL="457200" lvl="0" indent="-228600" algn="ctr" rtl="0">
              <a:lnSpc>
                <a:spcPct val="150000"/>
              </a:lnSpc>
              <a:spcBef>
                <a:spcPts val="0"/>
              </a:spcBef>
              <a:spcAft>
                <a:spcPts val="0"/>
              </a:spcAft>
              <a:buSzPts val="1400"/>
              <a:buNone/>
            </a:pPr>
            <a:endParaRPr sz="2000"/>
          </a:p>
        </p:txBody>
      </p:sp>
      <p:sp>
        <p:nvSpPr>
          <p:cNvPr id="1286" name="Google Shape;1286;p5"/>
          <p:cNvSpPr txBox="1">
            <a:spLocks noGrp="1"/>
          </p:cNvSpPr>
          <p:nvPr>
            <p:ph type="ctrTitle"/>
          </p:nvPr>
        </p:nvSpPr>
        <p:spPr>
          <a:xfrm>
            <a:off x="714348" y="142858"/>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t>CHẤT KỊ NƯỚC </a:t>
            </a:r>
            <a:endParaRPr b="1"/>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6"/>
                                        </p:tgtEl>
                                        <p:attrNameLst>
                                          <p:attrName>style.visibility</p:attrName>
                                        </p:attrNameLst>
                                      </p:cBhvr>
                                      <p:to>
                                        <p:strVal val="visible"/>
                                      </p:to>
                                    </p:set>
                                    <p:animEffect transition="in" filter="fade">
                                      <p:cBhvr>
                                        <p:cTn id="7" dur="1"/>
                                        <p:tgtEl>
                                          <p:spTgt spid="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6"/>
          <p:cNvSpPr txBox="1">
            <a:spLocks noGrp="1"/>
          </p:cNvSpPr>
          <p:nvPr>
            <p:ph type="title"/>
          </p:nvPr>
        </p:nvSpPr>
        <p:spPr>
          <a:xfrm>
            <a:off x="428596" y="4286262"/>
            <a:ext cx="2127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US" sz="2000"/>
              <a:t>Dầu mỡ </a:t>
            </a:r>
            <a:endParaRPr sz="2000"/>
          </a:p>
        </p:txBody>
      </p:sp>
      <p:sp>
        <p:nvSpPr>
          <p:cNvPr id="1292" name="Google Shape;1292;p6"/>
          <p:cNvSpPr txBox="1">
            <a:spLocks noGrp="1"/>
          </p:cNvSpPr>
          <p:nvPr>
            <p:ph type="title" idx="2"/>
          </p:nvPr>
        </p:nvSpPr>
        <p:spPr>
          <a:xfrm>
            <a:off x="6572264" y="4286262"/>
            <a:ext cx="2127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US" sz="2000"/>
              <a:t>Hidrocacbon</a:t>
            </a:r>
            <a:endParaRPr sz="2000"/>
          </a:p>
        </p:txBody>
      </p:sp>
      <p:sp>
        <p:nvSpPr>
          <p:cNvPr id="1293" name="Google Shape;1293;p6"/>
          <p:cNvSpPr txBox="1">
            <a:spLocks noGrp="1"/>
          </p:cNvSpPr>
          <p:nvPr>
            <p:ph type="title" idx="4"/>
          </p:nvPr>
        </p:nvSpPr>
        <p:spPr>
          <a:xfrm>
            <a:off x="3643306" y="4286262"/>
            <a:ext cx="2127000" cy="527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en-US" sz="2000"/>
              <a:t>Chất béo </a:t>
            </a:r>
            <a:endParaRPr sz="2000"/>
          </a:p>
        </p:txBody>
      </p:sp>
      <p:sp>
        <p:nvSpPr>
          <p:cNvPr id="1294" name="Google Shape;1294;p6"/>
          <p:cNvSpPr txBox="1">
            <a:spLocks noGrp="1"/>
          </p:cNvSpPr>
          <p:nvPr>
            <p:ph type="ctrTitle" idx="8"/>
          </p:nvPr>
        </p:nvSpPr>
        <p:spPr>
          <a:xfrm>
            <a:off x="714348" y="285734"/>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latin typeface="Open Sans"/>
                <a:ea typeface="Open Sans"/>
                <a:cs typeface="Open Sans"/>
                <a:sym typeface="Open Sans"/>
              </a:rPr>
              <a:t>CHẤT KỊ NƯỚC </a:t>
            </a:r>
            <a:endParaRPr b="1">
              <a:latin typeface="Open Sans"/>
              <a:ea typeface="Open Sans"/>
              <a:cs typeface="Open Sans"/>
              <a:sym typeface="Open Sans"/>
            </a:endParaRPr>
          </a:p>
        </p:txBody>
      </p:sp>
      <p:pic>
        <p:nvPicPr>
          <p:cNvPr id="1295" name="Google Shape;1295;p6" descr="unnamed.jpg"/>
          <p:cNvPicPr preferRelativeResize="0"/>
          <p:nvPr/>
        </p:nvPicPr>
        <p:blipFill rotWithShape="1">
          <a:blip r:embed="rId3">
            <a:alphaModFix/>
          </a:blip>
          <a:srcRect/>
          <a:stretch/>
        </p:blipFill>
        <p:spPr>
          <a:xfrm>
            <a:off x="142844" y="1714494"/>
            <a:ext cx="2887599" cy="1928826"/>
          </a:xfrm>
          <a:prstGeom prst="rect">
            <a:avLst/>
          </a:prstGeom>
          <a:noFill/>
          <a:ln>
            <a:noFill/>
          </a:ln>
        </p:spPr>
      </p:pic>
      <p:pic>
        <p:nvPicPr>
          <p:cNvPr id="1296" name="Google Shape;1296;p6" descr="an-thuc-pham-giau-chat-beo-bao-hoa-co-the-lam-giam-su-tap-trung-01.jpg"/>
          <p:cNvPicPr preferRelativeResize="0"/>
          <p:nvPr/>
        </p:nvPicPr>
        <p:blipFill rotWithShape="1">
          <a:blip r:embed="rId4">
            <a:alphaModFix/>
          </a:blip>
          <a:srcRect/>
          <a:stretch/>
        </p:blipFill>
        <p:spPr>
          <a:xfrm>
            <a:off x="3143240" y="1714494"/>
            <a:ext cx="2957044" cy="2071702"/>
          </a:xfrm>
          <a:prstGeom prst="rect">
            <a:avLst/>
          </a:prstGeom>
          <a:noFill/>
          <a:ln>
            <a:noFill/>
          </a:ln>
        </p:spPr>
      </p:pic>
      <p:pic>
        <p:nvPicPr>
          <p:cNvPr id="1297" name="Google Shape;1297;p6" descr="tải xuống.jpg"/>
          <p:cNvPicPr preferRelativeResize="0"/>
          <p:nvPr/>
        </p:nvPicPr>
        <p:blipFill rotWithShape="1">
          <a:blip r:embed="rId5">
            <a:alphaModFix/>
          </a:blip>
          <a:srcRect/>
          <a:stretch/>
        </p:blipFill>
        <p:spPr>
          <a:xfrm>
            <a:off x="6215074" y="1857370"/>
            <a:ext cx="2791157" cy="1857388"/>
          </a:xfrm>
          <a:prstGeom prst="rect">
            <a:avLst/>
          </a:prstGeom>
          <a:noFill/>
          <a:ln>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1"/>
                                        <p:tgtEl>
                                          <p:spTgt spid="12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5"/>
                                        </p:tgtEl>
                                        <p:attrNameLst>
                                          <p:attrName>style.visibility</p:attrName>
                                        </p:attrNameLst>
                                      </p:cBhvr>
                                      <p:to>
                                        <p:strVal val="visible"/>
                                      </p:to>
                                    </p:set>
                                    <p:animEffect transition="in" filter="fade">
                                      <p:cBhvr>
                                        <p:cTn id="12" dur="1000"/>
                                        <p:tgtEl>
                                          <p:spTgt spid="12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1"/>
                                        </p:tgtEl>
                                        <p:attrNameLst>
                                          <p:attrName>style.visibility</p:attrName>
                                        </p:attrNameLst>
                                      </p:cBhvr>
                                      <p:to>
                                        <p:strVal val="visible"/>
                                      </p:to>
                                    </p:set>
                                    <p:animEffect transition="in" filter="fade">
                                      <p:cBhvr>
                                        <p:cTn id="17" dur="2000"/>
                                        <p:tgtEl>
                                          <p:spTgt spid="12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6"/>
                                        </p:tgtEl>
                                        <p:attrNameLst>
                                          <p:attrName>style.visibility</p:attrName>
                                        </p:attrNameLst>
                                      </p:cBhvr>
                                      <p:to>
                                        <p:strVal val="visible"/>
                                      </p:to>
                                    </p:set>
                                    <p:animEffect transition="in" filter="fade">
                                      <p:cBhvr>
                                        <p:cTn id="22" dur="1000"/>
                                        <p:tgtEl>
                                          <p:spTgt spid="12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3"/>
                                        </p:tgtEl>
                                        <p:attrNameLst>
                                          <p:attrName>style.visibility</p:attrName>
                                        </p:attrNameLst>
                                      </p:cBhvr>
                                      <p:to>
                                        <p:strVal val="visible"/>
                                      </p:to>
                                    </p:set>
                                    <p:animEffect transition="in" filter="fade">
                                      <p:cBhvr>
                                        <p:cTn id="27" dur="2000"/>
                                        <p:tgtEl>
                                          <p:spTgt spid="12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7"/>
                                        </p:tgtEl>
                                        <p:attrNameLst>
                                          <p:attrName>style.visibility</p:attrName>
                                        </p:attrNameLst>
                                      </p:cBhvr>
                                      <p:to>
                                        <p:strVal val="visible"/>
                                      </p:to>
                                    </p:set>
                                    <p:animEffect transition="in" filter="fade">
                                      <p:cBhvr>
                                        <p:cTn id="32" dur="1000"/>
                                        <p:tgtEl>
                                          <p:spTgt spid="12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92"/>
                                        </p:tgtEl>
                                        <p:attrNameLst>
                                          <p:attrName>style.visibility</p:attrName>
                                        </p:attrNameLst>
                                      </p:cBhvr>
                                      <p:to>
                                        <p:strVal val="visible"/>
                                      </p:to>
                                    </p:set>
                                    <p:animEffect transition="in" filter="fade">
                                      <p:cBhvr>
                                        <p:cTn id="37" dur="2000"/>
                                        <p:tgtEl>
                                          <p:spTgt spid="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7"/>
          <p:cNvSpPr txBox="1">
            <a:spLocks noGrp="1"/>
          </p:cNvSpPr>
          <p:nvPr>
            <p:ph type="body" idx="1"/>
          </p:nvPr>
        </p:nvSpPr>
        <p:spPr>
          <a:xfrm>
            <a:off x="0" y="857238"/>
            <a:ext cx="8929718" cy="872958"/>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SzPts val="1400"/>
              <a:buNone/>
            </a:pPr>
            <a:r>
              <a:rPr lang="en-US" sz="2000"/>
              <a:t>Những vật liệu có khả năng đẩy nước một cách tự nhiên tạo thành giọt.</a:t>
            </a:r>
            <a:endParaRPr sz="2000"/>
          </a:p>
        </p:txBody>
      </p:sp>
      <p:sp>
        <p:nvSpPr>
          <p:cNvPr id="1303" name="Google Shape;1303;p7"/>
          <p:cNvSpPr txBox="1">
            <a:spLocks noGrp="1"/>
          </p:cNvSpPr>
          <p:nvPr>
            <p:ph type="ctrTitle"/>
          </p:nvPr>
        </p:nvSpPr>
        <p:spPr>
          <a:xfrm>
            <a:off x="714348" y="285734"/>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latin typeface="Open Sans"/>
                <a:ea typeface="Open Sans"/>
                <a:cs typeface="Open Sans"/>
                <a:sym typeface="Open Sans"/>
              </a:rPr>
              <a:t>VẬT LIỆU KỊ NƯỚC </a:t>
            </a:r>
            <a:endParaRPr b="1">
              <a:latin typeface="Open Sans"/>
              <a:ea typeface="Open Sans"/>
              <a:cs typeface="Open Sans"/>
              <a:sym typeface="Open Sans"/>
            </a:endParaRPr>
          </a:p>
        </p:txBody>
      </p:sp>
      <p:pic>
        <p:nvPicPr>
          <p:cNvPr id="1304" name="Google Shape;1304;p7" descr="istockphoto-1155963953-612x612.jpg"/>
          <p:cNvPicPr preferRelativeResize="0"/>
          <p:nvPr/>
        </p:nvPicPr>
        <p:blipFill rotWithShape="1">
          <a:blip r:embed="rId3">
            <a:alphaModFix/>
          </a:blip>
          <a:srcRect/>
          <a:stretch/>
        </p:blipFill>
        <p:spPr>
          <a:xfrm>
            <a:off x="285720" y="2143122"/>
            <a:ext cx="3321867" cy="2214578"/>
          </a:xfrm>
          <a:prstGeom prst="rect">
            <a:avLst/>
          </a:prstGeom>
          <a:noFill/>
          <a:ln>
            <a:noFill/>
          </a:ln>
        </p:spPr>
      </p:pic>
      <p:pic>
        <p:nvPicPr>
          <p:cNvPr id="1305" name="Google Shape;1305;p7" descr="Những lưu ý bạn nên biết khi mua thảm cao su"/>
          <p:cNvPicPr preferRelativeResize="0"/>
          <p:nvPr/>
        </p:nvPicPr>
        <p:blipFill rotWithShape="1">
          <a:blip r:embed="rId4">
            <a:alphaModFix/>
          </a:blip>
          <a:srcRect/>
          <a:stretch/>
        </p:blipFill>
        <p:spPr>
          <a:xfrm>
            <a:off x="4572000" y="2143122"/>
            <a:ext cx="4000528" cy="2437823"/>
          </a:xfrm>
          <a:prstGeom prst="rect">
            <a:avLst/>
          </a:prstGeom>
          <a:noFill/>
          <a:ln>
            <a:no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3"/>
                                        </p:tgtEl>
                                        <p:attrNameLst>
                                          <p:attrName>style.visibility</p:attrName>
                                        </p:attrNameLst>
                                      </p:cBhvr>
                                      <p:to>
                                        <p:strVal val="visible"/>
                                      </p:to>
                                    </p:set>
                                    <p:animEffect transition="in" filter="fade">
                                      <p:cBhvr>
                                        <p:cTn id="7" dur="1"/>
                                        <p:tgtEl>
                                          <p:spTgt spid="1303"/>
                                        </p:tgtEl>
                                      </p:cBhvr>
                                    </p:animEffect>
                                  </p:childTnLst>
                                </p:cTn>
                              </p:par>
                              <p:par>
                                <p:cTn id="8" presetID="10" presetClass="entr" presetSubtype="0" fill="hold" nodeType="withEffect">
                                  <p:stCondLst>
                                    <p:cond delay="0"/>
                                  </p:stCondLst>
                                  <p:childTnLst>
                                    <p:set>
                                      <p:cBhvr>
                                        <p:cTn id="9" dur="1" fill="hold">
                                          <p:stCondLst>
                                            <p:cond delay="0"/>
                                          </p:stCondLst>
                                        </p:cTn>
                                        <p:tgtEl>
                                          <p:spTgt spid="1302">
                                            <p:txEl>
                                              <p:pRg st="0" end="0"/>
                                            </p:txEl>
                                          </p:spTgt>
                                        </p:tgtEl>
                                        <p:attrNameLst>
                                          <p:attrName>style.visibility</p:attrName>
                                        </p:attrNameLst>
                                      </p:cBhvr>
                                      <p:to>
                                        <p:strVal val="visible"/>
                                      </p:to>
                                    </p:set>
                                    <p:animEffect transition="in" filter="fade">
                                      <p:cBhvr>
                                        <p:cTn id="10" dur="1"/>
                                        <p:tgtEl>
                                          <p:spTgt spid="130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04"/>
                                        </p:tgtEl>
                                        <p:attrNameLst>
                                          <p:attrName>style.visibility</p:attrName>
                                        </p:attrNameLst>
                                      </p:cBhvr>
                                      <p:to>
                                        <p:strVal val="visible"/>
                                      </p:to>
                                    </p:set>
                                    <p:animEffect transition="in" filter="fade">
                                      <p:cBhvr>
                                        <p:cTn id="13" dur="1"/>
                                        <p:tgtEl>
                                          <p:spTgt spid="1304"/>
                                        </p:tgtEl>
                                      </p:cBhvr>
                                    </p:animEffect>
                                  </p:childTnLst>
                                </p:cTn>
                              </p:par>
                              <p:par>
                                <p:cTn id="14" presetID="10" presetClass="entr" presetSubtype="0" fill="hold" nodeType="withEffect">
                                  <p:stCondLst>
                                    <p:cond delay="0"/>
                                  </p:stCondLst>
                                  <p:childTnLst>
                                    <p:set>
                                      <p:cBhvr>
                                        <p:cTn id="15" dur="1" fill="hold">
                                          <p:stCondLst>
                                            <p:cond delay="0"/>
                                          </p:stCondLst>
                                        </p:cTn>
                                        <p:tgtEl>
                                          <p:spTgt spid="1305"/>
                                        </p:tgtEl>
                                        <p:attrNameLst>
                                          <p:attrName>style.visibility</p:attrName>
                                        </p:attrNameLst>
                                      </p:cBhvr>
                                      <p:to>
                                        <p:strVal val="visible"/>
                                      </p:to>
                                    </p:set>
                                    <p:animEffect transition="in" filter="fade">
                                      <p:cBhvr>
                                        <p:cTn id="16" dur="1"/>
                                        <p:tgtEl>
                                          <p:spTgt spid="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8" descr="ᐈ 【Aquatica Universal 33.5&quot; Waterproof Teak Wood Bath Shower Floor Mat】 Buy  Online, Best Price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11" name="Google Shape;1311;p8" descr="gỗ.jpg"/>
          <p:cNvPicPr preferRelativeResize="0"/>
          <p:nvPr/>
        </p:nvPicPr>
        <p:blipFill rotWithShape="1">
          <a:blip r:embed="rId3">
            <a:alphaModFix/>
          </a:blip>
          <a:srcRect/>
          <a:stretch/>
        </p:blipFill>
        <p:spPr>
          <a:xfrm>
            <a:off x="142844" y="142858"/>
            <a:ext cx="3714744" cy="2321715"/>
          </a:xfrm>
          <a:prstGeom prst="rect">
            <a:avLst/>
          </a:prstGeom>
          <a:noFill/>
          <a:ln>
            <a:noFill/>
          </a:ln>
        </p:spPr>
      </p:pic>
      <p:pic>
        <p:nvPicPr>
          <p:cNvPr id="1312" name="Google Shape;1312;p8" descr="thủy tinh.jpg"/>
          <p:cNvPicPr preferRelativeResize="0"/>
          <p:nvPr/>
        </p:nvPicPr>
        <p:blipFill rotWithShape="1">
          <a:blip r:embed="rId4">
            <a:alphaModFix/>
          </a:blip>
          <a:srcRect/>
          <a:stretch/>
        </p:blipFill>
        <p:spPr>
          <a:xfrm>
            <a:off x="5357818" y="857238"/>
            <a:ext cx="3571900" cy="3571900"/>
          </a:xfrm>
          <a:prstGeom prst="rect">
            <a:avLst/>
          </a:prstGeom>
          <a:noFill/>
          <a:ln>
            <a:noFill/>
          </a:ln>
        </p:spPr>
      </p:pic>
      <p:sp>
        <p:nvSpPr>
          <p:cNvPr id="1313" name="Google Shape;1313;p8" descr="Waterproof breathable fabric sustainability can be better - Fibre2Fash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14" name="Google Shape;1314;p8" descr="vải kị nước.jpg"/>
          <p:cNvPicPr preferRelativeResize="0"/>
          <p:nvPr/>
        </p:nvPicPr>
        <p:blipFill rotWithShape="1">
          <a:blip r:embed="rId5">
            <a:alphaModFix/>
          </a:blip>
          <a:srcRect/>
          <a:stretch/>
        </p:blipFill>
        <p:spPr>
          <a:xfrm>
            <a:off x="214282" y="2143122"/>
            <a:ext cx="4429156" cy="2807211"/>
          </a:xfrm>
          <a:prstGeom prst="rect">
            <a:avLst/>
          </a:prstGeom>
          <a:noFill/>
          <a:ln>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Effect transition="in" filter="fade">
                                      <p:cBhvr>
                                        <p:cTn id="7" dur="1"/>
                                        <p:tgtEl>
                                          <p:spTgt spid="13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4"/>
                                        </p:tgtEl>
                                        <p:attrNameLst>
                                          <p:attrName>style.visibility</p:attrName>
                                        </p:attrNameLst>
                                      </p:cBhvr>
                                      <p:to>
                                        <p:strVal val="visible"/>
                                      </p:to>
                                    </p:set>
                                    <p:animEffect transition="in" filter="fade">
                                      <p:cBhvr>
                                        <p:cTn id="12" dur="1"/>
                                        <p:tgtEl>
                                          <p:spTgt spid="1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2"/>
                                        </p:tgtEl>
                                        <p:attrNameLst>
                                          <p:attrName>style.visibility</p:attrName>
                                        </p:attrNameLst>
                                      </p:cBhvr>
                                      <p:to>
                                        <p:strVal val="visible"/>
                                      </p:to>
                                    </p:set>
                                    <p:animEffect transition="in" filter="fade">
                                      <p:cBhvr>
                                        <p:cTn id="17" dur="1"/>
                                        <p:tgtEl>
                                          <p:spTgt spid="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9"/>
          <p:cNvSpPr txBox="1">
            <a:spLocks noGrp="1"/>
          </p:cNvSpPr>
          <p:nvPr>
            <p:ph type="ctrTitle"/>
          </p:nvPr>
        </p:nvSpPr>
        <p:spPr>
          <a:xfrm>
            <a:off x="714348" y="2071684"/>
            <a:ext cx="76725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r>
              <a:rPr lang="en-US" b="1">
                <a:latin typeface="Open Sans"/>
                <a:ea typeface="Open Sans"/>
                <a:cs typeface="Open Sans"/>
                <a:sym typeface="Open Sans"/>
              </a:rPr>
              <a:t>CÁCH NHẬN BIẾT VẬT KỊ NƯỚC </a:t>
            </a:r>
            <a:endParaRPr b="1">
              <a:latin typeface="Open Sans"/>
              <a:ea typeface="Open Sans"/>
              <a:cs typeface="Open Sans"/>
              <a:sym typeface="Open Sans"/>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9"/>
                                        </p:tgtEl>
                                        <p:attrNameLst>
                                          <p:attrName>style.visibility</p:attrName>
                                        </p:attrNameLst>
                                      </p:cBhvr>
                                      <p:to>
                                        <p:strVal val="visible"/>
                                      </p:to>
                                    </p:set>
                                    <p:animEffect transition="in" filter="fade">
                                      <p:cBhvr>
                                        <p:cTn id="7" dur="1"/>
                                        <p:tgtEl>
                                          <p:spTgt spid="1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On-screen Show (16:9)</PresentationFormat>
  <Paragraphs>106</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Fira Sans Extra Condensed Medium</vt:lpstr>
      <vt:lpstr>Open Sans SemiBold</vt:lpstr>
      <vt:lpstr>Josefin Sans</vt:lpstr>
      <vt:lpstr>Noto Sans Symbols</vt:lpstr>
      <vt:lpstr>Arial</vt:lpstr>
      <vt:lpstr>Open Sans</vt:lpstr>
      <vt:lpstr>Overpass Black</vt:lpstr>
      <vt:lpstr>Aqua Marketing Plan by Slidego</vt:lpstr>
      <vt:lpstr>HIỆN TƯỢNG SIÊU KỊ NƯỚC</vt:lpstr>
      <vt:lpstr>—Lão Tử</vt:lpstr>
      <vt:lpstr>NỘI DUNG </vt:lpstr>
      <vt:lpstr>01</vt:lpstr>
      <vt:lpstr>CHẤT KỊ NƯỚC </vt:lpstr>
      <vt:lpstr>Dầu mỡ </vt:lpstr>
      <vt:lpstr>VẬT LIỆU KỊ NƯỚC </vt:lpstr>
      <vt:lpstr>PowerPoint Presentation</vt:lpstr>
      <vt:lpstr>CÁCH NHẬN BIẾT VẬT KỊ NƯỚC </vt:lpstr>
      <vt:lpstr>CÁCH NHẬN BIẾT </vt:lpstr>
      <vt:lpstr>CÁCH PHÁT HIỆN </vt:lpstr>
      <vt:lpstr>CÁCH PHÁT HIỆN </vt:lpstr>
      <vt:lpstr>02</vt:lpstr>
      <vt:lpstr>PowerPoint Presentation</vt:lpstr>
      <vt:lpstr>HIỆN TƯỢNG CĂNG BỀ MẶT CỦA CHẤT LỎNG</vt:lpstr>
      <vt:lpstr>CÔNG THỨC</vt:lpstr>
      <vt:lpstr>KHI CHẤT LỎNG TIẾP XÚC VỚI BỀ MẶT</vt:lpstr>
      <vt:lpstr>PowerPoint Presentation</vt:lpstr>
      <vt:lpstr>HIỆN TƯỢNG DÍNH ƯỚT </vt:lpstr>
      <vt:lpstr>HIỆN TƯỢNG KHÔNG DÍNH ƯỚT</vt:lpstr>
      <vt:lpstr>2 mm</vt:lpstr>
      <vt:lpstr>BẠN CÓ BIẾT?</vt:lpstr>
      <vt:lpstr>ỨNG DỤNG</vt:lpstr>
      <vt:lpstr>PowerPoint Presentation</vt:lpstr>
      <vt:lpstr>ỨNG DỤNG</vt:lpstr>
      <vt:lpstr>ỨNG DỤNG</vt:lpstr>
      <vt:lpstr>ỨNG DỤNG</vt:lpstr>
      <vt:lpstr>ỨNG DỤNG</vt:lpstr>
      <vt:lpstr>ỨNG DỤNG</vt:lpstr>
      <vt:lpstr>CÔNG NGHỆ TƯƠNG LAI</vt:lpstr>
      <vt:lpstr>CÔNG NGHỆ TƯƠNG LAI</vt:lpstr>
      <vt:lpstr>CÔNG NGHỆ TƯƠNG LAI</vt:lpstr>
      <vt:lpstr>CÔNG NGHỆ TƯƠNG LAI</vt:lpstr>
      <vt:lpstr>ÁO KHÔNG BẨN </vt:lpstr>
      <vt:lpstr>SÁCH GIẤY CHỐNG THẤM NƯỚC</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HIỆN TƯỢNG SIÊU KỊ NƯỚC</dc:title>
  <dc:creator>Tam</dc:creator>
  <cp:lastModifiedBy>Tam</cp:lastModifiedBy>
  <cp:revision>1</cp:revision>
  <dcterms:modified xsi:type="dcterms:W3CDTF">2021-09-04T11:56:02Z</dcterms:modified>
</cp:coreProperties>
</file>