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3.wav" ContentType="audio/x-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7" r:id="rId2"/>
    <p:sldId id="260" r:id="rId3"/>
    <p:sldId id="290" r:id="rId4"/>
    <p:sldId id="291" r:id="rId5"/>
    <p:sldId id="293" r:id="rId6"/>
    <p:sldId id="301" r:id="rId7"/>
    <p:sldId id="288" r:id="rId8"/>
    <p:sldId id="286" r:id="rId9"/>
    <p:sldId id="302" r:id="rId10"/>
    <p:sldId id="266" r:id="rId11"/>
    <p:sldId id="306" r:id="rId12"/>
    <p:sldId id="372" r:id="rId13"/>
    <p:sldId id="353" r:id="rId14"/>
    <p:sldId id="373" r:id="rId15"/>
    <p:sldId id="374" r:id="rId16"/>
    <p:sldId id="375" r:id="rId17"/>
    <p:sldId id="376" r:id="rId18"/>
    <p:sldId id="377" r:id="rId19"/>
    <p:sldId id="378" r:id="rId20"/>
    <p:sldId id="379" r:id="rId21"/>
    <p:sldId id="380" r:id="rId22"/>
    <p:sldId id="307" r:id="rId23"/>
    <p:sldId id="36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6190" autoAdjust="0"/>
  </p:normalViewPr>
  <p:slideViewPr>
    <p:cSldViewPr snapToGrid="0">
      <p:cViewPr varScale="1">
        <p:scale>
          <a:sx n="47" d="100"/>
          <a:sy n="47" d="100"/>
        </p:scale>
        <p:origin x="102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43D45D-F5CA-49CA-ADC3-4458F0AE41A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12B339-24A0-4507-B162-43832D9ED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146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9077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195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5789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6545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7619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7336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660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8589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0394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6568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992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9690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836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nhấp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Nhấp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win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Nhấp</a:t>
            </a:r>
            <a:r>
              <a:rPr lang="en-US" baseline="0" dirty="0"/>
              <a:t> win qua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807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nuôi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814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969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969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128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40AF1-85C8-4546-9DAE-DC5ED3E76D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5630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F8400-07E7-4B45-A73D-D1B2359A7B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373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>
            <a:extLst>
              <a:ext uri="{FF2B5EF4-FFF2-40B4-BE49-F238E27FC236}">
                <a16:creationId xmlns:a16="http://schemas.microsoft.com/office/drawing/2014/main" id="{0C34EE1C-2A90-3340-9A6D-6A77962D4624}"/>
              </a:ext>
            </a:extLst>
          </p:cNvPr>
          <p:cNvSpPr/>
          <p:nvPr userDrawn="1"/>
        </p:nvSpPr>
        <p:spPr>
          <a:xfrm>
            <a:off x="2133599" y="1060174"/>
            <a:ext cx="7924800" cy="3498574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6A7D71A-134B-834A-9266-24230571D0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261" b="1223"/>
          <a:stretch/>
        </p:blipFill>
        <p:spPr>
          <a:xfrm>
            <a:off x="-2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DD49089-FF1D-CA43-BF39-6431FD2103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8038"/>
          <a:stretch/>
        </p:blipFill>
        <p:spPr>
          <a:xfrm>
            <a:off x="-2" y="-160240"/>
            <a:ext cx="164372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CAD9DA9-07F1-CF4F-9B4B-192A77A1CF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8415" r="-4383"/>
          <a:stretch/>
        </p:blipFill>
        <p:spPr>
          <a:xfrm>
            <a:off x="8829506" y="-201805"/>
            <a:ext cx="3392555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5B789FB-5534-0743-B4C9-CCEC9D59FE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>
            <a:off x="10058399" y="1355325"/>
            <a:ext cx="1152940" cy="187187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4DBFCC9-5530-3946-B193-5F901D8B74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 rot="12394785">
            <a:off x="735720" y="825238"/>
            <a:ext cx="1152940" cy="187187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5BDD0084-ECBD-4B22-B5D6-EFA8B6555B59}"/>
              </a:ext>
            </a:extLst>
          </p:cNvPr>
          <p:cNvGrpSpPr/>
          <p:nvPr userDrawn="1"/>
        </p:nvGrpSpPr>
        <p:grpSpPr>
          <a:xfrm>
            <a:off x="1338411" y="155848"/>
            <a:ext cx="2167055" cy="1755046"/>
            <a:chOff x="1505535" y="104580"/>
            <a:chExt cx="2359852" cy="191118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C7C8AE6-F88B-E14A-A885-6874E37386D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59801A98-37E6-9549-8A5B-781DE8D395F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9FCACE78-D4FF-4247-888A-F966A475DA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82451" b="85517"/>
          <a:stretch/>
        </p:blipFill>
        <p:spPr>
          <a:xfrm rot="2319077">
            <a:off x="9603318" y="2393957"/>
            <a:ext cx="1339621" cy="147436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2644F66-367B-41F1-BC79-89F9B93769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50585"/>
          <a:stretch/>
        </p:blipFill>
        <p:spPr>
          <a:xfrm>
            <a:off x="0" y="3497359"/>
            <a:ext cx="12192000" cy="338857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FEF296B-B82C-4744-9947-9B63BC76FC2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3034581" y="3414229"/>
            <a:ext cx="6122835" cy="344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39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46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219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9B61D9C-C495-4C26-8E6D-6B4A46A00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AF9FDF0-9C30-4DE6-AA69-E761F738C5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7" name="圆角矩形 6">
            <a:extLst>
              <a:ext uri="{FF2B5EF4-FFF2-40B4-BE49-F238E27FC236}">
                <a16:creationId xmlns:a16="http://schemas.microsoft.com/office/drawing/2014/main" id="{0C18FC6B-0938-7A40-A097-19EA1F146C34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1ECE543-A086-406C-8BCF-B1D397585C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/>
        </p:blipFill>
        <p:spPr>
          <a:xfrm>
            <a:off x="0" y="4793673"/>
            <a:ext cx="12192000" cy="2064327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9A542850-304E-418E-BF14-5EDCF6671B5C}"/>
              </a:ext>
            </a:extLst>
          </p:cNvPr>
          <p:cNvGrpSpPr/>
          <p:nvPr userDrawn="1"/>
        </p:nvGrpSpPr>
        <p:grpSpPr>
          <a:xfrm rot="1522098">
            <a:off x="10028090" y="32371"/>
            <a:ext cx="2359852" cy="1911188"/>
            <a:chOff x="1505535" y="104580"/>
            <a:chExt cx="2359852" cy="191118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4054F16C-5477-45EB-A967-69B42097C0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418534BD-9F4B-49DD-9D07-DC36ADF67F9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A03DD15A-949D-4275-89F4-A2FB607DE4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6436" y="3469427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33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752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950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92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03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97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630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046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F88A095-6A88-40A1-AC22-DA0DCF2870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261" b="1223"/>
          <a:stretch/>
        </p:blipFill>
        <p:spPr>
          <a:xfrm>
            <a:off x="0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B2FF811-4369-48F5-8A02-B99CA0461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1EAA6D0-A711-47E1-9007-53713BE197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10" name="圆角矩形 9">
            <a:extLst>
              <a:ext uri="{FF2B5EF4-FFF2-40B4-BE49-F238E27FC236}">
                <a16:creationId xmlns:a16="http://schemas.microsoft.com/office/drawing/2014/main" id="{6822C1FE-4CAA-924C-801F-9691AFFA5783}"/>
              </a:ext>
            </a:extLst>
          </p:cNvPr>
          <p:cNvSpPr/>
          <p:nvPr userDrawn="1"/>
        </p:nvSpPr>
        <p:spPr>
          <a:xfrm>
            <a:off x="4513624" y="1261313"/>
            <a:ext cx="7295745" cy="3677054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C674F19-D888-4220-A827-8E70EE41503E}"/>
              </a:ext>
            </a:extLst>
          </p:cNvPr>
          <p:cNvGrpSpPr/>
          <p:nvPr userDrawn="1"/>
        </p:nvGrpSpPr>
        <p:grpSpPr>
          <a:xfrm>
            <a:off x="3013024" y="267955"/>
            <a:ext cx="2359852" cy="1911188"/>
            <a:chOff x="1505535" y="104580"/>
            <a:chExt cx="2359852" cy="191118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572B8865-A94B-4DA6-A1BF-6AA8A343098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973B7601-F812-4BCE-854F-183BAB7C26F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E97827C4-E248-4215-9D0C-5460BF8C63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0" y="3495886"/>
            <a:ext cx="12192000" cy="3388573"/>
          </a:xfrm>
          <a:prstGeom prst="rect">
            <a:avLst/>
          </a:prstGeom>
        </p:spPr>
      </p:pic>
      <p:sp>
        <p:nvSpPr>
          <p:cNvPr id="15" name="椭圆 14">
            <a:extLst>
              <a:ext uri="{FF2B5EF4-FFF2-40B4-BE49-F238E27FC236}">
                <a16:creationId xmlns:a16="http://schemas.microsoft.com/office/drawing/2014/main" id="{1BB8119C-A368-4AA7-99BD-200483692589}"/>
              </a:ext>
            </a:extLst>
          </p:cNvPr>
          <p:cNvSpPr/>
          <p:nvPr userDrawn="1"/>
        </p:nvSpPr>
        <p:spPr>
          <a:xfrm>
            <a:off x="1004341" y="1656707"/>
            <a:ext cx="2559927" cy="2559927"/>
          </a:xfrm>
          <a:prstGeom prst="ellipse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89C27671-80DD-4266-A14D-AA478EBC7BE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 flipH="1">
            <a:off x="-209864" y="4056595"/>
            <a:ext cx="4980743" cy="280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716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581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856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30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012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975C4A5-7A28-4DCA-A47C-CE54054D7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9E96FD-341E-4915-B88E-F53A2B4723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1D00E7-8A2B-4D0D-A453-B275D035F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1223"/>
          <a:stretch/>
        </p:blipFill>
        <p:spPr>
          <a:xfrm>
            <a:off x="0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椭圆 19">
            <a:extLst>
              <a:ext uri="{FF2B5EF4-FFF2-40B4-BE49-F238E27FC236}">
                <a16:creationId xmlns:a16="http://schemas.microsoft.com/office/drawing/2014/main" id="{5ABDE630-E80D-1C4C-AECB-6365B6C3BCD9}"/>
              </a:ext>
            </a:extLst>
          </p:cNvPr>
          <p:cNvSpPr/>
          <p:nvPr userDrawn="1"/>
        </p:nvSpPr>
        <p:spPr>
          <a:xfrm>
            <a:off x="3787302" y="518806"/>
            <a:ext cx="4617398" cy="4617398"/>
          </a:xfrm>
          <a:prstGeom prst="ellipse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4729110-801D-479D-83B7-A80F0EDA7A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>
            <a:off x="8873510" y="2061941"/>
            <a:ext cx="1152940" cy="187187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D66072F-D310-40F1-93CE-5E1F6A8FA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 rot="12394785">
            <a:off x="1768556" y="966985"/>
            <a:ext cx="1152940" cy="187187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49FB1C9-4FF5-43F6-990A-768CB5C0C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3408" t="7922" r="73707" b="82166"/>
          <a:stretch/>
        </p:blipFill>
        <p:spPr>
          <a:xfrm>
            <a:off x="2974503" y="221823"/>
            <a:ext cx="1230854" cy="12627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9E3DCFE-610A-4F50-8402-FD56303CC7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82451" b="85517"/>
          <a:stretch/>
        </p:blipFill>
        <p:spPr>
          <a:xfrm rot="2319077">
            <a:off x="8372776" y="1243122"/>
            <a:ext cx="845987" cy="93107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E7AFE1D-B017-4481-B18A-0BD066F4D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50585"/>
          <a:stretch/>
        </p:blipFill>
        <p:spPr>
          <a:xfrm>
            <a:off x="0" y="3469104"/>
            <a:ext cx="12192000" cy="338857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FFD6883-297C-4169-A265-87C25105807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 flipH="1">
            <a:off x="-434715" y="3466413"/>
            <a:ext cx="6030054" cy="339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1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9B61D9C-C495-4C26-8E6D-6B4A46A00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AF9FDF0-9C30-4DE6-AA69-E761F738C5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7" name="圆角矩形 6">
            <a:extLst>
              <a:ext uri="{FF2B5EF4-FFF2-40B4-BE49-F238E27FC236}">
                <a16:creationId xmlns:a16="http://schemas.microsoft.com/office/drawing/2014/main" id="{0C18FC6B-0938-7A40-A097-19EA1F146C34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1ECE543-A086-406C-8BCF-B1D397585C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/>
        </p:blipFill>
        <p:spPr>
          <a:xfrm>
            <a:off x="0" y="4793673"/>
            <a:ext cx="12192000" cy="2064327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9A542850-304E-418E-BF14-5EDCF6671B5C}"/>
              </a:ext>
            </a:extLst>
          </p:cNvPr>
          <p:cNvGrpSpPr/>
          <p:nvPr userDrawn="1"/>
        </p:nvGrpSpPr>
        <p:grpSpPr>
          <a:xfrm rot="1522098">
            <a:off x="10028090" y="32371"/>
            <a:ext cx="2359852" cy="1911188"/>
            <a:chOff x="1505535" y="104580"/>
            <a:chExt cx="2359852" cy="191118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4054F16C-5477-45EB-A967-69B42097C0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418534BD-9F4B-49DD-9D07-DC36ADF67F9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A03DD15A-949D-4275-89F4-A2FB607DE4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6436" y="3469427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955C33-7863-4DB4-902A-FE3A3A4562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4F62AB0-8063-4981-8907-17EBC3006B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10" name="圆角矩形 6">
            <a:extLst>
              <a:ext uri="{FF2B5EF4-FFF2-40B4-BE49-F238E27FC236}">
                <a16:creationId xmlns:a16="http://schemas.microsoft.com/office/drawing/2014/main" id="{E976251F-C0B2-4E5D-B199-AEC2F8163890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4EA86C9-2A5B-4CD2-B79C-1F5F3F4C5F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/>
        </p:blipFill>
        <p:spPr>
          <a:xfrm>
            <a:off x="0" y="4191817"/>
            <a:ext cx="12192000" cy="2666183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6CE727CE-5C2B-497B-B172-7DE6BC28F73B}"/>
              </a:ext>
            </a:extLst>
          </p:cNvPr>
          <p:cNvGrpSpPr/>
          <p:nvPr userDrawn="1"/>
        </p:nvGrpSpPr>
        <p:grpSpPr>
          <a:xfrm rot="1522098">
            <a:off x="10028090" y="32371"/>
            <a:ext cx="2359852" cy="1911188"/>
            <a:chOff x="1505535" y="104580"/>
            <a:chExt cx="2359852" cy="1911188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3E839F1D-39A4-4E46-B981-75A2AF7E6B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0167213-1813-4379-A24F-A110B9FE3EA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6376A967-8EAC-4FBA-A6CB-7A4CAE8DC0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0" y="3469104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30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4B8B008-4A5F-406B-9380-B2C34D3496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9205D42-5DAB-4D03-BFC9-7887F40EBE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13" name="圆角矩形 6">
            <a:extLst>
              <a:ext uri="{FF2B5EF4-FFF2-40B4-BE49-F238E27FC236}">
                <a16:creationId xmlns:a16="http://schemas.microsoft.com/office/drawing/2014/main" id="{026A6495-4B8F-4278-8B8A-22EF035F7385}"/>
              </a:ext>
            </a:extLst>
          </p:cNvPr>
          <p:cNvSpPr/>
          <p:nvPr userDrawn="1"/>
        </p:nvSpPr>
        <p:spPr>
          <a:xfrm>
            <a:off x="716605" y="504826"/>
            <a:ext cx="10758792" cy="6029324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99B0154-7EB6-40B5-8675-DE4386FB3192}"/>
              </a:ext>
            </a:extLst>
          </p:cNvPr>
          <p:cNvGrpSpPr/>
          <p:nvPr userDrawn="1"/>
        </p:nvGrpSpPr>
        <p:grpSpPr>
          <a:xfrm>
            <a:off x="132977" y="32371"/>
            <a:ext cx="2359852" cy="1911188"/>
            <a:chOff x="1505535" y="104580"/>
            <a:chExt cx="2359852" cy="191118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1E64EB07-EC2D-4381-A212-5C678BD771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B81FF6A7-EB1C-4C54-B034-FC49A8F6E0B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966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C11A4D9-6CC5-4471-B019-193E074A08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E0BF770-D624-49DD-91FB-53A70AAC95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12" name="圆角矩形 6">
            <a:extLst>
              <a:ext uri="{FF2B5EF4-FFF2-40B4-BE49-F238E27FC236}">
                <a16:creationId xmlns:a16="http://schemas.microsoft.com/office/drawing/2014/main" id="{F44B02B0-28D1-4DEE-9C3E-DB5ABA117788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60241B5A-EFE9-44C8-A9AD-07B082087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5341"/>
          <a:stretch/>
        </p:blipFill>
        <p:spPr>
          <a:xfrm>
            <a:off x="0" y="4191817"/>
            <a:ext cx="12192000" cy="2666183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1F53E02B-677B-49F9-8C31-DE93D52146B4}"/>
              </a:ext>
            </a:extLst>
          </p:cNvPr>
          <p:cNvGrpSpPr/>
          <p:nvPr userDrawn="1"/>
        </p:nvGrpSpPr>
        <p:grpSpPr>
          <a:xfrm>
            <a:off x="132977" y="32371"/>
            <a:ext cx="2359852" cy="1911188"/>
            <a:chOff x="1505535" y="104580"/>
            <a:chExt cx="2359852" cy="191118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3F3DD04B-3989-42CF-ACED-3AEB5A37745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6F90870-9CC8-4DE8-AF57-841BFC81675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F4A75E2F-733F-43A5-9757-1DF965E40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 flipH="1">
            <a:off x="0" y="3469104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23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CCF7F9C-0157-4BDD-9802-7EA68B0A63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7" name="圆角矩形 8">
            <a:extLst>
              <a:ext uri="{FF2B5EF4-FFF2-40B4-BE49-F238E27FC236}">
                <a16:creationId xmlns:a16="http://schemas.microsoft.com/office/drawing/2014/main" id="{CCAC927C-A4EE-4750-A764-E16F5D0CC0C9}"/>
              </a:ext>
            </a:extLst>
          </p:cNvPr>
          <p:cNvSpPr/>
          <p:nvPr userDrawn="1"/>
        </p:nvSpPr>
        <p:spPr>
          <a:xfrm>
            <a:off x="2133599" y="1060174"/>
            <a:ext cx="7924800" cy="3498574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AD503E7-997B-4CB2-9A30-97D4221675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1223"/>
          <a:stretch/>
        </p:blipFill>
        <p:spPr>
          <a:xfrm>
            <a:off x="0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5F13584-2BEB-42C7-A8BD-25B42E55D0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47122F1-B57C-4040-BDA1-AC6CE13350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>
            <a:off x="10058399" y="1355325"/>
            <a:ext cx="1152940" cy="187187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33AB50-70D8-4F9C-85D0-E452AFEAA4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 rot="12394785">
            <a:off x="735720" y="825238"/>
            <a:ext cx="1152940" cy="187187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D4751FA-871B-405F-968F-4078FBC8C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50585"/>
          <a:stretch/>
        </p:blipFill>
        <p:spPr>
          <a:xfrm>
            <a:off x="0" y="3469427"/>
            <a:ext cx="12192000" cy="338857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B970BEF-962C-4BB2-872E-2A17357693F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2872778" y="3232217"/>
            <a:ext cx="6446441" cy="362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05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F374EB71-031D-43A0-B870-E283BC2C9C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261" b="5341"/>
          <a:stretch/>
        </p:blipFill>
        <p:spPr>
          <a:xfrm>
            <a:off x="0" y="4191817"/>
            <a:ext cx="12192000" cy="2666183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690FFB5-CB31-4412-B0B7-38BE34327C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C296D60-676F-4A32-B009-6FD07B59F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9" name="圆角矩形 6">
            <a:extLst>
              <a:ext uri="{FF2B5EF4-FFF2-40B4-BE49-F238E27FC236}">
                <a16:creationId xmlns:a16="http://schemas.microsoft.com/office/drawing/2014/main" id="{566E82B8-0C60-4897-8294-F5AA26C07B6E}"/>
              </a:ext>
            </a:extLst>
          </p:cNvPr>
          <p:cNvSpPr/>
          <p:nvPr userDrawn="1"/>
        </p:nvSpPr>
        <p:spPr>
          <a:xfrm>
            <a:off x="716605" y="533636"/>
            <a:ext cx="10758792" cy="5797685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842D8559-AB1B-41DC-9810-A80CC535DD07}"/>
              </a:ext>
            </a:extLst>
          </p:cNvPr>
          <p:cNvGrpSpPr/>
          <p:nvPr userDrawn="1"/>
        </p:nvGrpSpPr>
        <p:grpSpPr>
          <a:xfrm>
            <a:off x="132977" y="32371"/>
            <a:ext cx="2359852" cy="1911188"/>
            <a:chOff x="1505535" y="104580"/>
            <a:chExt cx="2359852" cy="1911188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FC946E6-3286-4C5E-9FCE-73BF770DA69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82451" b="85517"/>
            <a:stretch/>
          </p:blipFill>
          <p:spPr>
            <a:xfrm>
              <a:off x="1505535" y="104580"/>
              <a:ext cx="1736528" cy="1911188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C3826EA3-4D57-4A6E-8E9D-C576824D593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13408" t="7922" r="73707" b="82166"/>
            <a:stretch/>
          </p:blipFill>
          <p:spPr>
            <a:xfrm rot="1487251">
              <a:off x="2363114" y="452520"/>
              <a:ext cx="1502273" cy="1541147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E480D6F3-6228-4302-9B16-00049A8B62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585"/>
          <a:stretch/>
        </p:blipFill>
        <p:spPr>
          <a:xfrm>
            <a:off x="0" y="3469104"/>
            <a:ext cx="12192000" cy="3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39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AC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64C0497E-1C39-4C80-ADDE-199D02617A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154907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4" r:id="rId19"/>
    <p:sldLayoutId id="2147483695" r:id="rId20"/>
    <p:sldLayoutId id="2147483696" r:id="rId21"/>
    <p:sldLayoutId id="2147483697" r:id="rId22"/>
    <p:sldLayoutId id="2147483699" r:id="rId23"/>
    <p:sldLayoutId id="2147483710" r:id="rId24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5.wdp"/><Relationship Id="rId3" Type="http://schemas.openxmlformats.org/officeDocument/2006/relationships/image" Target="../media/image32.png"/><Relationship Id="rId7" Type="http://schemas.microsoft.com/office/2007/relationships/hdphoto" Target="../media/hdphoto2.wdp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microsoft.com/office/2007/relationships/hdphoto" Target="../media/hdphoto4.wdp"/><Relationship Id="rId5" Type="http://schemas.openxmlformats.org/officeDocument/2006/relationships/image" Target="../media/image34.png"/><Relationship Id="rId15" Type="http://schemas.microsoft.com/office/2007/relationships/hdphoto" Target="../media/hdphoto6.wdp"/><Relationship Id="rId10" Type="http://schemas.openxmlformats.org/officeDocument/2006/relationships/image" Target="../media/image41.png"/><Relationship Id="rId4" Type="http://schemas.openxmlformats.org/officeDocument/2006/relationships/image" Target="../media/image33.png"/><Relationship Id="rId9" Type="http://schemas.microsoft.com/office/2007/relationships/hdphoto" Target="../media/hdphoto3.wdp"/><Relationship Id="rId1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5.wdp"/><Relationship Id="rId3" Type="http://schemas.openxmlformats.org/officeDocument/2006/relationships/image" Target="../media/image32.png"/><Relationship Id="rId7" Type="http://schemas.microsoft.com/office/2007/relationships/hdphoto" Target="../media/hdphoto2.wdp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microsoft.com/office/2007/relationships/hdphoto" Target="../media/hdphoto4.wdp"/><Relationship Id="rId5" Type="http://schemas.openxmlformats.org/officeDocument/2006/relationships/image" Target="../media/image34.png"/><Relationship Id="rId15" Type="http://schemas.microsoft.com/office/2007/relationships/hdphoto" Target="../media/hdphoto6.wdp"/><Relationship Id="rId10" Type="http://schemas.openxmlformats.org/officeDocument/2006/relationships/image" Target="../media/image41.png"/><Relationship Id="rId4" Type="http://schemas.openxmlformats.org/officeDocument/2006/relationships/image" Target="../media/image33.png"/><Relationship Id="rId9" Type="http://schemas.microsoft.com/office/2007/relationships/hdphoto" Target="../media/hdphoto3.wdp"/><Relationship Id="rId1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5.wdp"/><Relationship Id="rId3" Type="http://schemas.openxmlformats.org/officeDocument/2006/relationships/image" Target="../media/image32.png"/><Relationship Id="rId7" Type="http://schemas.microsoft.com/office/2007/relationships/hdphoto" Target="../media/hdphoto2.wdp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microsoft.com/office/2007/relationships/hdphoto" Target="../media/hdphoto4.wdp"/><Relationship Id="rId5" Type="http://schemas.openxmlformats.org/officeDocument/2006/relationships/image" Target="../media/image34.png"/><Relationship Id="rId15" Type="http://schemas.microsoft.com/office/2007/relationships/hdphoto" Target="../media/hdphoto6.wdp"/><Relationship Id="rId10" Type="http://schemas.openxmlformats.org/officeDocument/2006/relationships/image" Target="../media/image41.png"/><Relationship Id="rId4" Type="http://schemas.openxmlformats.org/officeDocument/2006/relationships/image" Target="../media/image33.png"/><Relationship Id="rId9" Type="http://schemas.microsoft.com/office/2007/relationships/hdphoto" Target="../media/hdphoto3.wdp"/><Relationship Id="rId1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5.wdp"/><Relationship Id="rId3" Type="http://schemas.openxmlformats.org/officeDocument/2006/relationships/image" Target="../media/image32.png"/><Relationship Id="rId7" Type="http://schemas.microsoft.com/office/2007/relationships/hdphoto" Target="../media/hdphoto2.wdp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microsoft.com/office/2007/relationships/hdphoto" Target="../media/hdphoto4.wdp"/><Relationship Id="rId5" Type="http://schemas.openxmlformats.org/officeDocument/2006/relationships/image" Target="../media/image34.png"/><Relationship Id="rId15" Type="http://schemas.microsoft.com/office/2007/relationships/hdphoto" Target="../media/hdphoto6.wdp"/><Relationship Id="rId10" Type="http://schemas.openxmlformats.org/officeDocument/2006/relationships/image" Target="../media/image41.png"/><Relationship Id="rId4" Type="http://schemas.openxmlformats.org/officeDocument/2006/relationships/image" Target="../media/image33.png"/><Relationship Id="rId9" Type="http://schemas.microsoft.com/office/2007/relationships/hdphoto" Target="../media/hdphoto3.wdp"/><Relationship Id="rId1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5.wdp"/><Relationship Id="rId3" Type="http://schemas.openxmlformats.org/officeDocument/2006/relationships/image" Target="../media/image32.png"/><Relationship Id="rId7" Type="http://schemas.microsoft.com/office/2007/relationships/hdphoto" Target="../media/hdphoto2.wdp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microsoft.com/office/2007/relationships/hdphoto" Target="../media/hdphoto4.wdp"/><Relationship Id="rId5" Type="http://schemas.openxmlformats.org/officeDocument/2006/relationships/image" Target="../media/image34.png"/><Relationship Id="rId15" Type="http://schemas.microsoft.com/office/2007/relationships/hdphoto" Target="../media/hdphoto6.wdp"/><Relationship Id="rId10" Type="http://schemas.openxmlformats.org/officeDocument/2006/relationships/image" Target="../media/image41.png"/><Relationship Id="rId4" Type="http://schemas.openxmlformats.org/officeDocument/2006/relationships/image" Target="../media/image33.png"/><Relationship Id="rId9" Type="http://schemas.microsoft.com/office/2007/relationships/hdphoto" Target="../media/hdphoto3.wdp"/><Relationship Id="rId1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5.wdp"/><Relationship Id="rId3" Type="http://schemas.openxmlformats.org/officeDocument/2006/relationships/image" Target="../media/image32.png"/><Relationship Id="rId7" Type="http://schemas.microsoft.com/office/2007/relationships/hdphoto" Target="../media/hdphoto2.wdp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microsoft.com/office/2007/relationships/hdphoto" Target="../media/hdphoto4.wdp"/><Relationship Id="rId5" Type="http://schemas.openxmlformats.org/officeDocument/2006/relationships/image" Target="../media/image34.png"/><Relationship Id="rId15" Type="http://schemas.microsoft.com/office/2007/relationships/hdphoto" Target="../media/hdphoto6.wdp"/><Relationship Id="rId10" Type="http://schemas.openxmlformats.org/officeDocument/2006/relationships/image" Target="../media/image41.png"/><Relationship Id="rId4" Type="http://schemas.openxmlformats.org/officeDocument/2006/relationships/image" Target="../media/image33.png"/><Relationship Id="rId9" Type="http://schemas.microsoft.com/office/2007/relationships/hdphoto" Target="../media/hdphoto3.wdp"/><Relationship Id="rId1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5.wdp"/><Relationship Id="rId3" Type="http://schemas.openxmlformats.org/officeDocument/2006/relationships/image" Target="../media/image32.png"/><Relationship Id="rId7" Type="http://schemas.microsoft.com/office/2007/relationships/hdphoto" Target="../media/hdphoto2.wdp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microsoft.com/office/2007/relationships/hdphoto" Target="../media/hdphoto4.wdp"/><Relationship Id="rId5" Type="http://schemas.openxmlformats.org/officeDocument/2006/relationships/image" Target="../media/image34.png"/><Relationship Id="rId15" Type="http://schemas.microsoft.com/office/2007/relationships/hdphoto" Target="../media/hdphoto6.wdp"/><Relationship Id="rId10" Type="http://schemas.openxmlformats.org/officeDocument/2006/relationships/image" Target="../media/image41.png"/><Relationship Id="rId4" Type="http://schemas.openxmlformats.org/officeDocument/2006/relationships/image" Target="../media/image33.png"/><Relationship Id="rId9" Type="http://schemas.microsoft.com/office/2007/relationships/hdphoto" Target="../media/hdphoto3.wdp"/><Relationship Id="rId1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2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2.png"/><Relationship Id="rId7" Type="http://schemas.openxmlformats.org/officeDocument/2006/relationships/image" Target="../media/image48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34.png"/><Relationship Id="rId10" Type="http://schemas.openxmlformats.org/officeDocument/2006/relationships/image" Target="../media/image51.png"/><Relationship Id="rId4" Type="http://schemas.openxmlformats.org/officeDocument/2006/relationships/image" Target="../media/image33.png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12" Type="http://schemas.openxmlformats.org/officeDocument/2006/relationships/image" Target="../media/image15.png"/><Relationship Id="rId17" Type="http://schemas.openxmlformats.org/officeDocument/2006/relationships/image" Target="../media/image18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11" Type="http://schemas.openxmlformats.org/officeDocument/2006/relationships/slide" Target="slide5.xml"/><Relationship Id="rId5" Type="http://schemas.openxmlformats.org/officeDocument/2006/relationships/image" Target="../media/image11.jpeg"/><Relationship Id="rId15" Type="http://schemas.openxmlformats.org/officeDocument/2006/relationships/slide" Target="slide6.xml"/><Relationship Id="rId10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slide" Target="slide3.xml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slide" Target="slide3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3">
            <a:extLst>
              <a:ext uri="{FF2B5EF4-FFF2-40B4-BE49-F238E27FC236}">
                <a16:creationId xmlns:a16="http://schemas.microsoft.com/office/drawing/2014/main" id="{73631C15-84B5-4252-A130-F790EAAAFF9A}"/>
              </a:ext>
            </a:extLst>
          </p:cNvPr>
          <p:cNvSpPr/>
          <p:nvPr/>
        </p:nvSpPr>
        <p:spPr>
          <a:xfrm>
            <a:off x="4572000" y="1269508"/>
            <a:ext cx="3200400" cy="6268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an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Bài</a:t>
            </a:r>
            <a:r>
              <a:rPr kumimoji="0" lang="en-US" altLang="zh-Han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10 – </a:t>
            </a:r>
            <a:r>
              <a:rPr kumimoji="0" lang="en-US" altLang="zh-Han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Tiết</a:t>
            </a:r>
            <a:r>
              <a:rPr kumimoji="0" lang="en-US" altLang="zh-Han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2</a:t>
            </a:r>
            <a:endParaRPr kumimoji="0" lang="en-US" altLang="zh-Han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DF7D69-2AB6-9176-D989-19C5AB46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831" y="0"/>
            <a:ext cx="2481287" cy="12863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46A3F5-8436-E684-0048-9569D6DC8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649" y="1988486"/>
            <a:ext cx="6790371" cy="209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8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CC0BF2A-8649-5D20-7D05-7604D27A8859}"/>
              </a:ext>
            </a:extLst>
          </p:cNvPr>
          <p:cNvGrpSpPr/>
          <p:nvPr/>
        </p:nvGrpSpPr>
        <p:grpSpPr>
          <a:xfrm>
            <a:off x="2140321" y="562575"/>
            <a:ext cx="1536065" cy="768350"/>
            <a:chOff x="191" y="680"/>
            <a:chExt cx="2419" cy="1210"/>
          </a:xfrm>
        </p:grpSpPr>
        <p:sp>
          <p:nvSpPr>
            <p:cNvPr id="3" name="Text Box 421">
              <a:extLst>
                <a:ext uri="{FF2B5EF4-FFF2-40B4-BE49-F238E27FC236}">
                  <a16:creationId xmlns:a16="http://schemas.microsoft.com/office/drawing/2014/main" id="{D61D1607-1890-3768-395F-628B8225DC48}"/>
                </a:ext>
              </a:extLst>
            </p:cNvPr>
            <p:cNvSpPr txBox="1"/>
            <p:nvPr/>
          </p:nvSpPr>
          <p:spPr>
            <a:xfrm>
              <a:off x="1342" y="794"/>
              <a:ext cx="1268" cy="101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?</a:t>
              </a:r>
            </a:p>
          </p:txBody>
        </p:sp>
        <p:grpSp>
          <p:nvGrpSpPr>
            <p:cNvPr id="4" name="组合 24">
              <a:extLst>
                <a:ext uri="{FF2B5EF4-FFF2-40B4-BE49-F238E27FC236}">
                  <a16:creationId xmlns:a16="http://schemas.microsoft.com/office/drawing/2014/main" id="{C62A6A41-E24F-E1DE-B9F8-B8B5B56B6EAD}"/>
                </a:ext>
              </a:extLst>
            </p:cNvPr>
            <p:cNvGrpSpPr/>
            <p:nvPr/>
          </p:nvGrpSpPr>
          <p:grpSpPr>
            <a:xfrm>
              <a:off x="191" y="680"/>
              <a:ext cx="1334" cy="1210"/>
              <a:chOff x="5846404" y="1619423"/>
              <a:chExt cx="581207" cy="527780"/>
            </a:xfrm>
          </p:grpSpPr>
          <p:sp>
            <p:nvSpPr>
              <p:cNvPr id="5" name="椭圆 26">
                <a:extLst>
                  <a:ext uri="{FF2B5EF4-FFF2-40B4-BE49-F238E27FC236}">
                    <a16:creationId xmlns:a16="http://schemas.microsoft.com/office/drawing/2014/main" id="{D38C8E88-1CE0-CF02-3CC5-0E4B17DA5043}"/>
                  </a:ext>
                </a:extLst>
              </p:cNvPr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6" name="文本框 27">
                <a:extLst>
                  <a:ext uri="{FF2B5EF4-FFF2-40B4-BE49-F238E27FC236}">
                    <a16:creationId xmlns:a16="http://schemas.microsoft.com/office/drawing/2014/main" id="{A3B18F41-3D88-250F-5E10-09CB0FC372FA}"/>
                  </a:ext>
                </a:extLst>
              </p:cNvPr>
              <p:cNvSpPr txBox="1"/>
              <p:nvPr/>
            </p:nvSpPr>
            <p:spPr>
              <a:xfrm>
                <a:off x="5846404" y="1619423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1</a:t>
                </a: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A71EFF9-5B4D-8185-FB3D-B3080509C97C}"/>
              </a:ext>
            </a:extLst>
          </p:cNvPr>
          <p:cNvGrpSpPr/>
          <p:nvPr/>
        </p:nvGrpSpPr>
        <p:grpSpPr>
          <a:xfrm>
            <a:off x="770027" y="1847315"/>
            <a:ext cx="9843177" cy="1128431"/>
            <a:chOff x="770027" y="1847315"/>
            <a:chExt cx="9843177" cy="112843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83A9818-E644-B783-3449-DCC3F8F157BD}"/>
                </a:ext>
              </a:extLst>
            </p:cNvPr>
            <p:cNvGrpSpPr/>
            <p:nvPr/>
          </p:nvGrpSpPr>
          <p:grpSpPr>
            <a:xfrm>
              <a:off x="1551398" y="2014484"/>
              <a:ext cx="9061806" cy="316251"/>
              <a:chOff x="1551398" y="2014484"/>
              <a:chExt cx="9061806" cy="316251"/>
            </a:xfrm>
          </p:grpSpPr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10765296-C498-B773-D435-AABC85AE8A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51398" y="2178121"/>
                <a:ext cx="9061806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A71C4B4A-B2EE-9455-6BE9-66B08CD5D0C6}"/>
                  </a:ext>
                </a:extLst>
              </p:cNvPr>
              <p:cNvCxnSpPr/>
              <p:nvPr/>
            </p:nvCxnSpPr>
            <p:spPr>
              <a:xfrm>
                <a:off x="2383819" y="2034283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23C721C-F1F1-2AAE-C5E5-6A3B4C61FED2}"/>
                  </a:ext>
                </a:extLst>
              </p:cNvPr>
              <p:cNvCxnSpPr/>
              <p:nvPr/>
            </p:nvCxnSpPr>
            <p:spPr>
              <a:xfrm>
                <a:off x="3718711" y="2053333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B35B9F95-A38D-B17D-7E81-6AD86D53B69D}"/>
                  </a:ext>
                </a:extLst>
              </p:cNvPr>
              <p:cNvCxnSpPr/>
              <p:nvPr/>
            </p:nvCxnSpPr>
            <p:spPr>
              <a:xfrm>
                <a:off x="5128518" y="2052584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C1FE3A71-2327-DBF8-AAFD-C95A75AD7151}"/>
                  </a:ext>
                </a:extLst>
              </p:cNvPr>
              <p:cNvCxnSpPr/>
              <p:nvPr/>
            </p:nvCxnSpPr>
            <p:spPr>
              <a:xfrm>
                <a:off x="6486205" y="2043059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A2F35125-1212-5161-3F77-4672A04F015A}"/>
                  </a:ext>
                </a:extLst>
              </p:cNvPr>
              <p:cNvCxnSpPr/>
              <p:nvPr/>
            </p:nvCxnSpPr>
            <p:spPr>
              <a:xfrm>
                <a:off x="7848280" y="2024009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D04928BC-1962-ED1E-C14E-F2ABEDFC4702}"/>
                  </a:ext>
                </a:extLst>
              </p:cNvPr>
              <p:cNvCxnSpPr/>
              <p:nvPr/>
            </p:nvCxnSpPr>
            <p:spPr>
              <a:xfrm>
                <a:off x="9343705" y="2014484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FC6DF16-532F-4417-9A7D-25493C74C9AD}"/>
                </a:ext>
              </a:extLst>
            </p:cNvPr>
            <p:cNvSpPr txBox="1"/>
            <p:nvPr/>
          </p:nvSpPr>
          <p:spPr>
            <a:xfrm>
              <a:off x="1480976" y="2434974"/>
              <a:ext cx="22705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100 000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84F224A-0892-E889-20D1-025F052DAFBE}"/>
                </a:ext>
              </a:extLst>
            </p:cNvPr>
            <p:cNvSpPr txBox="1"/>
            <p:nvPr/>
          </p:nvSpPr>
          <p:spPr>
            <a:xfrm>
              <a:off x="3098833" y="2452526"/>
              <a:ext cx="1987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200 000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5B16FBE-4646-C861-B27A-EC8DF91C7E21}"/>
                </a:ext>
              </a:extLst>
            </p:cNvPr>
            <p:cNvSpPr txBox="1"/>
            <p:nvPr/>
          </p:nvSpPr>
          <p:spPr>
            <a:xfrm>
              <a:off x="7297968" y="2435723"/>
              <a:ext cx="22705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500 000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DF4DC0B-7060-EFCD-6EBA-5FAA76C7305C}"/>
                </a:ext>
              </a:extLst>
            </p:cNvPr>
            <p:cNvSpPr txBox="1"/>
            <p:nvPr/>
          </p:nvSpPr>
          <p:spPr>
            <a:xfrm>
              <a:off x="770027" y="1847315"/>
              <a:ext cx="6780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a)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55B14874-0023-E25D-AE00-F84D65EA61BB}"/>
                </a:ext>
              </a:extLst>
            </p:cNvPr>
            <p:cNvSpPr/>
            <p:nvPr/>
          </p:nvSpPr>
          <p:spPr>
            <a:xfrm>
              <a:off x="4743450" y="2390775"/>
              <a:ext cx="742950" cy="46672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E641F358-C0E9-2F7A-D67B-20ED785F8D87}"/>
                </a:ext>
              </a:extLst>
            </p:cNvPr>
            <p:cNvSpPr/>
            <p:nvPr/>
          </p:nvSpPr>
          <p:spPr>
            <a:xfrm>
              <a:off x="6143625" y="2409825"/>
              <a:ext cx="742950" cy="46672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ECF2845-752D-0218-8564-1768249347ED}"/>
                </a:ext>
              </a:extLst>
            </p:cNvPr>
            <p:cNvSpPr/>
            <p:nvPr/>
          </p:nvSpPr>
          <p:spPr>
            <a:xfrm>
              <a:off x="8924925" y="2419350"/>
              <a:ext cx="742950" cy="46672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8D6B28A-F74B-E375-2D50-82DAA6AE5286}"/>
              </a:ext>
            </a:extLst>
          </p:cNvPr>
          <p:cNvGrpSpPr/>
          <p:nvPr/>
        </p:nvGrpSpPr>
        <p:grpSpPr>
          <a:xfrm>
            <a:off x="741452" y="3752315"/>
            <a:ext cx="10198705" cy="1121153"/>
            <a:chOff x="770027" y="1847315"/>
            <a:chExt cx="10198705" cy="112115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3B8C89E-42EF-278A-6C95-BC3600F2C85A}"/>
                </a:ext>
              </a:extLst>
            </p:cNvPr>
            <p:cNvGrpSpPr/>
            <p:nvPr/>
          </p:nvGrpSpPr>
          <p:grpSpPr>
            <a:xfrm>
              <a:off x="1551398" y="2004959"/>
              <a:ext cx="9061806" cy="334552"/>
              <a:chOff x="1551398" y="2004959"/>
              <a:chExt cx="9061806" cy="334552"/>
            </a:xfrm>
          </p:grpSpPr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B1CF8F51-732F-007E-F027-4A24279C5F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51398" y="2178121"/>
                <a:ext cx="9061806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9FC0D9D5-E796-CC11-5D39-2F71BBAB213C}"/>
                  </a:ext>
                </a:extLst>
              </p:cNvPr>
              <p:cNvCxnSpPr/>
              <p:nvPr/>
            </p:nvCxnSpPr>
            <p:spPr>
              <a:xfrm>
                <a:off x="2383819" y="2034283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B41BB869-40F9-FB3B-A761-245568EA361A}"/>
                  </a:ext>
                </a:extLst>
              </p:cNvPr>
              <p:cNvCxnSpPr/>
              <p:nvPr/>
            </p:nvCxnSpPr>
            <p:spPr>
              <a:xfrm>
                <a:off x="4014093" y="2062109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0142421B-44D2-F428-2ECE-CE55FB9AD1D8}"/>
                  </a:ext>
                </a:extLst>
              </p:cNvPr>
              <p:cNvCxnSpPr/>
              <p:nvPr/>
            </p:nvCxnSpPr>
            <p:spPr>
              <a:xfrm>
                <a:off x="5809930" y="2033534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E93616E8-242D-A546-0761-E2263EA489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9680" y="2024009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4479CD8-CB79-CD75-D7A7-B7FAC56D4BDA}"/>
                  </a:ext>
                </a:extLst>
              </p:cNvPr>
              <p:cNvCxnSpPr/>
              <p:nvPr/>
            </p:nvCxnSpPr>
            <p:spPr>
              <a:xfrm>
                <a:off x="9391330" y="2004959"/>
                <a:ext cx="0" cy="27740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E024C02-E880-0DDC-A9E0-160F6B5C721A}"/>
                </a:ext>
              </a:extLst>
            </p:cNvPr>
            <p:cNvSpPr txBox="1"/>
            <p:nvPr/>
          </p:nvSpPr>
          <p:spPr>
            <a:xfrm>
              <a:off x="1480976" y="2434974"/>
              <a:ext cx="22705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600 000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782C7D4-E123-4FF3-8187-F6A35331F01B}"/>
                </a:ext>
              </a:extLst>
            </p:cNvPr>
            <p:cNvSpPr txBox="1"/>
            <p:nvPr/>
          </p:nvSpPr>
          <p:spPr>
            <a:xfrm>
              <a:off x="5013358" y="2423951"/>
              <a:ext cx="1987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800 000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0D004C7-8DAF-16E5-E360-97118E7C36D2}"/>
                </a:ext>
              </a:extLst>
            </p:cNvPr>
            <p:cNvSpPr txBox="1"/>
            <p:nvPr/>
          </p:nvSpPr>
          <p:spPr>
            <a:xfrm>
              <a:off x="8698143" y="2445248"/>
              <a:ext cx="22705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1 000 000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AA7CC4D-B310-52AE-BAB3-4E8D4B439D4C}"/>
                </a:ext>
              </a:extLst>
            </p:cNvPr>
            <p:cNvSpPr txBox="1"/>
            <p:nvPr/>
          </p:nvSpPr>
          <p:spPr>
            <a:xfrm>
              <a:off x="770027" y="1847315"/>
              <a:ext cx="6780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b)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272E4F59-ABC5-7333-3C94-D5D16D006610}"/>
                </a:ext>
              </a:extLst>
            </p:cNvPr>
            <p:cNvSpPr/>
            <p:nvPr/>
          </p:nvSpPr>
          <p:spPr>
            <a:xfrm>
              <a:off x="3619500" y="2476500"/>
              <a:ext cx="742950" cy="46672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18F38D1-0B10-50E3-98FD-328963A79787}"/>
                </a:ext>
              </a:extLst>
            </p:cNvPr>
            <p:cNvSpPr/>
            <p:nvPr/>
          </p:nvSpPr>
          <p:spPr>
            <a:xfrm>
              <a:off x="7305675" y="2428875"/>
              <a:ext cx="742950" cy="46672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47" name="Right Brace 46">
            <a:extLst>
              <a:ext uri="{FF2B5EF4-FFF2-40B4-BE49-F238E27FC236}">
                <a16:creationId xmlns:a16="http://schemas.microsoft.com/office/drawing/2014/main" id="{20005F5B-EB1E-C4E8-F672-8F8FAEEC8CC0}"/>
              </a:ext>
            </a:extLst>
          </p:cNvPr>
          <p:cNvSpPr/>
          <p:nvPr/>
        </p:nvSpPr>
        <p:spPr>
          <a:xfrm rot="5400000">
            <a:off x="2927144" y="2117519"/>
            <a:ext cx="194086" cy="1914525"/>
          </a:xfrm>
          <a:prstGeom prst="rightBrace">
            <a:avLst>
              <a:gd name="adj1" fmla="val 40759"/>
              <a:gd name="adj2" fmla="val 5000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2E0794B-68E3-8C18-258F-60B915042849}"/>
              </a:ext>
            </a:extLst>
          </p:cNvPr>
          <p:cNvSpPr txBox="1"/>
          <p:nvPr/>
        </p:nvSpPr>
        <p:spPr>
          <a:xfrm>
            <a:off x="2283130" y="3140479"/>
            <a:ext cx="1660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100 000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3C060954-F35A-7050-8C42-125F6DBEA421}"/>
              </a:ext>
            </a:extLst>
          </p:cNvPr>
          <p:cNvSpPr/>
          <p:nvPr/>
        </p:nvSpPr>
        <p:spPr>
          <a:xfrm>
            <a:off x="4619625" y="2390775"/>
            <a:ext cx="1057275" cy="4667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300 000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31E3A4CB-99BA-0624-DDB9-4D4424DAF241}"/>
              </a:ext>
            </a:extLst>
          </p:cNvPr>
          <p:cNvSpPr/>
          <p:nvPr/>
        </p:nvSpPr>
        <p:spPr>
          <a:xfrm>
            <a:off x="5934075" y="2409825"/>
            <a:ext cx="1057275" cy="4667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400 000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AB8D8AA6-0780-029D-CA4E-5933FEE68093}"/>
              </a:ext>
            </a:extLst>
          </p:cNvPr>
          <p:cNvSpPr/>
          <p:nvPr/>
        </p:nvSpPr>
        <p:spPr>
          <a:xfrm>
            <a:off x="8915400" y="2400300"/>
            <a:ext cx="1057275" cy="4667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600 000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DD42618B-D273-27B2-1B57-9F6855182016}"/>
              </a:ext>
            </a:extLst>
          </p:cNvPr>
          <p:cNvSpPr/>
          <p:nvPr/>
        </p:nvSpPr>
        <p:spPr>
          <a:xfrm>
            <a:off x="3248025" y="4343400"/>
            <a:ext cx="1323975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700 000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383BAE5-80BD-1BF7-423D-790ACB309355}"/>
              </a:ext>
            </a:extLst>
          </p:cNvPr>
          <p:cNvSpPr/>
          <p:nvPr/>
        </p:nvSpPr>
        <p:spPr>
          <a:xfrm>
            <a:off x="6886575" y="4286250"/>
            <a:ext cx="1409700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900 000</a:t>
            </a:r>
          </a:p>
        </p:txBody>
      </p:sp>
    </p:spTree>
    <p:extLst>
      <p:ext uri="{BB962C8B-B14F-4D97-AF65-F5344CB8AC3E}">
        <p14:creationId xmlns:p14="http://schemas.microsoft.com/office/powerpoint/2010/main" val="38700649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CC0BF2A-8649-5D20-7D05-7604D27A8859}"/>
              </a:ext>
            </a:extLst>
          </p:cNvPr>
          <p:cNvGrpSpPr/>
          <p:nvPr/>
        </p:nvGrpSpPr>
        <p:grpSpPr>
          <a:xfrm>
            <a:off x="2140321" y="562575"/>
            <a:ext cx="1536065" cy="768350"/>
            <a:chOff x="191" y="680"/>
            <a:chExt cx="2419" cy="1210"/>
          </a:xfrm>
        </p:grpSpPr>
        <p:sp>
          <p:nvSpPr>
            <p:cNvPr id="3" name="Text Box 421">
              <a:extLst>
                <a:ext uri="{FF2B5EF4-FFF2-40B4-BE49-F238E27FC236}">
                  <a16:creationId xmlns:a16="http://schemas.microsoft.com/office/drawing/2014/main" id="{D61D1607-1890-3768-395F-628B8225DC48}"/>
                </a:ext>
              </a:extLst>
            </p:cNvPr>
            <p:cNvSpPr txBox="1"/>
            <p:nvPr/>
          </p:nvSpPr>
          <p:spPr>
            <a:xfrm>
              <a:off x="1342" y="794"/>
              <a:ext cx="1268" cy="101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?</a:t>
              </a:r>
            </a:p>
          </p:txBody>
        </p:sp>
        <p:grpSp>
          <p:nvGrpSpPr>
            <p:cNvPr id="4" name="组合 24">
              <a:extLst>
                <a:ext uri="{FF2B5EF4-FFF2-40B4-BE49-F238E27FC236}">
                  <a16:creationId xmlns:a16="http://schemas.microsoft.com/office/drawing/2014/main" id="{C62A6A41-E24F-E1DE-B9F8-B8B5B56B6EAD}"/>
                </a:ext>
              </a:extLst>
            </p:cNvPr>
            <p:cNvGrpSpPr/>
            <p:nvPr/>
          </p:nvGrpSpPr>
          <p:grpSpPr>
            <a:xfrm>
              <a:off x="191" y="680"/>
              <a:ext cx="1334" cy="1210"/>
              <a:chOff x="5846404" y="1619423"/>
              <a:chExt cx="581207" cy="527780"/>
            </a:xfrm>
          </p:grpSpPr>
          <p:sp>
            <p:nvSpPr>
              <p:cNvPr id="5" name="椭圆 26">
                <a:extLst>
                  <a:ext uri="{FF2B5EF4-FFF2-40B4-BE49-F238E27FC236}">
                    <a16:creationId xmlns:a16="http://schemas.microsoft.com/office/drawing/2014/main" id="{D38C8E88-1CE0-CF02-3CC5-0E4B17DA5043}"/>
                  </a:ext>
                </a:extLst>
              </p:cNvPr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6" name="文本框 27">
                <a:extLst>
                  <a:ext uri="{FF2B5EF4-FFF2-40B4-BE49-F238E27FC236}">
                    <a16:creationId xmlns:a16="http://schemas.microsoft.com/office/drawing/2014/main" id="{A3B18F41-3D88-250F-5E10-09CB0FC372FA}"/>
                  </a:ext>
                </a:extLst>
              </p:cNvPr>
              <p:cNvSpPr txBox="1"/>
              <p:nvPr/>
            </p:nvSpPr>
            <p:spPr>
              <a:xfrm>
                <a:off x="5846404" y="1619423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2</a:t>
                </a:r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E38306A-5C60-C5FA-9BD4-7833010F8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374" y="2334819"/>
            <a:ext cx="9891715" cy="230385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7B05D83-81E0-D629-44AE-E182F50C5639}"/>
              </a:ext>
            </a:extLst>
          </p:cNvPr>
          <p:cNvSpPr/>
          <p:nvPr/>
        </p:nvSpPr>
        <p:spPr>
          <a:xfrm>
            <a:off x="742950" y="2543175"/>
            <a:ext cx="1323975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603 409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33C15D5-75EB-D95C-616C-F7116F8FFBF0}"/>
              </a:ext>
            </a:extLst>
          </p:cNvPr>
          <p:cNvSpPr/>
          <p:nvPr/>
        </p:nvSpPr>
        <p:spPr>
          <a:xfrm>
            <a:off x="485776" y="3171825"/>
            <a:ext cx="1562100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1 000 000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225AF5D-C28F-9238-9E1A-1461575A7B9B}"/>
              </a:ext>
            </a:extLst>
          </p:cNvPr>
          <p:cNvSpPr/>
          <p:nvPr/>
        </p:nvSpPr>
        <p:spPr>
          <a:xfrm>
            <a:off x="657225" y="3886200"/>
            <a:ext cx="1400176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823 017</a:t>
            </a:r>
          </a:p>
        </p:txBody>
      </p:sp>
    </p:spTree>
    <p:extLst>
      <p:ext uri="{BB962C8B-B14F-4D97-AF65-F5344CB8AC3E}">
        <p14:creationId xmlns:p14="http://schemas.microsoft.com/office/powerpoint/2010/main" val="24651140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120A02-AA4D-7591-1F73-14359C5C1E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6335" y="1895603"/>
            <a:ext cx="8315665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66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pic>
        <p:nvPicPr>
          <p:cNvPr id="27" name="图片 7">
            <a:extLst>
              <a:ext uri="{FF2B5EF4-FFF2-40B4-BE49-F238E27FC236}">
                <a16:creationId xmlns:a16="http://schemas.microsoft.com/office/drawing/2014/main" id="{34F2746F-DC23-4924-A152-FBAF42F943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8517" y="2047323"/>
            <a:ext cx="4226584" cy="481067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6A6DFC-6DD1-8144-A169-B633B2F05713}"/>
              </a:ext>
            </a:extLst>
          </p:cNvPr>
          <p:cNvGrpSpPr/>
          <p:nvPr/>
        </p:nvGrpSpPr>
        <p:grpSpPr>
          <a:xfrm>
            <a:off x="845777" y="459834"/>
            <a:ext cx="1536065" cy="768350"/>
            <a:chOff x="191" y="680"/>
            <a:chExt cx="2419" cy="1210"/>
          </a:xfrm>
        </p:grpSpPr>
        <p:sp>
          <p:nvSpPr>
            <p:cNvPr id="8" name="Text Box 421">
              <a:extLst>
                <a:ext uri="{FF2B5EF4-FFF2-40B4-BE49-F238E27FC236}">
                  <a16:creationId xmlns:a16="http://schemas.microsoft.com/office/drawing/2014/main" id="{A1DF5DD3-B20D-E8CE-DFF0-14A3A1B3732D}"/>
                </a:ext>
              </a:extLst>
            </p:cNvPr>
            <p:cNvSpPr txBox="1"/>
            <p:nvPr/>
          </p:nvSpPr>
          <p:spPr>
            <a:xfrm>
              <a:off x="1342" y="794"/>
              <a:ext cx="1268" cy="101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Calibri" panose="020F0502020204030204" charset="0"/>
                </a:rPr>
                <a:t>?</a:t>
              </a:r>
            </a:p>
          </p:txBody>
        </p:sp>
        <p:grpSp>
          <p:nvGrpSpPr>
            <p:cNvPr id="10" name="组合 24">
              <a:extLst>
                <a:ext uri="{FF2B5EF4-FFF2-40B4-BE49-F238E27FC236}">
                  <a16:creationId xmlns:a16="http://schemas.microsoft.com/office/drawing/2014/main" id="{2E70F568-CFFC-0516-834C-B8FE0A91118F}"/>
                </a:ext>
              </a:extLst>
            </p:cNvPr>
            <p:cNvGrpSpPr/>
            <p:nvPr/>
          </p:nvGrpSpPr>
          <p:grpSpPr>
            <a:xfrm>
              <a:off x="191" y="680"/>
              <a:ext cx="1334" cy="1210"/>
              <a:chOff x="5846404" y="1619423"/>
              <a:chExt cx="581207" cy="527780"/>
            </a:xfrm>
          </p:grpSpPr>
          <p:sp>
            <p:nvSpPr>
              <p:cNvPr id="11" name="椭圆 26">
                <a:extLst>
                  <a:ext uri="{FF2B5EF4-FFF2-40B4-BE49-F238E27FC236}">
                    <a16:creationId xmlns:a16="http://schemas.microsoft.com/office/drawing/2014/main" id="{DFC1B5BB-A6FE-5E5B-B8D6-D0CFC0304EB0}"/>
                  </a:ext>
                </a:extLst>
              </p:cNvPr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12" name="文本框 27">
                <a:extLst>
                  <a:ext uri="{FF2B5EF4-FFF2-40B4-BE49-F238E27FC236}">
                    <a16:creationId xmlns:a16="http://schemas.microsoft.com/office/drawing/2014/main" id="{42E237EB-BBE8-09B2-239E-F56334602FFC}"/>
                  </a:ext>
                </a:extLst>
              </p:cNvPr>
              <p:cNvSpPr txBox="1"/>
              <p:nvPr/>
            </p:nvSpPr>
            <p:spPr>
              <a:xfrm>
                <a:off x="5846404" y="1619423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1</a:t>
                </a: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D3333C5-6974-535C-4CBD-0C1CE4A34368}"/>
              </a:ext>
            </a:extLst>
          </p:cNvPr>
          <p:cNvGrpSpPr/>
          <p:nvPr/>
        </p:nvGrpSpPr>
        <p:grpSpPr>
          <a:xfrm>
            <a:off x="914400" y="1592494"/>
            <a:ext cx="10911155" cy="646331"/>
            <a:chOff x="914400" y="1592494"/>
            <a:chExt cx="10911155" cy="64633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8AE08FC-0AFC-9D15-66FB-072F945C6E6D}"/>
                </a:ext>
              </a:extLst>
            </p:cNvPr>
            <p:cNvSpPr txBox="1"/>
            <p:nvPr/>
          </p:nvSpPr>
          <p:spPr>
            <a:xfrm>
              <a:off x="914400" y="1592494"/>
              <a:ext cx="109111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a) 882 936 = 800 000 +            + 2 000 + 900 +           + 6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39AC53C-5B55-0E31-9532-CB1BB233A468}"/>
                </a:ext>
              </a:extLst>
            </p:cNvPr>
            <p:cNvSpPr/>
            <p:nvPr/>
          </p:nvSpPr>
          <p:spPr>
            <a:xfrm>
              <a:off x="5311738" y="1643865"/>
              <a:ext cx="1058239" cy="575353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80 000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4A6B64A-8E9B-6D10-BE2F-E063C83EA337}"/>
                </a:ext>
              </a:extLst>
            </p:cNvPr>
            <p:cNvSpPr/>
            <p:nvPr/>
          </p:nvSpPr>
          <p:spPr>
            <a:xfrm>
              <a:off x="9380305" y="1602769"/>
              <a:ext cx="924674" cy="575353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30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4480070-8482-4A8F-EF07-3E152B0C7A1B}"/>
              </a:ext>
            </a:extLst>
          </p:cNvPr>
          <p:cNvGrpSpPr/>
          <p:nvPr/>
        </p:nvGrpSpPr>
        <p:grpSpPr>
          <a:xfrm>
            <a:off x="914400" y="2640458"/>
            <a:ext cx="10099497" cy="646331"/>
            <a:chOff x="914400" y="1592494"/>
            <a:chExt cx="10099497" cy="64633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1B893AE-FDE5-4A69-43A5-2DADF1FDF19D}"/>
                </a:ext>
              </a:extLst>
            </p:cNvPr>
            <p:cNvSpPr txBox="1"/>
            <p:nvPr/>
          </p:nvSpPr>
          <p:spPr>
            <a:xfrm>
              <a:off x="914400" y="1592494"/>
              <a:ext cx="100994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b) 100 001 =                 + 1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B0EE578-F869-3B5A-78B6-5E7FBD53EEE3}"/>
                </a:ext>
              </a:extLst>
            </p:cNvPr>
            <p:cNvSpPr/>
            <p:nvPr/>
          </p:nvSpPr>
          <p:spPr>
            <a:xfrm>
              <a:off x="3462391" y="1592494"/>
              <a:ext cx="1407560" cy="575353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100 000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3FCAC1A-6C9C-3499-FF36-C621F8F81034}"/>
              </a:ext>
            </a:extLst>
          </p:cNvPr>
          <p:cNvGrpSpPr/>
          <p:nvPr/>
        </p:nvGrpSpPr>
        <p:grpSpPr>
          <a:xfrm>
            <a:off x="924674" y="3585680"/>
            <a:ext cx="10099497" cy="646331"/>
            <a:chOff x="914400" y="1592494"/>
            <a:chExt cx="10099497" cy="64633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BDC8A78-F611-5B31-EE3C-5DCF337F907C}"/>
                </a:ext>
              </a:extLst>
            </p:cNvPr>
            <p:cNvSpPr txBox="1"/>
            <p:nvPr/>
          </p:nvSpPr>
          <p:spPr>
            <a:xfrm>
              <a:off x="914400" y="1592494"/>
              <a:ext cx="100994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c) 101 101 = 100 000 +             + 100 + 1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17195137-3DC5-428E-6663-9D6B454460B3}"/>
                </a:ext>
              </a:extLst>
            </p:cNvPr>
            <p:cNvSpPr/>
            <p:nvPr/>
          </p:nvSpPr>
          <p:spPr>
            <a:xfrm>
              <a:off x="5239819" y="1633590"/>
              <a:ext cx="1140433" cy="575353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1 000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9CC4514-5933-A69E-94CD-08A293408B51}"/>
              </a:ext>
            </a:extLst>
          </p:cNvPr>
          <p:cNvGrpSpPr/>
          <p:nvPr/>
        </p:nvGrpSpPr>
        <p:grpSpPr>
          <a:xfrm>
            <a:off x="873303" y="4664466"/>
            <a:ext cx="10099497" cy="646331"/>
            <a:chOff x="914400" y="1592494"/>
            <a:chExt cx="10099497" cy="646331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BD876DF-414F-F9F2-9A11-56176272C2DF}"/>
                </a:ext>
              </a:extLst>
            </p:cNvPr>
            <p:cNvSpPr txBox="1"/>
            <p:nvPr/>
          </p:nvSpPr>
          <p:spPr>
            <a:xfrm>
              <a:off x="914400" y="1592494"/>
              <a:ext cx="100994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d) 750 000 = 700 000 +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321D022D-1151-F8B5-3233-BD5FAD6E5695}"/>
                </a:ext>
              </a:extLst>
            </p:cNvPr>
            <p:cNvSpPr/>
            <p:nvPr/>
          </p:nvSpPr>
          <p:spPr>
            <a:xfrm>
              <a:off x="5352835" y="1623316"/>
              <a:ext cx="1273997" cy="575353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50 000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70A5360-0638-9E00-2B33-EDB0A0B85A80}"/>
              </a:ext>
            </a:extLst>
          </p:cNvPr>
          <p:cNvGrpSpPr/>
          <p:nvPr/>
        </p:nvGrpSpPr>
        <p:grpSpPr>
          <a:xfrm>
            <a:off x="5270642" y="1089061"/>
            <a:ext cx="1315093" cy="1495541"/>
            <a:chOff x="5365264" y="1174425"/>
            <a:chExt cx="1128004" cy="1348532"/>
          </a:xfrm>
        </p:grpSpPr>
        <p:pic>
          <p:nvPicPr>
            <p:cNvPr id="56" name="图片 6">
              <a:extLst>
                <a:ext uri="{FF2B5EF4-FFF2-40B4-BE49-F238E27FC236}">
                  <a16:creationId xmlns:a16="http://schemas.microsoft.com/office/drawing/2014/main" id="{CB21BE7B-08CA-CE77-9675-F076C52C1A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365264" y="1174425"/>
              <a:ext cx="850601" cy="1276612"/>
            </a:xfrm>
            <a:prstGeom prst="rect">
              <a:avLst/>
            </a:prstGeom>
          </p:spPr>
        </p:pic>
        <p:pic>
          <p:nvPicPr>
            <p:cNvPr id="57" name="图片 6">
              <a:extLst>
                <a:ext uri="{FF2B5EF4-FFF2-40B4-BE49-F238E27FC236}">
                  <a16:creationId xmlns:a16="http://schemas.microsoft.com/office/drawing/2014/main" id="{21122CC7-6946-4DC5-F9D6-32EFB66ECC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642667" y="1246345"/>
              <a:ext cx="850601" cy="1276612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A52E787-F822-84EE-2921-1DA01CC15606}"/>
              </a:ext>
            </a:extLst>
          </p:cNvPr>
          <p:cNvGrpSpPr/>
          <p:nvPr/>
        </p:nvGrpSpPr>
        <p:grpSpPr>
          <a:xfrm>
            <a:off x="9318660" y="934950"/>
            <a:ext cx="1315093" cy="1495541"/>
            <a:chOff x="5365264" y="1174425"/>
            <a:chExt cx="1128004" cy="1348532"/>
          </a:xfrm>
        </p:grpSpPr>
        <p:pic>
          <p:nvPicPr>
            <p:cNvPr id="60" name="图片 6">
              <a:extLst>
                <a:ext uri="{FF2B5EF4-FFF2-40B4-BE49-F238E27FC236}">
                  <a16:creationId xmlns:a16="http://schemas.microsoft.com/office/drawing/2014/main" id="{B8239D52-EF42-6764-42AE-738CCE417D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365264" y="1174425"/>
              <a:ext cx="850601" cy="1276612"/>
            </a:xfrm>
            <a:prstGeom prst="rect">
              <a:avLst/>
            </a:prstGeom>
          </p:spPr>
        </p:pic>
        <p:pic>
          <p:nvPicPr>
            <p:cNvPr id="61" name="图片 6">
              <a:extLst>
                <a:ext uri="{FF2B5EF4-FFF2-40B4-BE49-F238E27FC236}">
                  <a16:creationId xmlns:a16="http://schemas.microsoft.com/office/drawing/2014/main" id="{906FE805-FFA9-5F15-1992-85AE1BC58D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642667" y="1246345"/>
              <a:ext cx="850601" cy="1276612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BAB1A76-834E-5810-C293-845497E13D77}"/>
              </a:ext>
            </a:extLst>
          </p:cNvPr>
          <p:cNvGrpSpPr/>
          <p:nvPr/>
        </p:nvGrpSpPr>
        <p:grpSpPr>
          <a:xfrm>
            <a:off x="3164441" y="2106204"/>
            <a:ext cx="2260314" cy="1495541"/>
            <a:chOff x="5365264" y="1174425"/>
            <a:chExt cx="1128004" cy="1348532"/>
          </a:xfrm>
        </p:grpSpPr>
        <p:pic>
          <p:nvPicPr>
            <p:cNvPr id="63" name="图片 6">
              <a:extLst>
                <a:ext uri="{FF2B5EF4-FFF2-40B4-BE49-F238E27FC236}">
                  <a16:creationId xmlns:a16="http://schemas.microsoft.com/office/drawing/2014/main" id="{24E95247-7388-FDC3-5628-6AA4BEF0C6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365264" y="1174425"/>
              <a:ext cx="850601" cy="1276612"/>
            </a:xfrm>
            <a:prstGeom prst="rect">
              <a:avLst/>
            </a:prstGeom>
          </p:spPr>
        </p:pic>
        <p:pic>
          <p:nvPicPr>
            <p:cNvPr id="1024" name="图片 6">
              <a:extLst>
                <a:ext uri="{FF2B5EF4-FFF2-40B4-BE49-F238E27FC236}">
                  <a16:creationId xmlns:a16="http://schemas.microsoft.com/office/drawing/2014/main" id="{F829835F-18A4-79C0-4053-99A4D2E420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642667" y="1246345"/>
              <a:ext cx="850601" cy="1276612"/>
            </a:xfrm>
            <a:prstGeom prst="rect">
              <a:avLst/>
            </a:prstGeom>
          </p:spPr>
        </p:pic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8D90DF12-E28F-EC09-8470-3C31E161B602}"/>
              </a:ext>
            </a:extLst>
          </p:cNvPr>
          <p:cNvGrpSpPr/>
          <p:nvPr/>
        </p:nvGrpSpPr>
        <p:grpSpPr>
          <a:xfrm>
            <a:off x="5229546" y="2969233"/>
            <a:ext cx="1654139" cy="1495541"/>
            <a:chOff x="5365264" y="1174425"/>
            <a:chExt cx="1128004" cy="1348532"/>
          </a:xfrm>
        </p:grpSpPr>
        <p:pic>
          <p:nvPicPr>
            <p:cNvPr id="1028" name="图片 6">
              <a:extLst>
                <a:ext uri="{FF2B5EF4-FFF2-40B4-BE49-F238E27FC236}">
                  <a16:creationId xmlns:a16="http://schemas.microsoft.com/office/drawing/2014/main" id="{DFB591A6-03A1-8660-40BD-3F78D8BA22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365264" y="1174425"/>
              <a:ext cx="850601" cy="1276612"/>
            </a:xfrm>
            <a:prstGeom prst="rect">
              <a:avLst/>
            </a:prstGeom>
          </p:spPr>
        </p:pic>
        <p:pic>
          <p:nvPicPr>
            <p:cNvPr id="1029" name="图片 6">
              <a:extLst>
                <a:ext uri="{FF2B5EF4-FFF2-40B4-BE49-F238E27FC236}">
                  <a16:creationId xmlns:a16="http://schemas.microsoft.com/office/drawing/2014/main" id="{744669A4-053E-0A17-719C-B66D6A61B7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642667" y="1246345"/>
              <a:ext cx="850601" cy="1276612"/>
            </a:xfrm>
            <a:prstGeom prst="rect">
              <a:avLst/>
            </a:prstGeom>
          </p:spPr>
        </p:pic>
      </p:grpSp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58A9BA45-E5B4-4771-A678-0A190E0124BA}"/>
              </a:ext>
            </a:extLst>
          </p:cNvPr>
          <p:cNvGrpSpPr/>
          <p:nvPr/>
        </p:nvGrpSpPr>
        <p:grpSpPr>
          <a:xfrm>
            <a:off x="5178175" y="4191857"/>
            <a:ext cx="2044558" cy="1495541"/>
            <a:chOff x="5365264" y="1174425"/>
            <a:chExt cx="1128004" cy="1348532"/>
          </a:xfrm>
        </p:grpSpPr>
        <p:pic>
          <p:nvPicPr>
            <p:cNvPr id="1031" name="图片 6">
              <a:extLst>
                <a:ext uri="{FF2B5EF4-FFF2-40B4-BE49-F238E27FC236}">
                  <a16:creationId xmlns:a16="http://schemas.microsoft.com/office/drawing/2014/main" id="{E2BAD440-CAAE-E0B2-8E9D-F184E08D4F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365264" y="1174425"/>
              <a:ext cx="850601" cy="1276612"/>
            </a:xfrm>
            <a:prstGeom prst="rect">
              <a:avLst/>
            </a:prstGeom>
          </p:spPr>
        </p:pic>
        <p:pic>
          <p:nvPicPr>
            <p:cNvPr id="1032" name="图片 6">
              <a:extLst>
                <a:ext uri="{FF2B5EF4-FFF2-40B4-BE49-F238E27FC236}">
                  <a16:creationId xmlns:a16="http://schemas.microsoft.com/office/drawing/2014/main" id="{1D1CD748-073D-F566-2F7D-C7BB5376DB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3" r="72952"/>
            <a:stretch/>
          </p:blipFill>
          <p:spPr>
            <a:xfrm>
              <a:off x="5642667" y="1246345"/>
              <a:ext cx="850601" cy="12766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478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E6A6DFC-6DD1-8144-A169-B633B2F05713}"/>
              </a:ext>
            </a:extLst>
          </p:cNvPr>
          <p:cNvGrpSpPr/>
          <p:nvPr/>
        </p:nvGrpSpPr>
        <p:grpSpPr>
          <a:xfrm>
            <a:off x="630020" y="0"/>
            <a:ext cx="10455910" cy="1164590"/>
            <a:chOff x="191" y="680"/>
            <a:chExt cx="16466" cy="1834"/>
          </a:xfrm>
        </p:grpSpPr>
        <p:sp>
          <p:nvSpPr>
            <p:cNvPr id="8" name="Text Box 421">
              <a:extLst>
                <a:ext uri="{FF2B5EF4-FFF2-40B4-BE49-F238E27FC236}">
                  <a16:creationId xmlns:a16="http://schemas.microsoft.com/office/drawing/2014/main" id="{A1DF5DD3-B20D-E8CE-DFF0-14A3A1B3732D}"/>
                </a:ext>
              </a:extLst>
            </p:cNvPr>
            <p:cNvSpPr txBox="1"/>
            <p:nvPr/>
          </p:nvSpPr>
          <p:spPr>
            <a:xfrm>
              <a:off x="1342" y="794"/>
              <a:ext cx="15315" cy="1720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Nam quay vòng quay may mắn như hình bên và quan sát số ghi trên vùng mà mũi tên chỉ vào. Hãy nêu các sự kiện có thể xảy ra.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" name="组合 24">
              <a:extLst>
                <a:ext uri="{FF2B5EF4-FFF2-40B4-BE49-F238E27FC236}">
                  <a16:creationId xmlns:a16="http://schemas.microsoft.com/office/drawing/2014/main" id="{2E70F568-CFFC-0516-834C-B8FE0A91118F}"/>
                </a:ext>
              </a:extLst>
            </p:cNvPr>
            <p:cNvGrpSpPr/>
            <p:nvPr/>
          </p:nvGrpSpPr>
          <p:grpSpPr>
            <a:xfrm>
              <a:off x="191" y="680"/>
              <a:ext cx="1334" cy="1210"/>
              <a:chOff x="5846404" y="1619423"/>
              <a:chExt cx="581207" cy="527780"/>
            </a:xfrm>
          </p:grpSpPr>
          <p:sp>
            <p:nvSpPr>
              <p:cNvPr id="11" name="椭圆 26">
                <a:extLst>
                  <a:ext uri="{FF2B5EF4-FFF2-40B4-BE49-F238E27FC236}">
                    <a16:creationId xmlns:a16="http://schemas.microsoft.com/office/drawing/2014/main" id="{DFC1B5BB-A6FE-5E5B-B8D6-D0CFC0304EB0}"/>
                  </a:ext>
                </a:extLst>
              </p:cNvPr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12" name="文本框 27">
                <a:extLst>
                  <a:ext uri="{FF2B5EF4-FFF2-40B4-BE49-F238E27FC236}">
                    <a16:creationId xmlns:a16="http://schemas.microsoft.com/office/drawing/2014/main" id="{42E237EB-BBE8-09B2-239E-F56334602FFC}"/>
                  </a:ext>
                </a:extLst>
              </p:cNvPr>
              <p:cNvSpPr txBox="1"/>
              <p:nvPr/>
            </p:nvSpPr>
            <p:spPr>
              <a:xfrm>
                <a:off x="5846404" y="1619423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2</a:t>
                </a:r>
              </a:p>
            </p:txBody>
          </p:sp>
        </p:grpSp>
      </p:grpSp>
      <p:grpSp>
        <p:nvGrpSpPr>
          <p:cNvPr id="1049" name="chanvongquay">
            <a:extLst>
              <a:ext uri="{FF2B5EF4-FFF2-40B4-BE49-F238E27FC236}">
                <a16:creationId xmlns:a16="http://schemas.microsoft.com/office/drawing/2014/main" id="{BCCAE4C4-3171-892A-9818-F532DE015126}"/>
              </a:ext>
            </a:extLst>
          </p:cNvPr>
          <p:cNvGrpSpPr/>
          <p:nvPr/>
        </p:nvGrpSpPr>
        <p:grpSpPr>
          <a:xfrm>
            <a:off x="8121274" y="4227123"/>
            <a:ext cx="3323772" cy="2507588"/>
            <a:chOff x="4339771" y="4347109"/>
            <a:chExt cx="3323772" cy="2507588"/>
          </a:xfrm>
        </p:grpSpPr>
        <p:sp>
          <p:nvSpPr>
            <p:cNvPr id="1050" name="Isosceles Triangle 79">
              <a:extLst>
                <a:ext uri="{FF2B5EF4-FFF2-40B4-BE49-F238E27FC236}">
                  <a16:creationId xmlns:a16="http://schemas.microsoft.com/office/drawing/2014/main" id="{B591434D-A7D9-73F8-B642-AFA65C3A22FF}"/>
                </a:ext>
              </a:extLst>
            </p:cNvPr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1051" name="Trapezoid 87">
              <a:extLst>
                <a:ext uri="{FF2B5EF4-FFF2-40B4-BE49-F238E27FC236}">
                  <a16:creationId xmlns:a16="http://schemas.microsoft.com/office/drawing/2014/main" id="{DABF1B8C-AF85-F03D-8089-F43200B4F3D1}"/>
                </a:ext>
              </a:extLst>
            </p:cNvPr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cxnSp>
          <p:nvCxnSpPr>
            <p:cNvPr id="1052" name="Straight Connector 1051">
              <a:extLst>
                <a:ext uri="{FF2B5EF4-FFF2-40B4-BE49-F238E27FC236}">
                  <a16:creationId xmlns:a16="http://schemas.microsoft.com/office/drawing/2014/main" id="{3DC63209-3EFD-23A5-CA5E-4BAE47118AB3}"/>
                </a:ext>
              </a:extLst>
            </p:cNvPr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3" name="Group 1052">
            <a:extLst>
              <a:ext uri="{FF2B5EF4-FFF2-40B4-BE49-F238E27FC236}">
                <a16:creationId xmlns:a16="http://schemas.microsoft.com/office/drawing/2014/main" id="{37B03D0A-9D69-8DE2-43BE-BEAED39A54C0}"/>
              </a:ext>
            </a:extLst>
          </p:cNvPr>
          <p:cNvGrpSpPr/>
          <p:nvPr/>
        </p:nvGrpSpPr>
        <p:grpSpPr>
          <a:xfrm>
            <a:off x="7448764" y="1446748"/>
            <a:ext cx="4522255" cy="4375718"/>
            <a:chOff x="914579" y="1112839"/>
            <a:chExt cx="4522255" cy="4375718"/>
          </a:xfrm>
        </p:grpSpPr>
        <p:grpSp>
          <p:nvGrpSpPr>
            <p:cNvPr id="1054" name="vongquaylon">
              <a:extLst>
                <a:ext uri="{FF2B5EF4-FFF2-40B4-BE49-F238E27FC236}">
                  <a16:creationId xmlns:a16="http://schemas.microsoft.com/office/drawing/2014/main" id="{58C59178-9BB6-60CD-6158-D19A9CF6749C}"/>
                </a:ext>
              </a:extLst>
            </p:cNvPr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063" name="Group 1062">
                <a:extLst>
                  <a:ext uri="{FF2B5EF4-FFF2-40B4-BE49-F238E27FC236}">
                    <a16:creationId xmlns:a16="http://schemas.microsoft.com/office/drawing/2014/main" id="{3A4EB81E-6AC4-33FB-022C-26BD5323A80C}"/>
                  </a:ext>
                </a:extLst>
              </p:cNvPr>
              <p:cNvGrpSpPr/>
              <p:nvPr/>
            </p:nvGrpSpPr>
            <p:grpSpPr>
              <a:xfrm>
                <a:off x="3918240" y="1141875"/>
                <a:ext cx="4054486" cy="4054486"/>
                <a:chOff x="3249543" y="725989"/>
                <a:chExt cx="5702326" cy="5702326"/>
              </a:xfrm>
              <a:solidFill>
                <a:schemeClr val="bg1"/>
              </a:solidFill>
            </p:grpSpPr>
            <p:sp>
              <p:nvSpPr>
                <p:cNvPr id="1065" name="Freeform 146">
                  <a:extLst>
                    <a:ext uri="{FF2B5EF4-FFF2-40B4-BE49-F238E27FC236}">
                      <a16:creationId xmlns:a16="http://schemas.microsoft.com/office/drawing/2014/main" id="{92B75AD8-BFAF-BFF2-8004-B1C99F309A4C}"/>
                    </a:ext>
                  </a:extLst>
                </p:cNvPr>
                <p:cNvSpPr/>
                <p:nvPr/>
              </p:nvSpPr>
              <p:spPr>
                <a:xfrm>
                  <a:off x="6100706" y="1561430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66" name="Freeform 147">
                  <a:extLst>
                    <a:ext uri="{FF2B5EF4-FFF2-40B4-BE49-F238E27FC236}">
                      <a16:creationId xmlns:a16="http://schemas.microsoft.com/office/drawing/2014/main" id="{A905DE1A-38AA-7464-5F98-A4925563C76B}"/>
                    </a:ext>
                  </a:extLst>
                </p:cNvPr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67" name="Freeform 148">
                  <a:extLst>
                    <a:ext uri="{FF2B5EF4-FFF2-40B4-BE49-F238E27FC236}">
                      <a16:creationId xmlns:a16="http://schemas.microsoft.com/office/drawing/2014/main" id="{C5263373-84A6-EDE7-CA10-C4A19CFA89E5}"/>
                    </a:ext>
                  </a:extLst>
                </p:cNvPr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68" name="Freeform 149">
                  <a:extLst>
                    <a:ext uri="{FF2B5EF4-FFF2-40B4-BE49-F238E27FC236}">
                      <a16:creationId xmlns:a16="http://schemas.microsoft.com/office/drawing/2014/main" id="{A09AF628-0E96-B925-578C-C107D47A865C}"/>
                    </a:ext>
                  </a:extLst>
                </p:cNvPr>
                <p:cNvSpPr/>
                <p:nvPr/>
              </p:nvSpPr>
              <p:spPr>
                <a:xfrm rot="5400000" flipH="1">
                  <a:off x="5682985" y="114371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69" name="Freeform 150">
                  <a:extLst>
                    <a:ext uri="{FF2B5EF4-FFF2-40B4-BE49-F238E27FC236}">
                      <a16:creationId xmlns:a16="http://schemas.microsoft.com/office/drawing/2014/main" id="{811EFB8C-A327-D6B3-2E64-58FCB65C25C5}"/>
                    </a:ext>
                  </a:extLst>
                </p:cNvPr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70" name="Freeform 151">
                  <a:extLst>
                    <a:ext uri="{FF2B5EF4-FFF2-40B4-BE49-F238E27FC236}">
                      <a16:creationId xmlns:a16="http://schemas.microsoft.com/office/drawing/2014/main" id="{EEE2CB46-DDD3-5FD2-C0B8-D5101A83D63F}"/>
                    </a:ext>
                  </a:extLst>
                </p:cNvPr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71" name="Freeform 152">
                  <a:extLst>
                    <a:ext uri="{FF2B5EF4-FFF2-40B4-BE49-F238E27FC236}">
                      <a16:creationId xmlns:a16="http://schemas.microsoft.com/office/drawing/2014/main" id="{7462B826-5DD4-E2E4-79A1-AA57454FA11E}"/>
                    </a:ext>
                  </a:extLst>
                </p:cNvPr>
                <p:cNvSpPr/>
                <p:nvPr/>
              </p:nvSpPr>
              <p:spPr>
                <a:xfrm rot="16200000" flipH="1">
                  <a:off x="3667264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  <p:sp>
              <p:nvSpPr>
                <p:cNvPr id="1072" name="Freeform 153">
                  <a:extLst>
                    <a:ext uri="{FF2B5EF4-FFF2-40B4-BE49-F238E27FC236}">
                      <a16:creationId xmlns:a16="http://schemas.microsoft.com/office/drawing/2014/main" id="{7ECB54D7-37F2-74C7-C0E0-E5C7D802D031}"/>
                    </a:ext>
                  </a:extLst>
                </p:cNvPr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59号-创粗黑" panose="020F0502020204030204"/>
                    <a:cs typeface="+mn-cs"/>
                  </a:endParaRPr>
                </a:p>
              </p:txBody>
            </p:sp>
          </p:grpSp>
          <p:sp>
            <p:nvSpPr>
              <p:cNvPr id="1064" name="vien">
                <a:extLst>
                  <a:ext uri="{FF2B5EF4-FFF2-40B4-BE49-F238E27FC236}">
                    <a16:creationId xmlns:a16="http://schemas.microsoft.com/office/drawing/2014/main" id="{343E545B-8766-C2BA-8A7A-8FB19E57CBDC}"/>
                  </a:ext>
                </a:extLst>
              </p:cNvPr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endParaRPr>
              </a:p>
            </p:txBody>
          </p:sp>
        </p:grpSp>
        <p:sp>
          <p:nvSpPr>
            <p:cNvPr id="1055" name="Oval 1054">
              <a:extLst>
                <a:ext uri="{FF2B5EF4-FFF2-40B4-BE49-F238E27FC236}">
                  <a16:creationId xmlns:a16="http://schemas.microsoft.com/office/drawing/2014/main" id="{15479A54-3D9E-1C4C-AA85-F6EA7A97E375}"/>
                </a:ext>
              </a:extLst>
            </p:cNvPr>
            <p:cNvSpPr/>
            <p:nvPr/>
          </p:nvSpPr>
          <p:spPr>
            <a:xfrm>
              <a:off x="935128" y="3410379"/>
              <a:ext cx="1993187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900 000</a:t>
              </a:r>
            </a:p>
          </p:txBody>
        </p:sp>
        <p:sp>
          <p:nvSpPr>
            <p:cNvPr id="1056" name="Oval 1055">
              <a:extLst>
                <a:ext uri="{FF2B5EF4-FFF2-40B4-BE49-F238E27FC236}">
                  <a16:creationId xmlns:a16="http://schemas.microsoft.com/office/drawing/2014/main" id="{61E1B6A1-AAE3-E5EC-5FCE-3D518AB86B81}"/>
                </a:ext>
              </a:extLst>
            </p:cNvPr>
            <p:cNvSpPr/>
            <p:nvPr/>
          </p:nvSpPr>
          <p:spPr>
            <a:xfrm>
              <a:off x="914579" y="2488505"/>
              <a:ext cx="2137025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250 000</a:t>
              </a:r>
            </a:p>
          </p:txBody>
        </p:sp>
        <p:sp>
          <p:nvSpPr>
            <p:cNvPr id="1057" name="Oval 1056">
              <a:extLst>
                <a:ext uri="{FF2B5EF4-FFF2-40B4-BE49-F238E27FC236}">
                  <a16:creationId xmlns:a16="http://schemas.microsoft.com/office/drawing/2014/main" id="{F10D5D7D-F296-2110-EF61-FB7D887B3E3B}"/>
                </a:ext>
              </a:extLst>
            </p:cNvPr>
            <p:cNvSpPr/>
            <p:nvPr/>
          </p:nvSpPr>
          <p:spPr>
            <a:xfrm>
              <a:off x="2228186" y="4103316"/>
              <a:ext cx="2056317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165 500</a:t>
              </a:r>
            </a:p>
          </p:txBody>
        </p:sp>
        <p:sp>
          <p:nvSpPr>
            <p:cNvPr id="1058" name="Oval 1057">
              <a:extLst>
                <a:ext uri="{FF2B5EF4-FFF2-40B4-BE49-F238E27FC236}">
                  <a16:creationId xmlns:a16="http://schemas.microsoft.com/office/drawing/2014/main" id="{8E14BF42-855E-94EB-9630-0AA0A18F211B}"/>
                </a:ext>
              </a:extLst>
            </p:cNvPr>
            <p:cNvSpPr/>
            <p:nvPr/>
          </p:nvSpPr>
          <p:spPr>
            <a:xfrm rot="9836858">
              <a:off x="3704437" y="2422577"/>
              <a:ext cx="1579380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1 000</a:t>
              </a:r>
            </a:p>
          </p:txBody>
        </p:sp>
        <p:sp>
          <p:nvSpPr>
            <p:cNvPr id="1059" name="Oval 1058">
              <a:extLst>
                <a:ext uri="{FF2B5EF4-FFF2-40B4-BE49-F238E27FC236}">
                  <a16:creationId xmlns:a16="http://schemas.microsoft.com/office/drawing/2014/main" id="{A0CC1EEF-58D3-9A74-1B69-7C3450511424}"/>
                </a:ext>
              </a:extLst>
            </p:cNvPr>
            <p:cNvSpPr/>
            <p:nvPr/>
          </p:nvSpPr>
          <p:spPr>
            <a:xfrm rot="11628075">
              <a:off x="3414396" y="3397384"/>
              <a:ext cx="2017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750 000</a:t>
              </a:r>
            </a:p>
          </p:txBody>
        </p:sp>
        <p:sp>
          <p:nvSpPr>
            <p:cNvPr id="1061" name="Oval 1060">
              <a:extLst>
                <a:ext uri="{FF2B5EF4-FFF2-40B4-BE49-F238E27FC236}">
                  <a16:creationId xmlns:a16="http://schemas.microsoft.com/office/drawing/2014/main" id="{5DE51DEC-CB6B-3EA4-6B5D-182E2D0BA051}"/>
                </a:ext>
              </a:extLst>
            </p:cNvPr>
            <p:cNvSpPr/>
            <p:nvPr/>
          </p:nvSpPr>
          <p:spPr>
            <a:xfrm>
              <a:off x="1418478" y="1714072"/>
              <a:ext cx="3617513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20F0502020204030204"/>
                  <a:cs typeface="+mn-cs"/>
                </a:rPr>
                <a:t>1 000 000</a:t>
              </a:r>
            </a:p>
          </p:txBody>
        </p:sp>
      </p:grpSp>
      <p:sp>
        <p:nvSpPr>
          <p:cNvPr id="1073" name="Right Arrow 99">
            <a:extLst>
              <a:ext uri="{FF2B5EF4-FFF2-40B4-BE49-F238E27FC236}">
                <a16:creationId xmlns:a16="http://schemas.microsoft.com/office/drawing/2014/main" id="{0BF5FC7E-C498-03FA-E525-3394A6EC9F45}"/>
              </a:ext>
            </a:extLst>
          </p:cNvPr>
          <p:cNvSpPr/>
          <p:nvPr/>
        </p:nvSpPr>
        <p:spPr>
          <a:xfrm rot="20943151">
            <a:off x="7646639" y="4408444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4" name="Oval 1073">
            <a:extLst>
              <a:ext uri="{FF2B5EF4-FFF2-40B4-BE49-F238E27FC236}">
                <a16:creationId xmlns:a16="http://schemas.microsoft.com/office/drawing/2014/main" id="{02AF75DE-D73D-0446-69B7-2579A96930AF}"/>
              </a:ext>
            </a:extLst>
          </p:cNvPr>
          <p:cNvSpPr/>
          <p:nvPr/>
        </p:nvSpPr>
        <p:spPr>
          <a:xfrm>
            <a:off x="9668131" y="13398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5" name="Oval 1074">
            <a:extLst>
              <a:ext uri="{FF2B5EF4-FFF2-40B4-BE49-F238E27FC236}">
                <a16:creationId xmlns:a16="http://schemas.microsoft.com/office/drawing/2014/main" id="{29FCC088-5FC5-B42C-546D-C461F12AC5EB}"/>
              </a:ext>
            </a:extLst>
          </p:cNvPr>
          <p:cNvSpPr/>
          <p:nvPr/>
        </p:nvSpPr>
        <p:spPr>
          <a:xfrm>
            <a:off x="9685384" y="570844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6" name="Oval 1075">
            <a:extLst>
              <a:ext uri="{FF2B5EF4-FFF2-40B4-BE49-F238E27FC236}">
                <a16:creationId xmlns:a16="http://schemas.microsoft.com/office/drawing/2014/main" id="{189B7BAA-7C71-87AB-95A0-94431B20CAD6}"/>
              </a:ext>
            </a:extLst>
          </p:cNvPr>
          <p:cNvSpPr/>
          <p:nvPr/>
        </p:nvSpPr>
        <p:spPr>
          <a:xfrm rot="5400000">
            <a:off x="11869688" y="353146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7" name="Oval 1076">
            <a:extLst>
              <a:ext uri="{FF2B5EF4-FFF2-40B4-BE49-F238E27FC236}">
                <a16:creationId xmlns:a16="http://schemas.microsoft.com/office/drawing/2014/main" id="{010049A7-7C96-1E77-10C5-D3CC47CAF033}"/>
              </a:ext>
            </a:extLst>
          </p:cNvPr>
          <p:cNvSpPr/>
          <p:nvPr/>
        </p:nvSpPr>
        <p:spPr>
          <a:xfrm rot="5400000">
            <a:off x="7501079" y="354871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8" name="Oval 1077">
            <a:extLst>
              <a:ext uri="{FF2B5EF4-FFF2-40B4-BE49-F238E27FC236}">
                <a16:creationId xmlns:a16="http://schemas.microsoft.com/office/drawing/2014/main" id="{63500C96-165D-8DEC-DF3B-B911D1677725}"/>
              </a:ext>
            </a:extLst>
          </p:cNvPr>
          <p:cNvSpPr/>
          <p:nvPr/>
        </p:nvSpPr>
        <p:spPr>
          <a:xfrm rot="2729469">
            <a:off x="11231010" y="198059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79" name="Oval 1078">
            <a:extLst>
              <a:ext uri="{FF2B5EF4-FFF2-40B4-BE49-F238E27FC236}">
                <a16:creationId xmlns:a16="http://schemas.microsoft.com/office/drawing/2014/main" id="{5081FD01-1E7D-E247-7017-793515AEFC27}"/>
              </a:ext>
            </a:extLst>
          </p:cNvPr>
          <p:cNvSpPr/>
          <p:nvPr/>
        </p:nvSpPr>
        <p:spPr>
          <a:xfrm rot="2729469">
            <a:off x="8127664" y="505537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0" name="Oval 1079">
            <a:extLst>
              <a:ext uri="{FF2B5EF4-FFF2-40B4-BE49-F238E27FC236}">
                <a16:creationId xmlns:a16="http://schemas.microsoft.com/office/drawing/2014/main" id="{CEB09F3B-63FA-CCF3-BABD-CDD984228851}"/>
              </a:ext>
            </a:extLst>
          </p:cNvPr>
          <p:cNvSpPr/>
          <p:nvPr/>
        </p:nvSpPr>
        <p:spPr>
          <a:xfrm rot="8129469">
            <a:off x="8136617" y="19836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1" name="Oval 1080">
            <a:extLst>
              <a:ext uri="{FF2B5EF4-FFF2-40B4-BE49-F238E27FC236}">
                <a16:creationId xmlns:a16="http://schemas.microsoft.com/office/drawing/2014/main" id="{57954CAE-51F2-8E15-A090-BDF04331072E}"/>
              </a:ext>
            </a:extLst>
          </p:cNvPr>
          <p:cNvSpPr/>
          <p:nvPr/>
        </p:nvSpPr>
        <p:spPr>
          <a:xfrm rot="1380000">
            <a:off x="10522978" y="150673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2" name="Oval 1081">
            <a:extLst>
              <a:ext uri="{FF2B5EF4-FFF2-40B4-BE49-F238E27FC236}">
                <a16:creationId xmlns:a16="http://schemas.microsoft.com/office/drawing/2014/main" id="{21489972-7F07-132F-4989-EF6735B589AD}"/>
              </a:ext>
            </a:extLst>
          </p:cNvPr>
          <p:cNvSpPr/>
          <p:nvPr/>
        </p:nvSpPr>
        <p:spPr>
          <a:xfrm rot="1380000">
            <a:off x="8831908" y="5534801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3" name="Oval 1082">
            <a:extLst>
              <a:ext uri="{FF2B5EF4-FFF2-40B4-BE49-F238E27FC236}">
                <a16:creationId xmlns:a16="http://schemas.microsoft.com/office/drawing/2014/main" id="{3CE4C46E-12E9-0FEB-DF33-DF140599D360}"/>
              </a:ext>
            </a:extLst>
          </p:cNvPr>
          <p:cNvSpPr/>
          <p:nvPr/>
        </p:nvSpPr>
        <p:spPr>
          <a:xfrm rot="6780000">
            <a:off x="11693184" y="438435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4" name="Oval 1083">
            <a:extLst>
              <a:ext uri="{FF2B5EF4-FFF2-40B4-BE49-F238E27FC236}">
                <a16:creationId xmlns:a16="http://schemas.microsoft.com/office/drawing/2014/main" id="{36335C04-00E7-815E-CFE4-03C2706F5EDC}"/>
              </a:ext>
            </a:extLst>
          </p:cNvPr>
          <p:cNvSpPr/>
          <p:nvPr/>
        </p:nvSpPr>
        <p:spPr>
          <a:xfrm rot="6780000">
            <a:off x="7665117" y="26932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5" name="Oval 1084">
            <a:extLst>
              <a:ext uri="{FF2B5EF4-FFF2-40B4-BE49-F238E27FC236}">
                <a16:creationId xmlns:a16="http://schemas.microsoft.com/office/drawing/2014/main" id="{4F1938C8-698A-75E0-1CC6-C682610D3FA6}"/>
              </a:ext>
            </a:extLst>
          </p:cNvPr>
          <p:cNvSpPr/>
          <p:nvPr/>
        </p:nvSpPr>
        <p:spPr>
          <a:xfrm rot="4109469">
            <a:off x="11711251" y="270722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6" name="Oval 1085">
            <a:extLst>
              <a:ext uri="{FF2B5EF4-FFF2-40B4-BE49-F238E27FC236}">
                <a16:creationId xmlns:a16="http://schemas.microsoft.com/office/drawing/2014/main" id="{A0AF9FF0-AD95-10C1-8D7F-A5D3282B0AC6}"/>
              </a:ext>
            </a:extLst>
          </p:cNvPr>
          <p:cNvSpPr/>
          <p:nvPr/>
        </p:nvSpPr>
        <p:spPr>
          <a:xfrm rot="4109469">
            <a:off x="7653192" y="4325001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7" name="Oval 1086">
            <a:extLst>
              <a:ext uri="{FF2B5EF4-FFF2-40B4-BE49-F238E27FC236}">
                <a16:creationId xmlns:a16="http://schemas.microsoft.com/office/drawing/2014/main" id="{F8DCE0FF-3E20-19A9-0A55-EAA164E72D46}"/>
              </a:ext>
            </a:extLst>
          </p:cNvPr>
          <p:cNvSpPr/>
          <p:nvPr/>
        </p:nvSpPr>
        <p:spPr>
          <a:xfrm rot="9509469">
            <a:off x="10479432" y="55590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8" name="Oval 1087">
            <a:extLst>
              <a:ext uri="{FF2B5EF4-FFF2-40B4-BE49-F238E27FC236}">
                <a16:creationId xmlns:a16="http://schemas.microsoft.com/office/drawing/2014/main" id="{94708274-F9CB-1D0F-3296-AC406183C4E3}"/>
              </a:ext>
            </a:extLst>
          </p:cNvPr>
          <p:cNvSpPr/>
          <p:nvPr/>
        </p:nvSpPr>
        <p:spPr>
          <a:xfrm rot="9509469">
            <a:off x="8861654" y="150095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89" name="Oval 1088">
            <a:extLst>
              <a:ext uri="{FF2B5EF4-FFF2-40B4-BE49-F238E27FC236}">
                <a16:creationId xmlns:a16="http://schemas.microsoft.com/office/drawing/2014/main" id="{EE75BC64-2356-8AD3-C7B4-D41581861DDC}"/>
              </a:ext>
            </a:extLst>
          </p:cNvPr>
          <p:cNvSpPr/>
          <p:nvPr/>
        </p:nvSpPr>
        <p:spPr>
          <a:xfrm>
            <a:off x="9530320" y="3381767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sp>
        <p:nvSpPr>
          <p:cNvPr id="1090" name="Oval 1089">
            <a:extLst>
              <a:ext uri="{FF2B5EF4-FFF2-40B4-BE49-F238E27FC236}">
                <a16:creationId xmlns:a16="http://schemas.microsoft.com/office/drawing/2014/main" id="{5EFCF3A5-92B5-1858-3659-FB49355C15B0}"/>
              </a:ext>
            </a:extLst>
          </p:cNvPr>
          <p:cNvSpPr/>
          <p:nvPr/>
        </p:nvSpPr>
        <p:spPr>
          <a:xfrm rot="8129469">
            <a:off x="11211399" y="50869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pic>
        <p:nvPicPr>
          <p:cNvPr id="1092" name="Picture 1091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FED8F799-9A07-D39A-049D-1EF8C50E35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645" y="1520575"/>
            <a:ext cx="2601599" cy="5017369"/>
          </a:xfrm>
          <a:prstGeom prst="rect">
            <a:avLst/>
          </a:prstGeom>
        </p:spPr>
      </p:pic>
      <p:sp>
        <p:nvSpPr>
          <p:cNvPr id="1093" name="TextBox 1092">
            <a:extLst>
              <a:ext uri="{FF2B5EF4-FFF2-40B4-BE49-F238E27FC236}">
                <a16:creationId xmlns:a16="http://schemas.microsoft.com/office/drawing/2014/main" id="{F6176B64-C6CC-7AA9-9B8A-646F7B2EECD2}"/>
              </a:ext>
            </a:extLst>
          </p:cNvPr>
          <p:cNvSpPr txBox="1"/>
          <p:nvPr/>
        </p:nvSpPr>
        <p:spPr>
          <a:xfrm>
            <a:off x="616448" y="1654139"/>
            <a:ext cx="5250096" cy="391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kiện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1 000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1 000 000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250 000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900 000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165 000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750 000.</a:t>
            </a:r>
          </a:p>
        </p:txBody>
      </p:sp>
    </p:spTree>
    <p:extLst>
      <p:ext uri="{BB962C8B-B14F-4D97-AF65-F5344CB8AC3E}">
        <p14:creationId xmlns:p14="http://schemas.microsoft.com/office/powerpoint/2010/main" val="206032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50" tmFilter="0, 0; .2, .5; .8, .5; 1, 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75" autoRev="1" fill="hold"/>
                                        <p:tgtEl>
                                          <p:spTgt spid="10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50" tmFilter="0, 0; .2, .5; .8, .5; 1, 0"/>
                                        <p:tgtEl>
                                          <p:spTgt spid="10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75" autoRev="1" fill="hold"/>
                                        <p:tgtEl>
                                          <p:spTgt spid="10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" tmFilter="0, 0; .2, .5; .8, .5; 1, 0"/>
                                        <p:tgtEl>
                                          <p:spTgt spid="10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75" autoRev="1" fill="hold"/>
                                        <p:tgtEl>
                                          <p:spTgt spid="10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50" tmFilter="0, 0; .2, .5; .8, .5; 1, 0"/>
                                        <p:tgtEl>
                                          <p:spTgt spid="10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75" autoRev="1" fill="hold"/>
                                        <p:tgtEl>
                                          <p:spTgt spid="10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50" tmFilter="0, 0; .2, .5; .8, .5; 1, 0"/>
                                        <p:tgtEl>
                                          <p:spTgt spid="10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75" autoRev="1" fill="hold"/>
                                        <p:tgtEl>
                                          <p:spTgt spid="10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50" tmFilter="0, 0; .2, .5; .8, .5; 1, 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75" autoRev="1" fill="hold"/>
                                        <p:tgtEl>
                                          <p:spTgt spid="10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50" tmFilter="0, 0; .2, .5; .8, .5; 1, 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75" autoRev="1" fill="hold"/>
                                        <p:tgtEl>
                                          <p:spTgt spid="10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50" tmFilter="0, 0; .2, .5; .8, .5; 1, 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75" autoRev="1" fill="hold"/>
                                        <p:tgtEl>
                                          <p:spTgt spid="10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50" tmFilter="0, 0; .2, .5; .8, .5; 1, 0"/>
                                        <p:tgtEl>
                                          <p:spTgt spid="10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75" autoRev="1" fill="hold"/>
                                        <p:tgtEl>
                                          <p:spTgt spid="10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50" tmFilter="0, 0; .2, .5; .8, .5; 1, 0"/>
                                        <p:tgtEl>
                                          <p:spTgt spid="10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75" autoRev="1" fill="hold"/>
                                        <p:tgtEl>
                                          <p:spTgt spid="10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50" tmFilter="0, 0; .2, .5; .8, .5; 1, 0"/>
                                        <p:tgtEl>
                                          <p:spTgt spid="10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75" autoRev="1" fill="hold"/>
                                        <p:tgtEl>
                                          <p:spTgt spid="10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50" tmFilter="0, 0; .2, .5; .8, .5; 1, 0"/>
                                        <p:tgtEl>
                                          <p:spTgt spid="10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75" autoRev="1" fill="hold"/>
                                        <p:tgtEl>
                                          <p:spTgt spid="10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350" tmFilter="0, 0; .2, .5; .8, .5; 1, 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75" autoRev="1" fill="hold"/>
                                        <p:tgtEl>
                                          <p:spTgt spid="10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350" tmFilter="0, 0; .2, .5; .8, .5; 1, 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75" autoRev="1" fill="hold"/>
                                        <p:tgtEl>
                                          <p:spTgt spid="10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" tmFilter="0, 0; .2, .5; .8, .5; 1, 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75" autoRev="1" fill="hold"/>
                                        <p:tgtEl>
                                          <p:spTgt spid="1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50" tmFilter="0, 0; .2, .5; .8, .5; 1, 0"/>
                                        <p:tgtEl>
                                          <p:spTgt spid="10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75" autoRev="1" fill="hold"/>
                                        <p:tgtEl>
                                          <p:spTgt spid="10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0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0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0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0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0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4" grpId="0" animBg="1"/>
      <p:bldP spid="1075" grpId="0" animBg="1"/>
      <p:bldP spid="1076" grpId="0" animBg="1"/>
      <p:bldP spid="1077" grpId="0" animBg="1"/>
      <p:bldP spid="1078" grpId="0" animBg="1"/>
      <p:bldP spid="1079" grpId="0" animBg="1"/>
      <p:bldP spid="1080" grpId="0" animBg="1"/>
      <p:bldP spid="1081" grpId="0" animBg="1"/>
      <p:bldP spid="1082" grpId="0" animBg="1"/>
      <p:bldP spid="1083" grpId="0" animBg="1"/>
      <p:bldP spid="1084" grpId="0" animBg="1"/>
      <p:bldP spid="1085" grpId="0" animBg="1"/>
      <p:bldP spid="1086" grpId="0" animBg="1"/>
      <p:bldP spid="1087" grpId="0" animBg="1"/>
      <p:bldP spid="1088" grpId="0" animBg="1"/>
      <p:bldP spid="109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E6A6DFC-6DD1-8144-A169-B633B2F05713}"/>
              </a:ext>
            </a:extLst>
          </p:cNvPr>
          <p:cNvGrpSpPr/>
          <p:nvPr/>
        </p:nvGrpSpPr>
        <p:grpSpPr>
          <a:xfrm>
            <a:off x="845777" y="459834"/>
            <a:ext cx="6048375" cy="768350"/>
            <a:chOff x="191" y="680"/>
            <a:chExt cx="9525" cy="1210"/>
          </a:xfrm>
        </p:grpSpPr>
        <p:sp>
          <p:nvSpPr>
            <p:cNvPr id="8" name="Text Box 421">
              <a:extLst>
                <a:ext uri="{FF2B5EF4-FFF2-40B4-BE49-F238E27FC236}">
                  <a16:creationId xmlns:a16="http://schemas.microsoft.com/office/drawing/2014/main" id="{A1DF5DD3-B20D-E8CE-DFF0-14A3A1B3732D}"/>
                </a:ext>
              </a:extLst>
            </p:cNvPr>
            <p:cNvSpPr txBox="1"/>
            <p:nvPr/>
          </p:nvSpPr>
          <p:spPr>
            <a:xfrm>
              <a:off x="1342" y="794"/>
              <a:ext cx="8374" cy="1018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 các thẻ số dưới đây.</a:t>
              </a:r>
            </a:p>
          </p:txBody>
        </p:sp>
        <p:grpSp>
          <p:nvGrpSpPr>
            <p:cNvPr id="10" name="组合 24">
              <a:extLst>
                <a:ext uri="{FF2B5EF4-FFF2-40B4-BE49-F238E27FC236}">
                  <a16:creationId xmlns:a16="http://schemas.microsoft.com/office/drawing/2014/main" id="{2E70F568-CFFC-0516-834C-B8FE0A91118F}"/>
                </a:ext>
              </a:extLst>
            </p:cNvPr>
            <p:cNvGrpSpPr/>
            <p:nvPr/>
          </p:nvGrpSpPr>
          <p:grpSpPr>
            <a:xfrm>
              <a:off x="191" y="680"/>
              <a:ext cx="1334" cy="1210"/>
              <a:chOff x="5845996" y="1619423"/>
              <a:chExt cx="581180" cy="527780"/>
            </a:xfrm>
          </p:grpSpPr>
          <p:sp>
            <p:nvSpPr>
              <p:cNvPr id="11" name="椭圆 26">
                <a:extLst>
                  <a:ext uri="{FF2B5EF4-FFF2-40B4-BE49-F238E27FC236}">
                    <a16:creationId xmlns:a16="http://schemas.microsoft.com/office/drawing/2014/main" id="{DFC1B5BB-A6FE-5E5B-B8D6-D0CFC0304EB0}"/>
                  </a:ext>
                </a:extLst>
              </p:cNvPr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charset="0"/>
                  <a:ea typeface="等线" panose="02010600030101010101" pitchFamily="2" charset="-122"/>
                  <a:cs typeface="Calibri" panose="020F0502020204030204" charset="0"/>
                </a:endParaRPr>
              </a:p>
            </p:txBody>
          </p:sp>
          <p:sp>
            <p:nvSpPr>
              <p:cNvPr id="12" name="文本框 27">
                <a:extLst>
                  <a:ext uri="{FF2B5EF4-FFF2-40B4-BE49-F238E27FC236}">
                    <a16:creationId xmlns:a16="http://schemas.microsoft.com/office/drawing/2014/main" id="{42E237EB-BBE8-09B2-239E-F56334602FFC}"/>
                  </a:ext>
                </a:extLst>
              </p:cNvPr>
              <p:cNvSpPr txBox="1"/>
              <p:nvPr/>
            </p:nvSpPr>
            <p:spPr>
              <a:xfrm>
                <a:off x="5845996" y="1619423"/>
                <a:ext cx="581180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1</a:t>
                </a:r>
              </a:p>
            </p:txBody>
          </p:sp>
        </p:grp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684" y="1269073"/>
            <a:ext cx="2543175" cy="25527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4971" y="1234450"/>
            <a:ext cx="3044220" cy="260808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4346" y="1330717"/>
            <a:ext cx="2292218" cy="240907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0758" y="3914455"/>
            <a:ext cx="2345810" cy="244706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7366" y="3789207"/>
            <a:ext cx="2130282" cy="246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49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id="{A1DF5DD3-B20D-E8CE-DFF0-14A3A1B3732D}"/>
              </a:ext>
            </a:extLst>
          </p:cNvPr>
          <p:cNvSpPr txBox="1"/>
          <p:nvPr/>
        </p:nvSpPr>
        <p:spPr>
          <a:xfrm>
            <a:off x="2737641" y="357564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chẵn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49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1" y="1325365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6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70065 0.343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39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39088 0.3335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44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2638 0.347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0" y="1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0.26549 0.3541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1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2487 0.3571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5" y="1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id="{A1DF5DD3-B20D-E8CE-DFF0-14A3A1B3732D}"/>
              </a:ext>
            </a:extLst>
          </p:cNvPr>
          <p:cNvSpPr txBox="1"/>
          <p:nvPr/>
        </p:nvSpPr>
        <p:spPr>
          <a:xfrm>
            <a:off x="2737641" y="357564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chẵn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49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1" y="1325365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4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70065 0.343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39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39088 0.3335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44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27813 0.338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6" y="1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05325 0.3451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" y="1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0.39101 0.3541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4" y="1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id="{A1DF5DD3-B20D-E8CE-DFF0-14A3A1B3732D}"/>
              </a:ext>
            </a:extLst>
          </p:cNvPr>
          <p:cNvSpPr txBox="1"/>
          <p:nvPr/>
        </p:nvSpPr>
        <p:spPr>
          <a:xfrm>
            <a:off x="2737641" y="357564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chẵn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49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1" y="1325365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0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00169 0.33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-0.22734 0.3435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67" y="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4444 0.3340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7" y="1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14153 0.3229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1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0.35729 0.3391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1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id="{A1DF5DD3-B20D-E8CE-DFF0-14A3A1B3732D}"/>
              </a:ext>
            </a:extLst>
          </p:cNvPr>
          <p:cNvSpPr txBox="1"/>
          <p:nvPr/>
        </p:nvSpPr>
        <p:spPr>
          <a:xfrm>
            <a:off x="2737641" y="357564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chẵn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49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1" y="1325365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F048E9-EF72-4EC7-580C-C3648040AD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04069" y="1150543"/>
            <a:ext cx="2312693" cy="198136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872854-C17E-8737-4E0F-E845C1B374DD}"/>
              </a:ext>
            </a:extLst>
          </p:cNvPr>
          <p:cNvSpPr/>
          <p:nvPr/>
        </p:nvSpPr>
        <p:spPr>
          <a:xfrm>
            <a:off x="9328937" y="4376791"/>
            <a:ext cx="791110" cy="10890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05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00169 0.33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68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-0.22734 0.3435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67" y="1717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4444 0.3340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7" y="1669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06823 0.3245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1" y="1622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0.225 0.3317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1657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0.39114 0.3513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57" y="1756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F68A58-956C-E448-10DE-685966C9D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2966" y="1821083"/>
            <a:ext cx="5413717" cy="222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496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id="{A1DF5DD3-B20D-E8CE-DFF0-14A3A1B3732D}"/>
              </a:ext>
            </a:extLst>
          </p:cNvPr>
          <p:cNvSpPr txBox="1"/>
          <p:nvPr/>
        </p:nvSpPr>
        <p:spPr>
          <a:xfrm>
            <a:off x="2737641" y="357564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chẵn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49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1" y="1325365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3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00169 0.33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68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-0.01771 0.3481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1740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37447 0.358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24" y="178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03958 0.3379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" y="1689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27656 0.3555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28" y="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grpSp>
        <p:nvGrpSpPr>
          <p:cNvPr id="24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/>
        </p:nvGrpSpPr>
        <p:grpSpPr>
          <a:xfrm>
            <a:off x="232809" y="204196"/>
            <a:ext cx="11783180" cy="6428423"/>
            <a:chOff x="6308273" y="1073150"/>
            <a:chExt cx="4800600" cy="4711700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  <p:sp>
          <p:nvSpPr>
            <p:cNvPr id="26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BC872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20F0502020204030204"/>
                <a:cs typeface="+mn-cs"/>
              </a:endParaRPr>
            </a:p>
          </p:txBody>
        </p:sp>
      </p:grpSp>
      <p:sp>
        <p:nvSpPr>
          <p:cNvPr id="8" name="Text Box 421">
            <a:extLst>
              <a:ext uri="{FF2B5EF4-FFF2-40B4-BE49-F238E27FC236}">
                <a16:creationId xmlns:a16="http://schemas.microsoft.com/office/drawing/2014/main" id="{A1DF5DD3-B20D-E8CE-DFF0-14A3A1B3732D}"/>
              </a:ext>
            </a:extLst>
          </p:cNvPr>
          <p:cNvSpPr txBox="1"/>
          <p:nvPr/>
        </p:nvSpPr>
        <p:spPr>
          <a:xfrm>
            <a:off x="2737641" y="357564"/>
            <a:ext cx="7248839" cy="646331"/>
          </a:xfrm>
          <a:prstGeom prst="rect">
            <a:avLst/>
          </a:prstGeom>
          <a:solidFill>
            <a:srgbClr val="FFFE95"/>
          </a:solidFill>
          <a:ln>
            <a:solidFill>
              <a:srgbClr val="F0382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Lập 5 số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có sáu chữ số.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8CB393-CD41-9DF8-3825-449378694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68" y="1310169"/>
            <a:ext cx="1796173" cy="1802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0E88E-4EB0-AE01-4314-9D8ED87C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024" y="1234449"/>
            <a:ext cx="2312693" cy="19813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7C012-28E4-4B22-B704-12A5C7F0B8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175" y="1289620"/>
            <a:ext cx="1783877" cy="18748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71F3429-3355-93F1-DBF9-7A99C83EB5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7251" y="1325365"/>
            <a:ext cx="1782673" cy="1859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31E331-6B34-1D1F-9460-2E18E69EDC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564" y="1212351"/>
            <a:ext cx="1705056" cy="197263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A918612-5A4E-653E-B58C-F44E0420A6E1}"/>
              </a:ext>
            </a:extLst>
          </p:cNvPr>
          <p:cNvSpPr/>
          <p:nvPr/>
        </p:nvSpPr>
        <p:spPr>
          <a:xfrm>
            <a:off x="1332649" y="3885773"/>
            <a:ext cx="2006454" cy="932808"/>
          </a:xfrm>
          <a:custGeom>
            <a:avLst/>
            <a:gdLst>
              <a:gd name="connsiteX0" fmla="*/ 0 w 2006454"/>
              <a:gd name="connsiteY0" fmla="*/ 466404 h 932808"/>
              <a:gd name="connsiteX1" fmla="*/ 466404 w 2006454"/>
              <a:gd name="connsiteY1" fmla="*/ 0 h 932808"/>
              <a:gd name="connsiteX2" fmla="*/ 1540050 w 2006454"/>
              <a:gd name="connsiteY2" fmla="*/ 0 h 932808"/>
              <a:gd name="connsiteX3" fmla="*/ 2006454 w 2006454"/>
              <a:gd name="connsiteY3" fmla="*/ 466404 h 932808"/>
              <a:gd name="connsiteX4" fmla="*/ 2006454 w 2006454"/>
              <a:gd name="connsiteY4" fmla="*/ 466404 h 932808"/>
              <a:gd name="connsiteX5" fmla="*/ 1540050 w 2006454"/>
              <a:gd name="connsiteY5" fmla="*/ 932808 h 932808"/>
              <a:gd name="connsiteX6" fmla="*/ 466404 w 2006454"/>
              <a:gd name="connsiteY6" fmla="*/ 932808 h 932808"/>
              <a:gd name="connsiteX7" fmla="*/ 0 w 2006454"/>
              <a:gd name="connsiteY7" fmla="*/ 466404 h 93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6454" h="932808" fill="none" extrusionOk="0">
                <a:moveTo>
                  <a:pt x="0" y="466404"/>
                </a:moveTo>
                <a:cubicBezTo>
                  <a:pt x="-6028" y="170289"/>
                  <a:pt x="223162" y="-29777"/>
                  <a:pt x="466404" y="0"/>
                </a:cubicBezTo>
                <a:cubicBezTo>
                  <a:pt x="590287" y="-12265"/>
                  <a:pt x="1260826" y="-88992"/>
                  <a:pt x="1540050" y="0"/>
                </a:cubicBezTo>
                <a:cubicBezTo>
                  <a:pt x="1801141" y="25549"/>
                  <a:pt x="1985675" y="180414"/>
                  <a:pt x="2006454" y="466404"/>
                </a:cubicBezTo>
                <a:lnTo>
                  <a:pt x="2006454" y="466404"/>
                </a:lnTo>
                <a:cubicBezTo>
                  <a:pt x="1981256" y="753592"/>
                  <a:pt x="1806156" y="944142"/>
                  <a:pt x="1540050" y="932808"/>
                </a:cubicBezTo>
                <a:cubicBezTo>
                  <a:pt x="1048248" y="1022583"/>
                  <a:pt x="651944" y="875772"/>
                  <a:pt x="466404" y="932808"/>
                </a:cubicBezTo>
                <a:cubicBezTo>
                  <a:pt x="200735" y="929468"/>
                  <a:pt x="4995" y="744187"/>
                  <a:pt x="0" y="466404"/>
                </a:cubicBezTo>
                <a:close/>
              </a:path>
              <a:path w="2006454" h="932808" stroke="0" extrusionOk="0">
                <a:moveTo>
                  <a:pt x="0" y="466404"/>
                </a:moveTo>
                <a:cubicBezTo>
                  <a:pt x="-31634" y="199590"/>
                  <a:pt x="215035" y="-43671"/>
                  <a:pt x="466404" y="0"/>
                </a:cubicBezTo>
                <a:cubicBezTo>
                  <a:pt x="980824" y="-47739"/>
                  <a:pt x="1309588" y="51400"/>
                  <a:pt x="1540050" y="0"/>
                </a:cubicBezTo>
                <a:cubicBezTo>
                  <a:pt x="1790581" y="-12571"/>
                  <a:pt x="2016010" y="214559"/>
                  <a:pt x="2006454" y="466404"/>
                </a:cubicBezTo>
                <a:lnTo>
                  <a:pt x="2006454" y="466404"/>
                </a:lnTo>
                <a:cubicBezTo>
                  <a:pt x="1966407" y="743488"/>
                  <a:pt x="1826577" y="973689"/>
                  <a:pt x="1540050" y="932808"/>
                </a:cubicBezTo>
                <a:cubicBezTo>
                  <a:pt x="1048390" y="895859"/>
                  <a:pt x="670349" y="916504"/>
                  <a:pt x="466404" y="932808"/>
                </a:cubicBezTo>
                <a:cubicBezTo>
                  <a:pt x="202336" y="944957"/>
                  <a:pt x="32920" y="746423"/>
                  <a:pt x="0" y="4664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400 375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B737C8E-0B87-D36D-47B4-739448B73DA3}"/>
              </a:ext>
            </a:extLst>
          </p:cNvPr>
          <p:cNvSpPr/>
          <p:nvPr/>
        </p:nvSpPr>
        <p:spPr>
          <a:xfrm>
            <a:off x="3757350" y="3865224"/>
            <a:ext cx="2006454" cy="932808"/>
          </a:xfrm>
          <a:custGeom>
            <a:avLst/>
            <a:gdLst>
              <a:gd name="connsiteX0" fmla="*/ 0 w 2006454"/>
              <a:gd name="connsiteY0" fmla="*/ 466404 h 932808"/>
              <a:gd name="connsiteX1" fmla="*/ 466404 w 2006454"/>
              <a:gd name="connsiteY1" fmla="*/ 0 h 932808"/>
              <a:gd name="connsiteX2" fmla="*/ 1540050 w 2006454"/>
              <a:gd name="connsiteY2" fmla="*/ 0 h 932808"/>
              <a:gd name="connsiteX3" fmla="*/ 2006454 w 2006454"/>
              <a:gd name="connsiteY3" fmla="*/ 466404 h 932808"/>
              <a:gd name="connsiteX4" fmla="*/ 2006454 w 2006454"/>
              <a:gd name="connsiteY4" fmla="*/ 466404 h 932808"/>
              <a:gd name="connsiteX5" fmla="*/ 1540050 w 2006454"/>
              <a:gd name="connsiteY5" fmla="*/ 932808 h 932808"/>
              <a:gd name="connsiteX6" fmla="*/ 466404 w 2006454"/>
              <a:gd name="connsiteY6" fmla="*/ 932808 h 932808"/>
              <a:gd name="connsiteX7" fmla="*/ 0 w 2006454"/>
              <a:gd name="connsiteY7" fmla="*/ 466404 h 93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6454" h="932808" fill="none" extrusionOk="0">
                <a:moveTo>
                  <a:pt x="0" y="466404"/>
                </a:moveTo>
                <a:cubicBezTo>
                  <a:pt x="-6028" y="170289"/>
                  <a:pt x="223162" y="-29777"/>
                  <a:pt x="466404" y="0"/>
                </a:cubicBezTo>
                <a:cubicBezTo>
                  <a:pt x="590287" y="-12265"/>
                  <a:pt x="1260826" y="-88992"/>
                  <a:pt x="1540050" y="0"/>
                </a:cubicBezTo>
                <a:cubicBezTo>
                  <a:pt x="1801141" y="25549"/>
                  <a:pt x="1985675" y="180414"/>
                  <a:pt x="2006454" y="466404"/>
                </a:cubicBezTo>
                <a:lnTo>
                  <a:pt x="2006454" y="466404"/>
                </a:lnTo>
                <a:cubicBezTo>
                  <a:pt x="1981256" y="753592"/>
                  <a:pt x="1806156" y="944142"/>
                  <a:pt x="1540050" y="932808"/>
                </a:cubicBezTo>
                <a:cubicBezTo>
                  <a:pt x="1048248" y="1022583"/>
                  <a:pt x="651944" y="875772"/>
                  <a:pt x="466404" y="932808"/>
                </a:cubicBezTo>
                <a:cubicBezTo>
                  <a:pt x="200735" y="929468"/>
                  <a:pt x="4995" y="744187"/>
                  <a:pt x="0" y="466404"/>
                </a:cubicBezTo>
                <a:close/>
              </a:path>
              <a:path w="2006454" h="932808" stroke="0" extrusionOk="0">
                <a:moveTo>
                  <a:pt x="0" y="466404"/>
                </a:moveTo>
                <a:cubicBezTo>
                  <a:pt x="-31634" y="199590"/>
                  <a:pt x="215035" y="-43671"/>
                  <a:pt x="466404" y="0"/>
                </a:cubicBezTo>
                <a:cubicBezTo>
                  <a:pt x="980824" y="-47739"/>
                  <a:pt x="1309588" y="51400"/>
                  <a:pt x="1540050" y="0"/>
                </a:cubicBezTo>
                <a:cubicBezTo>
                  <a:pt x="1790581" y="-12571"/>
                  <a:pt x="2016010" y="214559"/>
                  <a:pt x="2006454" y="466404"/>
                </a:cubicBezTo>
                <a:lnTo>
                  <a:pt x="2006454" y="466404"/>
                </a:lnTo>
                <a:cubicBezTo>
                  <a:pt x="1966407" y="743488"/>
                  <a:pt x="1826577" y="973689"/>
                  <a:pt x="1540050" y="932808"/>
                </a:cubicBezTo>
                <a:cubicBezTo>
                  <a:pt x="1048390" y="895859"/>
                  <a:pt x="670349" y="916504"/>
                  <a:pt x="466404" y="932808"/>
                </a:cubicBezTo>
                <a:cubicBezTo>
                  <a:pt x="202336" y="944957"/>
                  <a:pt x="32920" y="746423"/>
                  <a:pt x="0" y="4664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400 357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C0D8D4D-FEFA-1528-2C91-5C3F31EB6E21}"/>
              </a:ext>
            </a:extLst>
          </p:cNvPr>
          <p:cNvSpPr/>
          <p:nvPr/>
        </p:nvSpPr>
        <p:spPr>
          <a:xfrm>
            <a:off x="6182052" y="3854950"/>
            <a:ext cx="2006454" cy="932808"/>
          </a:xfrm>
          <a:custGeom>
            <a:avLst/>
            <a:gdLst>
              <a:gd name="connsiteX0" fmla="*/ 0 w 2006454"/>
              <a:gd name="connsiteY0" fmla="*/ 466404 h 932808"/>
              <a:gd name="connsiteX1" fmla="*/ 466404 w 2006454"/>
              <a:gd name="connsiteY1" fmla="*/ 0 h 932808"/>
              <a:gd name="connsiteX2" fmla="*/ 1540050 w 2006454"/>
              <a:gd name="connsiteY2" fmla="*/ 0 h 932808"/>
              <a:gd name="connsiteX3" fmla="*/ 2006454 w 2006454"/>
              <a:gd name="connsiteY3" fmla="*/ 466404 h 932808"/>
              <a:gd name="connsiteX4" fmla="*/ 2006454 w 2006454"/>
              <a:gd name="connsiteY4" fmla="*/ 466404 h 932808"/>
              <a:gd name="connsiteX5" fmla="*/ 1540050 w 2006454"/>
              <a:gd name="connsiteY5" fmla="*/ 932808 h 932808"/>
              <a:gd name="connsiteX6" fmla="*/ 466404 w 2006454"/>
              <a:gd name="connsiteY6" fmla="*/ 932808 h 932808"/>
              <a:gd name="connsiteX7" fmla="*/ 0 w 2006454"/>
              <a:gd name="connsiteY7" fmla="*/ 466404 h 93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6454" h="932808" fill="none" extrusionOk="0">
                <a:moveTo>
                  <a:pt x="0" y="466404"/>
                </a:moveTo>
                <a:cubicBezTo>
                  <a:pt x="-6028" y="170289"/>
                  <a:pt x="223162" y="-29777"/>
                  <a:pt x="466404" y="0"/>
                </a:cubicBezTo>
                <a:cubicBezTo>
                  <a:pt x="590287" y="-12265"/>
                  <a:pt x="1260826" y="-88992"/>
                  <a:pt x="1540050" y="0"/>
                </a:cubicBezTo>
                <a:cubicBezTo>
                  <a:pt x="1801141" y="25549"/>
                  <a:pt x="1985675" y="180414"/>
                  <a:pt x="2006454" y="466404"/>
                </a:cubicBezTo>
                <a:lnTo>
                  <a:pt x="2006454" y="466404"/>
                </a:lnTo>
                <a:cubicBezTo>
                  <a:pt x="1981256" y="753592"/>
                  <a:pt x="1806156" y="944142"/>
                  <a:pt x="1540050" y="932808"/>
                </a:cubicBezTo>
                <a:cubicBezTo>
                  <a:pt x="1048248" y="1022583"/>
                  <a:pt x="651944" y="875772"/>
                  <a:pt x="466404" y="932808"/>
                </a:cubicBezTo>
                <a:cubicBezTo>
                  <a:pt x="200735" y="929468"/>
                  <a:pt x="4995" y="744187"/>
                  <a:pt x="0" y="466404"/>
                </a:cubicBezTo>
                <a:close/>
              </a:path>
              <a:path w="2006454" h="932808" stroke="0" extrusionOk="0">
                <a:moveTo>
                  <a:pt x="0" y="466404"/>
                </a:moveTo>
                <a:cubicBezTo>
                  <a:pt x="-31634" y="199590"/>
                  <a:pt x="215035" y="-43671"/>
                  <a:pt x="466404" y="0"/>
                </a:cubicBezTo>
                <a:cubicBezTo>
                  <a:pt x="980824" y="-47739"/>
                  <a:pt x="1309588" y="51400"/>
                  <a:pt x="1540050" y="0"/>
                </a:cubicBezTo>
                <a:cubicBezTo>
                  <a:pt x="1790581" y="-12571"/>
                  <a:pt x="2016010" y="214559"/>
                  <a:pt x="2006454" y="466404"/>
                </a:cubicBezTo>
                <a:lnTo>
                  <a:pt x="2006454" y="466404"/>
                </a:lnTo>
                <a:cubicBezTo>
                  <a:pt x="1966407" y="743488"/>
                  <a:pt x="1826577" y="973689"/>
                  <a:pt x="1540050" y="932808"/>
                </a:cubicBezTo>
                <a:cubicBezTo>
                  <a:pt x="1048390" y="895859"/>
                  <a:pt x="670349" y="916504"/>
                  <a:pt x="466404" y="932808"/>
                </a:cubicBezTo>
                <a:cubicBezTo>
                  <a:pt x="202336" y="944957"/>
                  <a:pt x="32920" y="746423"/>
                  <a:pt x="0" y="4664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345 007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DA15DE-7889-889C-3508-BDDEE342E1B2}"/>
              </a:ext>
            </a:extLst>
          </p:cNvPr>
          <p:cNvSpPr/>
          <p:nvPr/>
        </p:nvSpPr>
        <p:spPr>
          <a:xfrm>
            <a:off x="8575930" y="3844676"/>
            <a:ext cx="2006454" cy="932808"/>
          </a:xfrm>
          <a:custGeom>
            <a:avLst/>
            <a:gdLst>
              <a:gd name="connsiteX0" fmla="*/ 0 w 2006454"/>
              <a:gd name="connsiteY0" fmla="*/ 466404 h 932808"/>
              <a:gd name="connsiteX1" fmla="*/ 466404 w 2006454"/>
              <a:gd name="connsiteY1" fmla="*/ 0 h 932808"/>
              <a:gd name="connsiteX2" fmla="*/ 1540050 w 2006454"/>
              <a:gd name="connsiteY2" fmla="*/ 0 h 932808"/>
              <a:gd name="connsiteX3" fmla="*/ 2006454 w 2006454"/>
              <a:gd name="connsiteY3" fmla="*/ 466404 h 932808"/>
              <a:gd name="connsiteX4" fmla="*/ 2006454 w 2006454"/>
              <a:gd name="connsiteY4" fmla="*/ 466404 h 932808"/>
              <a:gd name="connsiteX5" fmla="*/ 1540050 w 2006454"/>
              <a:gd name="connsiteY5" fmla="*/ 932808 h 932808"/>
              <a:gd name="connsiteX6" fmla="*/ 466404 w 2006454"/>
              <a:gd name="connsiteY6" fmla="*/ 932808 h 932808"/>
              <a:gd name="connsiteX7" fmla="*/ 0 w 2006454"/>
              <a:gd name="connsiteY7" fmla="*/ 466404 h 93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6454" h="932808" fill="none" extrusionOk="0">
                <a:moveTo>
                  <a:pt x="0" y="466404"/>
                </a:moveTo>
                <a:cubicBezTo>
                  <a:pt x="-6028" y="170289"/>
                  <a:pt x="223162" y="-29777"/>
                  <a:pt x="466404" y="0"/>
                </a:cubicBezTo>
                <a:cubicBezTo>
                  <a:pt x="590287" y="-12265"/>
                  <a:pt x="1260826" y="-88992"/>
                  <a:pt x="1540050" y="0"/>
                </a:cubicBezTo>
                <a:cubicBezTo>
                  <a:pt x="1801141" y="25549"/>
                  <a:pt x="1985675" y="180414"/>
                  <a:pt x="2006454" y="466404"/>
                </a:cubicBezTo>
                <a:lnTo>
                  <a:pt x="2006454" y="466404"/>
                </a:lnTo>
                <a:cubicBezTo>
                  <a:pt x="1981256" y="753592"/>
                  <a:pt x="1806156" y="944142"/>
                  <a:pt x="1540050" y="932808"/>
                </a:cubicBezTo>
                <a:cubicBezTo>
                  <a:pt x="1048248" y="1022583"/>
                  <a:pt x="651944" y="875772"/>
                  <a:pt x="466404" y="932808"/>
                </a:cubicBezTo>
                <a:cubicBezTo>
                  <a:pt x="200735" y="929468"/>
                  <a:pt x="4995" y="744187"/>
                  <a:pt x="0" y="466404"/>
                </a:cubicBezTo>
                <a:close/>
              </a:path>
              <a:path w="2006454" h="932808" stroke="0" extrusionOk="0">
                <a:moveTo>
                  <a:pt x="0" y="466404"/>
                </a:moveTo>
                <a:cubicBezTo>
                  <a:pt x="-31634" y="199590"/>
                  <a:pt x="215035" y="-43671"/>
                  <a:pt x="466404" y="0"/>
                </a:cubicBezTo>
                <a:cubicBezTo>
                  <a:pt x="980824" y="-47739"/>
                  <a:pt x="1309588" y="51400"/>
                  <a:pt x="1540050" y="0"/>
                </a:cubicBezTo>
                <a:cubicBezTo>
                  <a:pt x="1790581" y="-12571"/>
                  <a:pt x="2016010" y="214559"/>
                  <a:pt x="2006454" y="466404"/>
                </a:cubicBezTo>
                <a:lnTo>
                  <a:pt x="2006454" y="466404"/>
                </a:lnTo>
                <a:cubicBezTo>
                  <a:pt x="1966407" y="743488"/>
                  <a:pt x="1826577" y="973689"/>
                  <a:pt x="1540050" y="932808"/>
                </a:cubicBezTo>
                <a:cubicBezTo>
                  <a:pt x="1048390" y="895859"/>
                  <a:pt x="670349" y="916504"/>
                  <a:pt x="466404" y="932808"/>
                </a:cubicBezTo>
                <a:cubicBezTo>
                  <a:pt x="202336" y="944957"/>
                  <a:pt x="32920" y="746423"/>
                  <a:pt x="0" y="4664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405 307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59B4BF2-B506-B8B5-8636-46AC7D3C331B}"/>
              </a:ext>
            </a:extLst>
          </p:cNvPr>
          <p:cNvSpPr/>
          <p:nvPr/>
        </p:nvSpPr>
        <p:spPr>
          <a:xfrm>
            <a:off x="4825862" y="5108397"/>
            <a:ext cx="2006454" cy="932808"/>
          </a:xfrm>
          <a:custGeom>
            <a:avLst/>
            <a:gdLst>
              <a:gd name="connsiteX0" fmla="*/ 0 w 2006454"/>
              <a:gd name="connsiteY0" fmla="*/ 466404 h 932808"/>
              <a:gd name="connsiteX1" fmla="*/ 466404 w 2006454"/>
              <a:gd name="connsiteY1" fmla="*/ 0 h 932808"/>
              <a:gd name="connsiteX2" fmla="*/ 1540050 w 2006454"/>
              <a:gd name="connsiteY2" fmla="*/ 0 h 932808"/>
              <a:gd name="connsiteX3" fmla="*/ 2006454 w 2006454"/>
              <a:gd name="connsiteY3" fmla="*/ 466404 h 932808"/>
              <a:gd name="connsiteX4" fmla="*/ 2006454 w 2006454"/>
              <a:gd name="connsiteY4" fmla="*/ 466404 h 932808"/>
              <a:gd name="connsiteX5" fmla="*/ 1540050 w 2006454"/>
              <a:gd name="connsiteY5" fmla="*/ 932808 h 932808"/>
              <a:gd name="connsiteX6" fmla="*/ 466404 w 2006454"/>
              <a:gd name="connsiteY6" fmla="*/ 932808 h 932808"/>
              <a:gd name="connsiteX7" fmla="*/ 0 w 2006454"/>
              <a:gd name="connsiteY7" fmla="*/ 466404 h 932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6454" h="932808" fill="none" extrusionOk="0">
                <a:moveTo>
                  <a:pt x="0" y="466404"/>
                </a:moveTo>
                <a:cubicBezTo>
                  <a:pt x="-6028" y="170289"/>
                  <a:pt x="223162" y="-29777"/>
                  <a:pt x="466404" y="0"/>
                </a:cubicBezTo>
                <a:cubicBezTo>
                  <a:pt x="590287" y="-12265"/>
                  <a:pt x="1260826" y="-88992"/>
                  <a:pt x="1540050" y="0"/>
                </a:cubicBezTo>
                <a:cubicBezTo>
                  <a:pt x="1801141" y="25549"/>
                  <a:pt x="1985675" y="180414"/>
                  <a:pt x="2006454" y="466404"/>
                </a:cubicBezTo>
                <a:lnTo>
                  <a:pt x="2006454" y="466404"/>
                </a:lnTo>
                <a:cubicBezTo>
                  <a:pt x="1981256" y="753592"/>
                  <a:pt x="1806156" y="944142"/>
                  <a:pt x="1540050" y="932808"/>
                </a:cubicBezTo>
                <a:cubicBezTo>
                  <a:pt x="1048248" y="1022583"/>
                  <a:pt x="651944" y="875772"/>
                  <a:pt x="466404" y="932808"/>
                </a:cubicBezTo>
                <a:cubicBezTo>
                  <a:pt x="200735" y="929468"/>
                  <a:pt x="4995" y="744187"/>
                  <a:pt x="0" y="466404"/>
                </a:cubicBezTo>
                <a:close/>
              </a:path>
              <a:path w="2006454" h="932808" stroke="0" extrusionOk="0">
                <a:moveTo>
                  <a:pt x="0" y="466404"/>
                </a:moveTo>
                <a:cubicBezTo>
                  <a:pt x="-31634" y="199590"/>
                  <a:pt x="215035" y="-43671"/>
                  <a:pt x="466404" y="0"/>
                </a:cubicBezTo>
                <a:cubicBezTo>
                  <a:pt x="980824" y="-47739"/>
                  <a:pt x="1309588" y="51400"/>
                  <a:pt x="1540050" y="0"/>
                </a:cubicBezTo>
                <a:cubicBezTo>
                  <a:pt x="1790581" y="-12571"/>
                  <a:pt x="2016010" y="214559"/>
                  <a:pt x="2006454" y="466404"/>
                </a:cubicBezTo>
                <a:lnTo>
                  <a:pt x="2006454" y="466404"/>
                </a:lnTo>
                <a:cubicBezTo>
                  <a:pt x="1966407" y="743488"/>
                  <a:pt x="1826577" y="973689"/>
                  <a:pt x="1540050" y="932808"/>
                </a:cubicBezTo>
                <a:cubicBezTo>
                  <a:pt x="1048390" y="895859"/>
                  <a:pt x="670349" y="916504"/>
                  <a:pt x="466404" y="932808"/>
                </a:cubicBezTo>
                <a:cubicBezTo>
                  <a:pt x="202336" y="944957"/>
                  <a:pt x="32920" y="746423"/>
                  <a:pt x="0" y="4664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304 075</a:t>
            </a:r>
          </a:p>
        </p:txBody>
      </p:sp>
    </p:spTree>
    <p:extLst>
      <p:ext uri="{BB962C8B-B14F-4D97-AF65-F5344CB8AC3E}">
        <p14:creationId xmlns:p14="http://schemas.microsoft.com/office/powerpoint/2010/main" val="299761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90B8BB9E-D970-2C07-648B-0D44CFED0F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8">
            <a:extLst>
              <a:ext uri="{FF2B5EF4-FFF2-40B4-BE49-F238E27FC236}">
                <a16:creationId xmlns:a16="http://schemas.microsoft.com/office/drawing/2014/main" id="{7DE80508-D4DC-3E4D-2374-CB5F1CE9DE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AE636E0-D0FA-5854-EEC4-D58464D241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39D869D6-3B8D-0000-3184-47E6B785028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48286" y="197767"/>
            <a:ext cx="12192000" cy="6440037"/>
          </a:xfrm>
          <a:prstGeom prst="rect">
            <a:avLst/>
          </a:prstGeom>
        </p:spPr>
      </p:pic>
      <p:pic>
        <p:nvPicPr>
          <p:cNvPr id="15" name="图片 3">
            <a:extLst>
              <a:ext uri="{FF2B5EF4-FFF2-40B4-BE49-F238E27FC236}">
                <a16:creationId xmlns:a16="http://schemas.microsoft.com/office/drawing/2014/main" id="{8CB07128-2592-8D56-2A35-744FE5C409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286" y="0"/>
            <a:ext cx="701205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669CAF2-ACA0-9AE2-0C23-A8E9FD1E04CB}"/>
              </a:ext>
            </a:extLst>
          </p:cNvPr>
          <p:cNvSpPr txBox="1"/>
          <p:nvPr/>
        </p:nvSpPr>
        <p:spPr>
          <a:xfrm>
            <a:off x="3117239" y="888579"/>
            <a:ext cx="21130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 err="1">
                <a:solidFill>
                  <a:srgbClr val="FF0000"/>
                </a:solidFill>
                <a:latin typeface="SVN-Anastasia" panose="020B0606040200020203" pitchFamily="34" charset="0"/>
              </a:rPr>
              <a:t>Dặn</a:t>
            </a:r>
            <a:r>
              <a:rPr lang="en-US" sz="5000" dirty="0">
                <a:solidFill>
                  <a:srgbClr val="FF0000"/>
                </a:solidFill>
                <a:latin typeface="SVN-Anastasia" panose="020B0606040200020203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SVN-Anastasia" panose="020B0606040200020203" pitchFamily="34" charset="0"/>
              </a:rPr>
              <a:t>dò</a:t>
            </a:r>
            <a:endParaRPr lang="en-US" sz="5000" dirty="0">
              <a:solidFill>
                <a:srgbClr val="FF0000"/>
              </a:solidFill>
              <a:latin typeface="SVN-Anastasia" panose="020B0606040200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0605B7-5EB9-DBBF-D2ED-404A00438C08}"/>
              </a:ext>
            </a:extLst>
          </p:cNvPr>
          <p:cNvSpPr txBox="1"/>
          <p:nvPr/>
        </p:nvSpPr>
        <p:spPr>
          <a:xfrm>
            <a:off x="1143128" y="2010278"/>
            <a:ext cx="2876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C1C76D-00F5-95CE-6E90-E137303CADF8}"/>
              </a:ext>
            </a:extLst>
          </p:cNvPr>
          <p:cNvSpPr txBox="1"/>
          <p:nvPr/>
        </p:nvSpPr>
        <p:spPr>
          <a:xfrm>
            <a:off x="1102497" y="2784469"/>
            <a:ext cx="41281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:……..</a:t>
            </a:r>
          </a:p>
        </p:txBody>
      </p:sp>
    </p:spTree>
    <p:extLst>
      <p:ext uri="{BB962C8B-B14F-4D97-AF65-F5344CB8AC3E}">
        <p14:creationId xmlns:p14="http://schemas.microsoft.com/office/powerpoint/2010/main" val="35859414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-0.58476 -0.0090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45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12C8DA-570E-4C50-AECD-2E3A4657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6209E8-663B-42B2-9ABE-C9CF22BB8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2426"/>
            <a:ext cx="12192000" cy="68804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0C944D-FF2E-420E-8961-D18C3C38D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"/>
            <a:ext cx="12192000" cy="6869211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6">
            <a:alphaModFix amt="7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8808" y="416667"/>
            <a:ext cx="8934384" cy="6101091"/>
          </a:xfrm>
          <a:prstGeom prst="rect">
            <a:avLst/>
          </a:prstGeom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B7FA3ED8-CDBD-4C06-B7F3-4E257F01494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6296"/>
          <a:stretch/>
        </p:blipFill>
        <p:spPr>
          <a:xfrm rot="1642371">
            <a:off x="2137307" y="3401681"/>
            <a:ext cx="3345829" cy="3026714"/>
          </a:xfrm>
          <a:prstGeom prst="rect">
            <a:avLst/>
          </a:prstGeom>
        </p:spPr>
      </p:pic>
      <p:pic>
        <p:nvPicPr>
          <p:cNvPr id="13" name="图片 4">
            <a:extLst>
              <a:ext uri="{FF2B5EF4-FFF2-40B4-BE49-F238E27FC236}">
                <a16:creationId xmlns:a16="http://schemas.microsoft.com/office/drawing/2014/main" id="{59443AB4-5778-496C-AAD4-E2E5EBABE5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7950">
            <a:off x="8381261" y="-130497"/>
            <a:ext cx="3517285" cy="35172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24A0C5-D1D2-2820-C0ED-3893DD93E1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8026" y="1821325"/>
            <a:ext cx="7785267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1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ey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87375" y="3671346"/>
            <a:ext cx="12395200" cy="3647059"/>
          </a:xfrm>
          <a:prstGeom prst="rect">
            <a:avLst/>
          </a:prstGeom>
        </p:spPr>
      </p:pic>
      <p:pic>
        <p:nvPicPr>
          <p:cNvPr id="24" name="Picture 23" descr="ductri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490313" y="4309328"/>
            <a:ext cx="3088535" cy="2699290"/>
          </a:xfrm>
          <a:prstGeom prst="rect">
            <a:avLst/>
          </a:prstGeom>
        </p:spPr>
      </p:pic>
      <p:pic>
        <p:nvPicPr>
          <p:cNvPr id="26" name="Picture 25" descr="ductri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71873" y="4263657"/>
            <a:ext cx="3126325" cy="2713062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1382228" y="2797012"/>
            <a:ext cx="2157227" cy="1736979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27" name="Picture 26" descr="ca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666847" y="2797012"/>
            <a:ext cx="1844747" cy="1832023"/>
          </a:xfrm>
          <a:prstGeom prst="rect">
            <a:avLst/>
          </a:prstGeom>
        </p:spPr>
      </p:pic>
      <p:sp>
        <p:nvSpPr>
          <p:cNvPr id="35" name="Oval 34"/>
          <p:cNvSpPr/>
          <p:nvPr/>
        </p:nvSpPr>
        <p:spPr>
          <a:xfrm>
            <a:off x="8983669" y="2797012"/>
            <a:ext cx="2079208" cy="1780577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32" name="Picture 31" descr="ca1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145628" y="3031491"/>
            <a:ext cx="1917249" cy="136306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93" b="99313" l="2079" r="96767">
                        <a14:foregroundMark x1="12471" y1="27835" x2="89838" y2="64261"/>
                        <a14:foregroundMark x1="39723" y1="4124" x2="47344" y2="59450"/>
                        <a14:foregroundMark x1="37875" y1="6873" x2="25404" y2="25430"/>
                        <a14:foregroundMark x1="24480" y1="16151" x2="25866" y2="19931"/>
                        <a14:foregroundMark x1="20785" y1="23711" x2="10162" y2="29897"/>
                        <a14:foregroundMark x1="12009" y1="27835" x2="20785" y2="21993"/>
                        <a14:foregroundMark x1="21709" y1="21993" x2="32794" y2="24399"/>
                        <a14:foregroundMark x1="28406" y1="20962" x2="39492" y2="4467"/>
                        <a14:foregroundMark x1="37875" y1="5842" x2="33487" y2="8247"/>
                        <a14:foregroundMark x1="12471" y1="80756" x2="18476" y2="85223"/>
                        <a14:foregroundMark x1="33487" y1="88316" x2="39492" y2="92784"/>
                        <a14:foregroundMark x1="19861" y1="85567" x2="31178" y2="82818"/>
                        <a14:foregroundMark x1="9700" y1="34021" x2="11547" y2="53608"/>
                        <a14:foregroundMark x1="9700" y1="32646" x2="7852" y2="42955"/>
                        <a14:foregroundMark x1="8314" y1="43299" x2="12471" y2="56357"/>
                        <a14:foregroundMark x1="12933" y1="56701" x2="9238" y2="64605"/>
                        <a14:foregroundMark x1="8776" y1="64605" x2="8314" y2="74914"/>
                        <a14:foregroundMark x1="8314" y1="74914" x2="12933" y2="81100"/>
                        <a14:foregroundMark x1="12240" y1="69072" x2="15935" y2="78007"/>
                        <a14:foregroundMark x1="13164" y1="76632" x2="67206" y2="40550"/>
                        <a14:foregroundMark x1="41339" y1="27835" x2="36721" y2="62199"/>
                        <a14:foregroundMark x1="37182" y1="12715" x2="33256" y2="52921"/>
                        <a14:foregroundMark x1="37182" y1="27835" x2="88684" y2="56701"/>
                        <a14:foregroundMark x1="40416" y1="12371" x2="89607" y2="48110"/>
                        <a14:foregroundMark x1="43418" y1="9966" x2="80600" y2="36082"/>
                        <a14:foregroundMark x1="65358" y1="15464" x2="75982" y2="29553"/>
                        <a14:foregroundMark x1="63510" y1="50859" x2="37413" y2="85223"/>
                        <a14:foregroundMark x1="52887" y1="69416" x2="64203" y2="83162"/>
                        <a14:foregroundMark x1="16628" y1="74570" x2="29330" y2="32646"/>
                        <a14:foregroundMark x1="12933" y1="41581" x2="35797" y2="49141"/>
                        <a14:foregroundMark x1="25635" y1="43643" x2="41801" y2="37457"/>
                        <a14:foregroundMark x1="22171" y1="40206" x2="18476" y2="69072"/>
                        <a14:foregroundMark x1="17090" y1="39863" x2="12471" y2="71821"/>
                        <a14:foregroundMark x1="16166" y1="72509" x2="51501" y2="89003"/>
                        <a14:foregroundMark x1="40416" y1="94502" x2="47344" y2="92784"/>
                        <a14:foregroundMark x1="59122" y1="56357" x2="79446" y2="61512"/>
                        <a14:foregroundMark x1="70670" y1="37113" x2="71132" y2="44674"/>
                        <a14:foregroundMark x1="84296" y1="19244" x2="84988" y2="26460"/>
                        <a14:foregroundMark x1="59353" y1="10653" x2="64203" y2="13402"/>
                        <a14:backgroundMark x1="11085" y1="11684" x2="6005" y2="28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6"/>
          <a:stretch/>
        </p:blipFill>
        <p:spPr bwMode="auto">
          <a:xfrm>
            <a:off x="3645785" y="139199"/>
            <a:ext cx="5100432" cy="3699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3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562031" y="3713023"/>
            <a:ext cx="3557748" cy="265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4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0143E-6 4.81481E-6 L -0.00416 0.2942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4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763E-7 4.81481E-6 L -2.70763E-7 0.2942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5" grpId="0" animBg="1"/>
      <p:bldP spid="3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04800" y="67355"/>
            <a:ext cx="7029450" cy="33775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9150" y="1421888"/>
            <a:ext cx="5429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tiền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8232" y="3831284"/>
            <a:ext cx="9709480" cy="1336159"/>
          </a:xfrm>
          <a:prstGeom prst="rect">
            <a:avLst/>
          </a:prstGeom>
        </p:spPr>
      </p:pic>
      <p:pic>
        <p:nvPicPr>
          <p:cNvPr id="23" name="Picture 22" descr="sao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387581" y="5620510"/>
            <a:ext cx="1804420" cy="123749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74004" y="4110039"/>
            <a:ext cx="8939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650 000 </a:t>
            </a:r>
            <a:r>
              <a:rPr lang="en-US" sz="5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5CBD69-5054-16ED-874D-E00E6A52F6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6903" y="476250"/>
            <a:ext cx="5115984" cy="300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08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5ba1682899b9444c201750c3b90c1b.png">
            <a:extLst>
              <a:ext uri="{FF2B5EF4-FFF2-40B4-BE49-F238E27FC236}">
                <a16:creationId xmlns:a16="http://schemas.microsoft.com/office/drawing/2014/main" id="{4F28A677-E8C9-CFC7-4BF5-C3A9FA5428A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04800" y="67355"/>
            <a:ext cx="7029450" cy="33775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2132AE-A672-8F98-C4CC-CBE3B431F138}"/>
              </a:ext>
            </a:extLst>
          </p:cNvPr>
          <p:cNvSpPr txBox="1"/>
          <p:nvPr/>
        </p:nvSpPr>
        <p:spPr>
          <a:xfrm>
            <a:off x="819150" y="1421888"/>
            <a:ext cx="5429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tiền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6" descr="1456.png">
            <a:extLst>
              <a:ext uri="{FF2B5EF4-FFF2-40B4-BE49-F238E27FC236}">
                <a16:creationId xmlns:a16="http://schemas.microsoft.com/office/drawing/2014/main" id="{C9233BFC-95B6-837E-C549-C1E992486C2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28232" y="3831284"/>
            <a:ext cx="9709480" cy="1336159"/>
          </a:xfrm>
          <a:prstGeom prst="rect">
            <a:avLst/>
          </a:prstGeom>
        </p:spPr>
      </p:pic>
      <p:pic>
        <p:nvPicPr>
          <p:cNvPr id="8" name="Picture 7" descr="sao.png">
            <a:hlinkClick r:id="rId5" action="ppaction://hlinksldjump"/>
            <a:extLst>
              <a:ext uri="{FF2B5EF4-FFF2-40B4-BE49-F238E27FC236}">
                <a16:creationId xmlns:a16="http://schemas.microsoft.com/office/drawing/2014/main" id="{BD01179D-075C-7F71-B71A-F457FBE1A1F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387581" y="5620510"/>
            <a:ext cx="1804420" cy="12374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9EE2A9-9912-FA95-BD42-AF6F00B84F0A}"/>
              </a:ext>
            </a:extLst>
          </p:cNvPr>
          <p:cNvSpPr txBox="1"/>
          <p:nvPr/>
        </p:nvSpPr>
        <p:spPr>
          <a:xfrm>
            <a:off x="1474004" y="4110039"/>
            <a:ext cx="8939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420 000 </a:t>
            </a:r>
            <a:r>
              <a:rPr lang="en-US" sz="5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91727C-B010-33C4-49E3-83727D8E67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3637" y="395287"/>
            <a:ext cx="5057775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12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774989-92F1-D010-95DF-1E963A076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9393" y="1971602"/>
            <a:ext cx="4980864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0548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7AD18E-9480-FAF8-9C4A-7C4625157A1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179" y="129788"/>
            <a:ext cx="2679440" cy="13397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884EC7-6809-667A-2D66-CC9E91E66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117" y="1310456"/>
            <a:ext cx="7437765" cy="42370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0BCAB74-87F1-BD46-EF89-941658E49DDD}"/>
              </a:ext>
            </a:extLst>
          </p:cNvPr>
          <p:cNvSpPr/>
          <p:nvPr/>
        </p:nvSpPr>
        <p:spPr>
          <a:xfrm>
            <a:off x="2516815" y="5873824"/>
            <a:ext cx="7713035" cy="6166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1 000 000.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914A5D-156C-8281-07F6-55E798D1C004}"/>
              </a:ext>
            </a:extLst>
          </p:cNvPr>
          <p:cNvSpPr txBox="1"/>
          <p:nvPr/>
        </p:nvSpPr>
        <p:spPr>
          <a:xfrm>
            <a:off x="941477" y="1323440"/>
            <a:ext cx="678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2526078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91904C2E-8031-5D1A-299E-776FED724FF9}"/>
              </a:ext>
            </a:extLst>
          </p:cNvPr>
          <p:cNvSpPr txBox="1"/>
          <p:nvPr/>
        </p:nvSpPr>
        <p:spPr>
          <a:xfrm>
            <a:off x="893852" y="1037690"/>
            <a:ext cx="678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B88D73E-DD7F-3A74-2B1A-282DFA88358A}"/>
              </a:ext>
            </a:extLst>
          </p:cNvPr>
          <p:cNvGrpSpPr/>
          <p:nvPr/>
        </p:nvGrpSpPr>
        <p:grpSpPr>
          <a:xfrm>
            <a:off x="1551398" y="2024009"/>
            <a:ext cx="9061806" cy="287676"/>
            <a:chOff x="1551398" y="2024009"/>
            <a:chExt cx="9061806" cy="287676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36034903-5D14-108A-0468-149443CFBA46}"/>
                </a:ext>
              </a:extLst>
            </p:cNvPr>
            <p:cNvCxnSpPr>
              <a:cxnSpLocks/>
            </p:cNvCxnSpPr>
            <p:nvPr/>
          </p:nvCxnSpPr>
          <p:spPr>
            <a:xfrm>
              <a:off x="1551398" y="2178121"/>
              <a:ext cx="906180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F27753B-160A-CDDC-CB3D-2103CC71C8C8}"/>
                </a:ext>
              </a:extLst>
            </p:cNvPr>
            <p:cNvCxnSpPr/>
            <p:nvPr/>
          </p:nvCxnSpPr>
          <p:spPr>
            <a:xfrm>
              <a:off x="2517169" y="2034283"/>
              <a:ext cx="0" cy="27740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E35EAEB-20BE-CFDF-4C4F-E725C3F5FE35}"/>
                </a:ext>
              </a:extLst>
            </p:cNvPr>
            <p:cNvCxnSpPr/>
            <p:nvPr/>
          </p:nvCxnSpPr>
          <p:spPr>
            <a:xfrm>
              <a:off x="4756936" y="2034283"/>
              <a:ext cx="0" cy="27740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4C27C1C-835C-D1EE-293B-A8C9A3698F69}"/>
                </a:ext>
              </a:extLst>
            </p:cNvPr>
            <p:cNvCxnSpPr/>
            <p:nvPr/>
          </p:nvCxnSpPr>
          <p:spPr>
            <a:xfrm>
              <a:off x="7109718" y="2024009"/>
              <a:ext cx="0" cy="27740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364A775-309B-05D8-32F1-00DFF13C86AB}"/>
                </a:ext>
              </a:extLst>
            </p:cNvPr>
            <p:cNvCxnSpPr/>
            <p:nvPr/>
          </p:nvCxnSpPr>
          <p:spPr>
            <a:xfrm>
              <a:off x="9400855" y="2024009"/>
              <a:ext cx="0" cy="27740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AB53E05B-2ABC-5B65-3E6B-BC4E8E53C877}"/>
              </a:ext>
            </a:extLst>
          </p:cNvPr>
          <p:cNvSpPr txBox="1"/>
          <p:nvPr/>
        </p:nvSpPr>
        <p:spPr>
          <a:xfrm>
            <a:off x="1500026" y="2434974"/>
            <a:ext cx="2270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999 999 997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B5BAAA7-92A7-9A4A-7821-2B390246AC3D}"/>
              </a:ext>
            </a:extLst>
          </p:cNvPr>
          <p:cNvSpPr txBox="1"/>
          <p:nvPr/>
        </p:nvSpPr>
        <p:spPr>
          <a:xfrm>
            <a:off x="3832258" y="2414426"/>
            <a:ext cx="2270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999 999 998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E05ECC7-17F2-4353-6B23-9262A750736B}"/>
              </a:ext>
            </a:extLst>
          </p:cNvPr>
          <p:cNvSpPr txBox="1"/>
          <p:nvPr/>
        </p:nvSpPr>
        <p:spPr>
          <a:xfrm>
            <a:off x="6164493" y="2445248"/>
            <a:ext cx="2270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999 999 999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0D3DA62-8DCC-3E99-7C2C-317638B593CC}"/>
              </a:ext>
            </a:extLst>
          </p:cNvPr>
          <p:cNvSpPr txBox="1"/>
          <p:nvPr/>
        </p:nvSpPr>
        <p:spPr>
          <a:xfrm>
            <a:off x="8537823" y="2455522"/>
            <a:ext cx="2270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1 000 000 000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A142B9F-D1E4-AD55-5ACF-4BF08CA43A59}"/>
              </a:ext>
            </a:extLst>
          </p:cNvPr>
          <p:cNvSpPr/>
          <p:nvPr/>
        </p:nvSpPr>
        <p:spPr>
          <a:xfrm>
            <a:off x="1383340" y="3311599"/>
            <a:ext cx="9608510" cy="8984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999 999 999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1 000 000.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1680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870DBA-CCE0-96F8-38C8-E1F823084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342" y="2095427"/>
            <a:ext cx="5328366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0109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海量PPT模板www.58pic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89</TotalTime>
  <Words>426</Words>
  <PresentationFormat>Widescreen</PresentationFormat>
  <Paragraphs>105</Paragraphs>
  <Slides>23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等线</vt:lpstr>
      <vt:lpstr>等线 Light</vt:lpstr>
      <vt:lpstr>Arial</vt:lpstr>
      <vt:lpstr>Calibri</vt:lpstr>
      <vt:lpstr>Cambria</vt:lpstr>
      <vt:lpstr>SVN-Anastasia</vt:lpstr>
      <vt:lpstr>Times New Roman</vt:lpstr>
      <vt:lpstr>字魂59号-创粗黑</vt:lpstr>
      <vt:lpstr>千图网海量PPT模板www.58pic.com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2023-07-17T01:35:01Z</dcterms:created>
  <dcterms:modified xsi:type="dcterms:W3CDTF">2023-08-10T15:24:08Z</dcterms:modified>
</cp:coreProperties>
</file>