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715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0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" roundtripDataSignature="AMtx7mhZAHb1Cl5JY31nk/FkXgOUs2au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0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subTitle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 rot="5400000">
            <a:off x="5219965" y="1638301"/>
            <a:ext cx="4876271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 rot="5400000">
            <a:off x="1028965" y="-342900"/>
            <a:ext cx="4876271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 rot="5400000">
            <a:off x="2686050" y="-895350"/>
            <a:ext cx="37719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/>
          <p:nvPr>
            <p:ph idx="2" type="pic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4" name="Google Shape;54;p9"/>
          <p:cNvSpPr txBox="1"/>
          <p:nvPr>
            <p:ph idx="3" type="body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9"/>
          <p:cNvSpPr txBox="1"/>
          <p:nvPr>
            <p:ph idx="4" type="body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5203825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6.png"/><Relationship Id="rId22" Type="http://schemas.openxmlformats.org/officeDocument/2006/relationships/image" Target="../media/image11.png"/><Relationship Id="rId21" Type="http://schemas.openxmlformats.org/officeDocument/2006/relationships/image" Target="../media/image8.png"/><Relationship Id="rId24" Type="http://schemas.openxmlformats.org/officeDocument/2006/relationships/image" Target="../media/image29.png"/><Relationship Id="rId23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13.png"/><Relationship Id="rId26" Type="http://schemas.openxmlformats.org/officeDocument/2006/relationships/image" Target="../media/image26.png"/><Relationship Id="rId25" Type="http://schemas.openxmlformats.org/officeDocument/2006/relationships/image" Target="../media/image21.png"/><Relationship Id="rId28" Type="http://schemas.openxmlformats.org/officeDocument/2006/relationships/image" Target="../media/image23.png"/><Relationship Id="rId27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4.png"/><Relationship Id="rId29" Type="http://schemas.openxmlformats.org/officeDocument/2006/relationships/image" Target="../media/image25.png"/><Relationship Id="rId7" Type="http://schemas.openxmlformats.org/officeDocument/2006/relationships/image" Target="../media/image19.png"/><Relationship Id="rId8" Type="http://schemas.openxmlformats.org/officeDocument/2006/relationships/image" Target="../media/image22.png"/><Relationship Id="rId31" Type="http://schemas.openxmlformats.org/officeDocument/2006/relationships/image" Target="../media/image28.jpg"/><Relationship Id="rId30" Type="http://schemas.openxmlformats.org/officeDocument/2006/relationships/image" Target="../media/image27.jpg"/><Relationship Id="rId11" Type="http://schemas.openxmlformats.org/officeDocument/2006/relationships/image" Target="../media/image10.png"/><Relationship Id="rId10" Type="http://schemas.openxmlformats.org/officeDocument/2006/relationships/image" Target="../media/image15.png"/><Relationship Id="rId13" Type="http://schemas.openxmlformats.org/officeDocument/2006/relationships/image" Target="../media/image9.png"/><Relationship Id="rId12" Type="http://schemas.openxmlformats.org/officeDocument/2006/relationships/image" Target="../media/image24.png"/><Relationship Id="rId15" Type="http://schemas.openxmlformats.org/officeDocument/2006/relationships/image" Target="../media/image12.png"/><Relationship Id="rId14" Type="http://schemas.openxmlformats.org/officeDocument/2006/relationships/image" Target="../media/image18.png"/><Relationship Id="rId17" Type="http://schemas.openxmlformats.org/officeDocument/2006/relationships/image" Target="../media/image1.png"/><Relationship Id="rId16" Type="http://schemas.openxmlformats.org/officeDocument/2006/relationships/image" Target="../media/image3.png"/><Relationship Id="rId19" Type="http://schemas.openxmlformats.org/officeDocument/2006/relationships/image" Target="../media/image20.png"/><Relationship Id="rId1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ver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5737" y="4548187"/>
            <a:ext cx="1868487" cy="519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98775" y="4914900"/>
            <a:ext cx="2587625" cy="839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60987" y="4965700"/>
            <a:ext cx="2160587" cy="63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1" name="Google Shape;9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732337" y="2628900"/>
            <a:ext cx="746125" cy="25431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2" name="Google Shape;92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7150" y="3848100"/>
            <a:ext cx="2627312" cy="15287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3" name="Google Shape;93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5087" y="3760787"/>
            <a:ext cx="2614612" cy="773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4" name="Google Shape;94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6512" y="3167062"/>
            <a:ext cx="2759075" cy="8334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5" name="Google Shape;95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559050" y="1866900"/>
            <a:ext cx="1112837" cy="2252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6" name="Google Shape;96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0" y="1943100"/>
            <a:ext cx="2505075" cy="10620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7" name="Google Shape;97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31787" y="1971675"/>
            <a:ext cx="2166937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8" name="Google Shape;98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57175" y="1562100"/>
            <a:ext cx="2343150" cy="533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99" name="Google Shape;99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376487" y="1773237"/>
            <a:ext cx="1295400" cy="4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0" name="Google Shape;100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0" y="876300"/>
            <a:ext cx="2360612" cy="5222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1" name="Google Shape;101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26987" y="342900"/>
            <a:ext cx="2387600" cy="8334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2" name="Google Shape;102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2009775" y="38100"/>
            <a:ext cx="2444750" cy="1154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3" name="Google Shape;103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2236787" y="962025"/>
            <a:ext cx="15589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4" name="Google Shape;104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3527425" y="1562100"/>
            <a:ext cx="1539876" cy="1236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5" name="Google Shape;105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6096000" y="1104900"/>
            <a:ext cx="2363787" cy="1454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6" name="Google Shape;106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6096000" y="1060450"/>
            <a:ext cx="3041650" cy="806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7" name="Google Shape;107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6015037" y="571500"/>
            <a:ext cx="2460625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8" name="Google Shape;108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5980112" y="38100"/>
            <a:ext cx="2495550" cy="1120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09" name="Google Shape;109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4841875" y="800100"/>
            <a:ext cx="1373187" cy="21701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10" name="Google Shape;110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6435725" y="3189287"/>
            <a:ext cx="2552700" cy="14208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11" name="Google Shape;111;p1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6435725" y="3235325"/>
            <a:ext cx="2444750" cy="612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12" name="Google Shape;112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6332537" y="2552700"/>
            <a:ext cx="2787650" cy="822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13" name="Google Shape;113;p1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4862512" y="2706687"/>
            <a:ext cx="1692275" cy="7096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ver" id="114" name="Google Shape;114;p1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4454525" y="2474912"/>
            <a:ext cx="1023937" cy="6143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áº¿t quáº£ hÃ¬nh áº£nh cho chÃ­nh há»¯u" id="115" name="Google Shape;115;p1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2740025" y="4100512"/>
            <a:ext cx="1046162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Káº¿t quáº£ hÃ¬nh áº£nh cho chÃ­nh há»¯u" id="116" name="Google Shape;116;p1"/>
          <p:cNvPicPr preferRelativeResize="0"/>
          <p:nvPr/>
        </p:nvPicPr>
        <p:blipFill rotWithShape="1">
          <a:blip r:embed="rId31">
            <a:alphaModFix/>
          </a:blip>
          <a:srcRect b="0" l="0" r="4602" t="0"/>
          <a:stretch/>
        </p:blipFill>
        <p:spPr>
          <a:xfrm>
            <a:off x="4260989" y="-47158"/>
            <a:ext cx="1225411" cy="1705232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2020-05-09T05:04:57Z</dcterms:created>
</cp:coreProperties>
</file>