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 id="2147483695" r:id="rId2"/>
  </p:sldMasterIdLst>
  <p:notesMasterIdLst>
    <p:notesMasterId r:id="rId24"/>
  </p:notesMasterIdLst>
  <p:handoutMasterIdLst>
    <p:handoutMasterId r:id="rId25"/>
  </p:handoutMasterIdLst>
  <p:sldIdLst>
    <p:sldId id="321" r:id="rId3"/>
    <p:sldId id="306" r:id="rId4"/>
    <p:sldId id="324" r:id="rId5"/>
    <p:sldId id="326" r:id="rId6"/>
    <p:sldId id="352" r:id="rId7"/>
    <p:sldId id="353" r:id="rId8"/>
    <p:sldId id="355" r:id="rId9"/>
    <p:sldId id="330" r:id="rId10"/>
    <p:sldId id="329" r:id="rId11"/>
    <p:sldId id="345" r:id="rId12"/>
    <p:sldId id="346" r:id="rId13"/>
    <p:sldId id="347" r:id="rId14"/>
    <p:sldId id="331" r:id="rId15"/>
    <p:sldId id="335" r:id="rId16"/>
    <p:sldId id="336" r:id="rId17"/>
    <p:sldId id="359" r:id="rId18"/>
    <p:sldId id="357" r:id="rId19"/>
    <p:sldId id="343" r:id="rId20"/>
    <p:sldId id="348" r:id="rId21"/>
    <p:sldId id="358" r:id="rId22"/>
    <p:sldId id="360" r:id="rId23"/>
  </p:sldIdLst>
  <p:sldSz cx="9144000" cy="6858000" type="screen4x3"/>
  <p:notesSz cx="6858000" cy="9144000"/>
  <p:embeddedFontLst>
    <p:embeddedFont>
      <p:font typeface="Arial Black" panose="020B0A04020102020204" pitchFamily="34" charset="0"/>
      <p:bold r:id="rId26"/>
    </p:embeddedFont>
    <p:embeddedFont>
      <p:font typeface="Tahoma" panose="020B0604030504040204" pitchFamily="34" charset="0"/>
      <p:regular r:id="rId27"/>
      <p:bold r:id="rId28"/>
    </p:embeddedFont>
    <p:embeddedFont>
      <p:font typeface="VNI-Bandit" panose="020B0604020202020204" pitchFamily="2" charset="0"/>
      <p:boldItalic r:id="rId29"/>
    </p:embeddedFont>
    <p:embeddedFont>
      <p:font typeface="VNI-Centur" panose="020B0604020202020204" pitchFamily="2" charset="0"/>
      <p:regular r:id="rId30"/>
      <p:bold r:id="rId31"/>
      <p:italic r:id="rId32"/>
      <p:boldItalic r:id="rId33"/>
    </p:embeddedFont>
    <p:embeddedFont>
      <p:font typeface="VNI-Souvir" panose="020B0604020202020204" pitchFamily="2" charset="0"/>
      <p:bold r:id="rId34"/>
      <p:boldItalic r:id="rId35"/>
    </p:embeddedFont>
    <p:embeddedFont>
      <p:font typeface="VNI-Times" panose="020B0604020202020204" pitchFamily="2"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2F1E03"/>
    <a:srgbClr val="1E4872"/>
    <a:srgbClr val="FFFF00"/>
    <a:srgbClr val="990099"/>
    <a:srgbClr val="FFFFCC"/>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4" autoAdjust="0"/>
    <p:restoredTop sz="94699" autoAdjust="0"/>
  </p:normalViewPr>
  <p:slideViewPr>
    <p:cSldViewPr>
      <p:cViewPr varScale="1">
        <p:scale>
          <a:sx n="81" d="100"/>
          <a:sy n="81" d="100"/>
        </p:scale>
        <p:origin x="157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56"/>
    </p:cViewPr>
  </p:sorterViewPr>
  <p:notesViewPr>
    <p:cSldViewPr>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Minh Kỳ" userId="84cb3a98-fcf1-42b2-ab26-c70b1189667c" providerId="ADAL" clId="{52D11C14-E013-4852-9D66-44CEDF140D33}"/>
    <pc:docChg chg="delSld">
      <pc:chgData name="Ngô Minh Kỳ" userId="84cb3a98-fcf1-42b2-ab26-c70b1189667c" providerId="ADAL" clId="{52D11C14-E013-4852-9D66-44CEDF140D33}" dt="2021-09-10T08:59:57.030" v="1" actId="47"/>
      <pc:docMkLst>
        <pc:docMk/>
      </pc:docMkLst>
      <pc:sldChg chg="del">
        <pc:chgData name="Ngô Minh Kỳ" userId="84cb3a98-fcf1-42b2-ab26-c70b1189667c" providerId="ADAL" clId="{52D11C14-E013-4852-9D66-44CEDF140D33}" dt="2021-09-10T08:59:57.030" v="1" actId="47"/>
        <pc:sldMkLst>
          <pc:docMk/>
          <pc:sldMk cId="0" sldId="350"/>
        </pc:sldMkLst>
      </pc:sldChg>
      <pc:sldChg chg="del">
        <pc:chgData name="Ngô Minh Kỳ" userId="84cb3a98-fcf1-42b2-ab26-c70b1189667c" providerId="ADAL" clId="{52D11C14-E013-4852-9D66-44CEDF140D33}" dt="2021-09-10T08:59:49.387" v="0" actId="47"/>
        <pc:sldMkLst>
          <pc:docMk/>
          <pc:sldMk cId="0" sldId="3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494F6F-66BF-46B1-904E-EF1466DE3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79C492D-3174-4C79-926C-E587D3F42F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697FD0E-2B09-483A-BAA6-0150F737C077}" type="datetimeFigureOut">
              <a:rPr lang="en-US"/>
              <a:pPr>
                <a:defRPr/>
              </a:pPr>
              <a:t>9/10/2021</a:t>
            </a:fld>
            <a:endParaRPr lang="en-US"/>
          </a:p>
        </p:txBody>
      </p:sp>
      <p:sp>
        <p:nvSpPr>
          <p:cNvPr id="4" name="Footer Placeholder 3">
            <a:extLst>
              <a:ext uri="{FF2B5EF4-FFF2-40B4-BE49-F238E27FC236}">
                <a16:creationId xmlns:a16="http://schemas.microsoft.com/office/drawing/2014/main" id="{AB726D46-BDE0-4AF0-91AC-1E48E83234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AE3ABDC6-5ADE-417C-BE9B-3D2C3031F85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9D5A0D5-2784-4855-A6FC-F3FB1A580E4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C37063D-8B2B-4244-BD1B-F2F7B7B4DA3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8547" name="Rectangle 3">
            <a:extLst>
              <a:ext uri="{FF2B5EF4-FFF2-40B4-BE49-F238E27FC236}">
                <a16:creationId xmlns:a16="http://schemas.microsoft.com/office/drawing/2014/main" id="{CBAC8D55-7451-485D-B331-47A4AD809BA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7412" name="Rectangle 4">
            <a:extLst>
              <a:ext uri="{FF2B5EF4-FFF2-40B4-BE49-F238E27FC236}">
                <a16:creationId xmlns:a16="http://schemas.microsoft.com/office/drawing/2014/main" id="{95BC8F27-4740-475E-94A7-44B774C11FF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a:extLst>
              <a:ext uri="{FF2B5EF4-FFF2-40B4-BE49-F238E27FC236}">
                <a16:creationId xmlns:a16="http://schemas.microsoft.com/office/drawing/2014/main" id="{568065B6-37DD-476F-963E-812C59DE1AD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a:extLst>
              <a:ext uri="{FF2B5EF4-FFF2-40B4-BE49-F238E27FC236}">
                <a16:creationId xmlns:a16="http://schemas.microsoft.com/office/drawing/2014/main" id="{66F7E460-9187-491C-A668-768CEB49433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8551" name="Rectangle 7">
            <a:extLst>
              <a:ext uri="{FF2B5EF4-FFF2-40B4-BE49-F238E27FC236}">
                <a16:creationId xmlns:a16="http://schemas.microsoft.com/office/drawing/2014/main" id="{57198CA1-D42A-4AE7-AB4C-55732DA757C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1B9052C-D38C-49BF-8670-BF5FEB43BF0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174DDD6-8F90-4BA9-AD50-724EC2010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7A94DB-19FC-4A8B-9C83-E4736B5FA6C7}" type="slidenum">
              <a:rPr lang="en-US" altLang="en-US"/>
              <a:pPr>
                <a:spcBef>
                  <a:spcPct val="0"/>
                </a:spcBef>
              </a:pPr>
              <a:t>18</a:t>
            </a:fld>
            <a:endParaRPr lang="en-US" altLang="en-US"/>
          </a:p>
        </p:txBody>
      </p:sp>
      <p:sp>
        <p:nvSpPr>
          <p:cNvPr id="38915" name="Rectangle 2">
            <a:extLst>
              <a:ext uri="{FF2B5EF4-FFF2-40B4-BE49-F238E27FC236}">
                <a16:creationId xmlns:a16="http://schemas.microsoft.com/office/drawing/2014/main" id="{5E1DB442-269B-4746-BF2B-EB39F29B3022}"/>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E601D890-677C-4084-8B3F-637814932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E2D1BBC-94EA-4521-B846-C69B2E7C70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A482B1-0CA8-4A7D-A416-470B2887C457}" type="slidenum">
              <a:rPr lang="en-US" altLang="en-US"/>
              <a:pPr>
                <a:spcBef>
                  <a:spcPct val="0"/>
                </a:spcBef>
              </a:pPr>
              <a:t>19</a:t>
            </a:fld>
            <a:endParaRPr lang="en-US" altLang="en-US"/>
          </a:p>
        </p:txBody>
      </p:sp>
      <p:sp>
        <p:nvSpPr>
          <p:cNvPr id="40963" name="Rectangle 2">
            <a:extLst>
              <a:ext uri="{FF2B5EF4-FFF2-40B4-BE49-F238E27FC236}">
                <a16:creationId xmlns:a16="http://schemas.microsoft.com/office/drawing/2014/main" id="{0295F337-60BD-4FD5-8E75-6FE5D5F35922}"/>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41540241-AE7B-4835-BED7-B04D6852A5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290C52F-9D8B-4B74-92A5-4659BD80F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71A1D2-6761-4609-B79B-A7C52FD1893B}" type="slidenum">
              <a:rPr lang="en-US" altLang="en-US"/>
              <a:pPr>
                <a:spcBef>
                  <a:spcPct val="0"/>
                </a:spcBef>
              </a:pPr>
              <a:t>20</a:t>
            </a:fld>
            <a:endParaRPr lang="en-US" altLang="en-US"/>
          </a:p>
        </p:txBody>
      </p:sp>
      <p:sp>
        <p:nvSpPr>
          <p:cNvPr id="43011" name="Rectangle 2">
            <a:extLst>
              <a:ext uri="{FF2B5EF4-FFF2-40B4-BE49-F238E27FC236}">
                <a16:creationId xmlns:a16="http://schemas.microsoft.com/office/drawing/2014/main" id="{226BB181-8067-4063-A4C2-ADEDB00A0C5D}"/>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5F908F47-1AE3-48B8-832C-A438974230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82082FB-EAF8-4999-BB56-251B3FDFA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2306DC-DD53-469D-8388-D7140D00D287}" type="slidenum">
              <a:rPr lang="en-US" altLang="en-US"/>
              <a:pPr>
                <a:spcBef>
                  <a:spcPct val="0"/>
                </a:spcBef>
              </a:pPr>
              <a:t>21</a:t>
            </a:fld>
            <a:endParaRPr lang="en-US" altLang="en-US"/>
          </a:p>
        </p:txBody>
      </p:sp>
      <p:sp>
        <p:nvSpPr>
          <p:cNvPr id="45059" name="Rectangle 2">
            <a:extLst>
              <a:ext uri="{FF2B5EF4-FFF2-40B4-BE49-F238E27FC236}">
                <a16:creationId xmlns:a16="http://schemas.microsoft.com/office/drawing/2014/main" id="{00D061DC-C739-4275-9CF2-B87D44211E17}"/>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3552E750-7908-490E-B9D3-97826F5BF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4282FA9-9167-4003-9F2A-3F4312F3DF7F}"/>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1DF5CAB8-0FAB-4267-A451-4C4D7EC33C5A}"/>
                </a:ext>
              </a:extLst>
            </p:cNvPr>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6" name="Rectangle 4">
              <a:extLst>
                <a:ext uri="{FF2B5EF4-FFF2-40B4-BE49-F238E27FC236}">
                  <a16:creationId xmlns:a16="http://schemas.microsoft.com/office/drawing/2014/main" id="{74E81292-4F3E-4549-9AA9-E763D7879C2E}"/>
                </a:ext>
              </a:extLst>
            </p:cNvPr>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grpSp>
        <p:nvGrpSpPr>
          <p:cNvPr id="7" name="Group 5">
            <a:extLst>
              <a:ext uri="{FF2B5EF4-FFF2-40B4-BE49-F238E27FC236}">
                <a16:creationId xmlns:a16="http://schemas.microsoft.com/office/drawing/2014/main" id="{5105A176-45F2-4144-86FF-5E59CA317926}"/>
              </a:ext>
            </a:extLst>
          </p:cNvPr>
          <p:cNvGrpSpPr>
            <a:grpSpLocks/>
          </p:cNvGrpSpPr>
          <p:nvPr/>
        </p:nvGrpSpPr>
        <p:grpSpPr bwMode="auto">
          <a:xfrm>
            <a:off x="152400" y="314325"/>
            <a:ext cx="847725" cy="6543675"/>
            <a:chOff x="96" y="198"/>
            <a:chExt cx="534" cy="4122"/>
          </a:xfrm>
        </p:grpSpPr>
        <p:sp>
          <p:nvSpPr>
            <p:cNvPr id="8" name="AutoShape 6">
              <a:extLst>
                <a:ext uri="{FF2B5EF4-FFF2-40B4-BE49-F238E27FC236}">
                  <a16:creationId xmlns:a16="http://schemas.microsoft.com/office/drawing/2014/main" id="{0D90E8B5-6740-41A5-88E7-B662A81F871F}"/>
                </a:ext>
              </a:extLst>
            </p:cNvPr>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9" name="AutoShape 7">
              <a:extLst>
                <a:ext uri="{FF2B5EF4-FFF2-40B4-BE49-F238E27FC236}">
                  <a16:creationId xmlns:a16="http://schemas.microsoft.com/office/drawing/2014/main" id="{BB2CDDAE-AF6B-4292-AA93-8F6E2FA760B3}"/>
                </a:ext>
              </a:extLst>
            </p:cNvPr>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 name="AutoShape 8">
              <a:extLst>
                <a:ext uri="{FF2B5EF4-FFF2-40B4-BE49-F238E27FC236}">
                  <a16:creationId xmlns:a16="http://schemas.microsoft.com/office/drawing/2014/main" id="{2EB7CDFF-9F09-4C06-94A0-18FE41061CE3}"/>
                </a:ext>
              </a:extLst>
            </p:cNvPr>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1" name="AutoShape 9">
              <a:extLst>
                <a:ext uri="{FF2B5EF4-FFF2-40B4-BE49-F238E27FC236}">
                  <a16:creationId xmlns:a16="http://schemas.microsoft.com/office/drawing/2014/main" id="{65F345D0-3618-4B47-B770-20FA354E7176}"/>
                </a:ext>
              </a:extLst>
            </p:cNvPr>
            <p:cNvSpPr>
              <a:spLocks noChangeArrowheads="1"/>
            </p:cNvSpPr>
            <p:nvPr/>
          </p:nvSpPr>
          <p:spPr bwMode="auto">
            <a:xfrm rot="5400000" flipH="1">
              <a:off x="83" y="3778"/>
              <a:ext cx="558" cy="533"/>
            </a:xfrm>
            <a:prstGeom prst="parallelogram">
              <a:avLst>
                <a:gd name="adj" fmla="val 55437"/>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2" name="AutoShape 10">
              <a:extLst>
                <a:ext uri="{FF2B5EF4-FFF2-40B4-BE49-F238E27FC236}">
                  <a16:creationId xmlns:a16="http://schemas.microsoft.com/office/drawing/2014/main" id="{223C6216-0DFB-43B1-B925-658578FB492D}"/>
                </a:ext>
              </a:extLst>
            </p:cNvPr>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3" name="AutoShape 11">
              <a:extLst>
                <a:ext uri="{FF2B5EF4-FFF2-40B4-BE49-F238E27FC236}">
                  <a16:creationId xmlns:a16="http://schemas.microsoft.com/office/drawing/2014/main" id="{86E27956-FF98-43E8-B8D1-6E1E3D84A9AF}"/>
                </a:ext>
              </a:extLst>
            </p:cNvPr>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4" name="AutoShape 12">
              <a:extLst>
                <a:ext uri="{FF2B5EF4-FFF2-40B4-BE49-F238E27FC236}">
                  <a16:creationId xmlns:a16="http://schemas.microsoft.com/office/drawing/2014/main" id="{953494B1-C085-42B6-B413-18FE6A619EE0}"/>
                </a:ext>
              </a:extLst>
            </p:cNvPr>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15" name="Rectangle 13">
            <a:extLst>
              <a:ext uri="{FF2B5EF4-FFF2-40B4-BE49-F238E27FC236}">
                <a16:creationId xmlns:a16="http://schemas.microsoft.com/office/drawing/2014/main" id="{98469CDF-BAE7-4DDB-AE22-7833F9B54680}"/>
              </a:ext>
            </a:extLst>
          </p:cNvPr>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eaLnBrk="1" hangingPunct="1">
              <a:defRPr/>
            </a:pPr>
            <a:endParaRPr kumimoji="1" lang="en-US" sz="3600"/>
          </a:p>
        </p:txBody>
      </p:sp>
      <p:sp>
        <p:nvSpPr>
          <p:cNvPr id="16" name="AutoShape 14">
            <a:extLst>
              <a:ext uri="{FF2B5EF4-FFF2-40B4-BE49-F238E27FC236}">
                <a16:creationId xmlns:a16="http://schemas.microsoft.com/office/drawing/2014/main" id="{E09FFDF0-2177-436A-A340-6C9699AA3CE2}"/>
              </a:ext>
            </a:extLst>
          </p:cNvPr>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eaLnBrk="1" hangingPunct="1">
              <a:defRPr/>
            </a:pPr>
            <a:endParaRPr kumimoji="1" lang="en-US" sz="3600"/>
          </a:p>
        </p:txBody>
      </p:sp>
      <p:sp>
        <p:nvSpPr>
          <p:cNvPr id="17" name="Oval 15">
            <a:extLst>
              <a:ext uri="{FF2B5EF4-FFF2-40B4-BE49-F238E27FC236}">
                <a16:creationId xmlns:a16="http://schemas.microsoft.com/office/drawing/2014/main" id="{FFB39E43-5FF9-42A0-96F6-707E6E1F131E}"/>
              </a:ext>
            </a:extLst>
          </p:cNvPr>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sp>
        <p:nvSpPr>
          <p:cNvPr id="18" name="Rectangle 16">
            <a:extLst>
              <a:ext uri="{FF2B5EF4-FFF2-40B4-BE49-F238E27FC236}">
                <a16:creationId xmlns:a16="http://schemas.microsoft.com/office/drawing/2014/main" id="{E84A8E5B-4332-4B8E-A164-BD9119E101EE}"/>
              </a:ext>
            </a:extLst>
          </p:cNvPr>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sp>
        <p:nvSpPr>
          <p:cNvPr id="19" name="Oval 17">
            <a:extLst>
              <a:ext uri="{FF2B5EF4-FFF2-40B4-BE49-F238E27FC236}">
                <a16:creationId xmlns:a16="http://schemas.microsoft.com/office/drawing/2014/main" id="{74145D17-2535-4D00-B0EA-1FA1FCD626E1}"/>
              </a:ext>
            </a:extLst>
          </p:cNvPr>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sp>
        <p:nvSpPr>
          <p:cNvPr id="20" name="Rectangle 18">
            <a:extLst>
              <a:ext uri="{FF2B5EF4-FFF2-40B4-BE49-F238E27FC236}">
                <a16:creationId xmlns:a16="http://schemas.microsoft.com/office/drawing/2014/main" id="{5190EB74-8350-4FD2-9584-F90DA870A46C}"/>
              </a:ext>
            </a:extLst>
          </p:cNvPr>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grpSp>
        <p:nvGrpSpPr>
          <p:cNvPr id="21" name="Group 19">
            <a:extLst>
              <a:ext uri="{FF2B5EF4-FFF2-40B4-BE49-F238E27FC236}">
                <a16:creationId xmlns:a16="http://schemas.microsoft.com/office/drawing/2014/main" id="{3EDEA59D-47F2-4241-8712-E069EC7794C9}"/>
              </a:ext>
            </a:extLst>
          </p:cNvPr>
          <p:cNvGrpSpPr>
            <a:grpSpLocks/>
          </p:cNvGrpSpPr>
          <p:nvPr/>
        </p:nvGrpSpPr>
        <p:grpSpPr bwMode="auto">
          <a:xfrm>
            <a:off x="150813" y="0"/>
            <a:ext cx="849312" cy="6858000"/>
            <a:chOff x="95" y="0"/>
            <a:chExt cx="535" cy="4320"/>
          </a:xfrm>
        </p:grpSpPr>
        <p:sp>
          <p:nvSpPr>
            <p:cNvPr id="22" name="AutoShape 20">
              <a:extLst>
                <a:ext uri="{FF2B5EF4-FFF2-40B4-BE49-F238E27FC236}">
                  <a16:creationId xmlns:a16="http://schemas.microsoft.com/office/drawing/2014/main" id="{972D3C65-4DF8-4FF4-AF03-A438B933C6D7}"/>
                </a:ext>
              </a:extLst>
            </p:cNvPr>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23" name="AutoShape 21">
              <a:extLst>
                <a:ext uri="{FF2B5EF4-FFF2-40B4-BE49-F238E27FC236}">
                  <a16:creationId xmlns:a16="http://schemas.microsoft.com/office/drawing/2014/main" id="{B6FAC7D4-C7D7-4C87-A641-8E5DD00EAA9C}"/>
                </a:ext>
              </a:extLst>
            </p:cNvPr>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24" name="AutoShape 22">
              <a:extLst>
                <a:ext uri="{FF2B5EF4-FFF2-40B4-BE49-F238E27FC236}">
                  <a16:creationId xmlns:a16="http://schemas.microsoft.com/office/drawing/2014/main" id="{93DA8EB0-846C-4029-9A34-47A6F9F9F540}"/>
                </a:ext>
              </a:extLst>
            </p:cNvPr>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25" name="AutoShape 23">
              <a:extLst>
                <a:ext uri="{FF2B5EF4-FFF2-40B4-BE49-F238E27FC236}">
                  <a16:creationId xmlns:a16="http://schemas.microsoft.com/office/drawing/2014/main" id="{E166B95D-DC7D-428C-97CC-39C635112A56}"/>
                </a:ext>
              </a:extLst>
            </p:cNvPr>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26" name="AutoShape 24">
              <a:extLst>
                <a:ext uri="{FF2B5EF4-FFF2-40B4-BE49-F238E27FC236}">
                  <a16:creationId xmlns:a16="http://schemas.microsoft.com/office/drawing/2014/main" id="{171C7B7D-E86E-4546-B530-66D4EC992061}"/>
                </a:ext>
              </a:extLst>
            </p:cNvPr>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27" name="AutoShape 25">
              <a:extLst>
                <a:ext uri="{FF2B5EF4-FFF2-40B4-BE49-F238E27FC236}">
                  <a16:creationId xmlns:a16="http://schemas.microsoft.com/office/drawing/2014/main" id="{78146559-2A9B-4297-A089-D392C8E9CFB2}"/>
                </a:ext>
              </a:extLst>
            </p:cNvPr>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28" name="Freeform 26">
              <a:extLst>
                <a:ext uri="{FF2B5EF4-FFF2-40B4-BE49-F238E27FC236}">
                  <a16:creationId xmlns:a16="http://schemas.microsoft.com/office/drawing/2014/main" id="{33BC41B8-58F7-445F-90E8-DD6C533D3A2A}"/>
                </a:ext>
              </a:extLst>
            </p:cNvPr>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sp>
          <p:nvSpPr>
            <p:cNvPr id="29" name="Freeform 27">
              <a:extLst>
                <a:ext uri="{FF2B5EF4-FFF2-40B4-BE49-F238E27FC236}">
                  <a16:creationId xmlns:a16="http://schemas.microsoft.com/office/drawing/2014/main" id="{D4469163-BDBD-4EA1-90DC-A4B65EC923EF}"/>
                </a:ext>
              </a:extLst>
            </p:cNvPr>
            <p:cNvSpPr>
              <a:spLocks/>
            </p:cNvSpPr>
            <p:nvPr/>
          </p:nvSpPr>
          <p:spPr bwMode="auto">
            <a:xfrm>
              <a:off x="95" y="4060"/>
              <a:ext cx="457" cy="260"/>
            </a:xfrm>
            <a:custGeom>
              <a:avLst/>
              <a:gdLst>
                <a:gd name="T0" fmla="*/ 457 w 457"/>
                <a:gd name="T1" fmla="*/ 248 h 264"/>
                <a:gd name="T2" fmla="*/ 1 w 457"/>
                <a:gd name="T3" fmla="*/ 0 h 264"/>
                <a:gd name="T4" fmla="*/ 0 w 457"/>
                <a:gd name="T5" fmla="*/ 252 h 264"/>
                <a:gd name="T6" fmla="*/ 457 w 457"/>
                <a:gd name="T7" fmla="*/ 24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grpSp>
      <p:sp>
        <p:nvSpPr>
          <p:cNvPr id="68636" name="Rectangle 28"/>
          <p:cNvSpPr>
            <a:spLocks noGrp="1" noChangeArrowheads="1"/>
          </p:cNvSpPr>
          <p:nvPr>
            <p:ph type="ctrTitle" sz="quarter"/>
          </p:nvPr>
        </p:nvSpPr>
        <p:spPr bwMode="auto">
          <a:xfrm>
            <a:off x="1154113" y="1211263"/>
            <a:ext cx="7772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lvl1pPr>
          </a:lstStyle>
          <a:p>
            <a:r>
              <a:rPr lang="en-US"/>
              <a:t>Click to edit Master title style</a:t>
            </a:r>
          </a:p>
        </p:txBody>
      </p:sp>
      <p:sp>
        <p:nvSpPr>
          <p:cNvPr id="68637" name="Rectangle 29"/>
          <p:cNvSpPr>
            <a:spLocks noGrp="1" noChangeArrowheads="1"/>
          </p:cNvSpPr>
          <p:nvPr>
            <p:ph type="subTitle" sz="quarter" idx="1"/>
          </p:nvPr>
        </p:nvSpPr>
        <p:spPr>
          <a:xfrm>
            <a:off x="1171575" y="3124200"/>
            <a:ext cx="6400800" cy="1752600"/>
          </a:xfrm>
        </p:spPr>
        <p:txBody>
          <a:bodyPr/>
          <a:lstStyle>
            <a:lvl1pPr marL="0" indent="0">
              <a:buFontTx/>
              <a:buNone/>
              <a:defRPr/>
            </a:lvl1pPr>
          </a:lstStyle>
          <a:p>
            <a:r>
              <a:rPr lang="en-US"/>
              <a:t>Click to edit Master subtitle style</a:t>
            </a:r>
          </a:p>
        </p:txBody>
      </p:sp>
      <p:sp>
        <p:nvSpPr>
          <p:cNvPr id="30" name="Rectangle 30">
            <a:extLst>
              <a:ext uri="{FF2B5EF4-FFF2-40B4-BE49-F238E27FC236}">
                <a16:creationId xmlns:a16="http://schemas.microsoft.com/office/drawing/2014/main" id="{8102D1C6-315C-47E1-B8A2-30FA7F716914}"/>
              </a:ext>
            </a:extLst>
          </p:cNvPr>
          <p:cNvSpPr>
            <a:spLocks noGrp="1" noChangeArrowheads="1"/>
          </p:cNvSpPr>
          <p:nvPr>
            <p:ph type="dt" sz="quarter" idx="10"/>
          </p:nvPr>
        </p:nvSpPr>
        <p:spPr>
          <a:xfrm>
            <a:off x="1119188" y="6318250"/>
            <a:ext cx="1905000" cy="457200"/>
          </a:xfrm>
        </p:spPr>
        <p:txBody>
          <a:bodyPr/>
          <a:lstStyle>
            <a:lvl1pPr>
              <a:defRPr/>
            </a:lvl1pPr>
          </a:lstStyle>
          <a:p>
            <a:pPr>
              <a:defRPr/>
            </a:pPr>
            <a:endParaRPr lang="en-US"/>
          </a:p>
        </p:txBody>
      </p:sp>
      <p:sp>
        <p:nvSpPr>
          <p:cNvPr id="31" name="Rectangle 31">
            <a:extLst>
              <a:ext uri="{FF2B5EF4-FFF2-40B4-BE49-F238E27FC236}">
                <a16:creationId xmlns:a16="http://schemas.microsoft.com/office/drawing/2014/main" id="{A6CA4B3F-FBC4-4EAC-A4A2-2CB33BDCD90D}"/>
              </a:ext>
            </a:extLst>
          </p:cNvPr>
          <p:cNvSpPr>
            <a:spLocks noGrp="1" noChangeArrowheads="1"/>
          </p:cNvSpPr>
          <p:nvPr>
            <p:ph type="ftr" sz="quarter" idx="11"/>
          </p:nvPr>
        </p:nvSpPr>
        <p:spPr>
          <a:xfrm>
            <a:off x="3557588" y="6318250"/>
            <a:ext cx="2895600" cy="457200"/>
          </a:xfrm>
        </p:spPr>
        <p:txBody>
          <a:bodyPr/>
          <a:lstStyle>
            <a:lvl1pPr>
              <a:defRPr/>
            </a:lvl1pPr>
          </a:lstStyle>
          <a:p>
            <a:pPr>
              <a:defRPr/>
            </a:pPr>
            <a:endParaRPr lang="en-US"/>
          </a:p>
        </p:txBody>
      </p:sp>
      <p:sp>
        <p:nvSpPr>
          <p:cNvPr id="32" name="Rectangle 32">
            <a:extLst>
              <a:ext uri="{FF2B5EF4-FFF2-40B4-BE49-F238E27FC236}">
                <a16:creationId xmlns:a16="http://schemas.microsoft.com/office/drawing/2014/main" id="{988F6B30-F001-4DB1-8A66-1ACA823BDE11}"/>
              </a:ext>
            </a:extLst>
          </p:cNvPr>
          <p:cNvSpPr>
            <a:spLocks noGrp="1" noChangeArrowheads="1"/>
          </p:cNvSpPr>
          <p:nvPr>
            <p:ph type="sldNum" sz="quarter" idx="12"/>
          </p:nvPr>
        </p:nvSpPr>
        <p:spPr>
          <a:xfrm>
            <a:off x="6986588" y="6318250"/>
            <a:ext cx="1905000" cy="457200"/>
          </a:xfrm>
        </p:spPr>
        <p:txBody>
          <a:bodyPr/>
          <a:lstStyle>
            <a:lvl1pPr>
              <a:defRPr/>
            </a:lvl1pPr>
          </a:lstStyle>
          <a:p>
            <a:fld id="{6EDE449A-D30F-4B4D-B9F1-3B04AFA48582}" type="slidenum">
              <a:rPr lang="en-US" altLang="en-US"/>
              <a:pPr/>
              <a:t>‹#›</a:t>
            </a:fld>
            <a:endParaRPr lang="en-US" altLang="en-US"/>
          </a:p>
        </p:txBody>
      </p:sp>
    </p:spTree>
    <p:extLst>
      <p:ext uri="{BB962C8B-B14F-4D97-AF65-F5344CB8AC3E}">
        <p14:creationId xmlns:p14="http://schemas.microsoft.com/office/powerpoint/2010/main" val="18189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9"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DA224F08-9420-4D71-938A-6274E93CB3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4BAFC77F-D116-4091-B87C-98DAC9BC1C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4664E7E9-129E-4630-8268-F58CBF62D4AF}"/>
              </a:ext>
            </a:extLst>
          </p:cNvPr>
          <p:cNvSpPr>
            <a:spLocks noGrp="1" noChangeArrowheads="1"/>
          </p:cNvSpPr>
          <p:nvPr>
            <p:ph type="sldNum" sz="quarter" idx="12"/>
          </p:nvPr>
        </p:nvSpPr>
        <p:spPr>
          <a:ln/>
        </p:spPr>
        <p:txBody>
          <a:bodyPr/>
          <a:lstStyle>
            <a:lvl1pPr>
              <a:defRPr/>
            </a:lvl1pPr>
          </a:lstStyle>
          <a:p>
            <a:fld id="{D5AADDB3-57C6-4564-9B82-C1E82E6DEA95}" type="slidenum">
              <a:rPr lang="en-US" altLang="en-US"/>
              <a:pPr/>
              <a:t>‹#›</a:t>
            </a:fld>
            <a:endParaRPr lang="en-US" altLang="en-US"/>
          </a:p>
        </p:txBody>
      </p:sp>
    </p:spTree>
    <p:extLst>
      <p:ext uri="{BB962C8B-B14F-4D97-AF65-F5344CB8AC3E}">
        <p14:creationId xmlns:p14="http://schemas.microsoft.com/office/powerpoint/2010/main" val="204744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2114550"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1912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28596CD2-188C-491D-A81D-90DFF9632D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EBEEA2DE-047D-420D-8F68-C6F96D7C93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58E0489-BFDC-4936-83C2-2C0D1AC018E6}"/>
              </a:ext>
            </a:extLst>
          </p:cNvPr>
          <p:cNvSpPr>
            <a:spLocks noGrp="1" noChangeArrowheads="1"/>
          </p:cNvSpPr>
          <p:nvPr>
            <p:ph type="sldNum" sz="quarter" idx="12"/>
          </p:nvPr>
        </p:nvSpPr>
        <p:spPr>
          <a:ln/>
        </p:spPr>
        <p:txBody>
          <a:bodyPr/>
          <a:lstStyle>
            <a:lvl1pPr>
              <a:defRPr/>
            </a:lvl1pPr>
          </a:lstStyle>
          <a:p>
            <a:fld id="{A4E44B58-C831-47D5-9F50-C68E80213FE7}" type="slidenum">
              <a:rPr lang="en-US" altLang="en-US"/>
              <a:pPr/>
              <a:t>‹#›</a:t>
            </a:fld>
            <a:endParaRPr lang="en-US" altLang="en-US"/>
          </a:p>
        </p:txBody>
      </p:sp>
    </p:spTree>
    <p:extLst>
      <p:ext uri="{BB962C8B-B14F-4D97-AF65-F5344CB8AC3E}">
        <p14:creationId xmlns:p14="http://schemas.microsoft.com/office/powerpoint/2010/main" val="137181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4582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7">
            <a:extLst>
              <a:ext uri="{FF2B5EF4-FFF2-40B4-BE49-F238E27FC236}">
                <a16:creationId xmlns:a16="http://schemas.microsoft.com/office/drawing/2014/main" id="{677D5AED-E9CF-4A42-8D06-754477FD12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0112408F-9AFC-4C6D-BEFE-475314F67E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BC3F800F-AACC-49B1-8028-D7D8821C96E0}"/>
              </a:ext>
            </a:extLst>
          </p:cNvPr>
          <p:cNvSpPr>
            <a:spLocks noGrp="1" noChangeArrowheads="1"/>
          </p:cNvSpPr>
          <p:nvPr>
            <p:ph type="sldNum" sz="quarter" idx="12"/>
          </p:nvPr>
        </p:nvSpPr>
        <p:spPr>
          <a:ln/>
        </p:spPr>
        <p:txBody>
          <a:bodyPr/>
          <a:lstStyle>
            <a:lvl1pPr>
              <a:defRPr/>
            </a:lvl1pPr>
          </a:lstStyle>
          <a:p>
            <a:fld id="{92CAB296-9F4E-4942-9ED3-EC81A94F1321}" type="slidenum">
              <a:rPr lang="en-US" altLang="en-US"/>
              <a:pPr/>
              <a:t>‹#›</a:t>
            </a:fld>
            <a:endParaRPr lang="en-US" altLang="en-US"/>
          </a:p>
        </p:txBody>
      </p:sp>
    </p:spTree>
    <p:extLst>
      <p:ext uri="{BB962C8B-B14F-4D97-AF65-F5344CB8AC3E}">
        <p14:creationId xmlns:p14="http://schemas.microsoft.com/office/powerpoint/2010/main" val="280167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55223-A3D6-4AE8-8E7D-8CEE90B02745}"/>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5" name="Footer Placeholder 4">
            <a:extLst>
              <a:ext uri="{FF2B5EF4-FFF2-40B4-BE49-F238E27FC236}">
                <a16:creationId xmlns:a16="http://schemas.microsoft.com/office/drawing/2014/main" id="{756C5760-7C32-4D34-9C59-445B946FFC7E}"/>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6" name="Slide Number Placeholder 5">
            <a:extLst>
              <a:ext uri="{FF2B5EF4-FFF2-40B4-BE49-F238E27FC236}">
                <a16:creationId xmlns:a16="http://schemas.microsoft.com/office/drawing/2014/main" id="{0C2EEAD1-8BC5-481D-A4BD-E6CA1E546201}"/>
              </a:ext>
            </a:extLst>
          </p:cNvPr>
          <p:cNvSpPr>
            <a:spLocks noGrp="1"/>
          </p:cNvSpPr>
          <p:nvPr>
            <p:ph type="sldNum" sz="quarter" idx="12"/>
          </p:nvPr>
        </p:nvSpPr>
        <p:spPr/>
        <p:txBody>
          <a:bodyPr/>
          <a:lstStyle>
            <a:lvl1pPr>
              <a:defRPr>
                <a:latin typeface="Times New Roman" panose="02020603050405020304" pitchFamily="18" charset="0"/>
              </a:defRPr>
            </a:lvl1pPr>
          </a:lstStyle>
          <a:p>
            <a:fld id="{1F224900-63B9-4407-A4D5-8ECF7C14125F}" type="slidenum">
              <a:rPr lang="en-US" altLang="en-US"/>
              <a:pPr/>
              <a:t>‹#›</a:t>
            </a:fld>
            <a:endParaRPr lang="en-US" altLang="en-US"/>
          </a:p>
        </p:txBody>
      </p:sp>
    </p:spTree>
    <p:extLst>
      <p:ext uri="{BB962C8B-B14F-4D97-AF65-F5344CB8AC3E}">
        <p14:creationId xmlns:p14="http://schemas.microsoft.com/office/powerpoint/2010/main" val="25872887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7635F-E510-41AC-9A55-0C62608EE356}"/>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5" name="Footer Placeholder 4">
            <a:extLst>
              <a:ext uri="{FF2B5EF4-FFF2-40B4-BE49-F238E27FC236}">
                <a16:creationId xmlns:a16="http://schemas.microsoft.com/office/drawing/2014/main" id="{C1DD3AB5-8AE3-4CC9-8B17-A07507324EBB}"/>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6" name="Slide Number Placeholder 5">
            <a:extLst>
              <a:ext uri="{FF2B5EF4-FFF2-40B4-BE49-F238E27FC236}">
                <a16:creationId xmlns:a16="http://schemas.microsoft.com/office/drawing/2014/main" id="{5033D00C-60E3-4FBF-98E2-0E2A5A508B6C}"/>
              </a:ext>
            </a:extLst>
          </p:cNvPr>
          <p:cNvSpPr>
            <a:spLocks noGrp="1"/>
          </p:cNvSpPr>
          <p:nvPr>
            <p:ph type="sldNum" sz="quarter" idx="12"/>
          </p:nvPr>
        </p:nvSpPr>
        <p:spPr/>
        <p:txBody>
          <a:bodyPr/>
          <a:lstStyle>
            <a:lvl1pPr>
              <a:defRPr>
                <a:latin typeface="Times New Roman" panose="02020603050405020304" pitchFamily="18" charset="0"/>
              </a:defRPr>
            </a:lvl1pPr>
          </a:lstStyle>
          <a:p>
            <a:fld id="{A255301D-B728-444C-914E-C06CB4ABA8B3}" type="slidenum">
              <a:rPr lang="en-US" altLang="en-US"/>
              <a:pPr/>
              <a:t>‹#›</a:t>
            </a:fld>
            <a:endParaRPr lang="en-US" altLang="en-US"/>
          </a:p>
        </p:txBody>
      </p:sp>
    </p:spTree>
    <p:extLst>
      <p:ext uri="{BB962C8B-B14F-4D97-AF65-F5344CB8AC3E}">
        <p14:creationId xmlns:p14="http://schemas.microsoft.com/office/powerpoint/2010/main" val="34107700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B98A868-EE4E-415D-8DE6-EE37A46369E4}"/>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5" name="Footer Placeholder 4">
            <a:extLst>
              <a:ext uri="{FF2B5EF4-FFF2-40B4-BE49-F238E27FC236}">
                <a16:creationId xmlns:a16="http://schemas.microsoft.com/office/drawing/2014/main" id="{45B2012D-0799-43FB-8BFA-1823B89E92CE}"/>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6" name="Slide Number Placeholder 5">
            <a:extLst>
              <a:ext uri="{FF2B5EF4-FFF2-40B4-BE49-F238E27FC236}">
                <a16:creationId xmlns:a16="http://schemas.microsoft.com/office/drawing/2014/main" id="{0597B9CB-9BC5-44CF-953D-22C925FD01BC}"/>
              </a:ext>
            </a:extLst>
          </p:cNvPr>
          <p:cNvSpPr>
            <a:spLocks noGrp="1"/>
          </p:cNvSpPr>
          <p:nvPr>
            <p:ph type="sldNum" sz="quarter" idx="12"/>
          </p:nvPr>
        </p:nvSpPr>
        <p:spPr/>
        <p:txBody>
          <a:bodyPr/>
          <a:lstStyle>
            <a:lvl1pPr>
              <a:defRPr>
                <a:latin typeface="Times New Roman" panose="02020603050405020304" pitchFamily="18" charset="0"/>
              </a:defRPr>
            </a:lvl1pPr>
          </a:lstStyle>
          <a:p>
            <a:fld id="{55086A51-32F9-4CFB-90A0-29804501BBA9}" type="slidenum">
              <a:rPr lang="en-US" altLang="en-US"/>
              <a:pPr/>
              <a:t>‹#›</a:t>
            </a:fld>
            <a:endParaRPr lang="en-US" altLang="en-US"/>
          </a:p>
        </p:txBody>
      </p:sp>
    </p:spTree>
    <p:extLst>
      <p:ext uri="{BB962C8B-B14F-4D97-AF65-F5344CB8AC3E}">
        <p14:creationId xmlns:p14="http://schemas.microsoft.com/office/powerpoint/2010/main" val="39949969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C0781-F8FE-419E-8AF4-B0F3742AEC4C}"/>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6" name="Footer Placeholder 5">
            <a:extLst>
              <a:ext uri="{FF2B5EF4-FFF2-40B4-BE49-F238E27FC236}">
                <a16:creationId xmlns:a16="http://schemas.microsoft.com/office/drawing/2014/main" id="{CEFAEA0A-AE4B-476C-A66B-588F57F4D957}"/>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7" name="Slide Number Placeholder 6">
            <a:extLst>
              <a:ext uri="{FF2B5EF4-FFF2-40B4-BE49-F238E27FC236}">
                <a16:creationId xmlns:a16="http://schemas.microsoft.com/office/drawing/2014/main" id="{71D54DFE-5657-486D-8101-002448071B49}"/>
              </a:ext>
            </a:extLst>
          </p:cNvPr>
          <p:cNvSpPr>
            <a:spLocks noGrp="1"/>
          </p:cNvSpPr>
          <p:nvPr>
            <p:ph type="sldNum" sz="quarter" idx="12"/>
          </p:nvPr>
        </p:nvSpPr>
        <p:spPr/>
        <p:txBody>
          <a:bodyPr/>
          <a:lstStyle>
            <a:lvl1pPr>
              <a:defRPr>
                <a:latin typeface="Times New Roman" panose="02020603050405020304" pitchFamily="18" charset="0"/>
              </a:defRPr>
            </a:lvl1pPr>
          </a:lstStyle>
          <a:p>
            <a:fld id="{6D343EAD-CC4F-4E84-B89D-3B1584E4EB89}" type="slidenum">
              <a:rPr lang="en-US" altLang="en-US"/>
              <a:pPr/>
              <a:t>‹#›</a:t>
            </a:fld>
            <a:endParaRPr lang="en-US" altLang="en-US"/>
          </a:p>
        </p:txBody>
      </p:sp>
    </p:spTree>
    <p:extLst>
      <p:ext uri="{BB962C8B-B14F-4D97-AF65-F5344CB8AC3E}">
        <p14:creationId xmlns:p14="http://schemas.microsoft.com/office/powerpoint/2010/main" val="17854540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E14EDF-6476-41C1-A6A2-7DD8C18CFF0B}"/>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8" name="Footer Placeholder 7">
            <a:extLst>
              <a:ext uri="{FF2B5EF4-FFF2-40B4-BE49-F238E27FC236}">
                <a16:creationId xmlns:a16="http://schemas.microsoft.com/office/drawing/2014/main" id="{C2D9F58B-EAB8-470E-A1AA-9006525839C5}"/>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9" name="Slide Number Placeholder 8">
            <a:extLst>
              <a:ext uri="{FF2B5EF4-FFF2-40B4-BE49-F238E27FC236}">
                <a16:creationId xmlns:a16="http://schemas.microsoft.com/office/drawing/2014/main" id="{94182445-04CB-406B-8C9E-77164442F6E1}"/>
              </a:ext>
            </a:extLst>
          </p:cNvPr>
          <p:cNvSpPr>
            <a:spLocks noGrp="1"/>
          </p:cNvSpPr>
          <p:nvPr>
            <p:ph type="sldNum" sz="quarter" idx="12"/>
          </p:nvPr>
        </p:nvSpPr>
        <p:spPr/>
        <p:txBody>
          <a:bodyPr/>
          <a:lstStyle>
            <a:lvl1pPr>
              <a:defRPr>
                <a:latin typeface="Times New Roman" panose="02020603050405020304" pitchFamily="18" charset="0"/>
              </a:defRPr>
            </a:lvl1pPr>
          </a:lstStyle>
          <a:p>
            <a:fld id="{FEE5A49D-AB8E-487F-BDCC-9B9278679863}" type="slidenum">
              <a:rPr lang="en-US" altLang="en-US"/>
              <a:pPr/>
              <a:t>‹#›</a:t>
            </a:fld>
            <a:endParaRPr lang="en-US" altLang="en-US"/>
          </a:p>
        </p:txBody>
      </p:sp>
    </p:spTree>
    <p:extLst>
      <p:ext uri="{BB962C8B-B14F-4D97-AF65-F5344CB8AC3E}">
        <p14:creationId xmlns:p14="http://schemas.microsoft.com/office/powerpoint/2010/main" val="38353921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DE84F9-FE27-4F76-95A5-EE4CFDF05E2E}"/>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4" name="Footer Placeholder 3">
            <a:extLst>
              <a:ext uri="{FF2B5EF4-FFF2-40B4-BE49-F238E27FC236}">
                <a16:creationId xmlns:a16="http://schemas.microsoft.com/office/drawing/2014/main" id="{1CA8B0CF-726B-45D4-9D8E-8994596B2F15}"/>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5" name="Slide Number Placeholder 4">
            <a:extLst>
              <a:ext uri="{FF2B5EF4-FFF2-40B4-BE49-F238E27FC236}">
                <a16:creationId xmlns:a16="http://schemas.microsoft.com/office/drawing/2014/main" id="{18937DA4-2865-49C8-85BE-AF4CC7AF201F}"/>
              </a:ext>
            </a:extLst>
          </p:cNvPr>
          <p:cNvSpPr>
            <a:spLocks noGrp="1"/>
          </p:cNvSpPr>
          <p:nvPr>
            <p:ph type="sldNum" sz="quarter" idx="12"/>
          </p:nvPr>
        </p:nvSpPr>
        <p:spPr/>
        <p:txBody>
          <a:bodyPr/>
          <a:lstStyle>
            <a:lvl1pPr>
              <a:defRPr>
                <a:latin typeface="Times New Roman" panose="02020603050405020304" pitchFamily="18" charset="0"/>
              </a:defRPr>
            </a:lvl1pPr>
          </a:lstStyle>
          <a:p>
            <a:fld id="{64899F7F-5CD9-49AC-8008-56AF83F23ACC}" type="slidenum">
              <a:rPr lang="en-US" altLang="en-US"/>
              <a:pPr/>
              <a:t>‹#›</a:t>
            </a:fld>
            <a:endParaRPr lang="en-US" altLang="en-US"/>
          </a:p>
        </p:txBody>
      </p:sp>
    </p:spTree>
    <p:extLst>
      <p:ext uri="{BB962C8B-B14F-4D97-AF65-F5344CB8AC3E}">
        <p14:creationId xmlns:p14="http://schemas.microsoft.com/office/powerpoint/2010/main" val="28742662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63CF5-6919-4827-8C28-18DA569C8856}"/>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3" name="Footer Placeholder 2">
            <a:extLst>
              <a:ext uri="{FF2B5EF4-FFF2-40B4-BE49-F238E27FC236}">
                <a16:creationId xmlns:a16="http://schemas.microsoft.com/office/drawing/2014/main" id="{F0E50733-AA47-458C-9F4C-5EF66071BD3B}"/>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4" name="Slide Number Placeholder 3">
            <a:extLst>
              <a:ext uri="{FF2B5EF4-FFF2-40B4-BE49-F238E27FC236}">
                <a16:creationId xmlns:a16="http://schemas.microsoft.com/office/drawing/2014/main" id="{A041189D-42F0-4400-9800-0271ABD50BEF}"/>
              </a:ext>
            </a:extLst>
          </p:cNvPr>
          <p:cNvSpPr>
            <a:spLocks noGrp="1"/>
          </p:cNvSpPr>
          <p:nvPr>
            <p:ph type="sldNum" sz="quarter" idx="12"/>
          </p:nvPr>
        </p:nvSpPr>
        <p:spPr/>
        <p:txBody>
          <a:bodyPr/>
          <a:lstStyle>
            <a:lvl1pPr>
              <a:defRPr>
                <a:latin typeface="Times New Roman" panose="02020603050405020304" pitchFamily="18" charset="0"/>
              </a:defRPr>
            </a:lvl1pPr>
          </a:lstStyle>
          <a:p>
            <a:fld id="{F2AAA6CC-BBBB-4ED4-8FE3-969012978965}" type="slidenum">
              <a:rPr lang="en-US" altLang="en-US"/>
              <a:pPr/>
              <a:t>‹#›</a:t>
            </a:fld>
            <a:endParaRPr lang="en-US" altLang="en-US"/>
          </a:p>
        </p:txBody>
      </p:sp>
    </p:spTree>
    <p:extLst>
      <p:ext uri="{BB962C8B-B14F-4D97-AF65-F5344CB8AC3E}">
        <p14:creationId xmlns:p14="http://schemas.microsoft.com/office/powerpoint/2010/main" val="20451993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2F95B9F-60D7-48E0-ACD4-08C83CA7E3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041CD858-0F93-4DEF-8157-335522F8AC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BC00468-C5B4-4FF8-A832-DB0ACA1CE84A}"/>
              </a:ext>
            </a:extLst>
          </p:cNvPr>
          <p:cNvSpPr>
            <a:spLocks noGrp="1" noChangeArrowheads="1"/>
          </p:cNvSpPr>
          <p:nvPr>
            <p:ph type="sldNum" sz="quarter" idx="12"/>
          </p:nvPr>
        </p:nvSpPr>
        <p:spPr>
          <a:ln/>
        </p:spPr>
        <p:txBody>
          <a:bodyPr/>
          <a:lstStyle>
            <a:lvl1pPr>
              <a:defRPr/>
            </a:lvl1pPr>
          </a:lstStyle>
          <a:p>
            <a:fld id="{9B43F101-00D9-461B-A151-CAB3A57313C9}" type="slidenum">
              <a:rPr lang="en-US" altLang="en-US"/>
              <a:pPr/>
              <a:t>‹#›</a:t>
            </a:fld>
            <a:endParaRPr lang="en-US" altLang="en-US"/>
          </a:p>
        </p:txBody>
      </p:sp>
    </p:spTree>
    <p:extLst>
      <p:ext uri="{BB962C8B-B14F-4D97-AF65-F5344CB8AC3E}">
        <p14:creationId xmlns:p14="http://schemas.microsoft.com/office/powerpoint/2010/main" val="8108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034F3-37FB-4FB2-BBEE-17A96ABD3B23}"/>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6" name="Footer Placeholder 5">
            <a:extLst>
              <a:ext uri="{FF2B5EF4-FFF2-40B4-BE49-F238E27FC236}">
                <a16:creationId xmlns:a16="http://schemas.microsoft.com/office/drawing/2014/main" id="{6D96E6FC-65E8-48BE-BE73-BF4BB52E9787}"/>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7" name="Slide Number Placeholder 6">
            <a:extLst>
              <a:ext uri="{FF2B5EF4-FFF2-40B4-BE49-F238E27FC236}">
                <a16:creationId xmlns:a16="http://schemas.microsoft.com/office/drawing/2014/main" id="{9CADA94A-7C66-455C-B9AC-557367164ED7}"/>
              </a:ext>
            </a:extLst>
          </p:cNvPr>
          <p:cNvSpPr>
            <a:spLocks noGrp="1"/>
          </p:cNvSpPr>
          <p:nvPr>
            <p:ph type="sldNum" sz="quarter" idx="12"/>
          </p:nvPr>
        </p:nvSpPr>
        <p:spPr/>
        <p:txBody>
          <a:bodyPr/>
          <a:lstStyle>
            <a:lvl1pPr>
              <a:defRPr>
                <a:latin typeface="Times New Roman" panose="02020603050405020304" pitchFamily="18" charset="0"/>
              </a:defRPr>
            </a:lvl1pPr>
          </a:lstStyle>
          <a:p>
            <a:fld id="{42719577-C36C-4421-AFE9-2B213CB115AC}" type="slidenum">
              <a:rPr lang="en-US" altLang="en-US"/>
              <a:pPr/>
              <a:t>‹#›</a:t>
            </a:fld>
            <a:endParaRPr lang="en-US" altLang="en-US"/>
          </a:p>
        </p:txBody>
      </p:sp>
    </p:spTree>
    <p:extLst>
      <p:ext uri="{BB962C8B-B14F-4D97-AF65-F5344CB8AC3E}">
        <p14:creationId xmlns:p14="http://schemas.microsoft.com/office/powerpoint/2010/main" val="38675373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DA6A0-FDC5-4E22-82A7-8F51A0E43AA6}"/>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6" name="Footer Placeholder 5">
            <a:extLst>
              <a:ext uri="{FF2B5EF4-FFF2-40B4-BE49-F238E27FC236}">
                <a16:creationId xmlns:a16="http://schemas.microsoft.com/office/drawing/2014/main" id="{185313A8-70A0-4C07-BA67-84A42EFB2883}"/>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7" name="Slide Number Placeholder 6">
            <a:extLst>
              <a:ext uri="{FF2B5EF4-FFF2-40B4-BE49-F238E27FC236}">
                <a16:creationId xmlns:a16="http://schemas.microsoft.com/office/drawing/2014/main" id="{9E4A2F7C-D08A-427B-80B9-00D74AA2A2AB}"/>
              </a:ext>
            </a:extLst>
          </p:cNvPr>
          <p:cNvSpPr>
            <a:spLocks noGrp="1"/>
          </p:cNvSpPr>
          <p:nvPr>
            <p:ph type="sldNum" sz="quarter" idx="12"/>
          </p:nvPr>
        </p:nvSpPr>
        <p:spPr/>
        <p:txBody>
          <a:bodyPr/>
          <a:lstStyle>
            <a:lvl1pPr>
              <a:defRPr>
                <a:latin typeface="Times New Roman" panose="02020603050405020304" pitchFamily="18" charset="0"/>
              </a:defRPr>
            </a:lvl1pPr>
          </a:lstStyle>
          <a:p>
            <a:fld id="{27C35B4F-1F62-4F60-A817-458DEAD81B73}" type="slidenum">
              <a:rPr lang="en-US" altLang="en-US"/>
              <a:pPr/>
              <a:t>‹#›</a:t>
            </a:fld>
            <a:endParaRPr lang="en-US" altLang="en-US"/>
          </a:p>
        </p:txBody>
      </p:sp>
    </p:spTree>
    <p:extLst>
      <p:ext uri="{BB962C8B-B14F-4D97-AF65-F5344CB8AC3E}">
        <p14:creationId xmlns:p14="http://schemas.microsoft.com/office/powerpoint/2010/main" val="19505774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5D83A-F5FF-441D-BD1A-08BB6E5F57B0}"/>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5" name="Footer Placeholder 4">
            <a:extLst>
              <a:ext uri="{FF2B5EF4-FFF2-40B4-BE49-F238E27FC236}">
                <a16:creationId xmlns:a16="http://schemas.microsoft.com/office/drawing/2014/main" id="{B57574F5-214C-43AF-89B3-2DCFFA001F81}"/>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6" name="Slide Number Placeholder 5">
            <a:extLst>
              <a:ext uri="{FF2B5EF4-FFF2-40B4-BE49-F238E27FC236}">
                <a16:creationId xmlns:a16="http://schemas.microsoft.com/office/drawing/2014/main" id="{ED17C49F-E132-4EA8-9481-BC73E4E33C78}"/>
              </a:ext>
            </a:extLst>
          </p:cNvPr>
          <p:cNvSpPr>
            <a:spLocks noGrp="1"/>
          </p:cNvSpPr>
          <p:nvPr>
            <p:ph type="sldNum" sz="quarter" idx="12"/>
          </p:nvPr>
        </p:nvSpPr>
        <p:spPr/>
        <p:txBody>
          <a:bodyPr/>
          <a:lstStyle>
            <a:lvl1pPr>
              <a:defRPr>
                <a:latin typeface="Times New Roman" panose="02020603050405020304" pitchFamily="18" charset="0"/>
              </a:defRPr>
            </a:lvl1pPr>
          </a:lstStyle>
          <a:p>
            <a:fld id="{950CB068-E19A-4621-A45C-50B33FD26F42}" type="slidenum">
              <a:rPr lang="en-US" altLang="en-US"/>
              <a:pPr/>
              <a:t>‹#›</a:t>
            </a:fld>
            <a:endParaRPr lang="en-US" altLang="en-US"/>
          </a:p>
        </p:txBody>
      </p:sp>
    </p:spTree>
    <p:extLst>
      <p:ext uri="{BB962C8B-B14F-4D97-AF65-F5344CB8AC3E}">
        <p14:creationId xmlns:p14="http://schemas.microsoft.com/office/powerpoint/2010/main" val="4244692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33F68-0C06-4750-BA9D-1597A1F6386F}"/>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5" name="Footer Placeholder 4">
            <a:extLst>
              <a:ext uri="{FF2B5EF4-FFF2-40B4-BE49-F238E27FC236}">
                <a16:creationId xmlns:a16="http://schemas.microsoft.com/office/drawing/2014/main" id="{9ABC417B-FA28-4CE3-B09D-B5594A6A50C8}"/>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6" name="Slide Number Placeholder 5">
            <a:extLst>
              <a:ext uri="{FF2B5EF4-FFF2-40B4-BE49-F238E27FC236}">
                <a16:creationId xmlns:a16="http://schemas.microsoft.com/office/drawing/2014/main" id="{53788CD7-A2F2-4696-AC87-4709A4B9AC92}"/>
              </a:ext>
            </a:extLst>
          </p:cNvPr>
          <p:cNvSpPr>
            <a:spLocks noGrp="1"/>
          </p:cNvSpPr>
          <p:nvPr>
            <p:ph type="sldNum" sz="quarter" idx="12"/>
          </p:nvPr>
        </p:nvSpPr>
        <p:spPr/>
        <p:txBody>
          <a:bodyPr/>
          <a:lstStyle>
            <a:lvl1pPr>
              <a:defRPr>
                <a:latin typeface="Times New Roman" panose="02020603050405020304" pitchFamily="18" charset="0"/>
              </a:defRPr>
            </a:lvl1pPr>
          </a:lstStyle>
          <a:p>
            <a:fld id="{F6400C2D-AA27-42E9-A319-ACECFA6EC64A}" type="slidenum">
              <a:rPr lang="en-US" altLang="en-US"/>
              <a:pPr/>
              <a:t>‹#›</a:t>
            </a:fld>
            <a:endParaRPr lang="en-US" altLang="en-US"/>
          </a:p>
        </p:txBody>
      </p:sp>
    </p:spTree>
    <p:extLst>
      <p:ext uri="{BB962C8B-B14F-4D97-AF65-F5344CB8AC3E}">
        <p14:creationId xmlns:p14="http://schemas.microsoft.com/office/powerpoint/2010/main" val="41605479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A47465A-5018-4B8C-9692-5ABB785C4F7E}"/>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4" name="Footer Placeholder 3">
            <a:extLst>
              <a:ext uri="{FF2B5EF4-FFF2-40B4-BE49-F238E27FC236}">
                <a16:creationId xmlns:a16="http://schemas.microsoft.com/office/drawing/2014/main" id="{507FBEB8-C2C1-40C8-BA4D-97E365B885F3}"/>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5" name="Slide Number Placeholder 4">
            <a:extLst>
              <a:ext uri="{FF2B5EF4-FFF2-40B4-BE49-F238E27FC236}">
                <a16:creationId xmlns:a16="http://schemas.microsoft.com/office/drawing/2014/main" id="{D344D7DF-8E95-4377-B99C-52FCEAAAB3CE}"/>
              </a:ext>
            </a:extLst>
          </p:cNvPr>
          <p:cNvSpPr>
            <a:spLocks noGrp="1"/>
          </p:cNvSpPr>
          <p:nvPr>
            <p:ph type="sldNum" sz="quarter" idx="12"/>
          </p:nvPr>
        </p:nvSpPr>
        <p:spPr/>
        <p:txBody>
          <a:bodyPr/>
          <a:lstStyle>
            <a:lvl1pPr>
              <a:defRPr>
                <a:latin typeface="Times New Roman" panose="02020603050405020304" pitchFamily="18" charset="0"/>
              </a:defRPr>
            </a:lvl1pPr>
          </a:lstStyle>
          <a:p>
            <a:fld id="{EA5E3D94-C402-4215-B00D-86C80033C969}" type="slidenum">
              <a:rPr lang="en-US" altLang="en-US"/>
              <a:pPr/>
              <a:t>‹#›</a:t>
            </a:fld>
            <a:endParaRPr lang="en-US" altLang="en-US"/>
          </a:p>
        </p:txBody>
      </p:sp>
    </p:spTree>
    <p:extLst>
      <p:ext uri="{BB962C8B-B14F-4D97-AF65-F5344CB8AC3E}">
        <p14:creationId xmlns:p14="http://schemas.microsoft.com/office/powerpoint/2010/main" val="32372053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CFD6724-2D43-4677-BB90-591D700A13FA}"/>
              </a:ext>
            </a:extLst>
          </p:cNvPr>
          <p:cNvSpPr>
            <a:spLocks noGrp="1"/>
          </p:cNvSpPr>
          <p:nvPr>
            <p:ph type="dt" sz="half" idx="10"/>
          </p:nvPr>
        </p:nvSpPr>
        <p:spPr/>
        <p:txBody>
          <a:bodyPr/>
          <a:lstStyle>
            <a:lvl1pPr>
              <a:defRPr>
                <a:latin typeface="Times New Roman" panose="02020603050405020304" pitchFamily="18" charset="0"/>
              </a:defRPr>
            </a:lvl1pPr>
          </a:lstStyle>
          <a:p>
            <a:pPr>
              <a:defRPr/>
            </a:pPr>
            <a:r>
              <a:rPr lang="en-US" altLang="en-US"/>
              <a:t>13/04/2009</a:t>
            </a:r>
          </a:p>
        </p:txBody>
      </p:sp>
      <p:sp>
        <p:nvSpPr>
          <p:cNvPr id="7" name="Footer Placeholder 6">
            <a:extLst>
              <a:ext uri="{FF2B5EF4-FFF2-40B4-BE49-F238E27FC236}">
                <a16:creationId xmlns:a16="http://schemas.microsoft.com/office/drawing/2014/main" id="{9BF54DD9-9E49-43B5-A825-96C9B8B970B5}"/>
              </a:ext>
            </a:extLst>
          </p:cNvPr>
          <p:cNvSpPr>
            <a:spLocks noGrp="1"/>
          </p:cNvSpPr>
          <p:nvPr>
            <p:ph type="ftr" sz="quarter" idx="11"/>
          </p:nvPr>
        </p:nvSpPr>
        <p:spPr/>
        <p:txBody>
          <a:bodyPr/>
          <a:lstStyle>
            <a:lvl1pPr>
              <a:defRPr>
                <a:latin typeface="Times New Roman" panose="02020603050405020304" pitchFamily="18" charset="0"/>
              </a:defRPr>
            </a:lvl1pPr>
          </a:lstStyle>
          <a:p>
            <a:pPr>
              <a:defRPr/>
            </a:pPr>
            <a:r>
              <a:rPr lang="en-US" altLang="en-US"/>
              <a:t>Đào Văn Tám</a:t>
            </a:r>
          </a:p>
        </p:txBody>
      </p:sp>
      <p:sp>
        <p:nvSpPr>
          <p:cNvPr id="8" name="Slide Number Placeholder 7">
            <a:extLst>
              <a:ext uri="{FF2B5EF4-FFF2-40B4-BE49-F238E27FC236}">
                <a16:creationId xmlns:a16="http://schemas.microsoft.com/office/drawing/2014/main" id="{C66ECA17-4C23-42ED-AC57-5A290764EFC5}"/>
              </a:ext>
            </a:extLst>
          </p:cNvPr>
          <p:cNvSpPr>
            <a:spLocks noGrp="1"/>
          </p:cNvSpPr>
          <p:nvPr>
            <p:ph type="sldNum" sz="quarter" idx="12"/>
          </p:nvPr>
        </p:nvSpPr>
        <p:spPr/>
        <p:txBody>
          <a:bodyPr/>
          <a:lstStyle>
            <a:lvl1pPr>
              <a:defRPr>
                <a:latin typeface="Times New Roman" panose="02020603050405020304" pitchFamily="18" charset="0"/>
              </a:defRPr>
            </a:lvl1pPr>
          </a:lstStyle>
          <a:p>
            <a:fld id="{211A19D0-B801-4CF3-A38D-26CF021562EA}" type="slidenum">
              <a:rPr lang="en-US" altLang="en-US"/>
              <a:pPr/>
              <a:t>‹#›</a:t>
            </a:fld>
            <a:endParaRPr lang="en-US" altLang="en-US"/>
          </a:p>
        </p:txBody>
      </p:sp>
    </p:spTree>
    <p:extLst>
      <p:ext uri="{BB962C8B-B14F-4D97-AF65-F5344CB8AC3E}">
        <p14:creationId xmlns:p14="http://schemas.microsoft.com/office/powerpoint/2010/main" val="3416807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6478FA2A-BCCE-4514-BD15-04557B6C4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9AC8F8E0-195A-43DA-8214-722A636B0C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6A447E2-E224-4673-BDCF-1EE803FE8000}"/>
              </a:ext>
            </a:extLst>
          </p:cNvPr>
          <p:cNvSpPr>
            <a:spLocks noGrp="1" noChangeArrowheads="1"/>
          </p:cNvSpPr>
          <p:nvPr>
            <p:ph type="sldNum" sz="quarter" idx="12"/>
          </p:nvPr>
        </p:nvSpPr>
        <p:spPr>
          <a:ln/>
        </p:spPr>
        <p:txBody>
          <a:bodyPr/>
          <a:lstStyle>
            <a:lvl1pPr>
              <a:defRPr/>
            </a:lvl1pPr>
          </a:lstStyle>
          <a:p>
            <a:fld id="{3DB79694-99AA-45C3-A337-12C102EEAAFC}" type="slidenum">
              <a:rPr lang="en-US" altLang="en-US"/>
              <a:pPr/>
              <a:t>‹#›</a:t>
            </a:fld>
            <a:endParaRPr lang="en-US" altLang="en-US"/>
          </a:p>
        </p:txBody>
      </p:sp>
    </p:spTree>
    <p:extLst>
      <p:ext uri="{BB962C8B-B14F-4D97-AF65-F5344CB8AC3E}">
        <p14:creationId xmlns:p14="http://schemas.microsoft.com/office/powerpoint/2010/main" val="411680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668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9A03913B-F251-4469-B854-4A30971331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5DB991F-D726-4C90-8E08-7B99C2171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503346D0-92F4-4C49-BB03-3BB09D453602}"/>
              </a:ext>
            </a:extLst>
          </p:cNvPr>
          <p:cNvSpPr>
            <a:spLocks noGrp="1" noChangeArrowheads="1"/>
          </p:cNvSpPr>
          <p:nvPr>
            <p:ph type="sldNum" sz="quarter" idx="12"/>
          </p:nvPr>
        </p:nvSpPr>
        <p:spPr>
          <a:ln/>
        </p:spPr>
        <p:txBody>
          <a:bodyPr/>
          <a:lstStyle>
            <a:lvl1pPr>
              <a:defRPr/>
            </a:lvl1pPr>
          </a:lstStyle>
          <a:p>
            <a:fld id="{55F8345B-5A0B-4F97-A816-DD85CD58CDAE}" type="slidenum">
              <a:rPr lang="en-US" altLang="en-US"/>
              <a:pPr/>
              <a:t>‹#›</a:t>
            </a:fld>
            <a:endParaRPr lang="en-US" altLang="en-US"/>
          </a:p>
        </p:txBody>
      </p:sp>
    </p:spTree>
    <p:extLst>
      <p:ext uri="{BB962C8B-B14F-4D97-AF65-F5344CB8AC3E}">
        <p14:creationId xmlns:p14="http://schemas.microsoft.com/office/powerpoint/2010/main" val="369557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9EDF7E3F-5EB8-40EE-B14E-97DC4B7C447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27BD4C8-622A-4F78-B899-7D752B95A1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5D7A9F1C-C226-4C60-9321-A6C25F674D7B}"/>
              </a:ext>
            </a:extLst>
          </p:cNvPr>
          <p:cNvSpPr>
            <a:spLocks noGrp="1" noChangeArrowheads="1"/>
          </p:cNvSpPr>
          <p:nvPr>
            <p:ph type="sldNum" sz="quarter" idx="12"/>
          </p:nvPr>
        </p:nvSpPr>
        <p:spPr>
          <a:ln/>
        </p:spPr>
        <p:txBody>
          <a:bodyPr/>
          <a:lstStyle>
            <a:lvl1pPr>
              <a:defRPr/>
            </a:lvl1pPr>
          </a:lstStyle>
          <a:p>
            <a:fld id="{1CAE529C-49B6-4E8D-B630-B740F61E6EE6}" type="slidenum">
              <a:rPr lang="en-US" altLang="en-US"/>
              <a:pPr/>
              <a:t>‹#›</a:t>
            </a:fld>
            <a:endParaRPr lang="en-US" altLang="en-US"/>
          </a:p>
        </p:txBody>
      </p:sp>
    </p:spTree>
    <p:extLst>
      <p:ext uri="{BB962C8B-B14F-4D97-AF65-F5344CB8AC3E}">
        <p14:creationId xmlns:p14="http://schemas.microsoft.com/office/powerpoint/2010/main" val="359101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7">
            <a:extLst>
              <a:ext uri="{FF2B5EF4-FFF2-40B4-BE49-F238E27FC236}">
                <a16:creationId xmlns:a16="http://schemas.microsoft.com/office/drawing/2014/main" id="{00CE8F22-A75F-49A0-AA44-96BF0DA0ED9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19ADDB9C-1BB6-49B2-ACAB-E5E666F6F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9F6C46BC-2595-4A8A-B937-282E586A093E}"/>
              </a:ext>
            </a:extLst>
          </p:cNvPr>
          <p:cNvSpPr>
            <a:spLocks noGrp="1" noChangeArrowheads="1"/>
          </p:cNvSpPr>
          <p:nvPr>
            <p:ph type="sldNum" sz="quarter" idx="12"/>
          </p:nvPr>
        </p:nvSpPr>
        <p:spPr>
          <a:ln/>
        </p:spPr>
        <p:txBody>
          <a:bodyPr/>
          <a:lstStyle>
            <a:lvl1pPr>
              <a:defRPr/>
            </a:lvl1pPr>
          </a:lstStyle>
          <a:p>
            <a:fld id="{90BA34AD-1748-4F1B-8AF4-6912D6583833}" type="slidenum">
              <a:rPr lang="en-US" altLang="en-US"/>
              <a:pPr/>
              <a:t>‹#›</a:t>
            </a:fld>
            <a:endParaRPr lang="en-US" altLang="en-US"/>
          </a:p>
        </p:txBody>
      </p:sp>
    </p:spTree>
    <p:extLst>
      <p:ext uri="{BB962C8B-B14F-4D97-AF65-F5344CB8AC3E}">
        <p14:creationId xmlns:p14="http://schemas.microsoft.com/office/powerpoint/2010/main" val="423078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4C7F767-D752-4607-A4CA-A92B967C0B5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7625E8D8-37AF-473B-9C47-A6D4E575A5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511FCCBE-8E60-4ACC-B2FF-64BE325C19E1}"/>
              </a:ext>
            </a:extLst>
          </p:cNvPr>
          <p:cNvSpPr>
            <a:spLocks noGrp="1" noChangeArrowheads="1"/>
          </p:cNvSpPr>
          <p:nvPr>
            <p:ph type="sldNum" sz="quarter" idx="12"/>
          </p:nvPr>
        </p:nvSpPr>
        <p:spPr>
          <a:ln/>
        </p:spPr>
        <p:txBody>
          <a:bodyPr/>
          <a:lstStyle>
            <a:lvl1pPr>
              <a:defRPr/>
            </a:lvl1pPr>
          </a:lstStyle>
          <a:p>
            <a:fld id="{8B9D6264-88B1-41DE-B6E7-81D5AAE618BE}" type="slidenum">
              <a:rPr lang="en-US" altLang="en-US"/>
              <a:pPr/>
              <a:t>‹#›</a:t>
            </a:fld>
            <a:endParaRPr lang="en-US" altLang="en-US"/>
          </a:p>
        </p:txBody>
      </p:sp>
    </p:spTree>
    <p:extLst>
      <p:ext uri="{BB962C8B-B14F-4D97-AF65-F5344CB8AC3E}">
        <p14:creationId xmlns:p14="http://schemas.microsoft.com/office/powerpoint/2010/main" val="29649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AA21584E-C0DD-45C3-8D93-EAFEA120C6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04F187DE-ADCF-403D-B6B4-3140CF0C84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E373DFE9-B3CF-44CB-9D95-5BFFE0CEB0AE}"/>
              </a:ext>
            </a:extLst>
          </p:cNvPr>
          <p:cNvSpPr>
            <a:spLocks noGrp="1" noChangeArrowheads="1"/>
          </p:cNvSpPr>
          <p:nvPr>
            <p:ph type="sldNum" sz="quarter" idx="12"/>
          </p:nvPr>
        </p:nvSpPr>
        <p:spPr>
          <a:ln/>
        </p:spPr>
        <p:txBody>
          <a:bodyPr/>
          <a:lstStyle>
            <a:lvl1pPr>
              <a:defRPr/>
            </a:lvl1pPr>
          </a:lstStyle>
          <a:p>
            <a:fld id="{B1EB8633-57A9-4AC4-968F-30FF0F46A77D}" type="slidenum">
              <a:rPr lang="en-US" altLang="en-US"/>
              <a:pPr/>
              <a:t>‹#›</a:t>
            </a:fld>
            <a:endParaRPr lang="en-US" altLang="en-US"/>
          </a:p>
        </p:txBody>
      </p:sp>
    </p:spTree>
    <p:extLst>
      <p:ext uri="{BB962C8B-B14F-4D97-AF65-F5344CB8AC3E}">
        <p14:creationId xmlns:p14="http://schemas.microsoft.com/office/powerpoint/2010/main" val="210412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A3E8B823-A385-402E-9248-9DBB75A7F7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FC714DA8-2F9C-4233-BDA9-6BC343747C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E88008E6-7860-4B70-A5EB-1038DF25CC50}"/>
              </a:ext>
            </a:extLst>
          </p:cNvPr>
          <p:cNvSpPr>
            <a:spLocks noGrp="1" noChangeArrowheads="1"/>
          </p:cNvSpPr>
          <p:nvPr>
            <p:ph type="sldNum" sz="quarter" idx="12"/>
          </p:nvPr>
        </p:nvSpPr>
        <p:spPr>
          <a:ln/>
        </p:spPr>
        <p:txBody>
          <a:bodyPr/>
          <a:lstStyle>
            <a:lvl1pPr>
              <a:defRPr/>
            </a:lvl1pPr>
          </a:lstStyle>
          <a:p>
            <a:fld id="{F353414A-A09B-41A7-BCB3-B7ED4CD14967}" type="slidenum">
              <a:rPr lang="en-US" altLang="en-US"/>
              <a:pPr/>
              <a:t>‹#›</a:t>
            </a:fld>
            <a:endParaRPr lang="en-US" altLang="en-US"/>
          </a:p>
        </p:txBody>
      </p:sp>
    </p:spTree>
    <p:extLst>
      <p:ext uri="{BB962C8B-B14F-4D97-AF65-F5344CB8AC3E}">
        <p14:creationId xmlns:p14="http://schemas.microsoft.com/office/powerpoint/2010/main" val="79976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CA2693B-4E46-4AD2-9373-777F8554EBEE}"/>
              </a:ext>
            </a:extLst>
          </p:cNvPr>
          <p:cNvGrpSpPr>
            <a:grpSpLocks/>
          </p:cNvGrpSpPr>
          <p:nvPr/>
        </p:nvGrpSpPr>
        <p:grpSpPr bwMode="auto">
          <a:xfrm>
            <a:off x="152400" y="314325"/>
            <a:ext cx="847725" cy="6543675"/>
            <a:chOff x="96" y="198"/>
            <a:chExt cx="534" cy="4122"/>
          </a:xfrm>
        </p:grpSpPr>
        <p:sp>
          <p:nvSpPr>
            <p:cNvPr id="1047" name="AutoShape 3">
              <a:extLst>
                <a:ext uri="{FF2B5EF4-FFF2-40B4-BE49-F238E27FC236}">
                  <a16:creationId xmlns:a16="http://schemas.microsoft.com/office/drawing/2014/main" id="{FEFD73C8-098E-49A2-BE18-BF147CBEE3E3}"/>
                </a:ext>
              </a:extLst>
            </p:cNvPr>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8" name="AutoShape 4">
              <a:extLst>
                <a:ext uri="{FF2B5EF4-FFF2-40B4-BE49-F238E27FC236}">
                  <a16:creationId xmlns:a16="http://schemas.microsoft.com/office/drawing/2014/main" id="{F988117A-FB89-4D3B-938D-31E12BCADADB}"/>
                </a:ext>
              </a:extLst>
            </p:cNvPr>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9" name="AutoShape 5">
              <a:extLst>
                <a:ext uri="{FF2B5EF4-FFF2-40B4-BE49-F238E27FC236}">
                  <a16:creationId xmlns:a16="http://schemas.microsoft.com/office/drawing/2014/main" id="{395EDD49-1629-4B35-BB0E-8EEC2CA3C2E4}"/>
                </a:ext>
              </a:extLst>
            </p:cNvPr>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50" name="AutoShape 6">
              <a:extLst>
                <a:ext uri="{FF2B5EF4-FFF2-40B4-BE49-F238E27FC236}">
                  <a16:creationId xmlns:a16="http://schemas.microsoft.com/office/drawing/2014/main" id="{5D34EA43-0A23-4F05-8D7C-01C0ACA9196A}"/>
                </a:ext>
              </a:extLst>
            </p:cNvPr>
            <p:cNvSpPr>
              <a:spLocks noChangeArrowheads="1"/>
            </p:cNvSpPr>
            <p:nvPr/>
          </p:nvSpPr>
          <p:spPr bwMode="auto">
            <a:xfrm rot="5400000" flipH="1">
              <a:off x="83" y="3778"/>
              <a:ext cx="558" cy="533"/>
            </a:xfrm>
            <a:prstGeom prst="parallelogram">
              <a:avLst>
                <a:gd name="adj" fmla="val 55437"/>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51" name="AutoShape 7">
              <a:extLst>
                <a:ext uri="{FF2B5EF4-FFF2-40B4-BE49-F238E27FC236}">
                  <a16:creationId xmlns:a16="http://schemas.microsoft.com/office/drawing/2014/main" id="{9570C167-858E-4ACB-9BA1-941DE31AB460}"/>
                </a:ext>
              </a:extLst>
            </p:cNvPr>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52" name="AutoShape 8">
              <a:extLst>
                <a:ext uri="{FF2B5EF4-FFF2-40B4-BE49-F238E27FC236}">
                  <a16:creationId xmlns:a16="http://schemas.microsoft.com/office/drawing/2014/main" id="{AF748244-D7CC-4EE5-B818-3D857A38A3A7}"/>
                </a:ext>
              </a:extLst>
            </p:cNvPr>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53" name="AutoShape 9">
              <a:extLst>
                <a:ext uri="{FF2B5EF4-FFF2-40B4-BE49-F238E27FC236}">
                  <a16:creationId xmlns:a16="http://schemas.microsoft.com/office/drawing/2014/main" id="{87A87B39-1EE5-4FC5-A2ED-5DD8EFE7F9AA}"/>
                </a:ext>
              </a:extLst>
            </p:cNvPr>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67594" name="Rectangle 10">
            <a:extLst>
              <a:ext uri="{FF2B5EF4-FFF2-40B4-BE49-F238E27FC236}">
                <a16:creationId xmlns:a16="http://schemas.microsoft.com/office/drawing/2014/main" id="{C20A03D9-51E5-44D2-BA58-22A39EAFDBDD}"/>
              </a:ext>
            </a:extLst>
          </p:cNvPr>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eaLnBrk="1" hangingPunct="1">
              <a:defRPr/>
            </a:pPr>
            <a:endParaRPr kumimoji="1" lang="en-US" sz="3600"/>
          </a:p>
        </p:txBody>
      </p:sp>
      <p:sp>
        <p:nvSpPr>
          <p:cNvPr id="67595" name="AutoShape 11">
            <a:extLst>
              <a:ext uri="{FF2B5EF4-FFF2-40B4-BE49-F238E27FC236}">
                <a16:creationId xmlns:a16="http://schemas.microsoft.com/office/drawing/2014/main" id="{61198393-F840-4A2F-8F3B-7FA5102AFE24}"/>
              </a:ext>
            </a:extLst>
          </p:cNvPr>
          <p:cNvSpPr>
            <a:spLocks noChangeArrowheads="1"/>
          </p:cNvSpPr>
          <p:nvPr/>
        </p:nvSpPr>
        <p:spPr bwMode="auto">
          <a:xfrm flipH="1">
            <a:off x="547688" y="9906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eaLnBrk="1" hangingPunct="1">
              <a:defRPr/>
            </a:pPr>
            <a:endParaRPr kumimoji="1" lang="en-US" sz="3600"/>
          </a:p>
        </p:txBody>
      </p:sp>
      <p:sp>
        <p:nvSpPr>
          <p:cNvPr id="67596" name="Oval 12">
            <a:extLst>
              <a:ext uri="{FF2B5EF4-FFF2-40B4-BE49-F238E27FC236}">
                <a16:creationId xmlns:a16="http://schemas.microsoft.com/office/drawing/2014/main" id="{052A41A6-32BD-4253-A692-F4C53300620C}"/>
              </a:ext>
            </a:extLst>
          </p:cNvPr>
          <p:cNvSpPr>
            <a:spLocks noChangeArrowheads="1"/>
          </p:cNvSpPr>
          <p:nvPr/>
        </p:nvSpPr>
        <p:spPr bwMode="auto">
          <a:xfrm>
            <a:off x="457200" y="990600"/>
            <a:ext cx="295275"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sp>
        <p:nvSpPr>
          <p:cNvPr id="1030" name="Rectangle 13">
            <a:extLst>
              <a:ext uri="{FF2B5EF4-FFF2-40B4-BE49-F238E27FC236}">
                <a16:creationId xmlns:a16="http://schemas.microsoft.com/office/drawing/2014/main" id="{A914FE93-94C9-4648-A01B-E66B1515CA4A}"/>
              </a:ext>
            </a:extLst>
          </p:cNvPr>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sp>
        <p:nvSpPr>
          <p:cNvPr id="67598" name="Oval 14">
            <a:extLst>
              <a:ext uri="{FF2B5EF4-FFF2-40B4-BE49-F238E27FC236}">
                <a16:creationId xmlns:a16="http://schemas.microsoft.com/office/drawing/2014/main" id="{F8955C75-FB1E-4C86-8FB6-4A1745A52B5E}"/>
              </a:ext>
            </a:extLst>
          </p:cNvPr>
          <p:cNvSpPr>
            <a:spLocks noChangeArrowheads="1"/>
          </p:cNvSpPr>
          <p:nvPr/>
        </p:nvSpPr>
        <p:spPr bwMode="auto">
          <a:xfrm>
            <a:off x="8991600" y="9906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sp>
        <p:nvSpPr>
          <p:cNvPr id="1032" name="Rectangle 15">
            <a:extLst>
              <a:ext uri="{FF2B5EF4-FFF2-40B4-BE49-F238E27FC236}">
                <a16:creationId xmlns:a16="http://schemas.microsoft.com/office/drawing/2014/main" id="{D5BDAA02-392E-47BD-AE85-C28EC3F9BCD9}"/>
              </a:ext>
            </a:extLst>
          </p:cNvPr>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sz="3600"/>
          </a:p>
        </p:txBody>
      </p:sp>
      <p:grpSp>
        <p:nvGrpSpPr>
          <p:cNvPr id="1033" name="Group 16">
            <a:extLst>
              <a:ext uri="{FF2B5EF4-FFF2-40B4-BE49-F238E27FC236}">
                <a16:creationId xmlns:a16="http://schemas.microsoft.com/office/drawing/2014/main" id="{7A09B636-B0AE-4810-AC2D-7BBEF0112F7A}"/>
              </a:ext>
            </a:extLst>
          </p:cNvPr>
          <p:cNvGrpSpPr>
            <a:grpSpLocks/>
          </p:cNvGrpSpPr>
          <p:nvPr/>
        </p:nvGrpSpPr>
        <p:grpSpPr bwMode="auto">
          <a:xfrm>
            <a:off x="150813" y="0"/>
            <a:ext cx="849312" cy="6858000"/>
            <a:chOff x="95" y="0"/>
            <a:chExt cx="535" cy="4320"/>
          </a:xfrm>
        </p:grpSpPr>
        <p:sp>
          <p:nvSpPr>
            <p:cNvPr id="1039" name="AutoShape 17">
              <a:extLst>
                <a:ext uri="{FF2B5EF4-FFF2-40B4-BE49-F238E27FC236}">
                  <a16:creationId xmlns:a16="http://schemas.microsoft.com/office/drawing/2014/main" id="{0DDC85EA-AA2E-4BE8-BC76-3E1F349DFDCF}"/>
                </a:ext>
              </a:extLst>
            </p:cNvPr>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0" name="AutoShape 18">
              <a:extLst>
                <a:ext uri="{FF2B5EF4-FFF2-40B4-BE49-F238E27FC236}">
                  <a16:creationId xmlns:a16="http://schemas.microsoft.com/office/drawing/2014/main" id="{49FE5D2F-EF96-48CE-B912-7CC99D6215C2}"/>
                </a:ext>
              </a:extLst>
            </p:cNvPr>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1" name="AutoShape 19">
              <a:extLst>
                <a:ext uri="{FF2B5EF4-FFF2-40B4-BE49-F238E27FC236}">
                  <a16:creationId xmlns:a16="http://schemas.microsoft.com/office/drawing/2014/main" id="{9D314F07-2241-48C5-9955-022DEDFCB9C3}"/>
                </a:ext>
              </a:extLst>
            </p:cNvPr>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2" name="AutoShape 20">
              <a:extLst>
                <a:ext uri="{FF2B5EF4-FFF2-40B4-BE49-F238E27FC236}">
                  <a16:creationId xmlns:a16="http://schemas.microsoft.com/office/drawing/2014/main" id="{31756B77-4EE4-439F-A2A5-C681DBAD89A4}"/>
                </a:ext>
              </a:extLst>
            </p:cNvPr>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3" name="AutoShape 21">
              <a:extLst>
                <a:ext uri="{FF2B5EF4-FFF2-40B4-BE49-F238E27FC236}">
                  <a16:creationId xmlns:a16="http://schemas.microsoft.com/office/drawing/2014/main" id="{949BB194-B9A2-4D97-A2DD-136F8BBA52EB}"/>
                </a:ext>
              </a:extLst>
            </p:cNvPr>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4" name="AutoShape 22">
              <a:extLst>
                <a:ext uri="{FF2B5EF4-FFF2-40B4-BE49-F238E27FC236}">
                  <a16:creationId xmlns:a16="http://schemas.microsoft.com/office/drawing/2014/main" id="{D7A6A4D1-F854-486B-A218-39C9EA0A6697}"/>
                </a:ext>
              </a:extLst>
            </p:cNvPr>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045" name="Freeform 23">
              <a:extLst>
                <a:ext uri="{FF2B5EF4-FFF2-40B4-BE49-F238E27FC236}">
                  <a16:creationId xmlns:a16="http://schemas.microsoft.com/office/drawing/2014/main" id="{F559B529-EDAF-4052-999B-D991BD3C2385}"/>
                </a:ext>
              </a:extLst>
            </p:cNvPr>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sp>
          <p:nvSpPr>
            <p:cNvPr id="1046" name="Freeform 24">
              <a:extLst>
                <a:ext uri="{FF2B5EF4-FFF2-40B4-BE49-F238E27FC236}">
                  <a16:creationId xmlns:a16="http://schemas.microsoft.com/office/drawing/2014/main" id="{B14A35EC-F171-4DF0-8E70-439C0C337E8C}"/>
                </a:ext>
              </a:extLst>
            </p:cNvPr>
            <p:cNvSpPr>
              <a:spLocks/>
            </p:cNvSpPr>
            <p:nvPr/>
          </p:nvSpPr>
          <p:spPr bwMode="auto">
            <a:xfrm>
              <a:off x="95" y="4060"/>
              <a:ext cx="457" cy="260"/>
            </a:xfrm>
            <a:custGeom>
              <a:avLst/>
              <a:gdLst>
                <a:gd name="T0" fmla="*/ 457 w 457"/>
                <a:gd name="T1" fmla="*/ 248 h 264"/>
                <a:gd name="T2" fmla="*/ 1 w 457"/>
                <a:gd name="T3" fmla="*/ 0 h 264"/>
                <a:gd name="T4" fmla="*/ 0 w 457"/>
                <a:gd name="T5" fmla="*/ 252 h 264"/>
                <a:gd name="T6" fmla="*/ 457 w 457"/>
                <a:gd name="T7" fmla="*/ 248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grpSp>
      <p:sp>
        <p:nvSpPr>
          <p:cNvPr id="67610" name="Rectangle 26">
            <a:extLst>
              <a:ext uri="{FF2B5EF4-FFF2-40B4-BE49-F238E27FC236}">
                <a16:creationId xmlns:a16="http://schemas.microsoft.com/office/drawing/2014/main" id="{C16F6DD1-EAC0-45C9-A21B-EFD10E3D3108}"/>
              </a:ext>
            </a:extLst>
          </p:cNvPr>
          <p:cNvSpPr>
            <a:spLocks noGrp="1" noChangeArrowheads="1"/>
          </p:cNvSpPr>
          <p:nvPr>
            <p:ph type="body" idx="1"/>
          </p:nvPr>
        </p:nvSpPr>
        <p:spPr bwMode="auto">
          <a:xfrm>
            <a:off x="1066800" y="1981200"/>
            <a:ext cx="7848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611" name="Rectangle 27">
            <a:extLst>
              <a:ext uri="{FF2B5EF4-FFF2-40B4-BE49-F238E27FC236}">
                <a16:creationId xmlns:a16="http://schemas.microsoft.com/office/drawing/2014/main" id="{C3F5A0D8-76A3-4B22-9124-00277B3C86DE}"/>
              </a:ext>
            </a:extLst>
          </p:cNvPr>
          <p:cNvSpPr>
            <a:spLocks noGrp="1" noChangeArrowheads="1"/>
          </p:cNvSpPr>
          <p:nvPr>
            <p:ph type="dt" sz="half" idx="2"/>
          </p:nvPr>
        </p:nvSpPr>
        <p:spPr bwMode="auto">
          <a:xfrm>
            <a:off x="11541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67612" name="Rectangle 28">
            <a:extLst>
              <a:ext uri="{FF2B5EF4-FFF2-40B4-BE49-F238E27FC236}">
                <a16:creationId xmlns:a16="http://schemas.microsoft.com/office/drawing/2014/main" id="{D6399FA5-6E0C-423E-830D-4178A09758E5}"/>
              </a:ext>
            </a:extLst>
          </p:cNvPr>
          <p:cNvSpPr>
            <a:spLocks noGrp="1" noChangeArrowheads="1"/>
          </p:cNvSpPr>
          <p:nvPr>
            <p:ph type="ftr" sz="quarter" idx="3"/>
          </p:nvPr>
        </p:nvSpPr>
        <p:spPr bwMode="auto">
          <a:xfrm>
            <a:off x="3592513"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67613" name="Rectangle 29">
            <a:extLst>
              <a:ext uri="{FF2B5EF4-FFF2-40B4-BE49-F238E27FC236}">
                <a16:creationId xmlns:a16="http://schemas.microsoft.com/office/drawing/2014/main" id="{476768DA-D056-4C87-ACAB-4910876C04F6}"/>
              </a:ext>
            </a:extLst>
          </p:cNvPr>
          <p:cNvSpPr>
            <a:spLocks noGrp="1" noChangeArrowheads="1"/>
          </p:cNvSpPr>
          <p:nvPr>
            <p:ph type="sldNum" sz="quarter" idx="4"/>
          </p:nvPr>
        </p:nvSpPr>
        <p:spPr bwMode="auto">
          <a:xfrm>
            <a:off x="70215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86994C6-E0D7-4947-8B98-300AA338F1D0}" type="slidenum">
              <a:rPr lang="en-US" altLang="en-US"/>
              <a:pPr/>
              <a:t>‹#›</a:t>
            </a:fld>
            <a:endParaRPr lang="en-US" altLang="en-US"/>
          </a:p>
        </p:txBody>
      </p:sp>
      <p:sp>
        <p:nvSpPr>
          <p:cNvPr id="1038" name="WordArt 30">
            <a:extLst>
              <a:ext uri="{FF2B5EF4-FFF2-40B4-BE49-F238E27FC236}">
                <a16:creationId xmlns:a16="http://schemas.microsoft.com/office/drawing/2014/main" id="{A7F6B5FE-AE47-4751-BA43-04C80910209F}"/>
              </a:ext>
            </a:extLst>
          </p:cNvPr>
          <p:cNvSpPr>
            <a:spLocks noChangeArrowheads="1" noChangeShapeType="1" noTextEdit="1"/>
          </p:cNvSpPr>
          <p:nvPr userDrawn="1"/>
        </p:nvSpPr>
        <p:spPr bwMode="ltGray">
          <a:xfrm>
            <a:off x="1295400" y="152400"/>
            <a:ext cx="7467600" cy="68580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miter lim="800000"/>
                  <a:headEnd type="none" w="sm" len="sm"/>
                  <a:tailEnd type="none" w="sm" len="sm"/>
                </a:ln>
                <a:solidFill>
                  <a:schemeClr val="accent1"/>
                </a:solidFill>
                <a:effectLst>
                  <a:outerShdw dist="35921" dir="2700000" algn="ctr" rotWithShape="0">
                    <a:srgbClr val="C0C0C0">
                      <a:alpha val="79999"/>
                    </a:srgbClr>
                  </a:outerShdw>
                </a:effectLst>
                <a:cs typeface="Times New Roman" panose="02020603050405020304" pitchFamily="18" charset="0"/>
              </a:rPr>
              <a:t>BÀI 42 - SỰ CHẢY THÀNH DÒNG CỦA CHẤT LỎNG VÀ CHẤT KHÍ ĐỊNH LUẬT BÉC-NU-LY</a:t>
            </a:r>
          </a:p>
        </p:txBody>
      </p:sp>
    </p:spTree>
  </p:cSld>
  <p:clrMap bg1="dk2" tx1="lt1" bg2="dk1" tx2="lt2" accent1="accent1" accent2="accent2" accent3="accent3" accent4="accent4" accent5="accent5" accent6="accent6" hlink="hlink" folHlink="folHlink"/>
  <p:sldLayoutIdLst>
    <p:sldLayoutId id="2147483851"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additive="base">
                                        <p:cTn id="7" dur="500" fill="hold"/>
                                        <p:tgtEl>
                                          <p:spTgt spid="67596"/>
                                        </p:tgtEl>
                                        <p:attrNameLst>
                                          <p:attrName>ppt_x</p:attrName>
                                        </p:attrNameLst>
                                      </p:cBhvr>
                                      <p:tavLst>
                                        <p:tav tm="0">
                                          <p:val>
                                            <p:strVal val="#ppt_x"/>
                                          </p:val>
                                        </p:tav>
                                        <p:tav tm="100000">
                                          <p:val>
                                            <p:strVal val="#ppt_x"/>
                                          </p:val>
                                        </p:tav>
                                      </p:tavLst>
                                    </p:anim>
                                    <p:anim calcmode="lin" valueType="num">
                                      <p:cBhvr additive="base">
                                        <p:cTn id="8" dur="500" fill="hold"/>
                                        <p:tgtEl>
                                          <p:spTgt spid="67596"/>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7596"/>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598"/>
                                        </p:tgtEl>
                                        <p:attrNameLst>
                                          <p:attrName>style.visibility</p:attrName>
                                        </p:attrNameLst>
                                      </p:cBhvr>
                                      <p:to>
                                        <p:strVal val="visible"/>
                                      </p:to>
                                    </p:set>
                                    <p:anim calcmode="lin" valueType="num">
                                      <p:cBhvr additive="base">
                                        <p:cTn id="12" dur="500" fill="hold"/>
                                        <p:tgtEl>
                                          <p:spTgt spid="67598"/>
                                        </p:tgtEl>
                                        <p:attrNameLst>
                                          <p:attrName>ppt_x</p:attrName>
                                        </p:attrNameLst>
                                      </p:cBhvr>
                                      <p:tavLst>
                                        <p:tav tm="0">
                                          <p:val>
                                            <p:strVal val="0-#ppt_w/2"/>
                                          </p:val>
                                        </p:tav>
                                        <p:tav tm="100000">
                                          <p:val>
                                            <p:strVal val="#ppt_x"/>
                                          </p:val>
                                        </p:tav>
                                      </p:tavLst>
                                    </p:anim>
                                    <p:anim calcmode="lin" valueType="num">
                                      <p:cBhvr additive="base">
                                        <p:cTn id="13" dur="500" fill="hold"/>
                                        <p:tgtEl>
                                          <p:spTgt spid="675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animBg="1" autoUpdateAnimBg="0"/>
      <p:bldP spid="67598" grpId="0" animBg="1" autoUpdateAnimBg="0"/>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8C17084-91B3-4BF2-853A-53DED62C0B8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F19176F-DB3B-4770-887F-E90961E99E6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16" name="Rectangle 4">
            <a:extLst>
              <a:ext uri="{FF2B5EF4-FFF2-40B4-BE49-F238E27FC236}">
                <a16:creationId xmlns:a16="http://schemas.microsoft.com/office/drawing/2014/main" id="{61BEBE6C-7A00-4E02-BA26-04F1BFB58F4B}"/>
              </a:ext>
            </a:extLst>
          </p:cNvPr>
          <p:cNvSpPr>
            <a:spLocks noGrp="1" noChangeArrowheads="1"/>
          </p:cNvSpPr>
          <p:nvPr>
            <p:ph type="dt" sz="half" idx="2"/>
          </p:nvPr>
        </p:nvSpPr>
        <p:spPr bwMode="auto">
          <a:xfrm>
            <a:off x="457200" y="6477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panose="020B0604020202020204" pitchFamily="34" charset="0"/>
              </a:defRPr>
            </a:lvl1pPr>
          </a:lstStyle>
          <a:p>
            <a:pPr>
              <a:defRPr/>
            </a:pPr>
            <a:r>
              <a:rPr lang="en-US" altLang="en-US"/>
              <a:t>13/04/2009</a:t>
            </a:r>
          </a:p>
        </p:txBody>
      </p:sp>
      <p:sp>
        <p:nvSpPr>
          <p:cNvPr id="38917" name="Rectangle 5">
            <a:extLst>
              <a:ext uri="{FF2B5EF4-FFF2-40B4-BE49-F238E27FC236}">
                <a16:creationId xmlns:a16="http://schemas.microsoft.com/office/drawing/2014/main" id="{D80BE690-932B-451A-B589-BC2E6B7CF738}"/>
              </a:ext>
            </a:extLst>
          </p:cNvPr>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0066"/>
                </a:solidFill>
                <a:latin typeface="Arial" panose="020B0604020202020204" pitchFamily="34" charset="0"/>
              </a:defRPr>
            </a:lvl1pPr>
          </a:lstStyle>
          <a:p>
            <a:pPr>
              <a:defRPr/>
            </a:pPr>
            <a:r>
              <a:rPr lang="en-US" altLang="en-US"/>
              <a:t>Đào Văn Tám</a:t>
            </a:r>
          </a:p>
        </p:txBody>
      </p:sp>
      <p:sp>
        <p:nvSpPr>
          <p:cNvPr id="38918" name="Rectangle 6">
            <a:extLst>
              <a:ext uri="{FF2B5EF4-FFF2-40B4-BE49-F238E27FC236}">
                <a16:creationId xmlns:a16="http://schemas.microsoft.com/office/drawing/2014/main" id="{6EE4E7CF-A24C-4FF2-A0C3-87F9858268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EEFAE828-F45F-4106-971B-89BBCE79DA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ransition/>
  <p:hf sldNum="0"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ll%20Users\Documents\My%20Music\Sample%20Music\Beethoven's%20Symphony%20No.%209%20(Scherzo).wma" TargetMode="External"/><Relationship Id="rId1" Type="http://schemas.openxmlformats.org/officeDocument/2006/relationships/audio" Target="file:///C:\Documents%20and%20Settings\All%20Users\Documents\My%20Music\Sample%20Music\New%20Stories%20(Highway%20Blues).wma" TargetMode="External"/><Relationship Id="rId6" Type="http://schemas.openxmlformats.org/officeDocument/2006/relationships/image" Target="../media/image14.png"/><Relationship Id="rId5" Type="http://schemas.openxmlformats.org/officeDocument/2006/relationships/image" Target="http://www.suctrevietnam.com/Modules/CMS/Upload/24/2/2007_2_9/hh7.jpg"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http://www.suctrevietnam.com/Modules/CMS/Upload/24/2/2007_2_9/hh9.jpg"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http://www.suctrevietnam.com/Modules/CMS/Upload/24/2/2007_2_9/hh12.jpg" TargetMode="External"/><Relationship Id="rId5" Type="http://schemas.openxmlformats.org/officeDocument/2006/relationships/image" Target="../media/image18.jpeg"/><Relationship Id="rId4" Type="http://schemas.openxmlformats.org/officeDocument/2006/relationships/image" Target="http://www.suctrevietnam.com/Modules/CMS/Upload/24/2/2007_2_9/hh11.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phan%20ung%20phan%20hach.mp4" TargetMode="Externa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phan%20ung%20day%20chuyen.mp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Bomb%20Burning%20(Movies).mp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100films">
            <a:extLst>
              <a:ext uri="{FF2B5EF4-FFF2-40B4-BE49-F238E27FC236}">
                <a16:creationId xmlns:a16="http://schemas.microsoft.com/office/drawing/2014/main" id="{9312B81E-4735-43A9-A98C-0CCB2F4862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a:extLst>
              <a:ext uri="{FF2B5EF4-FFF2-40B4-BE49-F238E27FC236}">
                <a16:creationId xmlns:a16="http://schemas.microsoft.com/office/drawing/2014/main" id="{AE68D05A-DF7A-4F3D-8FAA-BF182C81FE44}"/>
              </a:ext>
            </a:extLst>
          </p:cNvPr>
          <p:cNvSpPr>
            <a:spLocks noChangeArrowheads="1"/>
          </p:cNvSpPr>
          <p:nvPr/>
        </p:nvSpPr>
        <p:spPr bwMode="auto">
          <a:xfrm>
            <a:off x="304800" y="304800"/>
            <a:ext cx="8621713" cy="1066800"/>
          </a:xfrm>
          <a:prstGeom prst="rect">
            <a:avLst/>
          </a:prstGeom>
          <a:solidFill>
            <a:schemeClr val="tx1"/>
          </a:solidFill>
          <a:ln w="9525">
            <a:solidFill>
              <a:srgbClr val="FF00FF"/>
            </a:solidFill>
            <a:miter lim="800000"/>
            <a:headEnd/>
            <a:tailEnd/>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6503" name="WordArt 7">
            <a:extLst>
              <a:ext uri="{FF2B5EF4-FFF2-40B4-BE49-F238E27FC236}">
                <a16:creationId xmlns:a16="http://schemas.microsoft.com/office/drawing/2014/main" id="{BC901A6F-73C8-43D3-B788-BEBA092D768C}"/>
              </a:ext>
            </a:extLst>
          </p:cNvPr>
          <p:cNvSpPr>
            <a:spLocks noChangeArrowheads="1" noChangeShapeType="1" noTextEdit="1"/>
          </p:cNvSpPr>
          <p:nvPr/>
        </p:nvSpPr>
        <p:spPr bwMode="auto">
          <a:xfrm>
            <a:off x="1143000" y="511176"/>
            <a:ext cx="6858000" cy="569119"/>
          </a:xfrm>
          <a:prstGeom prst="rect">
            <a:avLst/>
          </a:prstGeom>
        </p:spPr>
        <p:txBody>
          <a:bodyPr wrap="none" fromWordArt="1">
            <a:prstTxWarp prst="textPlain">
              <a:avLst>
                <a:gd name="adj" fmla="val 50000"/>
              </a:avLst>
            </a:prstTxWarp>
          </a:bodyPr>
          <a:lstStyle/>
          <a:p>
            <a:pPr algn="ctr" eaLnBrk="1" hangingPunct="1">
              <a:defRPr/>
            </a:pPr>
            <a:r>
              <a:rPr lang="en-US" sz="3200" b="1" kern="1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NI-Times" pitchFamily="2" charset="0"/>
              </a:rPr>
              <a:t>BAØI 38: PHAÛN ÖÙNG PHAÂN HAÏCH</a:t>
            </a:r>
          </a:p>
        </p:txBody>
      </p:sp>
      <p:pic>
        <p:nvPicPr>
          <p:cNvPr id="20485" name="Picture 18" descr="bckgrnd041a">
            <a:extLst>
              <a:ext uri="{FF2B5EF4-FFF2-40B4-BE49-F238E27FC236}">
                <a16:creationId xmlns:a16="http://schemas.microsoft.com/office/drawing/2014/main" id="{44ED489B-ADE2-4F8F-89DF-917D482B0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91440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6" name="Text Box 20">
            <a:hlinkClick r:id="rId5" action="ppaction://hlinksldjump"/>
            <a:extLst>
              <a:ext uri="{FF2B5EF4-FFF2-40B4-BE49-F238E27FC236}">
                <a16:creationId xmlns:a16="http://schemas.microsoft.com/office/drawing/2014/main" id="{B517D329-8632-4C38-A6CA-018E2DC3D3D4}"/>
              </a:ext>
            </a:extLst>
          </p:cNvPr>
          <p:cNvSpPr txBox="1">
            <a:spLocks noChangeArrowheads="1"/>
          </p:cNvSpPr>
          <p:nvPr/>
        </p:nvSpPr>
        <p:spPr bwMode="auto">
          <a:xfrm>
            <a:off x="609600" y="2590800"/>
            <a:ext cx="5867400" cy="1066800"/>
          </a:xfrm>
          <a:prstGeom prst="rect">
            <a:avLst/>
          </a:prstGeom>
          <a:solidFill>
            <a:srgbClr val="66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FF"/>
            </a:extrusionClr>
            <a:contourClr>
              <a:srgbClr val="66CCFF"/>
            </a:contourClr>
          </a:sp3d>
        </p:spPr>
        <p:txBody>
          <a:bodyPr>
            <a:spAutoFit/>
            <a:flatTx/>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a:solidFill>
                  <a:srgbClr val="FFFFFF"/>
                </a:solidFill>
                <a:latin typeface="VNI-Times" pitchFamily="2" charset="0"/>
                <a:cs typeface="Arial" panose="020B0604020202020204" pitchFamily="34" charset="0"/>
              </a:rPr>
              <a:t>I. CÔ CHEÁ CUÛA PHAÛN ÖÙNG PHAÂN HAÏCH </a:t>
            </a:r>
            <a:endParaRPr lang="vi-VN" altLang="en-US">
              <a:solidFill>
                <a:srgbClr val="FFFFFF"/>
              </a:solidFill>
              <a:latin typeface="VNI-Times" pitchFamily="2" charset="0"/>
              <a:cs typeface="Arial" panose="020B0604020202020204" pitchFamily="34" charset="0"/>
            </a:endParaRPr>
          </a:p>
        </p:txBody>
      </p:sp>
      <p:sp>
        <p:nvSpPr>
          <p:cNvPr id="106517" name="Text Box 21">
            <a:hlinkClick r:id="rId6" action="ppaction://hlinksldjump"/>
            <a:extLst>
              <a:ext uri="{FF2B5EF4-FFF2-40B4-BE49-F238E27FC236}">
                <a16:creationId xmlns:a16="http://schemas.microsoft.com/office/drawing/2014/main" id="{8C579183-0E43-46F5-AEBD-212A7397CA25}"/>
              </a:ext>
            </a:extLst>
          </p:cNvPr>
          <p:cNvSpPr txBox="1">
            <a:spLocks noChangeArrowheads="1"/>
          </p:cNvSpPr>
          <p:nvPr/>
        </p:nvSpPr>
        <p:spPr bwMode="auto">
          <a:xfrm>
            <a:off x="609600" y="4114800"/>
            <a:ext cx="5867400" cy="1066800"/>
          </a:xfrm>
          <a:prstGeom prst="rect">
            <a:avLst/>
          </a:prstGeom>
          <a:solidFill>
            <a:srgbClr val="66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FF"/>
            </a:extrusionClr>
            <a:contourClr>
              <a:srgbClr val="66CCFF"/>
            </a:contourClr>
          </a:sp3d>
        </p:spPr>
        <p:txBody>
          <a:bodyPr>
            <a:spAutoFit/>
            <a:flatTx/>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a:solidFill>
                  <a:srgbClr val="FFFFFF"/>
                </a:solidFill>
                <a:latin typeface="VNI-Times" pitchFamily="2" charset="0"/>
              </a:rPr>
              <a:t>II. NAÊNG LÖÔÏNG PHAÂN HAÏCH</a:t>
            </a:r>
            <a:endParaRPr lang="vi-VN" altLang="en-US">
              <a:solidFill>
                <a:srgbClr val="FFFFFF"/>
              </a:solidFill>
              <a:latin typeface="VNI-Times" pitchFamily="2" charset="0"/>
              <a:cs typeface="Arial" panose="020B0604020202020204" pitchFamily="34" charset="0"/>
            </a:endParaRPr>
          </a:p>
        </p:txBody>
      </p:sp>
      <p:sp>
        <p:nvSpPr>
          <p:cNvPr id="106518" name="AutoShape 22">
            <a:extLst>
              <a:ext uri="{FF2B5EF4-FFF2-40B4-BE49-F238E27FC236}">
                <a16:creationId xmlns:a16="http://schemas.microsoft.com/office/drawing/2014/main" id="{AD8B66B8-F7CF-43C9-A197-C6793398BDE9}"/>
              </a:ext>
            </a:extLst>
          </p:cNvPr>
          <p:cNvSpPr>
            <a:spLocks noChangeArrowheads="1"/>
          </p:cNvSpPr>
          <p:nvPr/>
        </p:nvSpPr>
        <p:spPr bwMode="auto">
          <a:xfrm>
            <a:off x="3995738" y="1389063"/>
            <a:ext cx="792162" cy="1008062"/>
          </a:xfrm>
          <a:prstGeom prst="downArrow">
            <a:avLst>
              <a:gd name="adj1" fmla="val 50000"/>
              <a:gd name="adj2" fmla="val 31814"/>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0489" name="Action Button: Forward or Next 8">
            <a:hlinkClick r:id="" action="ppaction://hlinkshowjump?jump=nextslide" highlightClick="1"/>
            <a:extLst>
              <a:ext uri="{FF2B5EF4-FFF2-40B4-BE49-F238E27FC236}">
                <a16:creationId xmlns:a16="http://schemas.microsoft.com/office/drawing/2014/main" id="{3D74D94E-25CC-45A5-98EE-B61E8545710F}"/>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0490" name="Action Button: Back or Previous 9">
            <a:hlinkClick r:id="" action="ppaction://hlinkshowjump?jump=previousslide" highlightClick="1"/>
            <a:extLst>
              <a:ext uri="{FF2B5EF4-FFF2-40B4-BE49-F238E27FC236}">
                <a16:creationId xmlns:a16="http://schemas.microsoft.com/office/drawing/2014/main" id="{F9F9ABD1-7CA4-43FB-84FF-D5C5E4FB2A8C}"/>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106503"/>
                                        </p:tgtEl>
                                        <p:attrNameLst>
                                          <p:attrName>style.color</p:attrName>
                                        </p:attrNameLst>
                                      </p:cBhvr>
                                      <p:by>
                                        <p:hsl h="-7200000" s="0" l="0"/>
                                      </p:by>
                                    </p:animClr>
                                    <p:animClr clrSpc="hsl" dir="cw">
                                      <p:cBhvr>
                                        <p:cTn id="7" dur="500" fill="hold"/>
                                        <p:tgtEl>
                                          <p:spTgt spid="106503"/>
                                        </p:tgtEl>
                                        <p:attrNameLst>
                                          <p:attrName>fillcolor</p:attrName>
                                        </p:attrNameLst>
                                      </p:cBhvr>
                                      <p:by>
                                        <p:hsl h="-7200000" s="0" l="0"/>
                                      </p:by>
                                    </p:animClr>
                                    <p:animClr clrSpc="hsl" dir="cw">
                                      <p:cBhvr>
                                        <p:cTn id="8" dur="500" fill="hold"/>
                                        <p:tgtEl>
                                          <p:spTgt spid="106503"/>
                                        </p:tgtEl>
                                        <p:attrNameLst>
                                          <p:attrName>stroke.color</p:attrName>
                                        </p:attrNameLst>
                                      </p:cBhvr>
                                      <p:by>
                                        <p:hsl h="-7200000" s="0" l="0"/>
                                      </p:by>
                                    </p:animClr>
                                    <p:set>
                                      <p:cBhvr>
                                        <p:cTn id="9" dur="500" fill="hold"/>
                                        <p:tgtEl>
                                          <p:spTgt spid="1065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06518"/>
                                        </p:tgtEl>
                                        <p:attrNameLst>
                                          <p:attrName>style.visibility</p:attrName>
                                        </p:attrNameLst>
                                      </p:cBhvr>
                                      <p:to>
                                        <p:strVal val="visible"/>
                                      </p:to>
                                    </p:set>
                                    <p:animEffect transition="in" filter="slide(fromTop)">
                                      <p:cBhvr>
                                        <p:cTn id="14" dur="500"/>
                                        <p:tgtEl>
                                          <p:spTgt spid="106518"/>
                                        </p:tgtEl>
                                      </p:cBhvr>
                                    </p:animEffect>
                                  </p:childTnLst>
                                </p:cTn>
                              </p:par>
                            </p:childTnLst>
                          </p:cTn>
                        </p:par>
                        <p:par>
                          <p:cTn id="15" fill="hold" nodeType="afterGroup">
                            <p:stCondLst>
                              <p:cond delay="500"/>
                            </p:stCondLst>
                            <p:childTnLst>
                              <p:par>
                                <p:cTn id="16" presetID="12" presetClass="exit" presetSubtype="4" fill="hold" grpId="1" nodeType="afterEffect">
                                  <p:stCondLst>
                                    <p:cond delay="0"/>
                                  </p:stCondLst>
                                  <p:childTnLst>
                                    <p:animEffect transition="out" filter="slide(fromBottom)">
                                      <p:cBhvr>
                                        <p:cTn id="17" dur="500"/>
                                        <p:tgtEl>
                                          <p:spTgt spid="106518"/>
                                        </p:tgtEl>
                                      </p:cBhvr>
                                    </p:animEffect>
                                    <p:set>
                                      <p:cBhvr>
                                        <p:cTn id="18" dur="1" fill="hold">
                                          <p:stCondLst>
                                            <p:cond delay="499"/>
                                          </p:stCondLst>
                                        </p:cTn>
                                        <p:tgtEl>
                                          <p:spTgt spid="106518"/>
                                        </p:tgtEl>
                                        <p:attrNameLst>
                                          <p:attrName>style.visibility</p:attrName>
                                        </p:attrNameLst>
                                      </p:cBhvr>
                                      <p:to>
                                        <p:strVal val="hidden"/>
                                      </p:to>
                                    </p:set>
                                  </p:childTnLst>
                                </p:cTn>
                              </p:par>
                            </p:childTnLst>
                          </p:cTn>
                        </p:par>
                        <p:par>
                          <p:cTn id="19" fill="hold" nodeType="afterGroup">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106516"/>
                                        </p:tgtEl>
                                        <p:attrNameLst>
                                          <p:attrName>style.visibility</p:attrName>
                                        </p:attrNameLst>
                                      </p:cBhvr>
                                      <p:to>
                                        <p:strVal val="visible"/>
                                      </p:to>
                                    </p:set>
                                    <p:anim calcmode="lin" valueType="num">
                                      <p:cBhvr>
                                        <p:cTn id="22" dur="500" fill="hold"/>
                                        <p:tgtEl>
                                          <p:spTgt spid="106516"/>
                                        </p:tgtEl>
                                        <p:attrNameLst>
                                          <p:attrName>ppt_w</p:attrName>
                                        </p:attrNameLst>
                                      </p:cBhvr>
                                      <p:tavLst>
                                        <p:tav tm="0">
                                          <p:val>
                                            <p:fltVal val="0"/>
                                          </p:val>
                                        </p:tav>
                                        <p:tav tm="100000">
                                          <p:val>
                                            <p:strVal val="#ppt_w"/>
                                          </p:val>
                                        </p:tav>
                                      </p:tavLst>
                                    </p:anim>
                                    <p:anim calcmode="lin" valueType="num">
                                      <p:cBhvr>
                                        <p:cTn id="23" dur="500" fill="hold"/>
                                        <p:tgtEl>
                                          <p:spTgt spid="106516"/>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4" fill="hold" nodeType="afterGroup">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106517"/>
                                        </p:tgtEl>
                                        <p:attrNameLst>
                                          <p:attrName>style.visibility</p:attrName>
                                        </p:attrNameLst>
                                      </p:cBhvr>
                                      <p:to>
                                        <p:strVal val="visible"/>
                                      </p:to>
                                    </p:set>
                                    <p:anim calcmode="lin" valueType="num">
                                      <p:cBhvr>
                                        <p:cTn id="27" dur="500" fill="hold"/>
                                        <p:tgtEl>
                                          <p:spTgt spid="106517"/>
                                        </p:tgtEl>
                                        <p:attrNameLst>
                                          <p:attrName>ppt_w</p:attrName>
                                        </p:attrNameLst>
                                      </p:cBhvr>
                                      <p:tavLst>
                                        <p:tav tm="0">
                                          <p:val>
                                            <p:fltVal val="0"/>
                                          </p:val>
                                        </p:tav>
                                        <p:tav tm="100000">
                                          <p:val>
                                            <p:strVal val="#ppt_w"/>
                                          </p:val>
                                        </p:tav>
                                      </p:tavLst>
                                    </p:anim>
                                    <p:anim calcmode="lin" valueType="num">
                                      <p:cBhvr>
                                        <p:cTn id="28" dur="500" fill="hold"/>
                                        <p:tgtEl>
                                          <p:spTgt spid="1065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16" grpId="0" animBg="1"/>
      <p:bldP spid="106517" grpId="0" animBg="1"/>
      <p:bldP spid="106518" grpId="0" animBg="1"/>
      <p:bldP spid="10651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9641D3D7-5B2E-46F7-9063-D86295E42A1B}"/>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9699" name="Rectangle 2">
            <a:extLst>
              <a:ext uri="{FF2B5EF4-FFF2-40B4-BE49-F238E27FC236}">
                <a16:creationId xmlns:a16="http://schemas.microsoft.com/office/drawing/2014/main" id="{42D0587A-A97E-449C-BA1D-45A0DD05F8F1}"/>
              </a:ext>
            </a:extLst>
          </p:cNvPr>
          <p:cNvSpPr>
            <a:spLocks noChangeArrowheads="1"/>
          </p:cNvSpPr>
          <p:nvPr/>
        </p:nvSpPr>
        <p:spPr bwMode="auto">
          <a:xfrm>
            <a:off x="533400" y="4370388"/>
            <a:ext cx="8077200" cy="2308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a:solidFill>
                  <a:schemeClr val="bg2"/>
                </a:solidFill>
                <a:latin typeface="Times New Roman" panose="02020603050405020304" pitchFamily="18" charset="0"/>
                <a:ea typeface="Times New Roman" panose="02020603050405020304" pitchFamily="18" charset="0"/>
                <a:cs typeface="Arial" panose="020B0604020202020204" pitchFamily="34" charset="0"/>
              </a:rPr>
              <a:t>Ngay bên trung tâm của vụ nổ, nhiệt độ nóng đến mức đủ làm tan chảy bê tông và thép. Con người bị thiêu rụi ngay lập tức khi đang làm những công việc quen thuộc hàng ngày.</a:t>
            </a:r>
          </a:p>
          <a:p>
            <a:pPr eaLnBrk="1" hangingPunct="1">
              <a:spcBef>
                <a:spcPct val="0"/>
              </a:spcBef>
              <a:buFontTx/>
              <a:buNone/>
            </a:pPr>
            <a:r>
              <a:rPr lang="en-US" altLang="en-US" sz="2400">
                <a:solidFill>
                  <a:schemeClr val="bg2"/>
                </a:solidFill>
                <a:latin typeface="Times New Roman" panose="02020603050405020304" pitchFamily="18" charset="0"/>
                <a:ea typeface="Times New Roman" panose="02020603050405020304" pitchFamily="18" charset="0"/>
                <a:cs typeface="Arial" panose="020B0604020202020204" pitchFamily="34" charset="0"/>
              </a:rPr>
              <a:t>Trong vòng ít giây, 75000 người bị chết và bị thương rất nặng, 65% trong số đó mới chỉ 9 tuổi hoặc nhỏ hơn.</a:t>
            </a:r>
          </a:p>
          <a:p>
            <a:pPr>
              <a:spcBef>
                <a:spcPct val="0"/>
              </a:spcBef>
              <a:buFontTx/>
              <a:buNone/>
            </a:pPr>
            <a:endParaRPr lang="en-US" altLang="en-US" sz="2400">
              <a:solidFill>
                <a:schemeClr val="bg2"/>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29700" name="Picture 3" descr="http://www.suctrevietnam.com/Modules/CMS/Upload/24/2/2007_2_9/hh7.jpg">
            <a:extLst>
              <a:ext uri="{FF2B5EF4-FFF2-40B4-BE49-F238E27FC236}">
                <a16:creationId xmlns:a16="http://schemas.microsoft.com/office/drawing/2014/main" id="{CC077C66-6D4A-4552-92BA-E2468DBA2D4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5800" y="3810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a:extLst>
              <a:ext uri="{FF2B5EF4-FFF2-40B4-BE49-F238E27FC236}">
                <a16:creationId xmlns:a16="http://schemas.microsoft.com/office/drawing/2014/main" id="{545C2F53-88FE-4C9D-B99E-51FE4275BCC0}"/>
              </a:ext>
            </a:extLst>
          </p:cNvPr>
          <p:cNvSpPr>
            <a:spLocks noChangeArrowheads="1"/>
          </p:cNvSpPr>
          <p:nvPr/>
        </p:nvSpPr>
        <p:spPr bwMode="auto">
          <a:xfrm>
            <a:off x="-1295400"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158726" name="New Stories (Highway Blues).wma">
            <a:hlinkClick r:id="" action="ppaction://media"/>
            <a:extLst>
              <a:ext uri="{FF2B5EF4-FFF2-40B4-BE49-F238E27FC236}">
                <a16:creationId xmlns:a16="http://schemas.microsoft.com/office/drawing/2014/main" id="{41D77A81-FC0C-4CB1-A3EE-FF395F364FF4}"/>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8" name="Beethoven's Symphony No. 9 (Scherzo).wma">
            <a:hlinkClick r:id="" action="ppaction://media"/>
            <a:extLst>
              <a:ext uri="{FF2B5EF4-FFF2-40B4-BE49-F238E27FC236}">
                <a16:creationId xmlns:a16="http://schemas.microsoft.com/office/drawing/2014/main" id="{7DE16A52-C9A1-4CCF-8529-B789FBE04C14}"/>
              </a:ext>
            </a:extLst>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Forward or Next 8">
            <a:hlinkClick r:id="" action="ppaction://hlinkshowjump?jump=nextslide" highlightClick="1"/>
            <a:extLst>
              <a:ext uri="{FF2B5EF4-FFF2-40B4-BE49-F238E27FC236}">
                <a16:creationId xmlns:a16="http://schemas.microsoft.com/office/drawing/2014/main" id="{2468CF52-D6E0-4FDB-83CB-A34D28B02491}"/>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10" name="Action Button: Back or Previous 9">
            <a:hlinkClick r:id="" action="ppaction://hlinkshowjump?jump=previousslide" highlightClick="1"/>
            <a:extLst>
              <a:ext uri="{FF2B5EF4-FFF2-40B4-BE49-F238E27FC236}">
                <a16:creationId xmlns:a16="http://schemas.microsoft.com/office/drawing/2014/main" id="{1B41051D-C6D6-4FAE-893D-94ABF83FC85B}"/>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3714" fill="hold"/>
                                        <p:tgtEl>
                                          <p:spTgt spid="158726"/>
                                        </p:tgtEl>
                                      </p:cBhvr>
                                    </p:cmd>
                                  </p:childTnLst>
                                </p:cTn>
                              </p:par>
                            </p:childTnLst>
                          </p:cTn>
                        </p:par>
                        <p:par>
                          <p:cTn id="7" fill="hold" nodeType="afterGroup">
                            <p:stCondLst>
                              <p:cond delay="93714"/>
                            </p:stCondLst>
                            <p:childTnLst>
                              <p:par>
                                <p:cTn id="8" presetID="1" presetClass="mediacall" presetSubtype="0" fill="hold" nodeType="afterEffect">
                                  <p:stCondLst>
                                    <p:cond delay="0"/>
                                  </p:stCondLst>
                                  <p:childTnLst>
                                    <p:cmd type="call" cmd="playFrom(0.0)">
                                      <p:cBhvr>
                                        <p:cTn id="9" dur="75742" fill="hold"/>
                                        <p:tgtEl>
                                          <p:spTgt spid="1587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58726"/>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872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E93552F0-5651-4020-A6ED-3475F44864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h8">
            <a:extLst>
              <a:ext uri="{FF2B5EF4-FFF2-40B4-BE49-F238E27FC236}">
                <a16:creationId xmlns:a16="http://schemas.microsoft.com/office/drawing/2014/main" id="{5EF2BAC8-F4CF-41D2-9FFC-9BE51C376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142875"/>
            <a:ext cx="4954587"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a:extLst>
              <a:ext uri="{FF2B5EF4-FFF2-40B4-BE49-F238E27FC236}">
                <a16:creationId xmlns:a16="http://schemas.microsoft.com/office/drawing/2014/main" id="{C2E260A5-7B64-488D-ACE2-796D4125980F}"/>
              </a:ext>
            </a:extLst>
          </p:cNvPr>
          <p:cNvSpPr>
            <a:spLocks noChangeArrowheads="1"/>
          </p:cNvSpPr>
          <p:nvPr/>
        </p:nvSpPr>
        <p:spPr bwMode="auto">
          <a:xfrm>
            <a:off x="307975" y="4805363"/>
            <a:ext cx="8686800" cy="19383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a:solidFill>
                  <a:srgbClr val="3D3D3D"/>
                </a:solidFill>
                <a:latin typeface="Times New Roman" panose="02020603050405020304" pitchFamily="18" charset="0"/>
                <a:ea typeface="Times New Roman" panose="02020603050405020304" pitchFamily="18" charset="0"/>
                <a:cs typeface="Arial" panose="020B0604020202020204" pitchFamily="34" charset="0"/>
              </a:rPr>
              <a:t>Sự nguy hiểm chết người của các chất phóng xạ thậm chí còn tiếp diễn nhiều ngày sau đó. “Không vì lý do gì rõ ràng, sức khỏe của họ bắt đầu suy giảm nghiêm trọng. </a:t>
            </a:r>
            <a:br>
              <a:rPr lang="en-US" altLang="en-US" sz="2400">
                <a:solidFill>
                  <a:srgbClr val="3D3D3D"/>
                </a:solidFill>
                <a:latin typeface="Times New Roman" panose="02020603050405020304" pitchFamily="18" charset="0"/>
                <a:ea typeface="Times New Roman" panose="02020603050405020304" pitchFamily="18" charset="0"/>
                <a:cs typeface="Arial" panose="020B0604020202020204" pitchFamily="34" charset="0"/>
              </a:rPr>
            </a:br>
            <a:r>
              <a:rPr lang="en-US" altLang="en-US" sz="2400">
                <a:solidFill>
                  <a:srgbClr val="3D3D3D"/>
                </a:solidFill>
                <a:latin typeface="Times New Roman" panose="02020603050405020304" pitchFamily="18" charset="0"/>
                <a:ea typeface="Times New Roman" panose="02020603050405020304" pitchFamily="18" charset="0"/>
                <a:cs typeface="Arial" panose="020B0604020202020204" pitchFamily="34" charset="0"/>
              </a:rPr>
              <a:t>Họ không muốn ăn. Tóc rụng. Các vết thâm tím xuất hiện khắp cơ thể. Và máu bắt đầu chảy ra từ tai, miệng và mũi.”</a:t>
            </a:r>
          </a:p>
        </p:txBody>
      </p:sp>
      <p:pic>
        <p:nvPicPr>
          <p:cNvPr id="30725" name="Picture 4" descr="http://www.suctrevietnam.com/Modules/CMS/Upload/24/2/2007_2_9/hh9.jpg">
            <a:extLst>
              <a:ext uri="{FF2B5EF4-FFF2-40B4-BE49-F238E27FC236}">
                <a16:creationId xmlns:a16="http://schemas.microsoft.com/office/drawing/2014/main" id="{4FA0619E-F99D-4720-8732-DA8E2C857B5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49225" y="139700"/>
            <a:ext cx="3736975"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Forward or Next 8">
            <a:hlinkClick r:id="" action="ppaction://hlinkshowjump?jump=nextslide" highlightClick="1"/>
            <a:extLst>
              <a:ext uri="{FF2B5EF4-FFF2-40B4-BE49-F238E27FC236}">
                <a16:creationId xmlns:a16="http://schemas.microsoft.com/office/drawing/2014/main" id="{D47B9303-D0D4-4E29-803B-2555F50AE9F9}"/>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10" name="Action Button: Back or Previous 9">
            <a:hlinkClick r:id="" action="ppaction://hlinkshowjump?jump=previousslide" highlightClick="1"/>
            <a:extLst>
              <a:ext uri="{FF2B5EF4-FFF2-40B4-BE49-F238E27FC236}">
                <a16:creationId xmlns:a16="http://schemas.microsoft.com/office/drawing/2014/main" id="{2D214D8C-D5F4-4B06-A3B8-87796319D8B3}"/>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A0220CC0-E023-4687-8635-D5C08480D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suctrevietnam.com/Modules/CMS/Upload/24/2/2007_2_9/hh11.jpg">
            <a:extLst>
              <a:ext uri="{FF2B5EF4-FFF2-40B4-BE49-F238E27FC236}">
                <a16:creationId xmlns:a16="http://schemas.microsoft.com/office/drawing/2014/main" id="{21A94F45-4A38-4C8D-9A2D-22F5E228533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0688" y="187325"/>
            <a:ext cx="533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descr="http://www.suctrevietnam.com/Modules/CMS/Upload/24/2/2007_2_9/hh12.jpg">
            <a:extLst>
              <a:ext uri="{FF2B5EF4-FFF2-40B4-BE49-F238E27FC236}">
                <a16:creationId xmlns:a16="http://schemas.microsoft.com/office/drawing/2014/main" id="{6C3726F7-DB6C-48F7-B6D3-101E0BE7A433}"/>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0688" y="3581400"/>
            <a:ext cx="53340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4">
            <a:extLst>
              <a:ext uri="{FF2B5EF4-FFF2-40B4-BE49-F238E27FC236}">
                <a16:creationId xmlns:a16="http://schemas.microsoft.com/office/drawing/2014/main" id="{38ABA25C-D3E3-4CB2-AABB-75D09E294D2F}"/>
              </a:ext>
            </a:extLst>
          </p:cNvPr>
          <p:cNvSpPr>
            <a:spLocks noChangeArrowheads="1"/>
          </p:cNvSpPr>
          <p:nvPr/>
        </p:nvSpPr>
        <p:spPr bwMode="auto">
          <a:xfrm>
            <a:off x="3176588" y="255588"/>
            <a:ext cx="1841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0"/>
              </a:spcBef>
              <a:buFontTx/>
              <a:buNone/>
            </a:pPr>
            <a:br>
              <a:rPr lang="en-US" altLang="en-US" sz="1200">
                <a:solidFill>
                  <a:srgbClr val="3D3D3D"/>
                </a:solidFill>
                <a:latin typeface="Arial" panose="020B0604020202020204" pitchFamily="34" charset="0"/>
                <a:ea typeface="Times New Roman" panose="02020603050405020304" pitchFamily="18" charset="0"/>
                <a:cs typeface="Arial" panose="020B0604020202020204" pitchFamily="34" charset="0"/>
              </a:rPr>
            </a:b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31750" name="Rectangle 5">
            <a:extLst>
              <a:ext uri="{FF2B5EF4-FFF2-40B4-BE49-F238E27FC236}">
                <a16:creationId xmlns:a16="http://schemas.microsoft.com/office/drawing/2014/main" id="{64BF39B6-49C0-4512-96D8-B700303D0119}"/>
              </a:ext>
            </a:extLst>
          </p:cNvPr>
          <p:cNvSpPr>
            <a:spLocks noChangeArrowheads="1"/>
          </p:cNvSpPr>
          <p:nvPr/>
        </p:nvSpPr>
        <p:spPr bwMode="auto">
          <a:xfrm>
            <a:off x="5943600" y="1708150"/>
            <a:ext cx="3017838" cy="304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a:solidFill>
                  <a:schemeClr val="bg2"/>
                </a:solidFill>
                <a:latin typeface="Times New Roman" panose="02020603050405020304" pitchFamily="18" charset="0"/>
                <a:ea typeface="Times New Roman" panose="02020603050405020304" pitchFamily="18" charset="0"/>
                <a:cs typeface="Arial" panose="020B0604020202020204" pitchFamily="34" charset="0"/>
              </a:rPr>
              <a:t>Các bác sỹ đã tiêm cho họ những mũi tiêm Vitamin A. Hậu quả vô cùng khủng khiếp! Thịt bắt đầu rữa ra từ các vết tiêm. Và trong tất cả các trường hợp, nạn nhân đều tử vong.</a:t>
            </a:r>
          </a:p>
        </p:txBody>
      </p:sp>
      <p:sp>
        <p:nvSpPr>
          <p:cNvPr id="8" name="Action Button: Forward or Next 7">
            <a:hlinkClick r:id="" action="ppaction://hlinkshowjump?jump=nextslide" highlightClick="1"/>
            <a:extLst>
              <a:ext uri="{FF2B5EF4-FFF2-40B4-BE49-F238E27FC236}">
                <a16:creationId xmlns:a16="http://schemas.microsoft.com/office/drawing/2014/main" id="{A8147161-F52D-4C1F-8378-5DB785D17777}"/>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9" name="Action Button: Back or Previous 8">
            <a:hlinkClick r:id="" action="ppaction://hlinkshowjump?jump=previousslide" highlightClick="1"/>
            <a:extLst>
              <a:ext uri="{FF2B5EF4-FFF2-40B4-BE49-F238E27FC236}">
                <a16:creationId xmlns:a16="http://schemas.microsoft.com/office/drawing/2014/main" id="{5C11EDE2-C3DF-459C-8765-CFAAF8EE36DC}"/>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3FABFC82-A1E1-4246-B2AB-53753CD7ED78}"/>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32771" name="Rectangle 3">
            <a:extLst>
              <a:ext uri="{FF2B5EF4-FFF2-40B4-BE49-F238E27FC236}">
                <a16:creationId xmlns:a16="http://schemas.microsoft.com/office/drawing/2014/main" id="{40FB59F4-5D2A-4342-A091-689C6FB46A9F}"/>
              </a:ext>
            </a:extLst>
          </p:cNvPr>
          <p:cNvSpPr>
            <a:spLocks noChangeArrowheads="1"/>
          </p:cNvSpPr>
          <p:nvPr/>
        </p:nvSpPr>
        <p:spPr bwMode="auto">
          <a:xfrm>
            <a:off x="1441450" y="4140200"/>
            <a:ext cx="3746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b="1">
                <a:latin typeface="Tahoma" panose="020B0604030504040204" pitchFamily="34" charset="0"/>
              </a:rPr>
              <a:t>n</a:t>
            </a:r>
            <a:endParaRPr lang="en-US" altLang="en-US" sz="2400">
              <a:latin typeface="Tahoma" panose="020B0604030504040204" pitchFamily="34" charset="0"/>
            </a:endParaRPr>
          </a:p>
        </p:txBody>
      </p:sp>
      <p:pic>
        <p:nvPicPr>
          <p:cNvPr id="32772" name="Picture 5" descr="240px-Nuclear_Power_Plant_Cattenom">
            <a:extLst>
              <a:ext uri="{FF2B5EF4-FFF2-40B4-BE49-F238E27FC236}">
                <a16:creationId xmlns:a16="http://schemas.microsoft.com/office/drawing/2014/main" id="{005A9FEF-79FB-4BE9-B512-B9DE792F5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7">
            <a:extLst>
              <a:ext uri="{FF2B5EF4-FFF2-40B4-BE49-F238E27FC236}">
                <a16:creationId xmlns:a16="http://schemas.microsoft.com/office/drawing/2014/main" id="{32F9311A-CA6A-4D55-BDCE-1655149CAF31}"/>
              </a:ext>
            </a:extLst>
          </p:cNvPr>
          <p:cNvSpPr txBox="1">
            <a:spLocks noChangeArrowheads="1"/>
          </p:cNvSpPr>
          <p:nvPr/>
        </p:nvSpPr>
        <p:spPr bwMode="ltGray">
          <a:xfrm>
            <a:off x="990600" y="5486400"/>
            <a:ext cx="7391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vi-VN" altLang="en-US" sz="2800">
                <a:solidFill>
                  <a:srgbClr val="FF3399"/>
                </a:solidFill>
                <a:latin typeface="Arial" panose="020B0604020202020204" pitchFamily="34" charset="0"/>
              </a:rPr>
              <a:t>Nhà máy điện nguyên tử ở Catteno</a:t>
            </a:r>
            <a:r>
              <a:rPr lang="en-US" altLang="en-US" sz="2800">
                <a:solidFill>
                  <a:srgbClr val="FF3399"/>
                </a:solidFill>
                <a:latin typeface="Arial" panose="020B0604020202020204" pitchFamily="34" charset="0"/>
              </a:rPr>
              <a:t>ap, </a:t>
            </a:r>
            <a:r>
              <a:rPr lang="en-US" altLang="en-US" sz="2800">
                <a:solidFill>
                  <a:srgbClr val="FF3399"/>
                </a:solidFill>
                <a:latin typeface="VNI-Times" pitchFamily="2" charset="0"/>
              </a:rPr>
              <a:t>Phaùp</a:t>
            </a:r>
          </a:p>
          <a:p>
            <a:pPr eaLnBrk="1" hangingPunct="1">
              <a:spcBef>
                <a:spcPct val="50000"/>
              </a:spcBef>
              <a:buFontTx/>
              <a:buNone/>
            </a:pPr>
            <a:endParaRPr lang="en-US" altLang="en-US" sz="2800">
              <a:solidFill>
                <a:srgbClr val="FF3399"/>
              </a:solidFill>
              <a:latin typeface="VNI-Times" pitchFamily="2" charset="0"/>
            </a:endParaRPr>
          </a:p>
        </p:txBody>
      </p:sp>
      <p:sp>
        <p:nvSpPr>
          <p:cNvPr id="6" name="Action Button: Forward or Next 5">
            <a:hlinkClick r:id="" action="ppaction://hlinkshowjump?jump=nextslide" highlightClick="1"/>
            <a:extLst>
              <a:ext uri="{FF2B5EF4-FFF2-40B4-BE49-F238E27FC236}">
                <a16:creationId xmlns:a16="http://schemas.microsoft.com/office/drawing/2014/main" id="{FAAB9EAC-BD1D-4C4A-87AA-7558915BAF8B}"/>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7" name="Action Button: Back or Previous 6">
            <a:hlinkClick r:id="" action="ppaction://hlinkshowjump?jump=previousslide" highlightClick="1"/>
            <a:extLst>
              <a:ext uri="{FF2B5EF4-FFF2-40B4-BE49-F238E27FC236}">
                <a16:creationId xmlns:a16="http://schemas.microsoft.com/office/drawing/2014/main" id="{DF2C1375-6BC1-499F-81A8-A0C414AE7AE8}"/>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B9CD7C3A-87F8-445B-8340-173F8064E6BF}"/>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33795" name="Rectangle 3">
            <a:extLst>
              <a:ext uri="{FF2B5EF4-FFF2-40B4-BE49-F238E27FC236}">
                <a16:creationId xmlns:a16="http://schemas.microsoft.com/office/drawing/2014/main" id="{A9EA2B82-0695-400C-B2F6-B65418F327D3}"/>
              </a:ext>
            </a:extLst>
          </p:cNvPr>
          <p:cNvSpPr>
            <a:spLocks noChangeArrowheads="1"/>
          </p:cNvSpPr>
          <p:nvPr/>
        </p:nvSpPr>
        <p:spPr bwMode="auto">
          <a:xfrm>
            <a:off x="1500188" y="4224338"/>
            <a:ext cx="3000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b="1">
                <a:latin typeface="Tahoma" panose="020B0604030504040204" pitchFamily="34" charset="0"/>
              </a:rPr>
              <a:t>n</a:t>
            </a:r>
            <a:endParaRPr lang="en-US" altLang="en-US" sz="2400">
              <a:latin typeface="Tahoma" panose="020B0604030504040204" pitchFamily="34" charset="0"/>
            </a:endParaRPr>
          </a:p>
        </p:txBody>
      </p:sp>
      <p:sp>
        <p:nvSpPr>
          <p:cNvPr id="139268" name="Text Box 4">
            <a:extLst>
              <a:ext uri="{FF2B5EF4-FFF2-40B4-BE49-F238E27FC236}">
                <a16:creationId xmlns:a16="http://schemas.microsoft.com/office/drawing/2014/main" id="{0FEB9242-9CE7-4730-9F35-FDC72C605725}"/>
              </a:ext>
            </a:extLst>
          </p:cNvPr>
          <p:cNvSpPr txBox="1">
            <a:spLocks noChangeArrowheads="1"/>
          </p:cNvSpPr>
          <p:nvPr/>
        </p:nvSpPr>
        <p:spPr bwMode="ltGray">
          <a:xfrm>
            <a:off x="1028700" y="1247775"/>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rPr>
              <a:t>3. Phaûn öùng phaân haïch coù ñieàu khieån. </a:t>
            </a:r>
          </a:p>
        </p:txBody>
      </p:sp>
      <p:pic>
        <p:nvPicPr>
          <p:cNvPr id="32773" name="Picture 1">
            <a:extLst>
              <a:ext uri="{FF2B5EF4-FFF2-40B4-BE49-F238E27FC236}">
                <a16:creationId xmlns:a16="http://schemas.microsoft.com/office/drawing/2014/main" id="{9ACCD089-F347-4185-9FC7-37702505429C}"/>
              </a:ext>
            </a:extLst>
          </p:cNvPr>
          <p:cNvPicPr>
            <a:picLocks noChangeAspect="1"/>
          </p:cNvPicPr>
          <p:nvPr/>
        </p:nvPicPr>
        <p:blipFill>
          <a:blip r:embed="rId2">
            <a:extLst>
              <a:ext uri="{28A0092B-C50C-407E-A947-70E740481C1C}">
                <a14:useLocalDpi xmlns:a14="http://schemas.microsoft.com/office/drawing/2010/main" val="0"/>
              </a:ext>
            </a:extLst>
          </a:blip>
          <a:srcRect l="15883" t="7712" r="20589" b="8627"/>
          <a:stretch>
            <a:fillRect/>
          </a:stretch>
        </p:blipFill>
        <p:spPr bwMode="auto">
          <a:xfrm>
            <a:off x="1600200" y="1846263"/>
            <a:ext cx="70104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Action Button: Forward or Next 5">
            <a:hlinkClick r:id="" action="ppaction://hlinkshowjump?jump=nextslide" highlightClick="1"/>
            <a:extLst>
              <a:ext uri="{FF2B5EF4-FFF2-40B4-BE49-F238E27FC236}">
                <a16:creationId xmlns:a16="http://schemas.microsoft.com/office/drawing/2014/main" id="{FE360ABD-3862-4311-A382-EA88A7CCF3F2}"/>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3799" name="Action Button: Back or Previous 6">
            <a:hlinkClick r:id="" action="ppaction://hlinkshowjump?jump=previousslide" highlightClick="1"/>
            <a:extLst>
              <a:ext uri="{FF2B5EF4-FFF2-40B4-BE49-F238E27FC236}">
                <a16:creationId xmlns:a16="http://schemas.microsoft.com/office/drawing/2014/main" id="{A4473474-9345-4C3D-9D2B-A1FA26D56807}"/>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9268"/>
                                        </p:tgtEl>
                                        <p:attrNameLst>
                                          <p:attrName>style.visibility</p:attrName>
                                        </p:attrNameLst>
                                      </p:cBhvr>
                                      <p:to>
                                        <p:strVal val="visible"/>
                                      </p:to>
                                    </p:set>
                                    <p:anim calcmode="discrete" valueType="clr">
                                      <p:cBhvr override="childStyle">
                                        <p:cTn id="7" dur="80"/>
                                        <p:tgtEl>
                                          <p:spTgt spid="139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9268"/>
                                        </p:tgtEl>
                                        <p:attrNameLst>
                                          <p:attrName>fillcolor</p:attrName>
                                        </p:attrNameLst>
                                      </p:cBhvr>
                                      <p:tavLst>
                                        <p:tav tm="0">
                                          <p:val>
                                            <p:clrVal>
                                              <a:schemeClr val="accent2"/>
                                            </p:clrVal>
                                          </p:val>
                                        </p:tav>
                                        <p:tav tm="50000">
                                          <p:val>
                                            <p:clrVal>
                                              <a:schemeClr val="hlink"/>
                                            </p:clrVal>
                                          </p:val>
                                        </p:tav>
                                      </p:tavLst>
                                    </p:anim>
                                    <p:set>
                                      <p:cBhvr>
                                        <p:cTn id="9" dur="80"/>
                                        <p:tgtEl>
                                          <p:spTgt spid="13926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32773"/>
                                        </p:tgtEl>
                                        <p:attrNameLst>
                                          <p:attrName>style.visibility</p:attrName>
                                        </p:attrNameLst>
                                      </p:cBhvr>
                                      <p:to>
                                        <p:strVal val="visible"/>
                                      </p:to>
                                    </p:set>
                                    <p:anim calcmode="lin" valueType="num">
                                      <p:cBhvr>
                                        <p:cTn id="14" dur="1000" fill="hold"/>
                                        <p:tgtEl>
                                          <p:spTgt spid="32773"/>
                                        </p:tgtEl>
                                        <p:attrNameLst>
                                          <p:attrName>ppt_w</p:attrName>
                                        </p:attrNameLst>
                                      </p:cBhvr>
                                      <p:tavLst>
                                        <p:tav tm="0">
                                          <p:val>
                                            <p:fltVal val="0"/>
                                          </p:val>
                                        </p:tav>
                                        <p:tav tm="100000">
                                          <p:val>
                                            <p:strVal val="#ppt_w"/>
                                          </p:val>
                                        </p:tav>
                                      </p:tavLst>
                                    </p:anim>
                                    <p:anim calcmode="lin" valueType="num">
                                      <p:cBhvr>
                                        <p:cTn id="15" dur="1000" fill="hold"/>
                                        <p:tgtEl>
                                          <p:spTgt spid="32773"/>
                                        </p:tgtEl>
                                        <p:attrNameLst>
                                          <p:attrName>ppt_h</p:attrName>
                                        </p:attrNameLst>
                                      </p:cBhvr>
                                      <p:tavLst>
                                        <p:tav tm="0">
                                          <p:val>
                                            <p:fltVal val="0"/>
                                          </p:val>
                                        </p:tav>
                                        <p:tav tm="100000">
                                          <p:val>
                                            <p:strVal val="#ppt_h"/>
                                          </p:val>
                                        </p:tav>
                                      </p:tavLst>
                                    </p:anim>
                                    <p:anim calcmode="lin" valueType="num">
                                      <p:cBhvr>
                                        <p:cTn id="16" dur="1000" fill="hold"/>
                                        <p:tgtEl>
                                          <p:spTgt spid="32773"/>
                                        </p:tgtEl>
                                        <p:attrNameLst>
                                          <p:attrName>style.rotation</p:attrName>
                                        </p:attrNameLst>
                                      </p:cBhvr>
                                      <p:tavLst>
                                        <p:tav tm="0">
                                          <p:val>
                                            <p:fltVal val="90"/>
                                          </p:val>
                                        </p:tav>
                                        <p:tav tm="100000">
                                          <p:val>
                                            <p:fltVal val="0"/>
                                          </p:val>
                                        </p:tav>
                                      </p:tavLst>
                                    </p:anim>
                                    <p:animEffect transition="in" filter="fade">
                                      <p:cBhvr>
                                        <p:cTn id="17"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D3677970-55A0-4B54-9B48-4E3E4101DBCD}"/>
              </a:ext>
            </a:extLst>
          </p:cNvPr>
          <p:cNvSpPr>
            <a:spLocks noChangeArrowheads="1"/>
          </p:cNvSpPr>
          <p:nvPr/>
        </p:nvSpPr>
        <p:spPr bwMode="ltGray">
          <a:xfrm>
            <a:off x="0" y="0"/>
            <a:ext cx="9144000" cy="6858000"/>
          </a:xfrm>
          <a:prstGeom prst="rect">
            <a:avLst/>
          </a:prstGeom>
          <a:solidFill>
            <a:schemeClr val="accent1"/>
          </a:solidFill>
          <a:ln w="952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 name="Rectangle 2">
            <a:extLst>
              <a:ext uri="{FF2B5EF4-FFF2-40B4-BE49-F238E27FC236}">
                <a16:creationId xmlns:a16="http://schemas.microsoft.com/office/drawing/2014/main" id="{B33E1465-6FDD-4747-BD52-A72CC3A75CAB}"/>
              </a:ext>
            </a:extLst>
          </p:cNvPr>
          <p:cNvSpPr/>
          <p:nvPr/>
        </p:nvSpPr>
        <p:spPr bwMode="auto">
          <a:xfrm>
            <a:off x="152400" y="57150"/>
            <a:ext cx="8812213" cy="1292225"/>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34820" name="Rectangle 3">
            <a:extLst>
              <a:ext uri="{FF2B5EF4-FFF2-40B4-BE49-F238E27FC236}">
                <a16:creationId xmlns:a16="http://schemas.microsoft.com/office/drawing/2014/main" id="{3F0652BD-3447-4A18-B7EE-ED95DC3754C2}"/>
              </a:ext>
            </a:extLst>
          </p:cNvPr>
          <p:cNvSpPr>
            <a:spLocks noChangeArrowheads="1"/>
          </p:cNvSpPr>
          <p:nvPr/>
        </p:nvSpPr>
        <p:spPr bwMode="auto">
          <a:xfrm>
            <a:off x="1752600" y="4670425"/>
            <a:ext cx="3000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b="1">
                <a:latin typeface="Tahoma" panose="020B0604030504040204" pitchFamily="34" charset="0"/>
              </a:rPr>
              <a:t>n</a:t>
            </a:r>
            <a:endParaRPr lang="en-US" altLang="en-US" sz="2400">
              <a:latin typeface="Tahoma" panose="020B0604030504040204" pitchFamily="34" charset="0"/>
            </a:endParaRPr>
          </a:p>
        </p:txBody>
      </p:sp>
      <p:sp>
        <p:nvSpPr>
          <p:cNvPr id="34821" name="AutoShape 7" descr="Zig zag">
            <a:extLst>
              <a:ext uri="{FF2B5EF4-FFF2-40B4-BE49-F238E27FC236}">
                <a16:creationId xmlns:a16="http://schemas.microsoft.com/office/drawing/2014/main" id="{1681788A-A609-4814-81A3-8681BFD8B288}"/>
              </a:ext>
            </a:extLst>
          </p:cNvPr>
          <p:cNvSpPr>
            <a:spLocks noChangeArrowheads="1"/>
          </p:cNvSpPr>
          <p:nvPr/>
        </p:nvSpPr>
        <p:spPr bwMode="auto">
          <a:xfrm>
            <a:off x="5148263" y="2759075"/>
            <a:ext cx="1512887" cy="2555875"/>
          </a:xfrm>
          <a:prstGeom prst="roundRect">
            <a:avLst>
              <a:gd name="adj" fmla="val 28019"/>
            </a:avLst>
          </a:prstGeom>
          <a:pattFill prst="zigZag">
            <a:fgClr>
              <a:schemeClr val="tx1"/>
            </a:fgClr>
            <a:bgClr>
              <a:srgbClr val="CC00CC"/>
            </a:bgClr>
          </a:patt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0"/>
              </a:spcBef>
              <a:buFontTx/>
              <a:buNone/>
            </a:pPr>
            <a:endParaRPr lang="vi-VN" altLang="en-US" sz="2400">
              <a:latin typeface="Times New Roman" panose="02020603050405020304" pitchFamily="18" charset="0"/>
            </a:endParaRPr>
          </a:p>
        </p:txBody>
      </p:sp>
      <p:sp>
        <p:nvSpPr>
          <p:cNvPr id="34822" name="Freeform 8">
            <a:extLst>
              <a:ext uri="{FF2B5EF4-FFF2-40B4-BE49-F238E27FC236}">
                <a16:creationId xmlns:a16="http://schemas.microsoft.com/office/drawing/2014/main" id="{E48DFB32-CC77-43D1-B1CD-0D7237A4E817}"/>
              </a:ext>
            </a:extLst>
          </p:cNvPr>
          <p:cNvSpPr>
            <a:spLocks/>
          </p:cNvSpPr>
          <p:nvPr/>
        </p:nvSpPr>
        <p:spPr bwMode="auto">
          <a:xfrm>
            <a:off x="1295400" y="1881188"/>
            <a:ext cx="6172200" cy="4838700"/>
          </a:xfrm>
          <a:custGeom>
            <a:avLst/>
            <a:gdLst>
              <a:gd name="T0" fmla="*/ 2147483646 w 3888"/>
              <a:gd name="T1" fmla="*/ 2147483646 h 3048"/>
              <a:gd name="T2" fmla="*/ 2147483646 w 3888"/>
              <a:gd name="T3" fmla="*/ 2147483646 h 3048"/>
              <a:gd name="T4" fmla="*/ 2147483646 w 3888"/>
              <a:gd name="T5" fmla="*/ 2147483646 h 3048"/>
              <a:gd name="T6" fmla="*/ 2147483646 w 3888"/>
              <a:gd name="T7" fmla="*/ 2147483646 h 3048"/>
              <a:gd name="T8" fmla="*/ 2147483646 w 3888"/>
              <a:gd name="T9" fmla="*/ 2147483646 h 3048"/>
              <a:gd name="T10" fmla="*/ 2147483646 w 3888"/>
              <a:gd name="T11" fmla="*/ 2147483646 h 3048"/>
              <a:gd name="T12" fmla="*/ 2147483646 w 3888"/>
              <a:gd name="T13" fmla="*/ 2147483646 h 3048"/>
              <a:gd name="T14" fmla="*/ 2147483646 w 3888"/>
              <a:gd name="T15" fmla="*/ 2147483646 h 3048"/>
              <a:gd name="T16" fmla="*/ 2147483646 w 3888"/>
              <a:gd name="T17" fmla="*/ 2147483646 h 3048"/>
              <a:gd name="T18" fmla="*/ 2147483646 w 3888"/>
              <a:gd name="T19" fmla="*/ 2147483646 h 3048"/>
              <a:gd name="T20" fmla="*/ 2147483646 w 3888"/>
              <a:gd name="T21" fmla="*/ 2147483646 h 3048"/>
              <a:gd name="T22" fmla="*/ 2147483646 w 3888"/>
              <a:gd name="T23" fmla="*/ 2147483646 h 3048"/>
              <a:gd name="T24" fmla="*/ 2147483646 w 3888"/>
              <a:gd name="T25" fmla="*/ 2147483646 h 3048"/>
              <a:gd name="T26" fmla="*/ 2147483646 w 3888"/>
              <a:gd name="T27" fmla="*/ 2147483646 h 3048"/>
              <a:gd name="T28" fmla="*/ 2147483646 w 3888"/>
              <a:gd name="T29" fmla="*/ 2147483646 h 3048"/>
              <a:gd name="T30" fmla="*/ 2147483646 w 3888"/>
              <a:gd name="T31" fmla="*/ 2147483646 h 3048"/>
              <a:gd name="T32" fmla="*/ 2147483646 w 3888"/>
              <a:gd name="T33" fmla="*/ 2147483646 h 3048"/>
              <a:gd name="T34" fmla="*/ 2147483646 w 3888"/>
              <a:gd name="T35" fmla="*/ 2147483646 h 3048"/>
              <a:gd name="T36" fmla="*/ 0 w 3888"/>
              <a:gd name="T37" fmla="*/ 2147483646 h 3048"/>
              <a:gd name="T38" fmla="*/ 2147483646 w 3888"/>
              <a:gd name="T39" fmla="*/ 2147483646 h 3048"/>
              <a:gd name="T40" fmla="*/ 2147483646 w 3888"/>
              <a:gd name="T41" fmla="*/ 2147483646 h 3048"/>
              <a:gd name="T42" fmla="*/ 2147483646 w 3888"/>
              <a:gd name="T43" fmla="*/ 0 h 3048"/>
              <a:gd name="T44" fmla="*/ 2147483646 w 3888"/>
              <a:gd name="T45" fmla="*/ 2147483646 h 3048"/>
              <a:gd name="T46" fmla="*/ 2147483646 w 3888"/>
              <a:gd name="T47" fmla="*/ 2147483646 h 3048"/>
              <a:gd name="T48" fmla="*/ 2147483646 w 3888"/>
              <a:gd name="T49" fmla="*/ 2147483646 h 3048"/>
              <a:gd name="T50" fmla="*/ 2147483646 w 3888"/>
              <a:gd name="T51" fmla="*/ 2147483646 h 3048"/>
              <a:gd name="T52" fmla="*/ 2147483646 w 3888"/>
              <a:gd name="T53" fmla="*/ 2147483646 h 3048"/>
              <a:gd name="T54" fmla="*/ 2147483646 w 3888"/>
              <a:gd name="T55" fmla="*/ 2147483646 h 3048"/>
              <a:gd name="T56" fmla="*/ 2147483646 w 3888"/>
              <a:gd name="T57" fmla="*/ 2147483646 h 3048"/>
              <a:gd name="T58" fmla="*/ 2147483646 w 3888"/>
              <a:gd name="T59" fmla="*/ 2147483646 h 3048"/>
              <a:gd name="T60" fmla="*/ 2147483646 w 3888"/>
              <a:gd name="T61" fmla="*/ 2147483646 h 3048"/>
              <a:gd name="T62" fmla="*/ 2147483646 w 3888"/>
              <a:gd name="T63" fmla="*/ 2147483646 h 3048"/>
              <a:gd name="T64" fmla="*/ 2147483646 w 3888"/>
              <a:gd name="T65" fmla="*/ 2147483646 h 30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8"/>
              <a:gd name="T100" fmla="*/ 0 h 3048"/>
              <a:gd name="T101" fmla="*/ 3888 w 3888"/>
              <a:gd name="T102" fmla="*/ 3048 h 30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8" h="3048">
                <a:moveTo>
                  <a:pt x="2559" y="2942"/>
                </a:moveTo>
                <a:lnTo>
                  <a:pt x="3777" y="2942"/>
                </a:lnTo>
                <a:lnTo>
                  <a:pt x="3777" y="1892"/>
                </a:lnTo>
                <a:lnTo>
                  <a:pt x="3087" y="1886"/>
                </a:lnTo>
                <a:lnTo>
                  <a:pt x="3087" y="1106"/>
                </a:lnTo>
                <a:cubicBezTo>
                  <a:pt x="3060" y="953"/>
                  <a:pt x="2977" y="968"/>
                  <a:pt x="2925" y="968"/>
                </a:cubicBezTo>
                <a:cubicBezTo>
                  <a:pt x="2873" y="968"/>
                  <a:pt x="2801" y="953"/>
                  <a:pt x="2775" y="1106"/>
                </a:cubicBezTo>
                <a:lnTo>
                  <a:pt x="2769" y="1886"/>
                </a:lnTo>
                <a:lnTo>
                  <a:pt x="1485" y="1898"/>
                </a:lnTo>
                <a:lnTo>
                  <a:pt x="1479" y="2132"/>
                </a:lnTo>
                <a:cubicBezTo>
                  <a:pt x="1382" y="2193"/>
                  <a:pt x="1092" y="2266"/>
                  <a:pt x="903" y="2264"/>
                </a:cubicBezTo>
                <a:cubicBezTo>
                  <a:pt x="714" y="2262"/>
                  <a:pt x="438" y="2183"/>
                  <a:pt x="345" y="2120"/>
                </a:cubicBezTo>
                <a:lnTo>
                  <a:pt x="333" y="1892"/>
                </a:lnTo>
                <a:lnTo>
                  <a:pt x="93" y="1892"/>
                </a:lnTo>
                <a:lnTo>
                  <a:pt x="87" y="2936"/>
                </a:lnTo>
                <a:lnTo>
                  <a:pt x="2397" y="2942"/>
                </a:lnTo>
                <a:lnTo>
                  <a:pt x="2391" y="3038"/>
                </a:lnTo>
                <a:lnTo>
                  <a:pt x="4" y="3046"/>
                </a:lnTo>
                <a:lnTo>
                  <a:pt x="0" y="1800"/>
                </a:lnTo>
                <a:lnTo>
                  <a:pt x="342" y="1800"/>
                </a:lnTo>
                <a:lnTo>
                  <a:pt x="342" y="372"/>
                </a:lnTo>
                <a:cubicBezTo>
                  <a:pt x="437" y="72"/>
                  <a:pt x="721" y="0"/>
                  <a:pt x="912" y="0"/>
                </a:cubicBezTo>
                <a:cubicBezTo>
                  <a:pt x="1103" y="0"/>
                  <a:pt x="1390" y="104"/>
                  <a:pt x="1488" y="372"/>
                </a:cubicBezTo>
                <a:lnTo>
                  <a:pt x="1488" y="1800"/>
                </a:lnTo>
                <a:lnTo>
                  <a:pt x="2676" y="1794"/>
                </a:lnTo>
                <a:lnTo>
                  <a:pt x="2676" y="1080"/>
                </a:lnTo>
                <a:cubicBezTo>
                  <a:pt x="2716" y="928"/>
                  <a:pt x="2834" y="884"/>
                  <a:pt x="2916" y="882"/>
                </a:cubicBezTo>
                <a:cubicBezTo>
                  <a:pt x="2998" y="880"/>
                  <a:pt x="3126" y="916"/>
                  <a:pt x="3168" y="1068"/>
                </a:cubicBezTo>
                <a:lnTo>
                  <a:pt x="3168" y="1794"/>
                </a:lnTo>
                <a:lnTo>
                  <a:pt x="3888" y="1800"/>
                </a:lnTo>
                <a:lnTo>
                  <a:pt x="3888" y="3048"/>
                </a:lnTo>
                <a:lnTo>
                  <a:pt x="2565" y="3044"/>
                </a:lnTo>
                <a:lnTo>
                  <a:pt x="2559" y="2942"/>
                </a:lnTo>
                <a:close/>
              </a:path>
            </a:pathLst>
          </a:custGeom>
          <a:solidFill>
            <a:schemeClr val="hlink"/>
          </a:solidFill>
          <a:ln w="28575">
            <a:solidFill>
              <a:schemeClr val="tx1"/>
            </a:solidFill>
            <a:round/>
            <a:headEnd type="none" w="sm" len="sm"/>
            <a:tailEnd type="none" w="sm" len="sm"/>
          </a:ln>
        </p:spPr>
        <p:txBody>
          <a:bodyPr/>
          <a:lstStyle/>
          <a:p>
            <a:endParaRPr lang="en-US"/>
          </a:p>
        </p:txBody>
      </p:sp>
      <p:sp>
        <p:nvSpPr>
          <p:cNvPr id="34823" name="Rectangle 9">
            <a:extLst>
              <a:ext uri="{FF2B5EF4-FFF2-40B4-BE49-F238E27FC236}">
                <a16:creationId xmlns:a16="http://schemas.microsoft.com/office/drawing/2014/main" id="{59A2B62A-FA5F-4D0C-9C83-DBE58EF17817}"/>
              </a:ext>
            </a:extLst>
          </p:cNvPr>
          <p:cNvSpPr>
            <a:spLocks noChangeArrowheads="1"/>
          </p:cNvSpPr>
          <p:nvPr/>
        </p:nvSpPr>
        <p:spPr bwMode="auto">
          <a:xfrm>
            <a:off x="2087563" y="2830513"/>
            <a:ext cx="1331912" cy="2339975"/>
          </a:xfrm>
          <a:prstGeom prst="rect">
            <a:avLst/>
          </a:prstGeom>
          <a:solidFill>
            <a:srgbClr val="006600"/>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34824" name="Group 10">
            <a:extLst>
              <a:ext uri="{FF2B5EF4-FFF2-40B4-BE49-F238E27FC236}">
                <a16:creationId xmlns:a16="http://schemas.microsoft.com/office/drawing/2014/main" id="{81C82B83-AC63-49BB-ADFE-C9127E3094CE}"/>
              </a:ext>
            </a:extLst>
          </p:cNvPr>
          <p:cNvGrpSpPr>
            <a:grpSpLocks/>
          </p:cNvGrpSpPr>
          <p:nvPr/>
        </p:nvGrpSpPr>
        <p:grpSpPr bwMode="auto">
          <a:xfrm>
            <a:off x="6615113" y="3587750"/>
            <a:ext cx="684212" cy="179388"/>
            <a:chOff x="2562" y="1117"/>
            <a:chExt cx="431" cy="113"/>
          </a:xfrm>
        </p:grpSpPr>
        <p:sp>
          <p:nvSpPr>
            <p:cNvPr id="34867" name="Rectangle 11">
              <a:extLst>
                <a:ext uri="{FF2B5EF4-FFF2-40B4-BE49-F238E27FC236}">
                  <a16:creationId xmlns:a16="http://schemas.microsoft.com/office/drawing/2014/main" id="{AEA7F0FA-231D-40C3-9F0E-08B43770EF20}"/>
                </a:ext>
              </a:extLst>
            </p:cNvPr>
            <p:cNvSpPr>
              <a:spLocks noChangeArrowheads="1"/>
            </p:cNvSpPr>
            <p:nvPr/>
          </p:nvSpPr>
          <p:spPr bwMode="auto">
            <a:xfrm>
              <a:off x="2562" y="1117"/>
              <a:ext cx="431" cy="113"/>
            </a:xfrm>
            <a:prstGeom prst="rect">
              <a:avLst/>
            </a:prstGeom>
            <a:solidFill>
              <a:srgbClr val="CC00CC"/>
            </a:solidFill>
            <a:ln>
              <a:noFill/>
            </a:ln>
            <a:extLs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4868" name="Line 12" descr="Zig zag">
              <a:extLst>
                <a:ext uri="{FF2B5EF4-FFF2-40B4-BE49-F238E27FC236}">
                  <a16:creationId xmlns:a16="http://schemas.microsoft.com/office/drawing/2014/main" id="{62CD9E66-8111-4C19-A934-1FAC31F7AB16}"/>
                </a:ext>
              </a:extLst>
            </p:cNvPr>
            <p:cNvSpPr>
              <a:spLocks noChangeShapeType="1"/>
            </p:cNvSpPr>
            <p:nvPr/>
          </p:nvSpPr>
          <p:spPr bwMode="auto">
            <a:xfrm>
              <a:off x="2584" y="1117"/>
              <a:ext cx="409"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869" name="Line 13" descr="Zig zag">
              <a:extLst>
                <a:ext uri="{FF2B5EF4-FFF2-40B4-BE49-F238E27FC236}">
                  <a16:creationId xmlns:a16="http://schemas.microsoft.com/office/drawing/2014/main" id="{16ED5592-E937-44D6-A21C-2F567CF1E437}"/>
                </a:ext>
              </a:extLst>
            </p:cNvPr>
            <p:cNvSpPr>
              <a:spLocks noChangeShapeType="1"/>
            </p:cNvSpPr>
            <p:nvPr/>
          </p:nvSpPr>
          <p:spPr bwMode="auto">
            <a:xfrm>
              <a:off x="2584" y="1230"/>
              <a:ext cx="409"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4825" name="Freeform 14">
            <a:extLst>
              <a:ext uri="{FF2B5EF4-FFF2-40B4-BE49-F238E27FC236}">
                <a16:creationId xmlns:a16="http://schemas.microsoft.com/office/drawing/2014/main" id="{8E077044-BC71-4D20-B1BC-E653E7A256E8}"/>
              </a:ext>
            </a:extLst>
          </p:cNvPr>
          <p:cNvSpPr>
            <a:spLocks/>
          </p:cNvSpPr>
          <p:nvPr/>
        </p:nvSpPr>
        <p:spPr bwMode="auto">
          <a:xfrm>
            <a:off x="5795963" y="2174875"/>
            <a:ext cx="1752600" cy="612775"/>
          </a:xfrm>
          <a:custGeom>
            <a:avLst/>
            <a:gdLst>
              <a:gd name="T0" fmla="*/ 0 w 1134"/>
              <a:gd name="T1" fmla="*/ 2147483646 h 386"/>
              <a:gd name="T2" fmla="*/ 0 w 1134"/>
              <a:gd name="T3" fmla="*/ 0 h 386"/>
              <a:gd name="T4" fmla="*/ 2147483646 w 1134"/>
              <a:gd name="T5" fmla="*/ 0 h 386"/>
              <a:gd name="T6" fmla="*/ 2147483646 w 1134"/>
              <a:gd name="T7" fmla="*/ 2147483646 h 386"/>
              <a:gd name="T8" fmla="*/ 2147483646 w 1134"/>
              <a:gd name="T9" fmla="*/ 2147483646 h 386"/>
              <a:gd name="T10" fmla="*/ 2147483646 w 1134"/>
              <a:gd name="T11" fmla="*/ 2147483646 h 386"/>
              <a:gd name="T12" fmla="*/ 0 w 1134"/>
              <a:gd name="T13" fmla="*/ 2147483646 h 386"/>
              <a:gd name="T14" fmla="*/ 0 60000 65536"/>
              <a:gd name="T15" fmla="*/ 0 60000 65536"/>
              <a:gd name="T16" fmla="*/ 0 60000 65536"/>
              <a:gd name="T17" fmla="*/ 0 60000 65536"/>
              <a:gd name="T18" fmla="*/ 0 60000 65536"/>
              <a:gd name="T19" fmla="*/ 0 60000 65536"/>
              <a:gd name="T20" fmla="*/ 0 60000 65536"/>
              <a:gd name="T21" fmla="*/ 0 w 1134"/>
              <a:gd name="T22" fmla="*/ 0 h 386"/>
              <a:gd name="T23" fmla="*/ 1134 w 1134"/>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386">
                <a:moveTo>
                  <a:pt x="0" y="386"/>
                </a:moveTo>
                <a:lnTo>
                  <a:pt x="0" y="0"/>
                </a:lnTo>
                <a:lnTo>
                  <a:pt x="1134" y="0"/>
                </a:lnTo>
                <a:lnTo>
                  <a:pt x="1134" y="114"/>
                </a:lnTo>
                <a:lnTo>
                  <a:pt x="113" y="114"/>
                </a:lnTo>
                <a:lnTo>
                  <a:pt x="113" y="386"/>
                </a:lnTo>
                <a:lnTo>
                  <a:pt x="0" y="386"/>
                </a:lnTo>
                <a:close/>
              </a:path>
            </a:pathLst>
          </a:custGeom>
          <a:solidFill>
            <a:srgbClr val="CC00CC"/>
          </a:solidFill>
          <a:ln>
            <a:noFill/>
          </a:ln>
          <a:extLst>
            <a:ext uri="{91240B29-F687-4F45-9708-019B960494DF}">
              <a14:hiddenLine xmlns:a14="http://schemas.microsoft.com/office/drawing/2010/main" w="28575">
                <a:solidFill>
                  <a:srgbClr val="000000"/>
                </a:solidFill>
                <a:round/>
                <a:headEnd type="none" w="sm" len="sm"/>
                <a:tailEnd type="none" w="sm" len="sm"/>
              </a14:hiddenLine>
            </a:ext>
          </a:extLst>
        </p:spPr>
        <p:txBody>
          <a:bodyPr/>
          <a:lstStyle/>
          <a:p>
            <a:endParaRPr lang="en-US"/>
          </a:p>
        </p:txBody>
      </p:sp>
      <p:sp>
        <p:nvSpPr>
          <p:cNvPr id="34826" name="Freeform 15">
            <a:extLst>
              <a:ext uri="{FF2B5EF4-FFF2-40B4-BE49-F238E27FC236}">
                <a16:creationId xmlns:a16="http://schemas.microsoft.com/office/drawing/2014/main" id="{79BF99AE-EAFF-49B6-A7D9-CDDAD8C0D733}"/>
              </a:ext>
            </a:extLst>
          </p:cNvPr>
          <p:cNvSpPr>
            <a:spLocks/>
          </p:cNvSpPr>
          <p:nvPr/>
        </p:nvSpPr>
        <p:spPr bwMode="auto">
          <a:xfrm>
            <a:off x="5805488" y="2155825"/>
            <a:ext cx="1746250" cy="612775"/>
          </a:xfrm>
          <a:custGeom>
            <a:avLst/>
            <a:gdLst>
              <a:gd name="T0" fmla="*/ 2147483646 w 1112"/>
              <a:gd name="T1" fmla="*/ 0 h 386"/>
              <a:gd name="T2" fmla="*/ 0 w 1112"/>
              <a:gd name="T3" fmla="*/ 0 h 386"/>
              <a:gd name="T4" fmla="*/ 0 w 1112"/>
              <a:gd name="T5" fmla="*/ 2147483646 h 386"/>
              <a:gd name="T6" fmla="*/ 0 60000 65536"/>
              <a:gd name="T7" fmla="*/ 0 60000 65536"/>
              <a:gd name="T8" fmla="*/ 0 60000 65536"/>
              <a:gd name="T9" fmla="*/ 0 w 1112"/>
              <a:gd name="T10" fmla="*/ 0 h 386"/>
              <a:gd name="T11" fmla="*/ 1112 w 1112"/>
              <a:gd name="T12" fmla="*/ 386 h 386"/>
            </a:gdLst>
            <a:ahLst/>
            <a:cxnLst>
              <a:cxn ang="T6">
                <a:pos x="T0" y="T1"/>
              </a:cxn>
              <a:cxn ang="T7">
                <a:pos x="T2" y="T3"/>
              </a:cxn>
              <a:cxn ang="T8">
                <a:pos x="T4" y="T5"/>
              </a:cxn>
            </a:cxnLst>
            <a:rect l="T9" t="T10" r="T11" b="T12"/>
            <a:pathLst>
              <a:path w="1112" h="386">
                <a:moveTo>
                  <a:pt x="1112" y="0"/>
                </a:moveTo>
                <a:lnTo>
                  <a:pt x="0" y="0"/>
                </a:lnTo>
                <a:lnTo>
                  <a:pt x="0" y="386"/>
                </a:ln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7" name="Freeform 16">
            <a:extLst>
              <a:ext uri="{FF2B5EF4-FFF2-40B4-BE49-F238E27FC236}">
                <a16:creationId xmlns:a16="http://schemas.microsoft.com/office/drawing/2014/main" id="{488F6DE1-EF9C-4B53-881A-0A8B73C4C627}"/>
              </a:ext>
            </a:extLst>
          </p:cNvPr>
          <p:cNvSpPr>
            <a:spLocks/>
          </p:cNvSpPr>
          <p:nvPr/>
        </p:nvSpPr>
        <p:spPr bwMode="auto">
          <a:xfrm>
            <a:off x="5975350" y="2316163"/>
            <a:ext cx="1574800" cy="450850"/>
          </a:xfrm>
          <a:custGeom>
            <a:avLst/>
            <a:gdLst>
              <a:gd name="T0" fmla="*/ 2147483646 w 1112"/>
              <a:gd name="T1" fmla="*/ 0 h 386"/>
              <a:gd name="T2" fmla="*/ 0 w 1112"/>
              <a:gd name="T3" fmla="*/ 0 h 386"/>
              <a:gd name="T4" fmla="*/ 0 w 1112"/>
              <a:gd name="T5" fmla="*/ 2147483646 h 386"/>
              <a:gd name="T6" fmla="*/ 0 60000 65536"/>
              <a:gd name="T7" fmla="*/ 0 60000 65536"/>
              <a:gd name="T8" fmla="*/ 0 60000 65536"/>
              <a:gd name="T9" fmla="*/ 0 w 1112"/>
              <a:gd name="T10" fmla="*/ 0 h 386"/>
              <a:gd name="T11" fmla="*/ 1112 w 1112"/>
              <a:gd name="T12" fmla="*/ 386 h 386"/>
            </a:gdLst>
            <a:ahLst/>
            <a:cxnLst>
              <a:cxn ang="T6">
                <a:pos x="T0" y="T1"/>
              </a:cxn>
              <a:cxn ang="T7">
                <a:pos x="T2" y="T3"/>
              </a:cxn>
              <a:cxn ang="T8">
                <a:pos x="T4" y="T5"/>
              </a:cxn>
            </a:cxnLst>
            <a:rect l="T9" t="T10" r="T11" b="T12"/>
            <a:pathLst>
              <a:path w="1112" h="386">
                <a:moveTo>
                  <a:pt x="1112" y="0"/>
                </a:moveTo>
                <a:lnTo>
                  <a:pt x="0" y="0"/>
                </a:lnTo>
                <a:lnTo>
                  <a:pt x="0" y="386"/>
                </a:ln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305" name="Freeform 17">
            <a:extLst>
              <a:ext uri="{FF2B5EF4-FFF2-40B4-BE49-F238E27FC236}">
                <a16:creationId xmlns:a16="http://schemas.microsoft.com/office/drawing/2014/main" id="{EECF61BA-3A67-48FE-88C8-E80DA810E7F5}"/>
              </a:ext>
            </a:extLst>
          </p:cNvPr>
          <p:cNvSpPr>
            <a:spLocks/>
          </p:cNvSpPr>
          <p:nvPr/>
        </p:nvSpPr>
        <p:spPr bwMode="auto">
          <a:xfrm>
            <a:off x="5889625" y="2236788"/>
            <a:ext cx="1958975" cy="504825"/>
          </a:xfrm>
          <a:custGeom>
            <a:avLst/>
            <a:gdLst>
              <a:gd name="T0" fmla="*/ 0 w 1066"/>
              <a:gd name="T1" fmla="*/ 2147483646 h 318"/>
              <a:gd name="T2" fmla="*/ 0 w 1066"/>
              <a:gd name="T3" fmla="*/ 0 h 318"/>
              <a:gd name="T4" fmla="*/ 2147483646 w 1066"/>
              <a:gd name="T5" fmla="*/ 0 h 318"/>
              <a:gd name="T6" fmla="*/ 0 60000 65536"/>
              <a:gd name="T7" fmla="*/ 0 60000 65536"/>
              <a:gd name="T8" fmla="*/ 0 60000 65536"/>
              <a:gd name="T9" fmla="*/ 0 w 1066"/>
              <a:gd name="T10" fmla="*/ 0 h 318"/>
              <a:gd name="T11" fmla="*/ 1066 w 1066"/>
              <a:gd name="T12" fmla="*/ 318 h 318"/>
            </a:gdLst>
            <a:ahLst/>
            <a:cxnLst>
              <a:cxn ang="T6">
                <a:pos x="T0" y="T1"/>
              </a:cxn>
              <a:cxn ang="T7">
                <a:pos x="T2" y="T3"/>
              </a:cxn>
              <a:cxn ang="T8">
                <a:pos x="T4" y="T5"/>
              </a:cxn>
            </a:cxnLst>
            <a:rect l="T9" t="T10" r="T11" b="T12"/>
            <a:pathLst>
              <a:path w="1066" h="318">
                <a:moveTo>
                  <a:pt x="0" y="318"/>
                </a:moveTo>
                <a:lnTo>
                  <a:pt x="0" y="0"/>
                </a:lnTo>
                <a:lnTo>
                  <a:pt x="1066" y="0"/>
                </a:lnTo>
              </a:path>
            </a:pathLst>
          </a:custGeom>
          <a:noFill/>
          <a:ln w="38100">
            <a:solidFill>
              <a:schemeClr val="tx1"/>
            </a:solidFill>
            <a:prstDash val="dash"/>
            <a:round/>
            <a:headEnd type="none" w="sm" len="sm"/>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306" name="Freeform 18">
            <a:extLst>
              <a:ext uri="{FF2B5EF4-FFF2-40B4-BE49-F238E27FC236}">
                <a16:creationId xmlns:a16="http://schemas.microsoft.com/office/drawing/2014/main" id="{37BA1253-CBED-4910-98AD-E57BEE1D8A16}"/>
              </a:ext>
            </a:extLst>
          </p:cNvPr>
          <p:cNvSpPr>
            <a:spLocks/>
          </p:cNvSpPr>
          <p:nvPr/>
        </p:nvSpPr>
        <p:spPr bwMode="auto">
          <a:xfrm>
            <a:off x="5886450" y="2238375"/>
            <a:ext cx="1958975" cy="352425"/>
          </a:xfrm>
          <a:custGeom>
            <a:avLst/>
            <a:gdLst>
              <a:gd name="T0" fmla="*/ 0 w 1066"/>
              <a:gd name="T1" fmla="*/ 2147483646 h 318"/>
              <a:gd name="T2" fmla="*/ 0 w 1066"/>
              <a:gd name="T3" fmla="*/ 0 h 318"/>
              <a:gd name="T4" fmla="*/ 2147483646 w 1066"/>
              <a:gd name="T5" fmla="*/ 0 h 318"/>
              <a:gd name="T6" fmla="*/ 0 60000 65536"/>
              <a:gd name="T7" fmla="*/ 0 60000 65536"/>
              <a:gd name="T8" fmla="*/ 0 60000 65536"/>
              <a:gd name="T9" fmla="*/ 0 w 1066"/>
              <a:gd name="T10" fmla="*/ 0 h 318"/>
              <a:gd name="T11" fmla="*/ 1066 w 1066"/>
              <a:gd name="T12" fmla="*/ 318 h 318"/>
            </a:gdLst>
            <a:ahLst/>
            <a:cxnLst>
              <a:cxn ang="T6">
                <a:pos x="T0" y="T1"/>
              </a:cxn>
              <a:cxn ang="T7">
                <a:pos x="T2" y="T3"/>
              </a:cxn>
              <a:cxn ang="T8">
                <a:pos x="T4" y="T5"/>
              </a:cxn>
            </a:cxnLst>
            <a:rect l="T9" t="T10" r="T11" b="T12"/>
            <a:pathLst>
              <a:path w="1066" h="318">
                <a:moveTo>
                  <a:pt x="0" y="318"/>
                </a:moveTo>
                <a:lnTo>
                  <a:pt x="0" y="0"/>
                </a:lnTo>
                <a:lnTo>
                  <a:pt x="1066" y="0"/>
                </a:lnTo>
              </a:path>
            </a:pathLst>
          </a:custGeom>
          <a:noFill/>
          <a:ln w="38100">
            <a:solidFill>
              <a:schemeClr val="tx1"/>
            </a:solidFill>
            <a:prstDash val="dash"/>
            <a:round/>
            <a:headEnd type="none" w="sm" len="sm"/>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0" name="Freeform 19" descr="Divot">
            <a:extLst>
              <a:ext uri="{FF2B5EF4-FFF2-40B4-BE49-F238E27FC236}">
                <a16:creationId xmlns:a16="http://schemas.microsoft.com/office/drawing/2014/main" id="{C4DD4B35-D4DD-4DA5-B41C-B4BB4D712DE8}"/>
              </a:ext>
            </a:extLst>
          </p:cNvPr>
          <p:cNvSpPr>
            <a:spLocks/>
          </p:cNvSpPr>
          <p:nvPr/>
        </p:nvSpPr>
        <p:spPr bwMode="auto">
          <a:xfrm>
            <a:off x="5148263" y="2717800"/>
            <a:ext cx="1504950" cy="509588"/>
          </a:xfrm>
          <a:custGeom>
            <a:avLst/>
            <a:gdLst>
              <a:gd name="T0" fmla="*/ 2147483646 w 948"/>
              <a:gd name="T1" fmla="*/ 2147483646 h 321"/>
              <a:gd name="T2" fmla="*/ 2147483646 w 948"/>
              <a:gd name="T3" fmla="*/ 2147483646 h 321"/>
              <a:gd name="T4" fmla="*/ 2147483646 w 948"/>
              <a:gd name="T5" fmla="*/ 2147483646 h 321"/>
              <a:gd name="T6" fmla="*/ 2147483646 w 948"/>
              <a:gd name="T7" fmla="*/ 2147483646 h 321"/>
              <a:gd name="T8" fmla="*/ 2147483646 w 948"/>
              <a:gd name="T9" fmla="*/ 2147483646 h 321"/>
              <a:gd name="T10" fmla="*/ 0 w 948"/>
              <a:gd name="T11" fmla="*/ 2147483646 h 321"/>
              <a:gd name="T12" fmla="*/ 2147483646 w 948"/>
              <a:gd name="T13" fmla="*/ 2147483646 h 321"/>
              <a:gd name="T14" fmla="*/ 0 60000 65536"/>
              <a:gd name="T15" fmla="*/ 0 60000 65536"/>
              <a:gd name="T16" fmla="*/ 0 60000 65536"/>
              <a:gd name="T17" fmla="*/ 0 60000 65536"/>
              <a:gd name="T18" fmla="*/ 0 60000 65536"/>
              <a:gd name="T19" fmla="*/ 0 60000 65536"/>
              <a:gd name="T20" fmla="*/ 0 60000 65536"/>
              <a:gd name="T21" fmla="*/ 0 w 948"/>
              <a:gd name="T22" fmla="*/ 0 h 321"/>
              <a:gd name="T23" fmla="*/ 948 w 948"/>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8" h="321">
                <a:moveTo>
                  <a:pt x="870" y="117"/>
                </a:moveTo>
                <a:cubicBezTo>
                  <a:pt x="841" y="105"/>
                  <a:pt x="754" y="60"/>
                  <a:pt x="696" y="45"/>
                </a:cubicBezTo>
                <a:cubicBezTo>
                  <a:pt x="624" y="0"/>
                  <a:pt x="585" y="54"/>
                  <a:pt x="522" y="26"/>
                </a:cubicBezTo>
                <a:lnTo>
                  <a:pt x="408" y="26"/>
                </a:lnTo>
                <a:cubicBezTo>
                  <a:pt x="338" y="38"/>
                  <a:pt x="170" y="50"/>
                  <a:pt x="102" y="99"/>
                </a:cubicBezTo>
                <a:cubicBezTo>
                  <a:pt x="34" y="148"/>
                  <a:pt x="17" y="272"/>
                  <a:pt x="0" y="321"/>
                </a:cubicBezTo>
                <a:lnTo>
                  <a:pt x="948" y="309"/>
                </a:lnTo>
              </a:path>
            </a:pathLst>
          </a:custGeom>
          <a:pattFill prst="divot">
            <a:fgClr>
              <a:schemeClr val="tx1"/>
            </a:fgClr>
            <a:bgClr>
              <a:srgbClr val="CC00CC"/>
            </a:bgClr>
          </a:patt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p>
        </p:txBody>
      </p:sp>
      <p:sp>
        <p:nvSpPr>
          <p:cNvPr id="140308" name="Line 20">
            <a:extLst>
              <a:ext uri="{FF2B5EF4-FFF2-40B4-BE49-F238E27FC236}">
                <a16:creationId xmlns:a16="http://schemas.microsoft.com/office/drawing/2014/main" id="{A89970A4-1F8D-4C51-8618-8A05D5ACE51A}"/>
              </a:ext>
            </a:extLst>
          </p:cNvPr>
          <p:cNvSpPr>
            <a:spLocks noChangeShapeType="1"/>
          </p:cNvSpPr>
          <p:nvPr/>
        </p:nvSpPr>
        <p:spPr bwMode="auto">
          <a:xfrm>
            <a:off x="6700838" y="3676650"/>
            <a:ext cx="1138237" cy="0"/>
          </a:xfrm>
          <a:prstGeom prst="line">
            <a:avLst/>
          </a:prstGeom>
          <a:noFill/>
          <a:ln w="38100">
            <a:solidFill>
              <a:schemeClr val="tx1"/>
            </a:solidFill>
            <a:prstDash val="dash"/>
            <a:round/>
            <a:headEnd type="none" w="lg"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40309" name="Line 21">
            <a:extLst>
              <a:ext uri="{FF2B5EF4-FFF2-40B4-BE49-F238E27FC236}">
                <a16:creationId xmlns:a16="http://schemas.microsoft.com/office/drawing/2014/main" id="{3856BAB0-966D-418F-AC36-512E758E5B1F}"/>
              </a:ext>
            </a:extLst>
          </p:cNvPr>
          <p:cNvSpPr>
            <a:spLocks noChangeShapeType="1"/>
          </p:cNvSpPr>
          <p:nvPr/>
        </p:nvSpPr>
        <p:spPr bwMode="auto">
          <a:xfrm>
            <a:off x="6588125" y="3678238"/>
            <a:ext cx="1071563" cy="0"/>
          </a:xfrm>
          <a:prstGeom prst="line">
            <a:avLst/>
          </a:prstGeom>
          <a:noFill/>
          <a:ln w="38100">
            <a:solidFill>
              <a:schemeClr val="tx1"/>
            </a:solidFill>
            <a:prstDash val="dash"/>
            <a:round/>
            <a:headEnd type="none" w="lg"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34833" name="Line 22">
            <a:extLst>
              <a:ext uri="{FF2B5EF4-FFF2-40B4-BE49-F238E27FC236}">
                <a16:creationId xmlns:a16="http://schemas.microsoft.com/office/drawing/2014/main" id="{A027A24E-C3F2-4E71-B709-2EEB7964CCFF}"/>
              </a:ext>
            </a:extLst>
          </p:cNvPr>
          <p:cNvSpPr>
            <a:spLocks noChangeShapeType="1"/>
          </p:cNvSpPr>
          <p:nvPr/>
        </p:nvSpPr>
        <p:spPr bwMode="auto">
          <a:xfrm>
            <a:off x="6445250" y="3676650"/>
            <a:ext cx="261938" cy="0"/>
          </a:xfrm>
          <a:prstGeom prst="line">
            <a:avLst/>
          </a:prstGeom>
          <a:noFill/>
          <a:ln w="38100">
            <a:solidFill>
              <a:schemeClr val="tx1"/>
            </a:solidFill>
            <a:round/>
            <a:headEnd type="triangle" w="lg"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140311" name="Freeform 23">
            <a:extLst>
              <a:ext uri="{FF2B5EF4-FFF2-40B4-BE49-F238E27FC236}">
                <a16:creationId xmlns:a16="http://schemas.microsoft.com/office/drawing/2014/main" id="{8E8C67C1-366F-4375-9D68-19987404C69F}"/>
              </a:ext>
            </a:extLst>
          </p:cNvPr>
          <p:cNvSpPr>
            <a:spLocks/>
          </p:cNvSpPr>
          <p:nvPr/>
        </p:nvSpPr>
        <p:spPr bwMode="auto">
          <a:xfrm>
            <a:off x="1368425" y="3341688"/>
            <a:ext cx="6011863" cy="3276600"/>
          </a:xfrm>
          <a:custGeom>
            <a:avLst/>
            <a:gdLst>
              <a:gd name="T0" fmla="*/ 2147483646 w 3787"/>
              <a:gd name="T1" fmla="*/ 2147483646 h 2064"/>
              <a:gd name="T2" fmla="*/ 0 w 3787"/>
              <a:gd name="T3" fmla="*/ 2147483646 h 2064"/>
              <a:gd name="T4" fmla="*/ 0 w 3787"/>
              <a:gd name="T5" fmla="*/ 2147483646 h 2064"/>
              <a:gd name="T6" fmla="*/ 2147483646 w 3787"/>
              <a:gd name="T7" fmla="*/ 2147483646 h 2064"/>
              <a:gd name="T8" fmla="*/ 2147483646 w 3787"/>
              <a:gd name="T9" fmla="*/ 2147483646 h 2064"/>
              <a:gd name="T10" fmla="*/ 2147483646 w 3787"/>
              <a:gd name="T11" fmla="*/ 2147483646 h 2064"/>
              <a:gd name="T12" fmla="*/ 2147483646 w 3787"/>
              <a:gd name="T13" fmla="*/ 2147483646 h 2064"/>
              <a:gd name="T14" fmla="*/ 2147483646 w 3787"/>
              <a:gd name="T15" fmla="*/ 0 h 2064"/>
              <a:gd name="T16" fmla="*/ 2147483646 w 3787"/>
              <a:gd name="T17" fmla="*/ 2147483646 h 2064"/>
              <a:gd name="T18" fmla="*/ 2147483646 w 3787"/>
              <a:gd name="T19" fmla="*/ 2147483646 h 2064"/>
              <a:gd name="T20" fmla="*/ 2147483646 w 3787"/>
              <a:gd name="T21" fmla="*/ 2147483646 h 20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7"/>
              <a:gd name="T34" fmla="*/ 0 h 2064"/>
              <a:gd name="T35" fmla="*/ 3787 w 3787"/>
              <a:gd name="T36" fmla="*/ 2064 h 20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7" h="2064">
                <a:moveTo>
                  <a:pt x="389" y="930"/>
                </a:moveTo>
                <a:lnTo>
                  <a:pt x="0" y="930"/>
                </a:lnTo>
                <a:lnTo>
                  <a:pt x="0" y="2064"/>
                </a:lnTo>
                <a:lnTo>
                  <a:pt x="3787" y="2064"/>
                </a:lnTo>
                <a:lnTo>
                  <a:pt x="3787" y="930"/>
                </a:lnTo>
                <a:lnTo>
                  <a:pt x="3084" y="930"/>
                </a:lnTo>
                <a:lnTo>
                  <a:pt x="3084" y="159"/>
                </a:lnTo>
                <a:cubicBezTo>
                  <a:pt x="3051" y="4"/>
                  <a:pt x="2953" y="0"/>
                  <a:pt x="2885" y="0"/>
                </a:cubicBezTo>
                <a:cubicBezTo>
                  <a:pt x="2817" y="0"/>
                  <a:pt x="2711" y="4"/>
                  <a:pt x="2676" y="159"/>
                </a:cubicBezTo>
                <a:lnTo>
                  <a:pt x="2675" y="928"/>
                </a:lnTo>
                <a:lnTo>
                  <a:pt x="1391" y="934"/>
                </a:lnTo>
              </a:path>
            </a:pathLst>
          </a:custGeom>
          <a:noFill/>
          <a:ln w="38100">
            <a:solidFill>
              <a:schemeClr val="accent2"/>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312" name="Freeform 24">
            <a:extLst>
              <a:ext uri="{FF2B5EF4-FFF2-40B4-BE49-F238E27FC236}">
                <a16:creationId xmlns:a16="http://schemas.microsoft.com/office/drawing/2014/main" id="{4D71D80F-D4FF-4CF5-8AAF-AA96B3BA31BD}"/>
              </a:ext>
            </a:extLst>
          </p:cNvPr>
          <p:cNvSpPr>
            <a:spLocks/>
          </p:cNvSpPr>
          <p:nvPr/>
        </p:nvSpPr>
        <p:spPr bwMode="auto">
          <a:xfrm>
            <a:off x="1368425" y="3341688"/>
            <a:ext cx="6011863" cy="3276600"/>
          </a:xfrm>
          <a:custGeom>
            <a:avLst/>
            <a:gdLst>
              <a:gd name="T0" fmla="*/ 2147483646 w 3787"/>
              <a:gd name="T1" fmla="*/ 2147483646 h 2064"/>
              <a:gd name="T2" fmla="*/ 0 w 3787"/>
              <a:gd name="T3" fmla="*/ 2147483646 h 2064"/>
              <a:gd name="T4" fmla="*/ 0 w 3787"/>
              <a:gd name="T5" fmla="*/ 2147483646 h 2064"/>
              <a:gd name="T6" fmla="*/ 2147483646 w 3787"/>
              <a:gd name="T7" fmla="*/ 2147483646 h 2064"/>
              <a:gd name="T8" fmla="*/ 2147483646 w 3787"/>
              <a:gd name="T9" fmla="*/ 2147483646 h 2064"/>
              <a:gd name="T10" fmla="*/ 2147483646 w 3787"/>
              <a:gd name="T11" fmla="*/ 2147483646 h 2064"/>
              <a:gd name="T12" fmla="*/ 2147483646 w 3787"/>
              <a:gd name="T13" fmla="*/ 2147483646 h 2064"/>
              <a:gd name="T14" fmla="*/ 2147483646 w 3787"/>
              <a:gd name="T15" fmla="*/ 0 h 2064"/>
              <a:gd name="T16" fmla="*/ 2147483646 w 3787"/>
              <a:gd name="T17" fmla="*/ 2147483646 h 2064"/>
              <a:gd name="T18" fmla="*/ 2147483646 w 3787"/>
              <a:gd name="T19" fmla="*/ 2147483646 h 2064"/>
              <a:gd name="T20" fmla="*/ 2147483646 w 3787"/>
              <a:gd name="T21" fmla="*/ 2147483646 h 20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7"/>
              <a:gd name="T34" fmla="*/ 0 h 2064"/>
              <a:gd name="T35" fmla="*/ 3787 w 3787"/>
              <a:gd name="T36" fmla="*/ 2064 h 20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7" h="2064">
                <a:moveTo>
                  <a:pt x="299" y="930"/>
                </a:moveTo>
                <a:lnTo>
                  <a:pt x="0" y="930"/>
                </a:lnTo>
                <a:lnTo>
                  <a:pt x="0" y="2064"/>
                </a:lnTo>
                <a:lnTo>
                  <a:pt x="3787" y="2064"/>
                </a:lnTo>
                <a:lnTo>
                  <a:pt x="3787" y="930"/>
                </a:lnTo>
                <a:lnTo>
                  <a:pt x="3084" y="930"/>
                </a:lnTo>
                <a:lnTo>
                  <a:pt x="3084" y="159"/>
                </a:lnTo>
                <a:cubicBezTo>
                  <a:pt x="3051" y="4"/>
                  <a:pt x="2953" y="0"/>
                  <a:pt x="2885" y="0"/>
                </a:cubicBezTo>
                <a:cubicBezTo>
                  <a:pt x="2817" y="0"/>
                  <a:pt x="2711" y="4"/>
                  <a:pt x="2676" y="159"/>
                </a:cubicBezTo>
                <a:lnTo>
                  <a:pt x="2675" y="928"/>
                </a:lnTo>
                <a:lnTo>
                  <a:pt x="1391" y="934"/>
                </a:lnTo>
              </a:path>
            </a:pathLst>
          </a:custGeom>
          <a:noFill/>
          <a:ln w="38100">
            <a:solidFill>
              <a:schemeClr val="accent2"/>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6" name="Oval 25">
            <a:extLst>
              <a:ext uri="{FF2B5EF4-FFF2-40B4-BE49-F238E27FC236}">
                <a16:creationId xmlns:a16="http://schemas.microsoft.com/office/drawing/2014/main" id="{EF5EB1F4-FE49-4D8E-94A8-74B1E13B3173}"/>
              </a:ext>
            </a:extLst>
          </p:cNvPr>
          <p:cNvSpPr>
            <a:spLocks noChangeArrowheads="1"/>
          </p:cNvSpPr>
          <p:nvPr/>
        </p:nvSpPr>
        <p:spPr bwMode="auto">
          <a:xfrm>
            <a:off x="5003800" y="6411913"/>
            <a:ext cx="419100" cy="4191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4837" name="Line 26">
            <a:extLst>
              <a:ext uri="{FF2B5EF4-FFF2-40B4-BE49-F238E27FC236}">
                <a16:creationId xmlns:a16="http://schemas.microsoft.com/office/drawing/2014/main" id="{D8362511-2598-4916-B820-C11471141322}"/>
              </a:ext>
            </a:extLst>
          </p:cNvPr>
          <p:cNvSpPr>
            <a:spLocks noChangeShapeType="1"/>
          </p:cNvSpPr>
          <p:nvPr/>
        </p:nvSpPr>
        <p:spPr bwMode="auto">
          <a:xfrm>
            <a:off x="3463925" y="4827588"/>
            <a:ext cx="261938" cy="0"/>
          </a:xfrm>
          <a:prstGeom prst="line">
            <a:avLst/>
          </a:prstGeom>
          <a:noFill/>
          <a:ln w="28575">
            <a:solidFill>
              <a:schemeClr val="accent2"/>
            </a:solidFill>
            <a:round/>
            <a:headEnd type="triangle" w="lg"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34838" name="Line 27">
            <a:extLst>
              <a:ext uri="{FF2B5EF4-FFF2-40B4-BE49-F238E27FC236}">
                <a16:creationId xmlns:a16="http://schemas.microsoft.com/office/drawing/2014/main" id="{F82B6A9F-DAEC-42D6-AA01-DEDEFBFC4976}"/>
              </a:ext>
            </a:extLst>
          </p:cNvPr>
          <p:cNvSpPr>
            <a:spLocks noChangeShapeType="1"/>
          </p:cNvSpPr>
          <p:nvPr/>
        </p:nvSpPr>
        <p:spPr bwMode="auto">
          <a:xfrm flipH="1">
            <a:off x="3671888" y="6430963"/>
            <a:ext cx="261937" cy="0"/>
          </a:xfrm>
          <a:prstGeom prst="line">
            <a:avLst/>
          </a:prstGeom>
          <a:noFill/>
          <a:ln w="28575">
            <a:solidFill>
              <a:schemeClr val="accent2"/>
            </a:solidFill>
            <a:round/>
            <a:headEnd type="triangle" w="lg"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34839" name="Line 28">
            <a:extLst>
              <a:ext uri="{FF2B5EF4-FFF2-40B4-BE49-F238E27FC236}">
                <a16:creationId xmlns:a16="http://schemas.microsoft.com/office/drawing/2014/main" id="{A36CDE18-86EA-4250-9121-22818A93F732}"/>
              </a:ext>
            </a:extLst>
          </p:cNvPr>
          <p:cNvSpPr>
            <a:spLocks noChangeShapeType="1"/>
          </p:cNvSpPr>
          <p:nvPr/>
        </p:nvSpPr>
        <p:spPr bwMode="auto">
          <a:xfrm rot="16200000" flipH="1">
            <a:off x="7069931" y="5698332"/>
            <a:ext cx="261937" cy="0"/>
          </a:xfrm>
          <a:prstGeom prst="line">
            <a:avLst/>
          </a:prstGeom>
          <a:noFill/>
          <a:ln w="28575">
            <a:solidFill>
              <a:schemeClr val="accent2"/>
            </a:solidFill>
            <a:round/>
            <a:headEnd type="triangle" w="lg"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34840" name="Line 29">
            <a:extLst>
              <a:ext uri="{FF2B5EF4-FFF2-40B4-BE49-F238E27FC236}">
                <a16:creationId xmlns:a16="http://schemas.microsoft.com/office/drawing/2014/main" id="{7D84F1FA-BEB7-4AC4-A267-9FB91A9B42EB}"/>
              </a:ext>
            </a:extLst>
          </p:cNvPr>
          <p:cNvSpPr>
            <a:spLocks noChangeShapeType="1"/>
          </p:cNvSpPr>
          <p:nvPr/>
        </p:nvSpPr>
        <p:spPr bwMode="auto">
          <a:xfrm rot="5400000" flipH="1" flipV="1">
            <a:off x="1416844" y="5661819"/>
            <a:ext cx="261938" cy="0"/>
          </a:xfrm>
          <a:prstGeom prst="line">
            <a:avLst/>
          </a:prstGeom>
          <a:noFill/>
          <a:ln w="28575">
            <a:solidFill>
              <a:schemeClr val="accent2"/>
            </a:solidFill>
            <a:round/>
            <a:headEnd type="triangle" w="lg"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34841" name="Rectangle 30">
            <a:extLst>
              <a:ext uri="{FF2B5EF4-FFF2-40B4-BE49-F238E27FC236}">
                <a16:creationId xmlns:a16="http://schemas.microsoft.com/office/drawing/2014/main" id="{F12A1468-BEE5-46BA-AA2C-E64D036A99F0}"/>
              </a:ext>
            </a:extLst>
          </p:cNvPr>
          <p:cNvSpPr>
            <a:spLocks noChangeArrowheads="1"/>
          </p:cNvSpPr>
          <p:nvPr/>
        </p:nvSpPr>
        <p:spPr bwMode="auto">
          <a:xfrm>
            <a:off x="2232025" y="3046413"/>
            <a:ext cx="179388" cy="1908175"/>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4842" name="Rectangle 31">
            <a:extLst>
              <a:ext uri="{FF2B5EF4-FFF2-40B4-BE49-F238E27FC236}">
                <a16:creationId xmlns:a16="http://schemas.microsoft.com/office/drawing/2014/main" id="{DA7B1319-CA59-497E-8C3C-EA8F4B2CBA8A}"/>
              </a:ext>
            </a:extLst>
          </p:cNvPr>
          <p:cNvSpPr>
            <a:spLocks noChangeArrowheads="1"/>
          </p:cNvSpPr>
          <p:nvPr/>
        </p:nvSpPr>
        <p:spPr bwMode="auto">
          <a:xfrm>
            <a:off x="2665413" y="3046413"/>
            <a:ext cx="179387" cy="1908175"/>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4843" name="Rectangle 32">
            <a:extLst>
              <a:ext uri="{FF2B5EF4-FFF2-40B4-BE49-F238E27FC236}">
                <a16:creationId xmlns:a16="http://schemas.microsoft.com/office/drawing/2014/main" id="{4AAE0508-BDA4-4262-970F-46DB8FB8FB51}"/>
              </a:ext>
            </a:extLst>
          </p:cNvPr>
          <p:cNvSpPr>
            <a:spLocks noChangeArrowheads="1"/>
          </p:cNvSpPr>
          <p:nvPr/>
        </p:nvSpPr>
        <p:spPr bwMode="auto">
          <a:xfrm>
            <a:off x="3097213" y="3046413"/>
            <a:ext cx="179387" cy="1908175"/>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34844" name="Group 33">
            <a:extLst>
              <a:ext uri="{FF2B5EF4-FFF2-40B4-BE49-F238E27FC236}">
                <a16:creationId xmlns:a16="http://schemas.microsoft.com/office/drawing/2014/main" id="{4094FA03-0B6A-4501-89F1-689EB1043A26}"/>
              </a:ext>
            </a:extLst>
          </p:cNvPr>
          <p:cNvGrpSpPr>
            <a:grpSpLocks/>
          </p:cNvGrpSpPr>
          <p:nvPr/>
        </p:nvGrpSpPr>
        <p:grpSpPr bwMode="auto">
          <a:xfrm>
            <a:off x="2532063" y="2108200"/>
            <a:ext cx="439737" cy="1778000"/>
            <a:chOff x="1436" y="1047"/>
            <a:chExt cx="277" cy="727"/>
          </a:xfrm>
        </p:grpSpPr>
        <p:sp>
          <p:nvSpPr>
            <p:cNvPr id="34865" name="Line 34">
              <a:extLst>
                <a:ext uri="{FF2B5EF4-FFF2-40B4-BE49-F238E27FC236}">
                  <a16:creationId xmlns:a16="http://schemas.microsoft.com/office/drawing/2014/main" id="{B7DC366A-5317-457D-A369-B141119BE189}"/>
                </a:ext>
              </a:extLst>
            </p:cNvPr>
            <p:cNvSpPr>
              <a:spLocks noChangeShapeType="1"/>
            </p:cNvSpPr>
            <p:nvPr/>
          </p:nvSpPr>
          <p:spPr bwMode="auto">
            <a:xfrm flipV="1">
              <a:off x="1436" y="1049"/>
              <a:ext cx="0" cy="725"/>
            </a:xfrm>
            <a:prstGeom prst="line">
              <a:avLst/>
            </a:prstGeom>
            <a:noFill/>
            <a:ln w="57150">
              <a:solidFill>
                <a:schemeClr val="accent2"/>
              </a:solidFill>
              <a:round/>
              <a:headEnd type="oval"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866" name="Line 35">
              <a:extLst>
                <a:ext uri="{FF2B5EF4-FFF2-40B4-BE49-F238E27FC236}">
                  <a16:creationId xmlns:a16="http://schemas.microsoft.com/office/drawing/2014/main" id="{3658524A-C634-45F4-9DD9-D94ACB07549A}"/>
                </a:ext>
              </a:extLst>
            </p:cNvPr>
            <p:cNvSpPr>
              <a:spLocks noChangeShapeType="1"/>
            </p:cNvSpPr>
            <p:nvPr/>
          </p:nvSpPr>
          <p:spPr bwMode="auto">
            <a:xfrm flipV="1">
              <a:off x="1713" y="1047"/>
              <a:ext cx="0" cy="725"/>
            </a:xfrm>
            <a:prstGeom prst="line">
              <a:avLst/>
            </a:prstGeom>
            <a:noFill/>
            <a:ln w="57150">
              <a:solidFill>
                <a:schemeClr val="accent2"/>
              </a:solidFill>
              <a:round/>
              <a:headEnd type="oval"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4845" name="Line 36">
            <a:extLst>
              <a:ext uri="{FF2B5EF4-FFF2-40B4-BE49-F238E27FC236}">
                <a16:creationId xmlns:a16="http://schemas.microsoft.com/office/drawing/2014/main" id="{7F6C4D04-9297-4DBD-957C-0F4BC211F96D}"/>
              </a:ext>
            </a:extLst>
          </p:cNvPr>
          <p:cNvSpPr>
            <a:spLocks noChangeShapeType="1"/>
          </p:cNvSpPr>
          <p:nvPr/>
        </p:nvSpPr>
        <p:spPr bwMode="auto">
          <a:xfrm rot="10800000" flipH="1">
            <a:off x="4440238" y="4991100"/>
            <a:ext cx="261937" cy="0"/>
          </a:xfrm>
          <a:prstGeom prst="line">
            <a:avLst/>
          </a:prstGeom>
          <a:noFill/>
          <a:ln w="28575">
            <a:solidFill>
              <a:schemeClr val="accent2"/>
            </a:solidFill>
            <a:round/>
            <a:headEnd type="triangle" w="lg" len="med"/>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4" name="Group 37">
            <a:extLst>
              <a:ext uri="{FF2B5EF4-FFF2-40B4-BE49-F238E27FC236}">
                <a16:creationId xmlns:a16="http://schemas.microsoft.com/office/drawing/2014/main" id="{34DC775A-18C4-4162-AB57-C4430DF99D48}"/>
              </a:ext>
            </a:extLst>
          </p:cNvPr>
          <p:cNvGrpSpPr>
            <a:grpSpLocks/>
          </p:cNvGrpSpPr>
          <p:nvPr/>
        </p:nvGrpSpPr>
        <p:grpSpPr bwMode="auto">
          <a:xfrm>
            <a:off x="3203575" y="3168650"/>
            <a:ext cx="1752600" cy="1200150"/>
            <a:chOff x="1859" y="1715"/>
            <a:chExt cx="1046" cy="756"/>
          </a:xfrm>
        </p:grpSpPr>
        <p:sp>
          <p:nvSpPr>
            <p:cNvPr id="34863" name="Text Box 38">
              <a:extLst>
                <a:ext uri="{FF2B5EF4-FFF2-40B4-BE49-F238E27FC236}">
                  <a16:creationId xmlns:a16="http://schemas.microsoft.com/office/drawing/2014/main" id="{B31B2F70-F4E4-411F-8CBB-025A720C1AAA}"/>
                </a:ext>
              </a:extLst>
            </p:cNvPr>
            <p:cNvSpPr txBox="1">
              <a:spLocks noChangeArrowheads="1"/>
            </p:cNvSpPr>
            <p:nvPr/>
          </p:nvSpPr>
          <p:spPr bwMode="auto">
            <a:xfrm>
              <a:off x="2245" y="1715"/>
              <a:ext cx="66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2400" b="1">
                  <a:solidFill>
                    <a:schemeClr val="hlink"/>
                  </a:solidFill>
                  <a:latin typeface="VNI-Times" pitchFamily="2" charset="0"/>
                </a:rPr>
                <a:t>Thanh nhieân lieäu</a:t>
              </a:r>
              <a:endParaRPr lang="en-US" altLang="en-US" sz="2800" b="1">
                <a:latin typeface="VNI-Times" pitchFamily="2" charset="0"/>
              </a:endParaRPr>
            </a:p>
          </p:txBody>
        </p:sp>
        <p:sp>
          <p:nvSpPr>
            <p:cNvPr id="34864" name="Line 39">
              <a:extLst>
                <a:ext uri="{FF2B5EF4-FFF2-40B4-BE49-F238E27FC236}">
                  <a16:creationId xmlns:a16="http://schemas.microsoft.com/office/drawing/2014/main" id="{9A045324-F6AC-4374-963E-D094BBC60006}"/>
                </a:ext>
              </a:extLst>
            </p:cNvPr>
            <p:cNvSpPr>
              <a:spLocks noChangeShapeType="1"/>
            </p:cNvSpPr>
            <p:nvPr/>
          </p:nvSpPr>
          <p:spPr bwMode="auto">
            <a:xfrm flipV="1">
              <a:off x="1859" y="2001"/>
              <a:ext cx="454" cy="227"/>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40">
            <a:extLst>
              <a:ext uri="{FF2B5EF4-FFF2-40B4-BE49-F238E27FC236}">
                <a16:creationId xmlns:a16="http://schemas.microsoft.com/office/drawing/2014/main" id="{6E249EB8-E27F-4290-9B74-2CA0828E09A6}"/>
              </a:ext>
            </a:extLst>
          </p:cNvPr>
          <p:cNvGrpSpPr>
            <a:grpSpLocks/>
          </p:cNvGrpSpPr>
          <p:nvPr/>
        </p:nvGrpSpPr>
        <p:grpSpPr bwMode="auto">
          <a:xfrm>
            <a:off x="2987675" y="1360488"/>
            <a:ext cx="2435225" cy="828675"/>
            <a:chOff x="1723" y="867"/>
            <a:chExt cx="1534" cy="522"/>
          </a:xfrm>
        </p:grpSpPr>
        <p:sp>
          <p:nvSpPr>
            <p:cNvPr id="34861" name="Text Box 41">
              <a:extLst>
                <a:ext uri="{FF2B5EF4-FFF2-40B4-BE49-F238E27FC236}">
                  <a16:creationId xmlns:a16="http://schemas.microsoft.com/office/drawing/2014/main" id="{EA906E91-E1A6-429B-80CF-55192E9432F2}"/>
                </a:ext>
              </a:extLst>
            </p:cNvPr>
            <p:cNvSpPr txBox="1">
              <a:spLocks noChangeArrowheads="1"/>
            </p:cNvSpPr>
            <p:nvPr/>
          </p:nvSpPr>
          <p:spPr bwMode="auto">
            <a:xfrm>
              <a:off x="2245" y="867"/>
              <a:ext cx="101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2000" b="1">
                  <a:solidFill>
                    <a:schemeClr val="hlink"/>
                  </a:solidFill>
                  <a:latin typeface="VNI-Times" pitchFamily="2" charset="0"/>
                </a:rPr>
                <a:t>Caùc thanh ñieàu khiển</a:t>
              </a:r>
              <a:endParaRPr lang="en-US" altLang="en-US" sz="2000" b="1">
                <a:latin typeface="VNI-Times" pitchFamily="2" charset="0"/>
              </a:endParaRPr>
            </a:p>
          </p:txBody>
        </p:sp>
        <p:sp>
          <p:nvSpPr>
            <p:cNvPr id="34862" name="Line 42">
              <a:extLst>
                <a:ext uri="{FF2B5EF4-FFF2-40B4-BE49-F238E27FC236}">
                  <a16:creationId xmlns:a16="http://schemas.microsoft.com/office/drawing/2014/main" id="{7A32C703-E34D-4572-A242-B685E37EAC77}"/>
                </a:ext>
              </a:extLst>
            </p:cNvPr>
            <p:cNvSpPr>
              <a:spLocks noChangeShapeType="1"/>
            </p:cNvSpPr>
            <p:nvPr/>
          </p:nvSpPr>
          <p:spPr bwMode="auto">
            <a:xfrm flipV="1">
              <a:off x="1723" y="1094"/>
              <a:ext cx="567" cy="295"/>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43">
            <a:extLst>
              <a:ext uri="{FF2B5EF4-FFF2-40B4-BE49-F238E27FC236}">
                <a16:creationId xmlns:a16="http://schemas.microsoft.com/office/drawing/2014/main" id="{34B26012-5D0C-41C1-AA29-6E132B7BADD7}"/>
              </a:ext>
            </a:extLst>
          </p:cNvPr>
          <p:cNvGrpSpPr>
            <a:grpSpLocks/>
          </p:cNvGrpSpPr>
          <p:nvPr/>
        </p:nvGrpSpPr>
        <p:grpSpPr bwMode="auto">
          <a:xfrm>
            <a:off x="2730500" y="4897438"/>
            <a:ext cx="2403475" cy="1109662"/>
            <a:chOff x="1561" y="2804"/>
            <a:chExt cx="1514" cy="699"/>
          </a:xfrm>
        </p:grpSpPr>
        <p:sp>
          <p:nvSpPr>
            <p:cNvPr id="34859" name="Text Box 44">
              <a:extLst>
                <a:ext uri="{FF2B5EF4-FFF2-40B4-BE49-F238E27FC236}">
                  <a16:creationId xmlns:a16="http://schemas.microsoft.com/office/drawing/2014/main" id="{6158B342-F08B-46FC-B29A-F218F2147B3A}"/>
                </a:ext>
              </a:extLst>
            </p:cNvPr>
            <p:cNvSpPr txBox="1">
              <a:spLocks noChangeArrowheads="1"/>
            </p:cNvSpPr>
            <p:nvPr/>
          </p:nvSpPr>
          <p:spPr bwMode="auto">
            <a:xfrm>
              <a:off x="1561" y="3212"/>
              <a:ext cx="1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400" b="1">
                  <a:solidFill>
                    <a:schemeClr val="hlink"/>
                  </a:solidFill>
                  <a:latin typeface="VNI-Times" pitchFamily="2" charset="0"/>
                </a:rPr>
                <a:t>Chaát laøm chaäm</a:t>
              </a:r>
              <a:endParaRPr lang="en-US" altLang="en-US" sz="2800" b="1">
                <a:latin typeface="VNI-Times" pitchFamily="2" charset="0"/>
              </a:endParaRPr>
            </a:p>
          </p:txBody>
        </p:sp>
        <p:sp>
          <p:nvSpPr>
            <p:cNvPr id="34860" name="Line 45">
              <a:extLst>
                <a:ext uri="{FF2B5EF4-FFF2-40B4-BE49-F238E27FC236}">
                  <a16:creationId xmlns:a16="http://schemas.microsoft.com/office/drawing/2014/main" id="{BDDCF5C0-E72F-4E21-B35D-0F7CDFF7D7E8}"/>
                </a:ext>
              </a:extLst>
            </p:cNvPr>
            <p:cNvSpPr>
              <a:spLocks noChangeShapeType="1"/>
            </p:cNvSpPr>
            <p:nvPr/>
          </p:nvSpPr>
          <p:spPr bwMode="auto">
            <a:xfrm rot="4097968" flipV="1">
              <a:off x="1746" y="2861"/>
              <a:ext cx="518" cy="403"/>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grpSp>
      <p:sp>
        <p:nvSpPr>
          <p:cNvPr id="140335" name="Text Box 47">
            <a:extLst>
              <a:ext uri="{FF2B5EF4-FFF2-40B4-BE49-F238E27FC236}">
                <a16:creationId xmlns:a16="http://schemas.microsoft.com/office/drawing/2014/main" id="{53F98C03-857C-4DB9-90F4-EFB35EBF3842}"/>
              </a:ext>
            </a:extLst>
          </p:cNvPr>
          <p:cNvSpPr txBox="1">
            <a:spLocks noChangeArrowheads="1"/>
          </p:cNvSpPr>
          <p:nvPr/>
        </p:nvSpPr>
        <p:spPr bwMode="auto">
          <a:xfrm>
            <a:off x="892175" y="1858963"/>
            <a:ext cx="111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400" b="1">
                <a:solidFill>
                  <a:schemeClr val="hlink"/>
                </a:solidFill>
                <a:latin typeface="VNI-Times" pitchFamily="2" charset="0"/>
              </a:rPr>
              <a:t>Chất tải nhiệt</a:t>
            </a:r>
          </a:p>
        </p:txBody>
      </p:sp>
      <p:sp>
        <p:nvSpPr>
          <p:cNvPr id="140336" name="Line 48">
            <a:extLst>
              <a:ext uri="{FF2B5EF4-FFF2-40B4-BE49-F238E27FC236}">
                <a16:creationId xmlns:a16="http://schemas.microsoft.com/office/drawing/2014/main" id="{9C45C950-CDD2-4371-9E20-E090DDD9F9AC}"/>
              </a:ext>
            </a:extLst>
          </p:cNvPr>
          <p:cNvSpPr>
            <a:spLocks noChangeShapeType="1"/>
          </p:cNvSpPr>
          <p:nvPr/>
        </p:nvSpPr>
        <p:spPr bwMode="auto">
          <a:xfrm flipH="1" flipV="1">
            <a:off x="1471613" y="2351088"/>
            <a:ext cx="760412" cy="11112"/>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sp>
        <p:nvSpPr>
          <p:cNvPr id="34851" name="Text Box 49">
            <a:extLst>
              <a:ext uri="{FF2B5EF4-FFF2-40B4-BE49-F238E27FC236}">
                <a16:creationId xmlns:a16="http://schemas.microsoft.com/office/drawing/2014/main" id="{BCFEF9FF-9BDD-40EF-8A7E-5CBDCD7F7026}"/>
              </a:ext>
            </a:extLst>
          </p:cNvPr>
          <p:cNvSpPr txBox="1">
            <a:spLocks noChangeArrowheads="1"/>
          </p:cNvSpPr>
          <p:nvPr/>
        </p:nvSpPr>
        <p:spPr bwMode="auto">
          <a:xfrm>
            <a:off x="4752975" y="5973763"/>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2400" b="1">
                <a:solidFill>
                  <a:schemeClr val="hlink"/>
                </a:solidFill>
                <a:latin typeface="VNI-Times" pitchFamily="2" charset="0"/>
              </a:rPr>
              <a:t>Bơm</a:t>
            </a:r>
          </a:p>
        </p:txBody>
      </p:sp>
      <p:sp>
        <p:nvSpPr>
          <p:cNvPr id="34852" name="Text Box 50">
            <a:extLst>
              <a:ext uri="{FF2B5EF4-FFF2-40B4-BE49-F238E27FC236}">
                <a16:creationId xmlns:a16="http://schemas.microsoft.com/office/drawing/2014/main" id="{90BE8650-E0E1-42C9-A892-FDE5D3DA948A}"/>
              </a:ext>
            </a:extLst>
          </p:cNvPr>
          <p:cNvSpPr txBox="1">
            <a:spLocks noChangeArrowheads="1"/>
          </p:cNvSpPr>
          <p:nvPr/>
        </p:nvSpPr>
        <p:spPr bwMode="auto">
          <a:xfrm>
            <a:off x="7380288" y="3119438"/>
            <a:ext cx="133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2400" b="1">
                <a:solidFill>
                  <a:schemeClr val="hlink"/>
                </a:solidFill>
                <a:latin typeface="VNI-Times" pitchFamily="2" charset="0"/>
              </a:rPr>
              <a:t>Nước</a:t>
            </a:r>
          </a:p>
        </p:txBody>
      </p:sp>
      <p:sp>
        <p:nvSpPr>
          <p:cNvPr id="34853" name="Text Box 51">
            <a:extLst>
              <a:ext uri="{FF2B5EF4-FFF2-40B4-BE49-F238E27FC236}">
                <a16:creationId xmlns:a16="http://schemas.microsoft.com/office/drawing/2014/main" id="{7654D047-C036-4A7F-905C-5914203D81E3}"/>
              </a:ext>
            </a:extLst>
          </p:cNvPr>
          <p:cNvSpPr txBox="1">
            <a:spLocks noChangeArrowheads="1"/>
          </p:cNvSpPr>
          <p:nvPr/>
        </p:nvSpPr>
        <p:spPr bwMode="auto">
          <a:xfrm>
            <a:off x="6264275" y="1643063"/>
            <a:ext cx="2700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2400" b="1">
                <a:solidFill>
                  <a:schemeClr val="hlink"/>
                </a:solidFill>
                <a:latin typeface="VNI-Times" pitchFamily="2" charset="0"/>
              </a:rPr>
              <a:t>Hơi đi tới tuabin</a:t>
            </a:r>
          </a:p>
        </p:txBody>
      </p:sp>
      <p:sp>
        <p:nvSpPr>
          <p:cNvPr id="48" name="Text Box 5">
            <a:extLst>
              <a:ext uri="{FF2B5EF4-FFF2-40B4-BE49-F238E27FC236}">
                <a16:creationId xmlns:a16="http://schemas.microsoft.com/office/drawing/2014/main" id="{5494CC74-554E-4617-BB02-3DC548705630}"/>
              </a:ext>
            </a:extLst>
          </p:cNvPr>
          <p:cNvSpPr txBox="1">
            <a:spLocks noChangeArrowheads="1"/>
          </p:cNvSpPr>
          <p:nvPr/>
        </p:nvSpPr>
        <p:spPr bwMode="ltGray">
          <a:xfrm>
            <a:off x="457200" y="514350"/>
            <a:ext cx="850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spcBef>
                <a:spcPct val="0"/>
              </a:spcBef>
              <a:buFontTx/>
              <a:buNone/>
            </a:pPr>
            <a:r>
              <a:rPr lang="vi-VN" altLang="en-US" sz="2000">
                <a:solidFill>
                  <a:srgbClr val="2F1E03"/>
                </a:solidFill>
                <a:latin typeface="Times New Roman" panose="02020603050405020304" pitchFamily="18" charset="0"/>
              </a:rPr>
              <a:t>- Phản ứng </a:t>
            </a:r>
            <a:r>
              <a:rPr lang="en-US" altLang="en-US" sz="2000">
                <a:solidFill>
                  <a:srgbClr val="2F1E03"/>
                </a:solidFill>
                <a:latin typeface="Times New Roman" panose="02020603050405020304" pitchFamily="18" charset="0"/>
              </a:rPr>
              <a:t>dâ</a:t>
            </a:r>
            <a:r>
              <a:rPr lang="vi-VN" altLang="en-US" sz="2000">
                <a:solidFill>
                  <a:srgbClr val="2F1E03"/>
                </a:solidFill>
                <a:latin typeface="Times New Roman" panose="02020603050405020304" pitchFamily="18" charset="0"/>
              </a:rPr>
              <a:t>y chuyền</a:t>
            </a:r>
            <a:r>
              <a:rPr lang="en-US" altLang="en-US" sz="2000">
                <a:solidFill>
                  <a:srgbClr val="2F1E03"/>
                </a:solidFill>
                <a:latin typeface="Times New Roman" panose="02020603050405020304" pitchFamily="18" charset="0"/>
              </a:rPr>
              <a:t> trong lò phản ứng hạt nhân</a:t>
            </a:r>
            <a:r>
              <a:rPr lang="vi-VN" altLang="en-US" sz="2000">
                <a:solidFill>
                  <a:srgbClr val="2F1E03"/>
                </a:solidFill>
                <a:latin typeface="Times New Roman" panose="02020603050405020304" pitchFamily="18" charset="0"/>
              </a:rPr>
              <a:t> với trường hợp s = 1. </a:t>
            </a:r>
          </a:p>
        </p:txBody>
      </p:sp>
      <p:sp>
        <p:nvSpPr>
          <p:cNvPr id="2" name="Rectangle 1">
            <a:extLst>
              <a:ext uri="{FF2B5EF4-FFF2-40B4-BE49-F238E27FC236}">
                <a16:creationId xmlns:a16="http://schemas.microsoft.com/office/drawing/2014/main" id="{807ECFC8-C033-4991-ACE7-8EC730A69B3F}"/>
              </a:ext>
            </a:extLst>
          </p:cNvPr>
          <p:cNvSpPr>
            <a:spLocks noChangeArrowheads="1"/>
          </p:cNvSpPr>
          <p:nvPr/>
        </p:nvSpPr>
        <p:spPr bwMode="auto">
          <a:xfrm>
            <a:off x="457200" y="881063"/>
            <a:ext cx="829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just" eaLnBrk="1" hangingPunct="1">
              <a:spcBef>
                <a:spcPct val="50000"/>
              </a:spcBef>
              <a:buFontTx/>
              <a:buNone/>
            </a:pPr>
            <a:r>
              <a:rPr lang="en-US" altLang="en-US" sz="2000">
                <a:solidFill>
                  <a:srgbClr val="2F1E03"/>
                </a:solidFill>
                <a:latin typeface="Times New Roman" panose="02020603050405020304" pitchFamily="18" charset="0"/>
              </a:rPr>
              <a:t>- Dùng thanh điều khiển có chứa bo, cađimi nhờ vào khả năng hấp thụ nơtrôn.</a:t>
            </a:r>
          </a:p>
        </p:txBody>
      </p:sp>
      <p:sp>
        <p:nvSpPr>
          <p:cNvPr id="51" name="Text Box 4">
            <a:extLst>
              <a:ext uri="{FF2B5EF4-FFF2-40B4-BE49-F238E27FC236}">
                <a16:creationId xmlns:a16="http://schemas.microsoft.com/office/drawing/2014/main" id="{D5369E27-D3D3-420B-B191-4ECFAAF41ADE}"/>
              </a:ext>
            </a:extLst>
          </p:cNvPr>
          <p:cNvSpPr txBox="1">
            <a:spLocks noChangeArrowheads="1"/>
          </p:cNvSpPr>
          <p:nvPr/>
        </p:nvSpPr>
        <p:spPr bwMode="ltGray">
          <a:xfrm>
            <a:off x="228600" y="-127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rPr>
              <a:t>3. Phaûn öùng phaân haïch coù ñieàu khieån. </a:t>
            </a:r>
          </a:p>
        </p:txBody>
      </p:sp>
      <p:sp>
        <p:nvSpPr>
          <p:cNvPr id="34857" name="Action Button: Forward or Next 6">
            <a:hlinkClick r:id="" action="ppaction://hlinkshowjump?jump=nextslide" highlightClick="1"/>
            <a:extLst>
              <a:ext uri="{FF2B5EF4-FFF2-40B4-BE49-F238E27FC236}">
                <a16:creationId xmlns:a16="http://schemas.microsoft.com/office/drawing/2014/main" id="{38131A15-D100-410A-99C4-F34AD5BFA244}"/>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4858" name="Action Button: Back or Previous 7">
            <a:hlinkClick r:id="" action="ppaction://hlinkshowjump?jump=previousslide" highlightClick="1"/>
            <a:extLst>
              <a:ext uri="{FF2B5EF4-FFF2-40B4-BE49-F238E27FC236}">
                <a16:creationId xmlns:a16="http://schemas.microsoft.com/office/drawing/2014/main" id="{0880EBAA-7A9C-4134-A470-BEBF0D455CBA}"/>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childTnLst>
                          </p:cTn>
                        </p:par>
                        <p:par>
                          <p:cTn id="10" fill="hold" nodeType="afterGroup">
                            <p:stCondLst>
                              <p:cond delay="1480"/>
                            </p:stCondLst>
                            <p:childTnLst>
                              <p:par>
                                <p:cTn id="11" presetID="35" presetClass="emph" presetSubtype="0" repeatCount="indefinite" fill="hold" nodeType="afterEffect">
                                  <p:stCondLst>
                                    <p:cond delay="0"/>
                                  </p:stCondLst>
                                  <p:childTnLst>
                                    <p:anim calcmode="discrete" valueType="str">
                                      <p:cBhvr>
                                        <p:cTn id="12" dur="1000" fill="hold"/>
                                        <p:tgtEl>
                                          <p:spTgt spid="140305"/>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0"/>
                                  </p:stCondLst>
                                  <p:childTnLst>
                                    <p:anim calcmode="discrete" valueType="str">
                                      <p:cBhvr>
                                        <p:cTn id="14" dur="1000" fill="hold"/>
                                        <p:tgtEl>
                                          <p:spTgt spid="14031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1000" fill="hold"/>
                                        <p:tgtEl>
                                          <p:spTgt spid="140308"/>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500"/>
                                  </p:stCondLst>
                                  <p:childTnLst>
                                    <p:anim calcmode="discrete" valueType="str">
                                      <p:cBhvr>
                                        <p:cTn id="18" dur="1000" fill="hold"/>
                                        <p:tgtEl>
                                          <p:spTgt spid="14030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500"/>
                                  </p:stCondLst>
                                  <p:childTnLst>
                                    <p:anim calcmode="discrete" valueType="str">
                                      <p:cBhvr>
                                        <p:cTn id="20" dur="1000" fill="hold"/>
                                        <p:tgtEl>
                                          <p:spTgt spid="140309"/>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nodeType="withEffect">
                                  <p:stCondLst>
                                    <p:cond delay="500"/>
                                  </p:stCondLst>
                                  <p:childTnLst>
                                    <p:anim calcmode="discrete" valueType="str">
                                      <p:cBhvr>
                                        <p:cTn id="22" dur="1000" fill="hold"/>
                                        <p:tgtEl>
                                          <p:spTgt spid="140311"/>
                                        </p:tgtEl>
                                        <p:attrNameLst>
                                          <p:attrName>style.visibility</p:attrName>
                                        </p:attrNameLst>
                                      </p:cBhvr>
                                      <p:tavLst>
                                        <p:tav tm="0">
                                          <p:val>
                                            <p:strVal val="hidden"/>
                                          </p:val>
                                        </p:tav>
                                        <p:tav tm="50000">
                                          <p:val>
                                            <p:strVal val="visible"/>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1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1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nodeType="clickEffect">
                                  <p:stCondLst>
                                    <p:cond delay="0"/>
                                  </p:stCondLst>
                                  <p:childTnLst>
                                    <p:set>
                                      <p:cBhvr>
                                        <p:cTn id="41" dur="1" fill="hold">
                                          <p:stCondLst>
                                            <p:cond delay="0"/>
                                          </p:stCondLst>
                                        </p:cTn>
                                        <p:tgtEl>
                                          <p:spTgt spid="140336"/>
                                        </p:tgtEl>
                                        <p:attrNameLst>
                                          <p:attrName>style.visibility</p:attrName>
                                        </p:attrNameLst>
                                      </p:cBhvr>
                                      <p:to>
                                        <p:strVal val="visible"/>
                                      </p:to>
                                    </p:set>
                                    <p:animEffect transition="in" filter="strips(upRight)">
                                      <p:cBhvr>
                                        <p:cTn id="42" dur="500"/>
                                        <p:tgtEl>
                                          <p:spTgt spid="140336"/>
                                        </p:tgtEl>
                                      </p:cBhvr>
                                    </p:animEffect>
                                  </p:childTnLst>
                                </p:cTn>
                              </p:par>
                            </p:childTnLst>
                          </p:cTn>
                        </p:par>
                        <p:par>
                          <p:cTn id="43" fill="hold" nodeType="afterGroup">
                            <p:stCondLst>
                              <p:cond delay="5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40335"/>
                                        </p:tgtEl>
                                        <p:attrNameLst>
                                          <p:attrName>style.visibility</p:attrName>
                                        </p:attrNameLst>
                                      </p:cBhvr>
                                      <p:to>
                                        <p:strVal val="visible"/>
                                      </p:to>
                                    </p:set>
                                    <p:anim calcmode="discrete" valueType="clr">
                                      <p:cBhvr override="childStyle">
                                        <p:cTn id="46" dur="80"/>
                                        <p:tgtEl>
                                          <p:spTgt spid="14033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40335"/>
                                        </p:tgtEl>
                                        <p:attrNameLst>
                                          <p:attrName>fillcolor</p:attrName>
                                        </p:attrNameLst>
                                      </p:cBhvr>
                                      <p:tavLst>
                                        <p:tav tm="0">
                                          <p:val>
                                            <p:clrVal>
                                              <a:schemeClr val="accent2"/>
                                            </p:clrVal>
                                          </p:val>
                                        </p:tav>
                                        <p:tav tm="50000">
                                          <p:val>
                                            <p:clrVal>
                                              <a:schemeClr val="hlink"/>
                                            </p:clrVal>
                                          </p:val>
                                        </p:tav>
                                      </p:tavLst>
                                    </p:anim>
                                    <p:set>
                                      <p:cBhvr>
                                        <p:cTn id="48" dur="80"/>
                                        <p:tgtEl>
                                          <p:spTgt spid="140335"/>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48"/>
                                        </p:tgtEl>
                                        <p:attrNameLst>
                                          <p:attrName>style.visibility</p:attrName>
                                        </p:attrNameLst>
                                      </p:cBhvr>
                                      <p:to>
                                        <p:strVal val="visible"/>
                                      </p:to>
                                    </p:set>
                                    <p:anim calcmode="discrete" valueType="clr">
                                      <p:cBhvr override="childStyle">
                                        <p:cTn id="53"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8"/>
                                        </p:tgtEl>
                                        <p:attrNameLst>
                                          <p:attrName>fillcolor</p:attrName>
                                        </p:attrNameLst>
                                      </p:cBhvr>
                                      <p:tavLst>
                                        <p:tav tm="0">
                                          <p:val>
                                            <p:clrVal>
                                              <a:schemeClr val="accent2"/>
                                            </p:clrVal>
                                          </p:val>
                                        </p:tav>
                                        <p:tav tm="50000">
                                          <p:val>
                                            <p:clrVal>
                                              <a:schemeClr val="hlink"/>
                                            </p:clrVal>
                                          </p:val>
                                        </p:tav>
                                      </p:tavLst>
                                    </p:anim>
                                    <p:set>
                                      <p:cBhvr>
                                        <p:cTn id="55" dur="80"/>
                                        <p:tgtEl>
                                          <p:spTgt spid="48"/>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35" grpId="0"/>
      <p:bldP spid="48" grpId="0"/>
      <p:bldP spid="2"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777DC293-6997-4FA9-9908-D244F684DD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a:extLst>
              <a:ext uri="{FF2B5EF4-FFF2-40B4-BE49-F238E27FC236}">
                <a16:creationId xmlns:a16="http://schemas.microsoft.com/office/drawing/2014/main" id="{C509B6A7-E2F9-4472-808C-591EA79CD3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120650"/>
            <a:ext cx="4316412"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a:extLst>
              <a:ext uri="{FF2B5EF4-FFF2-40B4-BE49-F238E27FC236}">
                <a16:creationId xmlns:a16="http://schemas.microsoft.com/office/drawing/2014/main" id="{E769A617-C771-49AB-967B-AE9F1396CFD2}"/>
              </a:ext>
            </a:extLst>
          </p:cNvPr>
          <p:cNvSpPr txBox="1">
            <a:spLocks noChangeArrowheads="1"/>
          </p:cNvSpPr>
          <p:nvPr/>
        </p:nvSpPr>
        <p:spPr bwMode="auto">
          <a:xfrm>
            <a:off x="1147763" y="2630488"/>
            <a:ext cx="305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spcBef>
                <a:spcPct val="0"/>
              </a:spcBef>
              <a:buFontTx/>
              <a:buNone/>
            </a:pPr>
            <a:r>
              <a:rPr lang="en-US" altLang="en-US" sz="2400">
                <a:solidFill>
                  <a:srgbClr val="0000CC"/>
                </a:solidFill>
                <a:latin typeface="Times New Roman" panose="02020603050405020304" pitchFamily="18" charset="0"/>
              </a:rPr>
              <a:t>Lò phản ứng tại Đà Lạt</a:t>
            </a:r>
          </a:p>
        </p:txBody>
      </p:sp>
      <p:pic>
        <p:nvPicPr>
          <p:cNvPr id="5" name="Picture 4">
            <a:extLst>
              <a:ext uri="{FF2B5EF4-FFF2-40B4-BE49-F238E27FC236}">
                <a16:creationId xmlns:a16="http://schemas.microsoft.com/office/drawing/2014/main" id="{84506CAC-09FE-4DEB-8DA6-B7D6BF8508BF}"/>
              </a:ext>
            </a:extLst>
          </p:cNvPr>
          <p:cNvPicPr>
            <a:picLocks noChangeAspect="1"/>
          </p:cNvPicPr>
          <p:nvPr/>
        </p:nvPicPr>
        <p:blipFill>
          <a:blip r:embed="rId4"/>
          <a:stretch>
            <a:fillRect/>
          </a:stretch>
        </p:blipFill>
        <p:spPr>
          <a:xfrm>
            <a:off x="72161" y="3290478"/>
            <a:ext cx="5261839" cy="2683500"/>
          </a:xfrm>
          <a:prstGeom prst="rect">
            <a:avLst/>
          </a:prstGeom>
          <a:ln>
            <a:noFill/>
          </a:ln>
          <a:effectLst>
            <a:softEdge rad="112500"/>
          </a:effectLst>
        </p:spPr>
      </p:pic>
      <p:sp>
        <p:nvSpPr>
          <p:cNvPr id="35846" name="TextBox 5">
            <a:extLst>
              <a:ext uri="{FF2B5EF4-FFF2-40B4-BE49-F238E27FC236}">
                <a16:creationId xmlns:a16="http://schemas.microsoft.com/office/drawing/2014/main" id="{A3C7FD24-A66B-46AA-A542-8C0638769542}"/>
              </a:ext>
            </a:extLst>
          </p:cNvPr>
          <p:cNvSpPr txBox="1">
            <a:spLocks noChangeArrowheads="1"/>
          </p:cNvSpPr>
          <p:nvPr/>
        </p:nvSpPr>
        <p:spPr bwMode="auto">
          <a:xfrm>
            <a:off x="5299075" y="2587625"/>
            <a:ext cx="347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spcBef>
                <a:spcPct val="0"/>
              </a:spcBef>
              <a:buFontTx/>
              <a:buNone/>
            </a:pPr>
            <a:r>
              <a:rPr lang="en-US" altLang="en-US" sz="2400">
                <a:solidFill>
                  <a:srgbClr val="0000CC"/>
                </a:solidFill>
                <a:latin typeface="Times New Roman" panose="02020603050405020304" pitchFamily="18" charset="0"/>
              </a:rPr>
              <a:t>Lò phản ứng tại Hàn Quốc</a:t>
            </a:r>
          </a:p>
        </p:txBody>
      </p:sp>
      <p:sp>
        <p:nvSpPr>
          <p:cNvPr id="35847" name="TextBox 6">
            <a:extLst>
              <a:ext uri="{FF2B5EF4-FFF2-40B4-BE49-F238E27FC236}">
                <a16:creationId xmlns:a16="http://schemas.microsoft.com/office/drawing/2014/main" id="{404B1D28-51B7-4836-9C57-6183DC7C2F6A}"/>
              </a:ext>
            </a:extLst>
          </p:cNvPr>
          <p:cNvSpPr txBox="1">
            <a:spLocks noChangeArrowheads="1"/>
          </p:cNvSpPr>
          <p:nvPr/>
        </p:nvSpPr>
        <p:spPr bwMode="auto">
          <a:xfrm>
            <a:off x="974725" y="5973763"/>
            <a:ext cx="272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spcBef>
                <a:spcPct val="0"/>
              </a:spcBef>
              <a:buFontTx/>
              <a:buNone/>
            </a:pPr>
            <a:r>
              <a:rPr lang="en-US" altLang="en-US" sz="2400">
                <a:solidFill>
                  <a:srgbClr val="0000CC"/>
                </a:solidFill>
                <a:latin typeface="Times New Roman" panose="02020603050405020304" pitchFamily="18" charset="0"/>
              </a:rPr>
              <a:t>Lò phản ứng tại Nga</a:t>
            </a:r>
          </a:p>
        </p:txBody>
      </p:sp>
      <p:pic>
        <p:nvPicPr>
          <p:cNvPr id="8" name="Picture 7">
            <a:extLst>
              <a:ext uri="{FF2B5EF4-FFF2-40B4-BE49-F238E27FC236}">
                <a16:creationId xmlns:a16="http://schemas.microsoft.com/office/drawing/2014/main" id="{AF20267B-0985-4A52-93C9-4A4EE59B12C3}"/>
              </a:ext>
            </a:extLst>
          </p:cNvPr>
          <p:cNvPicPr>
            <a:picLocks noChangeAspect="1"/>
          </p:cNvPicPr>
          <p:nvPr/>
        </p:nvPicPr>
        <p:blipFill>
          <a:blip r:embed="rId5"/>
          <a:stretch>
            <a:fillRect/>
          </a:stretch>
        </p:blipFill>
        <p:spPr>
          <a:xfrm>
            <a:off x="5440851" y="3290478"/>
            <a:ext cx="3671194" cy="2746053"/>
          </a:xfrm>
          <a:prstGeom prst="rect">
            <a:avLst/>
          </a:prstGeom>
          <a:ln>
            <a:noFill/>
          </a:ln>
          <a:effectLst>
            <a:softEdge rad="112500"/>
          </a:effectLst>
        </p:spPr>
      </p:pic>
      <p:sp>
        <p:nvSpPr>
          <p:cNvPr id="35849" name="TextBox 8">
            <a:extLst>
              <a:ext uri="{FF2B5EF4-FFF2-40B4-BE49-F238E27FC236}">
                <a16:creationId xmlns:a16="http://schemas.microsoft.com/office/drawing/2014/main" id="{D2FCBEA8-A080-443D-9CE4-2544F19335BF}"/>
              </a:ext>
            </a:extLst>
          </p:cNvPr>
          <p:cNvSpPr txBox="1">
            <a:spLocks noChangeArrowheads="1"/>
          </p:cNvSpPr>
          <p:nvPr/>
        </p:nvSpPr>
        <p:spPr bwMode="auto">
          <a:xfrm>
            <a:off x="5634038" y="6056313"/>
            <a:ext cx="3236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spcBef>
                <a:spcPct val="0"/>
              </a:spcBef>
              <a:buFontTx/>
              <a:buNone/>
            </a:pPr>
            <a:r>
              <a:rPr lang="en-US" altLang="en-US" sz="2400">
                <a:solidFill>
                  <a:srgbClr val="0000CC"/>
                </a:solidFill>
                <a:latin typeface="Times New Roman" panose="02020603050405020304" pitchFamily="18" charset="0"/>
              </a:rPr>
              <a:t>Lò phản ứng tại Chicago</a:t>
            </a:r>
          </a:p>
        </p:txBody>
      </p:sp>
      <p:pic>
        <p:nvPicPr>
          <p:cNvPr id="35850" name="Picture 2" descr="http://imgs.vietnamnet.vn/Images/2012/08/27/17/20120827172215_DaLat-1.jpg">
            <a:extLst>
              <a:ext uri="{FF2B5EF4-FFF2-40B4-BE49-F238E27FC236}">
                <a16:creationId xmlns:a16="http://schemas.microsoft.com/office/drawing/2014/main" id="{FF39B98F-CCAF-457E-95DA-A286E73A4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120650"/>
            <a:ext cx="43243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Action Button: Forward or Next 10">
            <a:hlinkClick r:id="" action="ppaction://hlinkshowjump?jump=nextslide" highlightClick="1"/>
            <a:extLst>
              <a:ext uri="{FF2B5EF4-FFF2-40B4-BE49-F238E27FC236}">
                <a16:creationId xmlns:a16="http://schemas.microsoft.com/office/drawing/2014/main" id="{EB9BB4CD-09AC-45D8-B939-6F6C84B06B97}"/>
              </a:ext>
            </a:extLst>
          </p:cNvPr>
          <p:cNvSpPr>
            <a:spLocks noChangeArrowheads="1"/>
          </p:cNvSpPr>
          <p:nvPr/>
        </p:nvSpPr>
        <p:spPr bwMode="auto">
          <a:xfrm>
            <a:off x="8639175" y="6596063"/>
            <a:ext cx="206375" cy="211137"/>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5852" name="Action Button: Back or Previous 11">
            <a:hlinkClick r:id="" action="ppaction://hlinkshowjump?jump=previousslide" highlightClick="1"/>
            <a:extLst>
              <a:ext uri="{FF2B5EF4-FFF2-40B4-BE49-F238E27FC236}">
                <a16:creationId xmlns:a16="http://schemas.microsoft.com/office/drawing/2014/main" id="{13696D36-FBB9-4D45-87C9-A7F73FFA893B}"/>
              </a:ext>
            </a:extLst>
          </p:cNvPr>
          <p:cNvSpPr>
            <a:spLocks noChangeArrowheads="1"/>
          </p:cNvSpPr>
          <p:nvPr/>
        </p:nvSpPr>
        <p:spPr bwMode="auto">
          <a:xfrm>
            <a:off x="8361363" y="6596063"/>
            <a:ext cx="212725" cy="211137"/>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7CF462D8-C574-4AAA-9CA8-0CF5E57D9C1A}"/>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35843" name="Text Box 4">
            <a:extLst>
              <a:ext uri="{FF2B5EF4-FFF2-40B4-BE49-F238E27FC236}">
                <a16:creationId xmlns:a16="http://schemas.microsoft.com/office/drawing/2014/main" id="{9803B1C5-6A4A-4EAF-99A0-D177DF6BDCE7}"/>
              </a:ext>
            </a:extLst>
          </p:cNvPr>
          <p:cNvSpPr txBox="1">
            <a:spLocks noChangeArrowheads="1"/>
          </p:cNvSpPr>
          <p:nvPr/>
        </p:nvSpPr>
        <p:spPr bwMode="ltGray">
          <a:xfrm>
            <a:off x="1524000" y="1447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 Cô cheá cuûa phaûn öùng phaân haïch </a:t>
            </a:r>
          </a:p>
        </p:txBody>
      </p:sp>
      <p:sp>
        <p:nvSpPr>
          <p:cNvPr id="35844" name="Text Box 5">
            <a:extLst>
              <a:ext uri="{FF2B5EF4-FFF2-40B4-BE49-F238E27FC236}">
                <a16:creationId xmlns:a16="http://schemas.microsoft.com/office/drawing/2014/main" id="{C85FCD40-BA9F-4E27-8DB0-46637A9D508D}"/>
              </a:ext>
            </a:extLst>
          </p:cNvPr>
          <p:cNvSpPr txBox="1">
            <a:spLocks noChangeArrowheads="1"/>
          </p:cNvSpPr>
          <p:nvPr/>
        </p:nvSpPr>
        <p:spPr bwMode="ltGray">
          <a:xfrm>
            <a:off x="1524000" y="191135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rPr>
              <a:t>1. Phaûn öùng phaân haïch laø gì? </a:t>
            </a:r>
          </a:p>
        </p:txBody>
      </p:sp>
      <p:sp>
        <p:nvSpPr>
          <p:cNvPr id="35845" name="Text Box 7">
            <a:extLst>
              <a:ext uri="{FF2B5EF4-FFF2-40B4-BE49-F238E27FC236}">
                <a16:creationId xmlns:a16="http://schemas.microsoft.com/office/drawing/2014/main" id="{D17ACC58-4EEE-4213-9202-5C6E28EAAC7E}"/>
              </a:ext>
            </a:extLst>
          </p:cNvPr>
          <p:cNvSpPr txBox="1">
            <a:spLocks noChangeArrowheads="1"/>
          </p:cNvSpPr>
          <p:nvPr/>
        </p:nvSpPr>
        <p:spPr bwMode="ltGray">
          <a:xfrm>
            <a:off x="1524000" y="23622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rPr>
              <a:t>2. Phaûn öùng phaân haïch kích thích</a:t>
            </a:r>
          </a:p>
        </p:txBody>
      </p:sp>
      <p:sp>
        <p:nvSpPr>
          <p:cNvPr id="122888" name="Text Box 8">
            <a:extLst>
              <a:ext uri="{FF2B5EF4-FFF2-40B4-BE49-F238E27FC236}">
                <a16:creationId xmlns:a16="http://schemas.microsoft.com/office/drawing/2014/main" id="{730186F1-173A-4692-8C77-8935652AB585}"/>
              </a:ext>
            </a:extLst>
          </p:cNvPr>
          <p:cNvSpPr txBox="1">
            <a:spLocks noChangeArrowheads="1"/>
          </p:cNvSpPr>
          <p:nvPr/>
        </p:nvSpPr>
        <p:spPr bwMode="ltGray">
          <a:xfrm>
            <a:off x="2286000" y="2886075"/>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a:solidFill>
                  <a:srgbClr val="C00000"/>
                </a:solidFill>
                <a:latin typeface="VNI-Times" pitchFamily="2" charset="0"/>
              </a:rPr>
              <a:t>n </a:t>
            </a:r>
            <a:r>
              <a:rPr lang="en-US" altLang="en-US">
                <a:solidFill>
                  <a:srgbClr val="0000FF"/>
                </a:solidFill>
                <a:latin typeface="VNI-Times" pitchFamily="2" charset="0"/>
              </a:rPr>
              <a:t>+ X </a:t>
            </a:r>
            <a:r>
              <a:rPr lang="en-US" altLang="en-US">
                <a:solidFill>
                  <a:srgbClr val="0000FF"/>
                </a:solidFill>
                <a:latin typeface="VNI-Times" pitchFamily="2" charset="0"/>
                <a:sym typeface="Symbol" panose="05050102010706020507" pitchFamily="18" charset="2"/>
              </a:rPr>
              <a:t> X</a:t>
            </a:r>
            <a:r>
              <a:rPr lang="en-US" altLang="en-US" baseline="30000">
                <a:solidFill>
                  <a:srgbClr val="0000FF"/>
                </a:solidFill>
                <a:latin typeface="VNI-Times" pitchFamily="2" charset="0"/>
                <a:sym typeface="Symbol" panose="05050102010706020507" pitchFamily="18" charset="2"/>
              </a:rPr>
              <a:t>*</a:t>
            </a:r>
            <a:r>
              <a:rPr lang="en-US" altLang="en-US">
                <a:solidFill>
                  <a:srgbClr val="0000FF"/>
                </a:solidFill>
                <a:latin typeface="VNI-Times" pitchFamily="2" charset="0"/>
                <a:sym typeface="Symbol" panose="05050102010706020507" pitchFamily="18" charset="2"/>
              </a:rPr>
              <a:t> </a:t>
            </a:r>
            <a:r>
              <a:rPr lang="en-US" altLang="en-US">
                <a:solidFill>
                  <a:srgbClr val="0000FF"/>
                </a:solidFill>
                <a:latin typeface="VNI-Times" pitchFamily="2" charset="0"/>
              </a:rPr>
              <a:t> Y + Z + </a:t>
            </a:r>
            <a:r>
              <a:rPr lang="en-US" altLang="en-US">
                <a:solidFill>
                  <a:srgbClr val="00B050"/>
                </a:solidFill>
                <a:latin typeface="VNI-Times" pitchFamily="2" charset="0"/>
              </a:rPr>
              <a:t>k</a:t>
            </a:r>
            <a:r>
              <a:rPr lang="en-US" altLang="en-US">
                <a:solidFill>
                  <a:srgbClr val="C00000"/>
                </a:solidFill>
                <a:latin typeface="VNI-Times" pitchFamily="2" charset="0"/>
              </a:rPr>
              <a:t>n</a:t>
            </a:r>
          </a:p>
        </p:txBody>
      </p:sp>
      <p:sp>
        <p:nvSpPr>
          <p:cNvPr id="122890" name="Text Box 10">
            <a:extLst>
              <a:ext uri="{FF2B5EF4-FFF2-40B4-BE49-F238E27FC236}">
                <a16:creationId xmlns:a16="http://schemas.microsoft.com/office/drawing/2014/main" id="{7C4F6E58-F120-48F9-A0F7-DC680C219B42}"/>
              </a:ext>
            </a:extLst>
          </p:cNvPr>
          <p:cNvSpPr txBox="1">
            <a:spLocks noChangeArrowheads="1"/>
          </p:cNvSpPr>
          <p:nvPr/>
        </p:nvSpPr>
        <p:spPr bwMode="ltGray">
          <a:xfrm>
            <a:off x="1524000" y="34290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II. Naêng löôïng phaân haïch</a:t>
            </a:r>
            <a:r>
              <a:rPr lang="en-US" altLang="en-US" sz="2800">
                <a:solidFill>
                  <a:srgbClr val="FFFF00"/>
                </a:solidFill>
                <a:latin typeface="VNI-Times" pitchFamily="2" charset="0"/>
              </a:rPr>
              <a:t> </a:t>
            </a:r>
          </a:p>
        </p:txBody>
      </p:sp>
      <p:sp>
        <p:nvSpPr>
          <p:cNvPr id="8" name="Text Box 24">
            <a:extLst>
              <a:ext uri="{FF2B5EF4-FFF2-40B4-BE49-F238E27FC236}">
                <a16:creationId xmlns:a16="http://schemas.microsoft.com/office/drawing/2014/main" id="{8538D182-BA36-4019-9F09-B26F1A1DEE4C}"/>
              </a:ext>
            </a:extLst>
          </p:cNvPr>
          <p:cNvSpPr txBox="1">
            <a:spLocks noChangeArrowheads="1"/>
          </p:cNvSpPr>
          <p:nvPr/>
        </p:nvSpPr>
        <p:spPr bwMode="ltGray">
          <a:xfrm>
            <a:off x="1539875" y="3976688"/>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1. Naêng löôïng cuûa phaûn öùng phaân haïch</a:t>
            </a:r>
          </a:p>
        </p:txBody>
      </p:sp>
      <p:sp>
        <p:nvSpPr>
          <p:cNvPr id="10" name="Text Box 25">
            <a:extLst>
              <a:ext uri="{FF2B5EF4-FFF2-40B4-BE49-F238E27FC236}">
                <a16:creationId xmlns:a16="http://schemas.microsoft.com/office/drawing/2014/main" id="{3C945073-CEC6-40A4-885B-56C96750C4E6}"/>
              </a:ext>
            </a:extLst>
          </p:cNvPr>
          <p:cNvSpPr txBox="1">
            <a:spLocks noChangeArrowheads="1"/>
          </p:cNvSpPr>
          <p:nvPr/>
        </p:nvSpPr>
        <p:spPr bwMode="ltGray">
          <a:xfrm>
            <a:off x="1547813" y="4549775"/>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2. Phaûn öùng phaân haïch daây chuyeàn. </a:t>
            </a:r>
          </a:p>
        </p:txBody>
      </p:sp>
      <p:sp>
        <p:nvSpPr>
          <p:cNvPr id="11" name="Text Box 4">
            <a:extLst>
              <a:ext uri="{FF2B5EF4-FFF2-40B4-BE49-F238E27FC236}">
                <a16:creationId xmlns:a16="http://schemas.microsoft.com/office/drawing/2014/main" id="{736814B2-9426-4EB6-B2D1-9C104FF706E4}"/>
              </a:ext>
            </a:extLst>
          </p:cNvPr>
          <p:cNvSpPr txBox="1">
            <a:spLocks noChangeArrowheads="1"/>
          </p:cNvSpPr>
          <p:nvPr/>
        </p:nvSpPr>
        <p:spPr bwMode="ltGray">
          <a:xfrm>
            <a:off x="1544638" y="5138738"/>
            <a:ext cx="784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3. Phaûn öùng phaân haïch coù ñieàu khieån. </a:t>
            </a:r>
          </a:p>
        </p:txBody>
      </p:sp>
      <p:sp>
        <p:nvSpPr>
          <p:cNvPr id="36875" name="Action Button: Forward or Next 11">
            <a:hlinkClick r:id="" action="ppaction://hlinkshowjump?jump=nextslide" highlightClick="1"/>
            <a:extLst>
              <a:ext uri="{FF2B5EF4-FFF2-40B4-BE49-F238E27FC236}">
                <a16:creationId xmlns:a16="http://schemas.microsoft.com/office/drawing/2014/main" id="{2804174B-DF3D-4917-8B68-D0858769B1E9}"/>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6876" name="Action Button: Back or Previous 12">
            <a:hlinkClick r:id="" action="ppaction://hlinkshowjump?jump=previousslide" highlightClick="1"/>
            <a:extLst>
              <a:ext uri="{FF2B5EF4-FFF2-40B4-BE49-F238E27FC236}">
                <a16:creationId xmlns:a16="http://schemas.microsoft.com/office/drawing/2014/main" id="{F1E1C74E-DCCA-406E-A982-77141B123A42}"/>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1000" fill="hold"/>
                                        <p:tgtEl>
                                          <p:spTgt spid="35843"/>
                                        </p:tgtEl>
                                        <p:attrNameLst>
                                          <p:attrName>ppt_w</p:attrName>
                                        </p:attrNameLst>
                                      </p:cBhvr>
                                      <p:tavLst>
                                        <p:tav tm="0">
                                          <p:val>
                                            <p:fltVal val="0"/>
                                          </p:val>
                                        </p:tav>
                                        <p:tav tm="100000">
                                          <p:val>
                                            <p:strVal val="#ppt_w"/>
                                          </p:val>
                                        </p:tav>
                                      </p:tavLst>
                                    </p:anim>
                                    <p:anim calcmode="lin" valueType="num">
                                      <p:cBhvr>
                                        <p:cTn id="8" dur="1000" fill="hold"/>
                                        <p:tgtEl>
                                          <p:spTgt spid="35843"/>
                                        </p:tgtEl>
                                        <p:attrNameLst>
                                          <p:attrName>ppt_h</p:attrName>
                                        </p:attrNameLst>
                                      </p:cBhvr>
                                      <p:tavLst>
                                        <p:tav tm="0">
                                          <p:val>
                                            <p:fltVal val="0"/>
                                          </p:val>
                                        </p:tav>
                                        <p:tav tm="100000">
                                          <p:val>
                                            <p:strVal val="#ppt_h"/>
                                          </p:val>
                                        </p:tav>
                                      </p:tavLst>
                                    </p:anim>
                                    <p:anim calcmode="lin" valueType="num">
                                      <p:cBhvr>
                                        <p:cTn id="9" dur="1000" fill="hold"/>
                                        <p:tgtEl>
                                          <p:spTgt spid="35843"/>
                                        </p:tgtEl>
                                        <p:attrNameLst>
                                          <p:attrName>style.rotation</p:attrName>
                                        </p:attrNameLst>
                                      </p:cBhvr>
                                      <p:tavLst>
                                        <p:tav tm="0">
                                          <p:val>
                                            <p:fltVal val="90"/>
                                          </p:val>
                                        </p:tav>
                                        <p:tav tm="100000">
                                          <p:val>
                                            <p:fltVal val="0"/>
                                          </p:val>
                                        </p:tav>
                                      </p:tavLst>
                                    </p:anim>
                                    <p:animEffect transition="in" filter="fade">
                                      <p:cBhvr>
                                        <p:cTn id="10" dur="1000"/>
                                        <p:tgtEl>
                                          <p:spTgt spid="3584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p:cTn id="13" dur="1000" fill="hold"/>
                                        <p:tgtEl>
                                          <p:spTgt spid="35844"/>
                                        </p:tgtEl>
                                        <p:attrNameLst>
                                          <p:attrName>ppt_w</p:attrName>
                                        </p:attrNameLst>
                                      </p:cBhvr>
                                      <p:tavLst>
                                        <p:tav tm="0">
                                          <p:val>
                                            <p:fltVal val="0"/>
                                          </p:val>
                                        </p:tav>
                                        <p:tav tm="100000">
                                          <p:val>
                                            <p:strVal val="#ppt_w"/>
                                          </p:val>
                                        </p:tav>
                                      </p:tavLst>
                                    </p:anim>
                                    <p:anim calcmode="lin" valueType="num">
                                      <p:cBhvr>
                                        <p:cTn id="14" dur="1000" fill="hold"/>
                                        <p:tgtEl>
                                          <p:spTgt spid="35844"/>
                                        </p:tgtEl>
                                        <p:attrNameLst>
                                          <p:attrName>ppt_h</p:attrName>
                                        </p:attrNameLst>
                                      </p:cBhvr>
                                      <p:tavLst>
                                        <p:tav tm="0">
                                          <p:val>
                                            <p:fltVal val="0"/>
                                          </p:val>
                                        </p:tav>
                                        <p:tav tm="100000">
                                          <p:val>
                                            <p:strVal val="#ppt_h"/>
                                          </p:val>
                                        </p:tav>
                                      </p:tavLst>
                                    </p:anim>
                                    <p:anim calcmode="lin" valueType="num">
                                      <p:cBhvr>
                                        <p:cTn id="15" dur="1000" fill="hold"/>
                                        <p:tgtEl>
                                          <p:spTgt spid="35844"/>
                                        </p:tgtEl>
                                        <p:attrNameLst>
                                          <p:attrName>style.rotation</p:attrName>
                                        </p:attrNameLst>
                                      </p:cBhvr>
                                      <p:tavLst>
                                        <p:tav tm="0">
                                          <p:val>
                                            <p:fltVal val="90"/>
                                          </p:val>
                                        </p:tav>
                                        <p:tav tm="100000">
                                          <p:val>
                                            <p:fltVal val="0"/>
                                          </p:val>
                                        </p:tav>
                                      </p:tavLst>
                                    </p:anim>
                                    <p:animEffect transition="in" filter="fade">
                                      <p:cBhvr>
                                        <p:cTn id="16" dur="1000"/>
                                        <p:tgtEl>
                                          <p:spTgt spid="3584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p:cTn id="19" dur="1000" fill="hold"/>
                                        <p:tgtEl>
                                          <p:spTgt spid="35845"/>
                                        </p:tgtEl>
                                        <p:attrNameLst>
                                          <p:attrName>ppt_w</p:attrName>
                                        </p:attrNameLst>
                                      </p:cBhvr>
                                      <p:tavLst>
                                        <p:tav tm="0">
                                          <p:val>
                                            <p:fltVal val="0"/>
                                          </p:val>
                                        </p:tav>
                                        <p:tav tm="100000">
                                          <p:val>
                                            <p:strVal val="#ppt_w"/>
                                          </p:val>
                                        </p:tav>
                                      </p:tavLst>
                                    </p:anim>
                                    <p:anim calcmode="lin" valueType="num">
                                      <p:cBhvr>
                                        <p:cTn id="20" dur="1000" fill="hold"/>
                                        <p:tgtEl>
                                          <p:spTgt spid="35845"/>
                                        </p:tgtEl>
                                        <p:attrNameLst>
                                          <p:attrName>ppt_h</p:attrName>
                                        </p:attrNameLst>
                                      </p:cBhvr>
                                      <p:tavLst>
                                        <p:tav tm="0">
                                          <p:val>
                                            <p:fltVal val="0"/>
                                          </p:val>
                                        </p:tav>
                                        <p:tav tm="100000">
                                          <p:val>
                                            <p:strVal val="#ppt_h"/>
                                          </p:val>
                                        </p:tav>
                                      </p:tavLst>
                                    </p:anim>
                                    <p:anim calcmode="lin" valueType="num">
                                      <p:cBhvr>
                                        <p:cTn id="21" dur="1000" fill="hold"/>
                                        <p:tgtEl>
                                          <p:spTgt spid="35845"/>
                                        </p:tgtEl>
                                        <p:attrNameLst>
                                          <p:attrName>style.rotation</p:attrName>
                                        </p:attrNameLst>
                                      </p:cBhvr>
                                      <p:tavLst>
                                        <p:tav tm="0">
                                          <p:val>
                                            <p:fltVal val="90"/>
                                          </p:val>
                                        </p:tav>
                                        <p:tav tm="100000">
                                          <p:val>
                                            <p:fltVal val="0"/>
                                          </p:val>
                                        </p:tav>
                                      </p:tavLst>
                                    </p:anim>
                                    <p:animEffect transition="in" filter="fade">
                                      <p:cBhvr>
                                        <p:cTn id="22" dur="1000"/>
                                        <p:tgtEl>
                                          <p:spTgt spid="3584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2888"/>
                                        </p:tgtEl>
                                        <p:attrNameLst>
                                          <p:attrName>style.visibility</p:attrName>
                                        </p:attrNameLst>
                                      </p:cBhvr>
                                      <p:to>
                                        <p:strVal val="visible"/>
                                      </p:to>
                                    </p:set>
                                    <p:anim calcmode="lin" valueType="num">
                                      <p:cBhvr>
                                        <p:cTn id="25" dur="1000" fill="hold"/>
                                        <p:tgtEl>
                                          <p:spTgt spid="122888"/>
                                        </p:tgtEl>
                                        <p:attrNameLst>
                                          <p:attrName>ppt_w</p:attrName>
                                        </p:attrNameLst>
                                      </p:cBhvr>
                                      <p:tavLst>
                                        <p:tav tm="0">
                                          <p:val>
                                            <p:fltVal val="0"/>
                                          </p:val>
                                        </p:tav>
                                        <p:tav tm="100000">
                                          <p:val>
                                            <p:strVal val="#ppt_w"/>
                                          </p:val>
                                        </p:tav>
                                      </p:tavLst>
                                    </p:anim>
                                    <p:anim calcmode="lin" valueType="num">
                                      <p:cBhvr>
                                        <p:cTn id="26" dur="1000" fill="hold"/>
                                        <p:tgtEl>
                                          <p:spTgt spid="122888"/>
                                        </p:tgtEl>
                                        <p:attrNameLst>
                                          <p:attrName>ppt_h</p:attrName>
                                        </p:attrNameLst>
                                      </p:cBhvr>
                                      <p:tavLst>
                                        <p:tav tm="0">
                                          <p:val>
                                            <p:fltVal val="0"/>
                                          </p:val>
                                        </p:tav>
                                        <p:tav tm="100000">
                                          <p:val>
                                            <p:strVal val="#ppt_h"/>
                                          </p:val>
                                        </p:tav>
                                      </p:tavLst>
                                    </p:anim>
                                    <p:anim calcmode="lin" valueType="num">
                                      <p:cBhvr>
                                        <p:cTn id="27" dur="1000" fill="hold"/>
                                        <p:tgtEl>
                                          <p:spTgt spid="122888"/>
                                        </p:tgtEl>
                                        <p:attrNameLst>
                                          <p:attrName>style.rotation</p:attrName>
                                        </p:attrNameLst>
                                      </p:cBhvr>
                                      <p:tavLst>
                                        <p:tav tm="0">
                                          <p:val>
                                            <p:fltVal val="90"/>
                                          </p:val>
                                        </p:tav>
                                        <p:tav tm="100000">
                                          <p:val>
                                            <p:fltVal val="0"/>
                                          </p:val>
                                        </p:tav>
                                      </p:tavLst>
                                    </p:anim>
                                    <p:animEffect transition="in" filter="fade">
                                      <p:cBhvr>
                                        <p:cTn id="28" dur="1000"/>
                                        <p:tgtEl>
                                          <p:spTgt spid="12288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2890"/>
                                        </p:tgtEl>
                                        <p:attrNameLst>
                                          <p:attrName>style.visibility</p:attrName>
                                        </p:attrNameLst>
                                      </p:cBhvr>
                                      <p:to>
                                        <p:strVal val="visible"/>
                                      </p:to>
                                    </p:set>
                                    <p:anim calcmode="lin" valueType="num">
                                      <p:cBhvr>
                                        <p:cTn id="31" dur="1000" fill="hold"/>
                                        <p:tgtEl>
                                          <p:spTgt spid="122890"/>
                                        </p:tgtEl>
                                        <p:attrNameLst>
                                          <p:attrName>ppt_w</p:attrName>
                                        </p:attrNameLst>
                                      </p:cBhvr>
                                      <p:tavLst>
                                        <p:tav tm="0">
                                          <p:val>
                                            <p:fltVal val="0"/>
                                          </p:val>
                                        </p:tav>
                                        <p:tav tm="100000">
                                          <p:val>
                                            <p:strVal val="#ppt_w"/>
                                          </p:val>
                                        </p:tav>
                                      </p:tavLst>
                                    </p:anim>
                                    <p:anim calcmode="lin" valueType="num">
                                      <p:cBhvr>
                                        <p:cTn id="32" dur="1000" fill="hold"/>
                                        <p:tgtEl>
                                          <p:spTgt spid="122890"/>
                                        </p:tgtEl>
                                        <p:attrNameLst>
                                          <p:attrName>ppt_h</p:attrName>
                                        </p:attrNameLst>
                                      </p:cBhvr>
                                      <p:tavLst>
                                        <p:tav tm="0">
                                          <p:val>
                                            <p:fltVal val="0"/>
                                          </p:val>
                                        </p:tav>
                                        <p:tav tm="100000">
                                          <p:val>
                                            <p:strVal val="#ppt_h"/>
                                          </p:val>
                                        </p:tav>
                                      </p:tavLst>
                                    </p:anim>
                                    <p:anim calcmode="lin" valueType="num">
                                      <p:cBhvr>
                                        <p:cTn id="33" dur="1000" fill="hold"/>
                                        <p:tgtEl>
                                          <p:spTgt spid="122890"/>
                                        </p:tgtEl>
                                        <p:attrNameLst>
                                          <p:attrName>style.rotation</p:attrName>
                                        </p:attrNameLst>
                                      </p:cBhvr>
                                      <p:tavLst>
                                        <p:tav tm="0">
                                          <p:val>
                                            <p:fltVal val="90"/>
                                          </p:val>
                                        </p:tav>
                                        <p:tav tm="100000">
                                          <p:val>
                                            <p:fltVal val="0"/>
                                          </p:val>
                                        </p:tav>
                                      </p:tavLst>
                                    </p:anim>
                                    <p:animEffect transition="in" filter="fade">
                                      <p:cBhvr>
                                        <p:cTn id="34" dur="1000"/>
                                        <p:tgtEl>
                                          <p:spTgt spid="12289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122888" grpId="0"/>
      <p:bldP spid="122890"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ext Box 3">
            <a:hlinkClick r:id="" action="ppaction://noaction">
              <a:snd r:embed="rId4" name="applause.wav"/>
            </a:hlinkClick>
            <a:extLst>
              <a:ext uri="{FF2B5EF4-FFF2-40B4-BE49-F238E27FC236}">
                <a16:creationId xmlns:a16="http://schemas.microsoft.com/office/drawing/2014/main" id="{716AF1CC-2BDC-47B8-9449-2BDF9A3B98B0}"/>
              </a:ext>
            </a:extLst>
          </p:cNvPr>
          <p:cNvSpPr txBox="1">
            <a:spLocks noChangeArrowheads="1"/>
          </p:cNvSpPr>
          <p:nvPr/>
        </p:nvSpPr>
        <p:spPr bwMode="auto">
          <a:xfrm>
            <a:off x="1143000" y="2286000"/>
            <a:ext cx="754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spcBef>
                <a:spcPct val="0"/>
              </a:spcBef>
              <a:buFontTx/>
              <a:buNone/>
            </a:pPr>
            <a:r>
              <a:rPr lang="en-US" altLang="en-US" sz="2800" b="1" u="sng">
                <a:solidFill>
                  <a:srgbClr val="2F1E03"/>
                </a:solidFill>
                <a:latin typeface="VNI-Times" pitchFamily="2" charset="0"/>
                <a:cs typeface="Arial" panose="020B0604020202020204" pitchFamily="34" charset="0"/>
              </a:rPr>
              <a:t>Caâu 1 </a:t>
            </a:r>
            <a:r>
              <a:rPr lang="en-US" altLang="en-US" sz="2800" b="1">
                <a:solidFill>
                  <a:srgbClr val="2F1E03"/>
                </a:solidFill>
                <a:latin typeface="VNI-Times" pitchFamily="2" charset="0"/>
                <a:cs typeface="Arial" panose="020B0604020202020204" pitchFamily="34" charset="0"/>
              </a:rPr>
              <a:t>:</a:t>
            </a:r>
            <a:r>
              <a:rPr lang="en-US" altLang="en-US" sz="2800" b="1">
                <a:solidFill>
                  <a:srgbClr val="2F1E03"/>
                </a:solidFill>
                <a:latin typeface="VNI-Bandit" pitchFamily="2" charset="0"/>
                <a:cs typeface="Arial" panose="020B0604020202020204" pitchFamily="34" charset="0"/>
              </a:rPr>
              <a:t> </a:t>
            </a:r>
            <a:r>
              <a:rPr lang="en-US" altLang="en-US" sz="2800">
                <a:solidFill>
                  <a:srgbClr val="2F1E03"/>
                </a:solidFill>
                <a:latin typeface="VNI-Times" pitchFamily="2" charset="0"/>
                <a:cs typeface="Arial" panose="020B0604020202020204" pitchFamily="34" charset="0"/>
              </a:rPr>
              <a:t>Tìm phaùt bieåu </a:t>
            </a:r>
            <a:r>
              <a:rPr lang="en-US" altLang="en-US" b="1">
                <a:solidFill>
                  <a:srgbClr val="2F1E03"/>
                </a:solidFill>
                <a:latin typeface="VNI-Times" pitchFamily="2" charset="0"/>
                <a:cs typeface="Arial" panose="020B0604020202020204" pitchFamily="34" charset="0"/>
              </a:rPr>
              <a:t>sai </a:t>
            </a:r>
            <a:r>
              <a:rPr lang="en-US" altLang="en-US" sz="2800">
                <a:solidFill>
                  <a:srgbClr val="2F1E03"/>
                </a:solidFill>
                <a:latin typeface="VNI-Times" pitchFamily="2" charset="0"/>
                <a:cs typeface="Arial" panose="020B0604020202020204" pitchFamily="34" charset="0"/>
              </a:rPr>
              <a:t>khi noùi veà tính chaát cuûa phaûn öùng phaân haïch kích thích?</a:t>
            </a:r>
            <a:endParaRPr lang="en-US" altLang="en-US" sz="2800" b="1">
              <a:solidFill>
                <a:srgbClr val="2F1E03"/>
              </a:solidFill>
              <a:latin typeface="VNI-Times" pitchFamily="2" charset="0"/>
              <a:cs typeface="Arial" panose="020B0604020202020204" pitchFamily="34" charset="0"/>
              <a:sym typeface="Symbol" panose="05050102010706020507" pitchFamily="18" charset="2"/>
            </a:endParaRPr>
          </a:p>
        </p:txBody>
      </p:sp>
      <p:sp>
        <p:nvSpPr>
          <p:cNvPr id="155698" name="Text Box 50">
            <a:extLst>
              <a:ext uri="{FF2B5EF4-FFF2-40B4-BE49-F238E27FC236}">
                <a16:creationId xmlns:a16="http://schemas.microsoft.com/office/drawing/2014/main" id="{F1F874A5-EBCB-4AAC-9C77-E2302CD8D849}"/>
              </a:ext>
            </a:extLst>
          </p:cNvPr>
          <p:cNvSpPr txBox="1">
            <a:spLocks noChangeArrowheads="1"/>
          </p:cNvSpPr>
          <p:nvPr/>
        </p:nvSpPr>
        <p:spPr bwMode="auto">
          <a:xfrm>
            <a:off x="1147763" y="3443288"/>
            <a:ext cx="4756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800">
                <a:solidFill>
                  <a:srgbClr val="2F1E03"/>
                </a:solidFill>
                <a:latin typeface="VNI-Times" pitchFamily="2" charset="0"/>
                <a:cs typeface="Arial" panose="020B0604020202020204" pitchFamily="34" charset="0"/>
              </a:rPr>
              <a:t>A. Laø phaûn öùng toûa naêng löôïng</a:t>
            </a:r>
          </a:p>
        </p:txBody>
      </p:sp>
      <p:sp>
        <p:nvSpPr>
          <p:cNvPr id="155699" name="Text Box 51">
            <a:extLst>
              <a:ext uri="{FF2B5EF4-FFF2-40B4-BE49-F238E27FC236}">
                <a16:creationId xmlns:a16="http://schemas.microsoft.com/office/drawing/2014/main" id="{936FDAD6-DC1B-4F68-B1CE-C4CCFB5DEDA8}"/>
              </a:ext>
            </a:extLst>
          </p:cNvPr>
          <p:cNvSpPr txBox="1">
            <a:spLocks noChangeArrowheads="1"/>
          </p:cNvSpPr>
          <p:nvPr/>
        </p:nvSpPr>
        <p:spPr bwMode="auto">
          <a:xfrm>
            <a:off x="1143000" y="4205288"/>
            <a:ext cx="4691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800">
                <a:solidFill>
                  <a:srgbClr val="2F1E03"/>
                </a:solidFill>
                <a:latin typeface="VNI-Times" pitchFamily="2" charset="0"/>
                <a:cs typeface="Arial" panose="020B0604020202020204" pitchFamily="34" charset="0"/>
              </a:rPr>
              <a:t>B. Xaûy ra do söï haáp thuï nôtron</a:t>
            </a:r>
          </a:p>
        </p:txBody>
      </p:sp>
      <p:sp>
        <p:nvSpPr>
          <p:cNvPr id="155700" name="Text Box 52">
            <a:extLst>
              <a:ext uri="{FF2B5EF4-FFF2-40B4-BE49-F238E27FC236}">
                <a16:creationId xmlns:a16="http://schemas.microsoft.com/office/drawing/2014/main" id="{CCB67992-F593-4533-823A-361FF167FEA8}"/>
              </a:ext>
            </a:extLst>
          </p:cNvPr>
          <p:cNvSpPr txBox="1">
            <a:spLocks noChangeArrowheads="1"/>
          </p:cNvSpPr>
          <p:nvPr/>
        </p:nvSpPr>
        <p:spPr bwMode="auto">
          <a:xfrm>
            <a:off x="1143000" y="4967288"/>
            <a:ext cx="563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800">
                <a:solidFill>
                  <a:srgbClr val="2F1E03"/>
                </a:solidFill>
                <a:latin typeface="VNI-Centur" pitchFamily="2" charset="0"/>
                <a:cs typeface="Arial" panose="020B0604020202020204" pitchFamily="34" charset="0"/>
              </a:rPr>
              <a:t>C. </a:t>
            </a:r>
            <a:r>
              <a:rPr lang="en-US" altLang="en-US" sz="2800">
                <a:solidFill>
                  <a:srgbClr val="2F1E03"/>
                </a:solidFill>
                <a:latin typeface="VNI-Times" pitchFamily="2" charset="0"/>
                <a:cs typeface="Arial" panose="020B0604020202020204" pitchFamily="34" charset="0"/>
              </a:rPr>
              <a:t>Chæ xaûy ra vôùi nguyeân töû </a:t>
            </a:r>
            <a:r>
              <a:rPr lang="en-US" altLang="en-US" sz="2800" baseline="30000">
                <a:solidFill>
                  <a:srgbClr val="2F1E03"/>
                </a:solidFill>
                <a:latin typeface="VNI-Times" pitchFamily="2" charset="0"/>
                <a:cs typeface="Arial" panose="020B0604020202020204" pitchFamily="34" charset="0"/>
              </a:rPr>
              <a:t>235 </a:t>
            </a:r>
            <a:r>
              <a:rPr lang="en-US" altLang="en-US" sz="2800" baseline="-25000">
                <a:solidFill>
                  <a:srgbClr val="2F1E03"/>
                </a:solidFill>
                <a:latin typeface="VNI-Times" pitchFamily="2" charset="0"/>
                <a:cs typeface="Arial" panose="020B0604020202020204" pitchFamily="34" charset="0"/>
              </a:rPr>
              <a:t>92</a:t>
            </a:r>
            <a:r>
              <a:rPr lang="en-US" altLang="en-US" sz="2800">
                <a:solidFill>
                  <a:srgbClr val="2F1E03"/>
                </a:solidFill>
                <a:latin typeface="VNI-Times" pitchFamily="2" charset="0"/>
                <a:cs typeface="Arial" panose="020B0604020202020204" pitchFamily="34" charset="0"/>
              </a:rPr>
              <a:t>U</a:t>
            </a:r>
          </a:p>
        </p:txBody>
      </p:sp>
      <p:sp>
        <p:nvSpPr>
          <p:cNvPr id="155701" name="Text Box 53">
            <a:extLst>
              <a:ext uri="{FF2B5EF4-FFF2-40B4-BE49-F238E27FC236}">
                <a16:creationId xmlns:a16="http://schemas.microsoft.com/office/drawing/2014/main" id="{ED1FBC64-6865-4C4D-AEB4-C1F5EDBEB1DC}"/>
              </a:ext>
            </a:extLst>
          </p:cNvPr>
          <p:cNvSpPr txBox="1">
            <a:spLocks noChangeArrowheads="1"/>
          </p:cNvSpPr>
          <p:nvPr/>
        </p:nvSpPr>
        <p:spPr bwMode="auto">
          <a:xfrm>
            <a:off x="1143000" y="5729288"/>
            <a:ext cx="670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800">
                <a:solidFill>
                  <a:srgbClr val="2F1E03"/>
                </a:solidFill>
                <a:latin typeface="VNI-Centur" pitchFamily="2" charset="0"/>
                <a:cs typeface="Arial" panose="020B0604020202020204" pitchFamily="34" charset="0"/>
              </a:rPr>
              <a:t>D. </a:t>
            </a:r>
            <a:r>
              <a:rPr lang="en-US" altLang="en-US" sz="2800">
                <a:solidFill>
                  <a:srgbClr val="2F1E03"/>
                </a:solidFill>
                <a:latin typeface="VNI-Times" pitchFamily="2" charset="0"/>
                <a:cs typeface="Arial" panose="020B0604020202020204" pitchFamily="34" charset="0"/>
              </a:rPr>
              <a:t>Taïo ra hai haït nhaân coù soá khoái trung </a:t>
            </a:r>
            <a:r>
              <a:rPr lang="en-US" altLang="en-US" sz="2800">
                <a:solidFill>
                  <a:schemeClr val="bg2"/>
                </a:solidFill>
                <a:latin typeface="VNI-Times" pitchFamily="2" charset="0"/>
                <a:cs typeface="Arial" panose="020B0604020202020204" pitchFamily="34" charset="0"/>
              </a:rPr>
              <a:t>bình </a:t>
            </a:r>
            <a:r>
              <a:rPr lang="en-US" altLang="en-US" sz="2800">
                <a:solidFill>
                  <a:schemeClr val="bg2"/>
                </a:solidFill>
                <a:latin typeface="Times New Roman" panose="02020603050405020304" pitchFamily="18" charset="0"/>
              </a:rPr>
              <a:t>và một số nơtrôn.</a:t>
            </a:r>
          </a:p>
          <a:p>
            <a:pPr eaLnBrk="1" hangingPunct="1">
              <a:spcBef>
                <a:spcPct val="0"/>
              </a:spcBef>
              <a:buFontTx/>
              <a:buNone/>
            </a:pPr>
            <a:endParaRPr lang="en-US" altLang="en-US" sz="2800">
              <a:solidFill>
                <a:schemeClr val="bg2"/>
              </a:solidFill>
              <a:latin typeface="VNI-Times" pitchFamily="2" charset="0"/>
              <a:cs typeface="Arial" panose="020B0604020202020204" pitchFamily="34" charset="0"/>
            </a:endParaRPr>
          </a:p>
        </p:txBody>
      </p:sp>
      <p:sp>
        <p:nvSpPr>
          <p:cNvPr id="37895" name="Text Box 57">
            <a:extLst>
              <a:ext uri="{FF2B5EF4-FFF2-40B4-BE49-F238E27FC236}">
                <a16:creationId xmlns:a16="http://schemas.microsoft.com/office/drawing/2014/main" id="{E3B2FE58-09EE-44A0-B482-2A3462D13AFA}"/>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37896" name="Text Box 58">
            <a:extLst>
              <a:ext uri="{FF2B5EF4-FFF2-40B4-BE49-F238E27FC236}">
                <a16:creationId xmlns:a16="http://schemas.microsoft.com/office/drawing/2014/main" id="{6CA53B4B-B347-4560-84FE-EF8B2154A241}"/>
              </a:ext>
            </a:extLst>
          </p:cNvPr>
          <p:cNvSpPr txBox="1">
            <a:spLocks noChangeArrowheads="1"/>
          </p:cNvSpPr>
          <p:nvPr/>
        </p:nvSpPr>
        <p:spPr bwMode="auto">
          <a:xfrm>
            <a:off x="3733800" y="1447800"/>
            <a:ext cx="212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3600" b="1" u="sng">
                <a:solidFill>
                  <a:srgbClr val="0000CC"/>
                </a:solidFill>
                <a:latin typeface="VNI-Souvir" pitchFamily="2" charset="0"/>
                <a:cs typeface="Arial" panose="020B0604020202020204" pitchFamily="34" charset="0"/>
              </a:rPr>
              <a:t>Cuûng coá</a:t>
            </a:r>
          </a:p>
        </p:txBody>
      </p:sp>
      <p:sp>
        <p:nvSpPr>
          <p:cNvPr id="155707" name="Text Box 59">
            <a:extLst>
              <a:ext uri="{FF2B5EF4-FFF2-40B4-BE49-F238E27FC236}">
                <a16:creationId xmlns:a16="http://schemas.microsoft.com/office/drawing/2014/main" id="{64E1B294-E5E0-4939-B6D1-1180AB506347}"/>
              </a:ext>
            </a:extLst>
          </p:cNvPr>
          <p:cNvSpPr txBox="1">
            <a:spLocks noChangeArrowheads="1"/>
          </p:cNvSpPr>
          <p:nvPr/>
        </p:nvSpPr>
        <p:spPr bwMode="auto">
          <a:xfrm>
            <a:off x="1143000" y="49530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800">
                <a:solidFill>
                  <a:srgbClr val="FF3300"/>
                </a:solidFill>
                <a:latin typeface="VNI-Centur" pitchFamily="2" charset="0"/>
                <a:cs typeface="Arial" panose="020B0604020202020204" pitchFamily="34" charset="0"/>
              </a:rPr>
              <a:t>C. </a:t>
            </a:r>
            <a:r>
              <a:rPr lang="en-US" altLang="en-US" sz="2800">
                <a:solidFill>
                  <a:srgbClr val="FF3300"/>
                </a:solidFill>
                <a:latin typeface="VNI-Times" pitchFamily="2" charset="0"/>
                <a:cs typeface="Arial" panose="020B0604020202020204" pitchFamily="34" charset="0"/>
              </a:rPr>
              <a:t>Chæ xaûy ra vôùi nguyeân töû </a:t>
            </a:r>
            <a:r>
              <a:rPr lang="en-US" altLang="en-US" sz="2800" baseline="30000">
                <a:solidFill>
                  <a:srgbClr val="FF3300"/>
                </a:solidFill>
                <a:latin typeface="VNI-Times" pitchFamily="2" charset="0"/>
                <a:cs typeface="Arial" panose="020B0604020202020204" pitchFamily="34" charset="0"/>
              </a:rPr>
              <a:t>235 </a:t>
            </a:r>
            <a:r>
              <a:rPr lang="en-US" altLang="en-US" sz="2800" baseline="-25000">
                <a:solidFill>
                  <a:srgbClr val="FF3300"/>
                </a:solidFill>
                <a:latin typeface="VNI-Times" pitchFamily="2" charset="0"/>
                <a:cs typeface="Arial" panose="020B0604020202020204" pitchFamily="34" charset="0"/>
              </a:rPr>
              <a:t>92</a:t>
            </a:r>
            <a:r>
              <a:rPr lang="en-US" altLang="en-US" sz="2800">
                <a:solidFill>
                  <a:srgbClr val="FF3300"/>
                </a:solidFill>
                <a:latin typeface="VNI-Times" pitchFamily="2" charset="0"/>
                <a:cs typeface="Arial" panose="020B0604020202020204" pitchFamily="34" charset="0"/>
              </a:rPr>
              <a:t>U</a:t>
            </a:r>
          </a:p>
        </p:txBody>
      </p:sp>
      <p:sp>
        <p:nvSpPr>
          <p:cNvPr id="37898" name="Action Button: Forward or Next 9">
            <a:hlinkClick r:id="" action="ppaction://hlinkshowjump?jump=nextslide" highlightClick="1"/>
            <a:extLst>
              <a:ext uri="{FF2B5EF4-FFF2-40B4-BE49-F238E27FC236}">
                <a16:creationId xmlns:a16="http://schemas.microsoft.com/office/drawing/2014/main" id="{62A2D8AA-D16B-4AB8-A575-136B7D01DB7D}"/>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7899" name="Action Button: Back or Previous 10">
            <a:hlinkClick r:id="" action="ppaction://hlinkshowjump?jump=previousslide" highlightClick="1"/>
            <a:extLst>
              <a:ext uri="{FF2B5EF4-FFF2-40B4-BE49-F238E27FC236}">
                <a16:creationId xmlns:a16="http://schemas.microsoft.com/office/drawing/2014/main" id="{97D54ABC-B7AD-4330-B114-887EF9BB5835}"/>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p:cTn id="7" dur="1000" fill="hold"/>
                                        <p:tgtEl>
                                          <p:spTgt spid="155651"/>
                                        </p:tgtEl>
                                        <p:attrNameLst>
                                          <p:attrName>ppt_w</p:attrName>
                                        </p:attrNameLst>
                                      </p:cBhvr>
                                      <p:tavLst>
                                        <p:tav tm="0">
                                          <p:val>
                                            <p:fltVal val="0"/>
                                          </p:val>
                                        </p:tav>
                                        <p:tav tm="100000">
                                          <p:val>
                                            <p:strVal val="#ppt_w"/>
                                          </p:val>
                                        </p:tav>
                                      </p:tavLst>
                                    </p:anim>
                                    <p:anim calcmode="lin" valueType="num">
                                      <p:cBhvr>
                                        <p:cTn id="8" dur="1000" fill="hold"/>
                                        <p:tgtEl>
                                          <p:spTgt spid="155651"/>
                                        </p:tgtEl>
                                        <p:attrNameLst>
                                          <p:attrName>ppt_h</p:attrName>
                                        </p:attrNameLst>
                                      </p:cBhvr>
                                      <p:tavLst>
                                        <p:tav tm="0">
                                          <p:val>
                                            <p:fltVal val="0"/>
                                          </p:val>
                                        </p:tav>
                                        <p:tav tm="100000">
                                          <p:val>
                                            <p:strVal val="#ppt_h"/>
                                          </p:val>
                                        </p:tav>
                                      </p:tavLst>
                                    </p:anim>
                                    <p:anim calcmode="lin" valueType="num">
                                      <p:cBhvr>
                                        <p:cTn id="9" dur="1000" fill="hold"/>
                                        <p:tgtEl>
                                          <p:spTgt spid="155651"/>
                                        </p:tgtEl>
                                        <p:attrNameLst>
                                          <p:attrName>style.rotation</p:attrName>
                                        </p:attrNameLst>
                                      </p:cBhvr>
                                      <p:tavLst>
                                        <p:tav tm="0">
                                          <p:val>
                                            <p:fltVal val="90"/>
                                          </p:val>
                                        </p:tav>
                                        <p:tav tm="100000">
                                          <p:val>
                                            <p:fltVal val="0"/>
                                          </p:val>
                                        </p:tav>
                                      </p:tavLst>
                                    </p:anim>
                                    <p:animEffect transition="in" filter="fade">
                                      <p:cBhvr>
                                        <p:cTn id="10" dur="1000"/>
                                        <p:tgtEl>
                                          <p:spTgt spid="15565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1" fill="hold" nodeType="afterGroup">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55698"/>
                                        </p:tgtEl>
                                        <p:attrNameLst>
                                          <p:attrName>style.visibility</p:attrName>
                                        </p:attrNameLst>
                                      </p:cBhvr>
                                      <p:to>
                                        <p:strVal val="visible"/>
                                      </p:to>
                                    </p:set>
                                    <p:anim calcmode="lin" valueType="num">
                                      <p:cBhvr>
                                        <p:cTn id="14" dur="500" fill="hold"/>
                                        <p:tgtEl>
                                          <p:spTgt spid="155698"/>
                                        </p:tgtEl>
                                        <p:attrNameLst>
                                          <p:attrName>ppt_w</p:attrName>
                                        </p:attrNameLst>
                                      </p:cBhvr>
                                      <p:tavLst>
                                        <p:tav tm="0">
                                          <p:val>
                                            <p:fltVal val="0"/>
                                          </p:val>
                                        </p:tav>
                                        <p:tav tm="100000">
                                          <p:val>
                                            <p:strVal val="#ppt_w"/>
                                          </p:val>
                                        </p:tav>
                                      </p:tavLst>
                                    </p:anim>
                                    <p:anim calcmode="lin" valueType="num">
                                      <p:cBhvr>
                                        <p:cTn id="15" dur="500" fill="hold"/>
                                        <p:tgtEl>
                                          <p:spTgt spid="155698"/>
                                        </p:tgtEl>
                                        <p:attrNameLst>
                                          <p:attrName>ppt_h</p:attrName>
                                        </p:attrNameLst>
                                      </p:cBhvr>
                                      <p:tavLst>
                                        <p:tav tm="0">
                                          <p:val>
                                            <p:fltVal val="0"/>
                                          </p:val>
                                        </p:tav>
                                        <p:tav tm="100000">
                                          <p:val>
                                            <p:strVal val="#ppt_h"/>
                                          </p:val>
                                        </p:tav>
                                      </p:tavLst>
                                    </p:anim>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55699"/>
                                        </p:tgtEl>
                                        <p:attrNameLst>
                                          <p:attrName>style.visibility</p:attrName>
                                        </p:attrNameLst>
                                      </p:cBhvr>
                                      <p:to>
                                        <p:strVal val="visible"/>
                                      </p:to>
                                    </p:set>
                                    <p:anim calcmode="lin" valueType="num">
                                      <p:cBhvr>
                                        <p:cTn id="19" dur="500" fill="hold"/>
                                        <p:tgtEl>
                                          <p:spTgt spid="155699"/>
                                        </p:tgtEl>
                                        <p:attrNameLst>
                                          <p:attrName>ppt_w</p:attrName>
                                        </p:attrNameLst>
                                      </p:cBhvr>
                                      <p:tavLst>
                                        <p:tav tm="0">
                                          <p:val>
                                            <p:fltVal val="0"/>
                                          </p:val>
                                        </p:tav>
                                        <p:tav tm="100000">
                                          <p:val>
                                            <p:strVal val="#ppt_w"/>
                                          </p:val>
                                        </p:tav>
                                      </p:tavLst>
                                    </p:anim>
                                    <p:anim calcmode="lin" valueType="num">
                                      <p:cBhvr>
                                        <p:cTn id="20" dur="500" fill="hold"/>
                                        <p:tgtEl>
                                          <p:spTgt spid="155699"/>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55700"/>
                                        </p:tgtEl>
                                        <p:attrNameLst>
                                          <p:attrName>style.visibility</p:attrName>
                                        </p:attrNameLst>
                                      </p:cBhvr>
                                      <p:to>
                                        <p:strVal val="visible"/>
                                      </p:to>
                                    </p:set>
                                    <p:anim calcmode="lin" valueType="num">
                                      <p:cBhvr>
                                        <p:cTn id="24" dur="500" fill="hold"/>
                                        <p:tgtEl>
                                          <p:spTgt spid="155700"/>
                                        </p:tgtEl>
                                        <p:attrNameLst>
                                          <p:attrName>ppt_w</p:attrName>
                                        </p:attrNameLst>
                                      </p:cBhvr>
                                      <p:tavLst>
                                        <p:tav tm="0">
                                          <p:val>
                                            <p:fltVal val="0"/>
                                          </p:val>
                                        </p:tav>
                                        <p:tav tm="100000">
                                          <p:val>
                                            <p:strVal val="#ppt_w"/>
                                          </p:val>
                                        </p:tav>
                                      </p:tavLst>
                                    </p:anim>
                                    <p:anim calcmode="lin" valueType="num">
                                      <p:cBhvr>
                                        <p:cTn id="25" dur="500" fill="hold"/>
                                        <p:tgtEl>
                                          <p:spTgt spid="15570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55701"/>
                                        </p:tgtEl>
                                        <p:attrNameLst>
                                          <p:attrName>style.visibility</p:attrName>
                                        </p:attrNameLst>
                                      </p:cBhvr>
                                      <p:to>
                                        <p:strVal val="visible"/>
                                      </p:to>
                                    </p:set>
                                    <p:anim calcmode="lin" valueType="num">
                                      <p:cBhvr>
                                        <p:cTn id="29" dur="500" fill="hold"/>
                                        <p:tgtEl>
                                          <p:spTgt spid="155701"/>
                                        </p:tgtEl>
                                        <p:attrNameLst>
                                          <p:attrName>ppt_w</p:attrName>
                                        </p:attrNameLst>
                                      </p:cBhvr>
                                      <p:tavLst>
                                        <p:tav tm="0">
                                          <p:val>
                                            <p:fltVal val="0"/>
                                          </p:val>
                                        </p:tav>
                                        <p:tav tm="100000">
                                          <p:val>
                                            <p:strVal val="#ppt_w"/>
                                          </p:val>
                                        </p:tav>
                                      </p:tavLst>
                                    </p:anim>
                                    <p:anim calcmode="lin" valueType="num">
                                      <p:cBhvr>
                                        <p:cTn id="30" dur="500" fill="hold"/>
                                        <p:tgtEl>
                                          <p:spTgt spid="155701"/>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iterate type="lt">
                                    <p:tmPct val="0"/>
                                  </p:iterate>
                                  <p:childTnLst>
                                    <p:set>
                                      <p:cBhvr>
                                        <p:cTn id="34" dur="1" fill="hold">
                                          <p:stCondLst>
                                            <p:cond delay="0"/>
                                          </p:stCondLst>
                                        </p:cTn>
                                        <p:tgtEl>
                                          <p:spTgt spid="155707">
                                            <p:txEl>
                                              <p:pRg st="0" end="0"/>
                                            </p:txEl>
                                          </p:spTgt>
                                        </p:tgtEl>
                                        <p:attrNameLst>
                                          <p:attrName>style.visibility</p:attrName>
                                        </p:attrNameLst>
                                      </p:cBhvr>
                                      <p:to>
                                        <p:strVal val="visible"/>
                                      </p:to>
                                    </p:set>
                                    <p:anim calcmode="lin" valueType="num">
                                      <p:cBhvr>
                                        <p:cTn id="35" dur="500" fill="hold"/>
                                        <p:tgtEl>
                                          <p:spTgt spid="15570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55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155707">
                                            <p:txEl>
                                              <p:pRg st="0" end="0"/>
                                            </p:txEl>
                                          </p:spTgt>
                                        </p:tgtEl>
                                        <p:attrNameLst>
                                          <p:attrName>style.visibility</p:attrName>
                                        </p:attrNameLst>
                                      </p:cBhvr>
                                      <p:to>
                                        <p:strVal val="visible"/>
                                      </p:to>
                                    </p:set>
                                    <p:anim calcmode="discrete" valueType="clr">
                                      <p:cBhvr override="childStyle">
                                        <p:cTn id="41" dur="80"/>
                                        <p:tgtEl>
                                          <p:spTgt spid="1557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55707">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1557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98" grpId="0"/>
      <p:bldP spid="155699" grpId="0"/>
      <p:bldP spid="155700" grpId="0"/>
      <p:bldP spid="155701" grpId="0"/>
      <p:bldP spid="15570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8">
            <a:extLst>
              <a:ext uri="{FF2B5EF4-FFF2-40B4-BE49-F238E27FC236}">
                <a16:creationId xmlns:a16="http://schemas.microsoft.com/office/drawing/2014/main" id="{8412024C-938E-41C6-BC6B-6349C615117A}"/>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41" name="Rectangle 3">
            <a:extLst>
              <a:ext uri="{FF2B5EF4-FFF2-40B4-BE49-F238E27FC236}">
                <a16:creationId xmlns:a16="http://schemas.microsoft.com/office/drawing/2014/main" id="{3F6F9B9E-FE6B-4E5C-899F-D77ECC6B2589}"/>
              </a:ext>
            </a:extLst>
          </p:cNvPr>
          <p:cNvSpPr txBox="1">
            <a:spLocks noChangeArrowheads="1"/>
          </p:cNvSpPr>
          <p:nvPr/>
        </p:nvSpPr>
        <p:spPr>
          <a:xfrm>
            <a:off x="1219200" y="2133600"/>
            <a:ext cx="7467600" cy="304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marL="0" indent="0">
              <a:buFontTx/>
              <a:buNone/>
              <a:defRPr/>
            </a:pPr>
            <a:r>
              <a:rPr lang="en-US" sz="2800" b="1" u="sng" dirty="0" err="1">
                <a:solidFill>
                  <a:srgbClr val="2F1E03"/>
                </a:solidFill>
                <a:effectLst/>
                <a:latin typeface="Times New Roman" panose="02020603050405020304" pitchFamily="18" charset="0"/>
                <a:cs typeface="Times New Roman" panose="02020603050405020304" pitchFamily="18" charset="0"/>
              </a:rPr>
              <a:t>Câu</a:t>
            </a:r>
            <a:r>
              <a:rPr lang="en-US" sz="2800" b="1" u="sng" dirty="0">
                <a:solidFill>
                  <a:srgbClr val="2F1E03"/>
                </a:solidFill>
                <a:effectLst/>
                <a:latin typeface="Times New Roman" panose="02020603050405020304" pitchFamily="18" charset="0"/>
                <a:cs typeface="Times New Roman" panose="02020603050405020304" pitchFamily="18" charset="0"/>
              </a:rPr>
              <a:t> 2</a:t>
            </a:r>
            <a:r>
              <a:rPr lang="vi-VN" sz="2800" b="1" u="sng" dirty="0">
                <a:solidFill>
                  <a:srgbClr val="2F1E03"/>
                </a:solidFill>
                <a:effectLst/>
                <a:latin typeface="Times New Roman" panose="02020603050405020304" pitchFamily="18" charset="0"/>
                <a:cs typeface="Times New Roman" panose="02020603050405020304" pitchFamily="18" charset="0"/>
              </a:rPr>
              <a:t>. </a:t>
            </a:r>
            <a:r>
              <a:rPr lang="vi-VN" sz="2800" dirty="0">
                <a:solidFill>
                  <a:srgbClr val="2F1E03"/>
                </a:solidFill>
                <a:effectLst/>
                <a:latin typeface="Times New Roman" panose="02020603050405020304" pitchFamily="18" charset="0"/>
                <a:cs typeface="Times New Roman" panose="02020603050405020304" pitchFamily="18" charset="0"/>
              </a:rPr>
              <a:t>Trong lò phản ứng hạt nhân, hệ số nhân nơtron </a:t>
            </a:r>
            <a:r>
              <a:rPr lang="en-US" sz="2800" dirty="0">
                <a:solidFill>
                  <a:srgbClr val="2F1E03"/>
                </a:solidFill>
                <a:effectLst/>
                <a:latin typeface="Times New Roman" panose="02020603050405020304" pitchFamily="18" charset="0"/>
                <a:cs typeface="Times New Roman" panose="02020603050405020304" pitchFamily="18" charset="0"/>
              </a:rPr>
              <a:t>s </a:t>
            </a:r>
            <a:r>
              <a:rPr lang="vi-VN" sz="2800" dirty="0">
                <a:solidFill>
                  <a:srgbClr val="2F1E03"/>
                </a:solidFill>
                <a:effectLst/>
                <a:latin typeface="Times New Roman" panose="02020603050405020304" pitchFamily="18" charset="0"/>
                <a:cs typeface="Times New Roman" panose="02020603050405020304" pitchFamily="18" charset="0"/>
              </a:rPr>
              <a:t>có trị số </a:t>
            </a:r>
          </a:p>
          <a:p>
            <a:pPr marL="0" indent="339725">
              <a:buFontTx/>
              <a:buNone/>
              <a:defRPr/>
            </a:pPr>
            <a:r>
              <a:rPr lang="en-US" sz="2800" dirty="0">
                <a:solidFill>
                  <a:srgbClr val="2F1E03"/>
                </a:solidFill>
                <a:effectLst/>
                <a:latin typeface="Times New Roman" panose="02020603050405020304" pitchFamily="18" charset="0"/>
                <a:cs typeface="Times New Roman" panose="02020603050405020304" pitchFamily="18" charset="0"/>
              </a:rPr>
              <a:t>A. s = 1.</a:t>
            </a:r>
          </a:p>
          <a:p>
            <a:pPr marL="0" indent="339725">
              <a:buFontTx/>
              <a:buNone/>
              <a:defRPr/>
            </a:pPr>
            <a:r>
              <a:rPr lang="en-US" sz="2800" dirty="0">
                <a:solidFill>
                  <a:srgbClr val="2F1E03"/>
                </a:solidFill>
                <a:effectLst/>
                <a:latin typeface="Times New Roman" panose="02020603050405020304" pitchFamily="18" charset="0"/>
                <a:cs typeface="Times New Roman" panose="02020603050405020304" pitchFamily="18" charset="0"/>
              </a:rPr>
              <a:t>B. s &gt; 1 </a:t>
            </a:r>
            <a:r>
              <a:rPr lang="en-US" sz="2800" dirty="0" err="1">
                <a:solidFill>
                  <a:srgbClr val="2F1E03"/>
                </a:solidFill>
                <a:effectLst/>
                <a:latin typeface="Times New Roman" panose="02020603050405020304" pitchFamily="18" charset="0"/>
                <a:cs typeface="Times New Roman" panose="02020603050405020304" pitchFamily="18" charset="0"/>
              </a:rPr>
              <a:t>nếu</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lò</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cần</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tăng</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công</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suất</a:t>
            </a:r>
            <a:r>
              <a:rPr lang="en-US" sz="2800" dirty="0">
                <a:solidFill>
                  <a:srgbClr val="2F1E03"/>
                </a:solidFill>
                <a:effectLst/>
                <a:latin typeface="Times New Roman" panose="02020603050405020304" pitchFamily="18" charset="0"/>
                <a:cs typeface="Times New Roman" panose="02020603050405020304" pitchFamily="18" charset="0"/>
              </a:rPr>
              <a:t>.</a:t>
            </a:r>
          </a:p>
          <a:p>
            <a:pPr marL="0" indent="339725">
              <a:buFontTx/>
              <a:buNone/>
              <a:defRPr/>
            </a:pPr>
            <a:r>
              <a:rPr lang="en-US" sz="2800" dirty="0">
                <a:solidFill>
                  <a:srgbClr val="2F1E03"/>
                </a:solidFill>
                <a:effectLst/>
                <a:latin typeface="Times New Roman" panose="02020603050405020304" pitchFamily="18" charset="0"/>
                <a:cs typeface="Times New Roman" panose="02020603050405020304" pitchFamily="18" charset="0"/>
              </a:rPr>
              <a:t>C. s &lt; 1 </a:t>
            </a:r>
            <a:r>
              <a:rPr lang="en-US" sz="2800" dirty="0" err="1">
                <a:solidFill>
                  <a:srgbClr val="2F1E03"/>
                </a:solidFill>
                <a:effectLst/>
                <a:latin typeface="Times New Roman" panose="02020603050405020304" pitchFamily="18" charset="0"/>
                <a:cs typeface="Times New Roman" panose="02020603050405020304" pitchFamily="18" charset="0"/>
              </a:rPr>
              <a:t>nếu</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lò</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cần</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giảm</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công</a:t>
            </a:r>
            <a:r>
              <a:rPr lang="en-US" sz="2800" dirty="0">
                <a:solidFill>
                  <a:srgbClr val="2F1E03"/>
                </a:solidFill>
                <a:effectLst/>
                <a:latin typeface="Times New Roman" panose="02020603050405020304" pitchFamily="18" charset="0"/>
                <a:cs typeface="Times New Roman" panose="02020603050405020304" pitchFamily="18" charset="0"/>
              </a:rPr>
              <a:t> </a:t>
            </a:r>
            <a:r>
              <a:rPr lang="en-US" sz="2800" dirty="0" err="1">
                <a:solidFill>
                  <a:srgbClr val="2F1E03"/>
                </a:solidFill>
                <a:effectLst/>
                <a:latin typeface="Times New Roman" panose="02020603050405020304" pitchFamily="18" charset="0"/>
                <a:cs typeface="Times New Roman" panose="02020603050405020304" pitchFamily="18" charset="0"/>
              </a:rPr>
              <a:t>suất</a:t>
            </a:r>
            <a:r>
              <a:rPr lang="en-US" sz="2800" dirty="0">
                <a:solidFill>
                  <a:srgbClr val="2F1E03"/>
                </a:solidFill>
                <a:effectLst/>
                <a:latin typeface="Times New Roman" panose="02020603050405020304" pitchFamily="18" charset="0"/>
                <a:cs typeface="Times New Roman" panose="02020603050405020304" pitchFamily="18" charset="0"/>
              </a:rPr>
              <a:t>.</a:t>
            </a:r>
          </a:p>
          <a:p>
            <a:pPr marL="0" indent="339725">
              <a:buFontTx/>
              <a:buNone/>
              <a:defRPr/>
            </a:pPr>
            <a:r>
              <a:rPr lang="en-US" sz="2800" dirty="0">
                <a:solidFill>
                  <a:srgbClr val="2F1E03"/>
                </a:solidFill>
                <a:effectLst/>
                <a:latin typeface="Times New Roman" panose="02020603050405020304" pitchFamily="18" charset="0"/>
                <a:cs typeface="Times New Roman" panose="02020603050405020304" pitchFamily="18" charset="0"/>
              </a:rPr>
              <a:t>D. s ≥ 1.</a:t>
            </a:r>
          </a:p>
        </p:txBody>
      </p:sp>
      <p:sp>
        <p:nvSpPr>
          <p:cNvPr id="39940" name="Text Box 58">
            <a:extLst>
              <a:ext uri="{FF2B5EF4-FFF2-40B4-BE49-F238E27FC236}">
                <a16:creationId xmlns:a16="http://schemas.microsoft.com/office/drawing/2014/main" id="{20BB9050-C8BB-4290-8E3C-C5210BE61A8E}"/>
              </a:ext>
            </a:extLst>
          </p:cNvPr>
          <p:cNvSpPr txBox="1">
            <a:spLocks noChangeArrowheads="1"/>
          </p:cNvSpPr>
          <p:nvPr/>
        </p:nvSpPr>
        <p:spPr bwMode="auto">
          <a:xfrm>
            <a:off x="3733800" y="1447800"/>
            <a:ext cx="212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3600" b="1" u="sng">
                <a:solidFill>
                  <a:srgbClr val="0000CC"/>
                </a:solidFill>
                <a:latin typeface="VNI-Souvir" pitchFamily="2" charset="0"/>
                <a:cs typeface="Arial" panose="020B0604020202020204" pitchFamily="34" charset="0"/>
              </a:rPr>
              <a:t>Cuûng coá</a:t>
            </a:r>
          </a:p>
        </p:txBody>
      </p:sp>
      <p:sp>
        <p:nvSpPr>
          <p:cNvPr id="39941" name="Action Button: Forward or Next 4">
            <a:hlinkClick r:id="" action="ppaction://hlinkshowjump?jump=nextslide" highlightClick="1"/>
            <a:extLst>
              <a:ext uri="{FF2B5EF4-FFF2-40B4-BE49-F238E27FC236}">
                <a16:creationId xmlns:a16="http://schemas.microsoft.com/office/drawing/2014/main" id="{29D556C0-EA2E-4C11-8B2F-6F75740E74A4}"/>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2" name="Action Button: Back or Previous 5">
            <a:hlinkClick r:id="" action="ppaction://hlinkshowjump?jump=previousslide" highlightClick="1"/>
            <a:extLst>
              <a:ext uri="{FF2B5EF4-FFF2-40B4-BE49-F238E27FC236}">
                <a16:creationId xmlns:a16="http://schemas.microsoft.com/office/drawing/2014/main" id="{E1CBC4A0-D458-44A6-9F49-97B2E3019C0F}"/>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41">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1">
            <a:extLst>
              <a:ext uri="{FF2B5EF4-FFF2-40B4-BE49-F238E27FC236}">
                <a16:creationId xmlns:a16="http://schemas.microsoft.com/office/drawing/2014/main" id="{E23841AB-E9AE-415D-A23A-F9AE9FD774E8}"/>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pic>
        <p:nvPicPr>
          <p:cNvPr id="77846" name="Picture 22" descr="fission_e">
            <a:hlinkClick r:id="rId2" action="ppaction://hlinkfile"/>
            <a:extLst>
              <a:ext uri="{FF2B5EF4-FFF2-40B4-BE49-F238E27FC236}">
                <a16:creationId xmlns:a16="http://schemas.microsoft.com/office/drawing/2014/main" id="{D70FC50C-739F-44C2-9E02-6B69F4E8D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08450"/>
            <a:ext cx="39624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7" name="Text Box 23">
            <a:extLst>
              <a:ext uri="{FF2B5EF4-FFF2-40B4-BE49-F238E27FC236}">
                <a16:creationId xmlns:a16="http://schemas.microsoft.com/office/drawing/2014/main" id="{E7324A45-AC2A-46D0-822E-356152823A27}"/>
              </a:ext>
            </a:extLst>
          </p:cNvPr>
          <p:cNvSpPr txBox="1">
            <a:spLocks noChangeArrowheads="1"/>
          </p:cNvSpPr>
          <p:nvPr/>
        </p:nvSpPr>
        <p:spPr bwMode="ltGray">
          <a:xfrm>
            <a:off x="1143000" y="13716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 Cô cheá cuûa phaûn öùng phaân haïch </a:t>
            </a:r>
          </a:p>
        </p:txBody>
      </p:sp>
      <p:sp>
        <p:nvSpPr>
          <p:cNvPr id="77848" name="Text Box 24">
            <a:extLst>
              <a:ext uri="{FF2B5EF4-FFF2-40B4-BE49-F238E27FC236}">
                <a16:creationId xmlns:a16="http://schemas.microsoft.com/office/drawing/2014/main" id="{07C978D6-0046-42FC-B596-C116FD7B9C44}"/>
              </a:ext>
            </a:extLst>
          </p:cNvPr>
          <p:cNvSpPr txBox="1">
            <a:spLocks noChangeArrowheads="1"/>
          </p:cNvSpPr>
          <p:nvPr/>
        </p:nvSpPr>
        <p:spPr bwMode="ltGray">
          <a:xfrm>
            <a:off x="1143000" y="183515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1. Phaûn öùng phaân haïch laø gì? </a:t>
            </a:r>
          </a:p>
        </p:txBody>
      </p:sp>
      <p:sp>
        <p:nvSpPr>
          <p:cNvPr id="77849" name="Text Box 25">
            <a:extLst>
              <a:ext uri="{FF2B5EF4-FFF2-40B4-BE49-F238E27FC236}">
                <a16:creationId xmlns:a16="http://schemas.microsoft.com/office/drawing/2014/main" id="{7CFB31F8-FDDF-4483-884C-219D27577DBD}"/>
              </a:ext>
            </a:extLst>
          </p:cNvPr>
          <p:cNvSpPr txBox="1">
            <a:spLocks noChangeArrowheads="1"/>
          </p:cNvSpPr>
          <p:nvPr/>
        </p:nvSpPr>
        <p:spPr bwMode="ltGray">
          <a:xfrm>
            <a:off x="1524000" y="2386013"/>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altLang="en-US" sz="2000" dirty="0" err="1">
                <a:solidFill>
                  <a:schemeClr val="accent5">
                    <a:lumMod val="10000"/>
                  </a:schemeClr>
                </a:solidFill>
                <a:latin typeface="VNI-Times" pitchFamily="2" charset="0"/>
              </a:rPr>
              <a:t>Phaân</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haïch</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laø</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phaûn</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öùng</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haït</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nhaân</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trong</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ñoù</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moät</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haït</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nhaân</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naëng</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vôõ</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thaønh</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hai</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hạt</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nhaân</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trung</a:t>
            </a:r>
            <a:r>
              <a:rPr lang="en-US" altLang="en-US" sz="2000" dirty="0">
                <a:solidFill>
                  <a:schemeClr val="accent5">
                    <a:lumMod val="10000"/>
                  </a:schemeClr>
                </a:solidFill>
                <a:latin typeface="VNI-Times" pitchFamily="2" charset="0"/>
              </a:rPr>
              <a:t> </a:t>
            </a:r>
            <a:r>
              <a:rPr lang="en-US" altLang="en-US" sz="2000" dirty="0" err="1">
                <a:solidFill>
                  <a:schemeClr val="accent5">
                    <a:lumMod val="10000"/>
                  </a:schemeClr>
                </a:solidFill>
                <a:latin typeface="VNI-Times" pitchFamily="2" charset="0"/>
              </a:rPr>
              <a:t>bình</a:t>
            </a:r>
            <a:r>
              <a:rPr lang="en-US" altLang="en-US" sz="2000" dirty="0">
                <a:solidFill>
                  <a:schemeClr val="accent5">
                    <a:lumMod val="10000"/>
                  </a:schemeClr>
                </a:solidFill>
                <a:latin typeface="VNI-Times" pitchFamily="2" charset="0"/>
              </a:rPr>
              <a:t>.</a:t>
            </a:r>
          </a:p>
        </p:txBody>
      </p:sp>
      <p:sp>
        <p:nvSpPr>
          <p:cNvPr id="77850" name="Text Box 26">
            <a:extLst>
              <a:ext uri="{FF2B5EF4-FFF2-40B4-BE49-F238E27FC236}">
                <a16:creationId xmlns:a16="http://schemas.microsoft.com/office/drawing/2014/main" id="{8AC3BCA4-952D-4F1F-A738-966D5DE0AA4F}"/>
              </a:ext>
            </a:extLst>
          </p:cNvPr>
          <p:cNvSpPr txBox="1">
            <a:spLocks noChangeArrowheads="1"/>
          </p:cNvSpPr>
          <p:nvPr/>
        </p:nvSpPr>
        <p:spPr bwMode="ltGray">
          <a:xfrm>
            <a:off x="1143000" y="3076575"/>
            <a:ext cx="7848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2. Phaûn öùng phaân haïch kích thích.</a:t>
            </a:r>
          </a:p>
        </p:txBody>
      </p:sp>
      <p:sp>
        <p:nvSpPr>
          <p:cNvPr id="9" name="Text Box 8">
            <a:extLst>
              <a:ext uri="{FF2B5EF4-FFF2-40B4-BE49-F238E27FC236}">
                <a16:creationId xmlns:a16="http://schemas.microsoft.com/office/drawing/2014/main" id="{3AB7BBB0-2D4D-4AF5-8D57-D3D59142A564}"/>
              </a:ext>
            </a:extLst>
          </p:cNvPr>
          <p:cNvSpPr txBox="1">
            <a:spLocks noChangeArrowheads="1"/>
          </p:cNvSpPr>
          <p:nvPr/>
        </p:nvSpPr>
        <p:spPr bwMode="ltGray">
          <a:xfrm>
            <a:off x="1682750" y="5153025"/>
            <a:ext cx="4876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3000">
                <a:solidFill>
                  <a:srgbClr val="0000FF"/>
                </a:solidFill>
                <a:latin typeface="VNI-Times" pitchFamily="2" charset="0"/>
              </a:rPr>
              <a:t>n + X </a:t>
            </a:r>
            <a:r>
              <a:rPr lang="en-US" altLang="en-US" sz="3000">
                <a:solidFill>
                  <a:srgbClr val="0000FF"/>
                </a:solidFill>
                <a:latin typeface="VNI-Times" pitchFamily="2" charset="0"/>
                <a:sym typeface="Symbol" panose="05050102010706020507" pitchFamily="18" charset="2"/>
              </a:rPr>
              <a:t> </a:t>
            </a:r>
            <a:r>
              <a:rPr lang="en-US" altLang="en-US" sz="3000">
                <a:solidFill>
                  <a:srgbClr val="C00000"/>
                </a:solidFill>
                <a:latin typeface="VNI-Times" pitchFamily="2" charset="0"/>
                <a:sym typeface="Symbol" panose="05050102010706020507" pitchFamily="18" charset="2"/>
              </a:rPr>
              <a:t>X</a:t>
            </a:r>
            <a:r>
              <a:rPr lang="en-US" altLang="en-US" sz="3000" baseline="30000">
                <a:solidFill>
                  <a:srgbClr val="C00000"/>
                </a:solidFill>
                <a:latin typeface="VNI-Times" pitchFamily="2" charset="0"/>
                <a:sym typeface="Symbol" panose="05050102010706020507" pitchFamily="18" charset="2"/>
              </a:rPr>
              <a:t>*</a:t>
            </a:r>
            <a:r>
              <a:rPr lang="en-US" altLang="en-US" sz="3000">
                <a:solidFill>
                  <a:srgbClr val="C00000"/>
                </a:solidFill>
                <a:latin typeface="VNI-Times" pitchFamily="2" charset="0"/>
                <a:sym typeface="Symbol" panose="05050102010706020507" pitchFamily="18" charset="2"/>
              </a:rPr>
              <a:t> </a:t>
            </a:r>
            <a:r>
              <a:rPr lang="en-US" altLang="en-US" sz="3000">
                <a:solidFill>
                  <a:srgbClr val="0000FF"/>
                </a:solidFill>
                <a:latin typeface="VNI-Times" pitchFamily="2" charset="0"/>
                <a:sym typeface="Symbol" panose="05050102010706020507" pitchFamily="18" charset="2"/>
              </a:rPr>
              <a:t></a:t>
            </a:r>
            <a:r>
              <a:rPr lang="en-US" altLang="en-US" sz="3000">
                <a:solidFill>
                  <a:srgbClr val="0000FF"/>
                </a:solidFill>
                <a:latin typeface="VNI-Times" pitchFamily="2" charset="0"/>
              </a:rPr>
              <a:t> Y + Z + kn</a:t>
            </a:r>
          </a:p>
        </p:txBody>
      </p:sp>
      <p:sp>
        <p:nvSpPr>
          <p:cNvPr id="10" name="Text Box 8">
            <a:extLst>
              <a:ext uri="{FF2B5EF4-FFF2-40B4-BE49-F238E27FC236}">
                <a16:creationId xmlns:a16="http://schemas.microsoft.com/office/drawing/2014/main" id="{7826E23F-4D64-47CF-9DAC-79E8A01E7A98}"/>
              </a:ext>
            </a:extLst>
          </p:cNvPr>
          <p:cNvSpPr txBox="1">
            <a:spLocks noChangeArrowheads="1"/>
          </p:cNvSpPr>
          <p:nvPr/>
        </p:nvSpPr>
        <p:spPr bwMode="auto">
          <a:xfrm>
            <a:off x="1500188" y="3668713"/>
            <a:ext cx="7391400" cy="116998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just" eaLnBrk="1" hangingPunct="1">
              <a:spcBef>
                <a:spcPct val="50000"/>
              </a:spcBef>
              <a:buFontTx/>
              <a:buNone/>
            </a:pPr>
            <a:r>
              <a:rPr lang="en-US" altLang="en-US" sz="2000">
                <a:solidFill>
                  <a:schemeClr val="bg2"/>
                </a:solidFill>
                <a:latin typeface="Times New Roman" panose="02020603050405020304" pitchFamily="18" charset="0"/>
              </a:rPr>
              <a:t>+ Điều kiện phân hạch: cung cấp một năng lượng kích hoạt (vài MeV)</a:t>
            </a:r>
          </a:p>
          <a:p>
            <a:pPr algn="just" eaLnBrk="1" hangingPunct="1">
              <a:spcBef>
                <a:spcPct val="50000"/>
              </a:spcBef>
              <a:buFontTx/>
              <a:buNone/>
            </a:pPr>
            <a:r>
              <a:rPr lang="en-US" altLang="en-US" sz="2000">
                <a:solidFill>
                  <a:schemeClr val="bg2"/>
                </a:solidFill>
                <a:latin typeface="Times New Roman" panose="02020603050405020304" pitchFamily="18" charset="0"/>
              </a:rPr>
              <a:t>+ Cách thực hiện: bắn nơtrôn chậm vào hạt nhân, hạt nhân chuyển lên trạng thái kích thích (không bền vững), vỡ ra thành hai mảnh.</a:t>
            </a:r>
          </a:p>
        </p:txBody>
      </p:sp>
      <p:graphicFrame>
        <p:nvGraphicFramePr>
          <p:cNvPr id="11" name="Object 9">
            <a:extLst>
              <a:ext uri="{FF2B5EF4-FFF2-40B4-BE49-F238E27FC236}">
                <a16:creationId xmlns:a16="http://schemas.microsoft.com/office/drawing/2014/main" id="{1DC21D5D-885D-41F9-8769-0BC427FA8C2A}"/>
              </a:ext>
            </a:extLst>
          </p:cNvPr>
          <p:cNvGraphicFramePr>
            <a:graphicFrameLocks noChangeAspect="1"/>
          </p:cNvGraphicFramePr>
          <p:nvPr/>
        </p:nvGraphicFramePr>
        <p:xfrm>
          <a:off x="1500188" y="5962650"/>
          <a:ext cx="3440112" cy="469900"/>
        </p:xfrm>
        <a:graphic>
          <a:graphicData uri="http://schemas.openxmlformats.org/presentationml/2006/ole">
            <mc:AlternateContent xmlns:mc="http://schemas.openxmlformats.org/markup-compatibility/2006">
              <mc:Choice xmlns:v="urn:schemas-microsoft-com:vml" Requires="v">
                <p:oleObj name="Equation" r:id="rId4" imgW="1612900" imgH="254000" progId="Equation.DSMT4">
                  <p:embed/>
                </p:oleObj>
              </mc:Choice>
              <mc:Fallback>
                <p:oleObj name="Equation" r:id="rId4" imgW="1612900" imgH="254000" progId="Equation.DSMT4">
                  <p:embed/>
                  <p:pic>
                    <p:nvPicPr>
                      <p:cNvPr id="11" name="Object 9">
                        <a:extLst>
                          <a:ext uri="{FF2B5EF4-FFF2-40B4-BE49-F238E27FC236}">
                            <a16:creationId xmlns:a16="http://schemas.microsoft.com/office/drawing/2014/main" id="{1DC21D5D-885D-41F9-8769-0BC427FA8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5962650"/>
                        <a:ext cx="3440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4">
            <a:extLst>
              <a:ext uri="{FF2B5EF4-FFF2-40B4-BE49-F238E27FC236}">
                <a16:creationId xmlns:a16="http://schemas.microsoft.com/office/drawing/2014/main" id="{CEAF034A-4F4D-418A-8625-A9B4A0ADD175}"/>
              </a:ext>
            </a:extLst>
          </p:cNvPr>
          <p:cNvSpPr txBox="1">
            <a:spLocks noChangeArrowheads="1"/>
          </p:cNvSpPr>
          <p:nvPr/>
        </p:nvSpPr>
        <p:spPr bwMode="ltGray">
          <a:xfrm>
            <a:off x="228600" y="4643438"/>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u="sng">
                <a:solidFill>
                  <a:srgbClr val="FF3300"/>
                </a:solidFill>
                <a:latin typeface="Times New Roman" panose="02020603050405020304" pitchFamily="18" charset="0"/>
              </a:rPr>
              <a:t>C2</a:t>
            </a:r>
          </a:p>
        </p:txBody>
      </p:sp>
      <p:sp>
        <p:nvSpPr>
          <p:cNvPr id="21516" name="Action Button: Forward or Next 14">
            <a:hlinkClick r:id="" action="ppaction://hlinkshowjump?jump=nextslide" highlightClick="1"/>
            <a:extLst>
              <a:ext uri="{FF2B5EF4-FFF2-40B4-BE49-F238E27FC236}">
                <a16:creationId xmlns:a16="http://schemas.microsoft.com/office/drawing/2014/main" id="{D2D184AD-3BC8-48C4-B785-50A082263A5F}"/>
              </a:ext>
            </a:extLst>
          </p:cNvPr>
          <p:cNvSpPr>
            <a:spLocks noChangeArrowheads="1"/>
          </p:cNvSpPr>
          <p:nvPr/>
        </p:nvSpPr>
        <p:spPr bwMode="auto">
          <a:xfrm>
            <a:off x="457200" y="5619750"/>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517" name="Action Button: Back or Previous 15">
            <a:hlinkClick r:id="" action="ppaction://hlinkshowjump?jump=previousslide" highlightClick="1"/>
            <a:extLst>
              <a:ext uri="{FF2B5EF4-FFF2-40B4-BE49-F238E27FC236}">
                <a16:creationId xmlns:a16="http://schemas.microsoft.com/office/drawing/2014/main" id="{266F0AC9-3DF3-46B4-84AC-BC8C36DDCB83}"/>
              </a:ext>
            </a:extLst>
          </p:cNvPr>
          <p:cNvSpPr>
            <a:spLocks noChangeArrowheads="1"/>
          </p:cNvSpPr>
          <p:nvPr/>
        </p:nvSpPr>
        <p:spPr bwMode="auto">
          <a:xfrm>
            <a:off x="457200" y="5276850"/>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7847"/>
                                        </p:tgtEl>
                                        <p:attrNameLst>
                                          <p:attrName>style.visibility</p:attrName>
                                        </p:attrNameLst>
                                      </p:cBhvr>
                                      <p:to>
                                        <p:strVal val="visible"/>
                                      </p:to>
                                    </p:set>
                                    <p:anim calcmode="discrete" valueType="clr">
                                      <p:cBhvr override="childStyle">
                                        <p:cTn id="7" dur="80"/>
                                        <p:tgtEl>
                                          <p:spTgt spid="778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47"/>
                                        </p:tgtEl>
                                        <p:attrNameLst>
                                          <p:attrName>fillcolor</p:attrName>
                                        </p:attrNameLst>
                                      </p:cBhvr>
                                      <p:tavLst>
                                        <p:tav tm="0">
                                          <p:val>
                                            <p:clrVal>
                                              <a:schemeClr val="accent2"/>
                                            </p:clrVal>
                                          </p:val>
                                        </p:tav>
                                        <p:tav tm="50000">
                                          <p:val>
                                            <p:clrVal>
                                              <a:schemeClr val="hlink"/>
                                            </p:clrVal>
                                          </p:val>
                                        </p:tav>
                                      </p:tavLst>
                                    </p:anim>
                                    <p:set>
                                      <p:cBhvr>
                                        <p:cTn id="9" dur="80"/>
                                        <p:tgtEl>
                                          <p:spTgt spid="778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7848">
                                            <p:txEl>
                                              <p:pRg st="0" end="0"/>
                                            </p:txEl>
                                          </p:spTgt>
                                        </p:tgtEl>
                                        <p:attrNameLst>
                                          <p:attrName>style.visibility</p:attrName>
                                        </p:attrNameLst>
                                      </p:cBhvr>
                                      <p:to>
                                        <p:strVal val="visible"/>
                                      </p:to>
                                    </p:set>
                                    <p:anim calcmode="discrete" valueType="clr">
                                      <p:cBhvr override="childStyle">
                                        <p:cTn id="14" dur="80"/>
                                        <p:tgtEl>
                                          <p:spTgt spid="778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784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7848">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7849">
                                            <p:txEl>
                                              <p:pRg st="0" end="0"/>
                                            </p:txEl>
                                          </p:spTgt>
                                        </p:tgtEl>
                                        <p:attrNameLst>
                                          <p:attrName>style.visibility</p:attrName>
                                        </p:attrNameLst>
                                      </p:cBhvr>
                                      <p:to>
                                        <p:strVal val="visible"/>
                                      </p:to>
                                    </p:set>
                                    <p:animEffect transition="in" filter="fade">
                                      <p:cBhvr>
                                        <p:cTn id="21" dur="500"/>
                                        <p:tgtEl>
                                          <p:spTgt spid="7784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7850"/>
                                        </p:tgtEl>
                                        <p:attrNameLst>
                                          <p:attrName>style.visibility</p:attrName>
                                        </p:attrNameLst>
                                      </p:cBhvr>
                                      <p:to>
                                        <p:strVal val="visible"/>
                                      </p:to>
                                    </p:set>
                                    <p:anim calcmode="discrete" valueType="clr">
                                      <p:cBhvr override="childStyle">
                                        <p:cTn id="26" dur="80"/>
                                        <p:tgtEl>
                                          <p:spTgt spid="778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7850"/>
                                        </p:tgtEl>
                                        <p:attrNameLst>
                                          <p:attrName>fillcolor</p:attrName>
                                        </p:attrNameLst>
                                      </p:cBhvr>
                                      <p:tavLst>
                                        <p:tav tm="0">
                                          <p:val>
                                            <p:clrVal>
                                              <a:schemeClr val="accent2"/>
                                            </p:clrVal>
                                          </p:val>
                                        </p:tav>
                                        <p:tav tm="50000">
                                          <p:val>
                                            <p:clrVal>
                                              <a:schemeClr val="hlink"/>
                                            </p:clrVal>
                                          </p:val>
                                        </p:tav>
                                      </p:tavLst>
                                    </p:anim>
                                    <p:set>
                                      <p:cBhvr>
                                        <p:cTn id="28" dur="80"/>
                                        <p:tgtEl>
                                          <p:spTgt spid="77850"/>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down)">
                                      <p:cBhvr>
                                        <p:cTn id="33" dur="500"/>
                                        <p:tgtEl>
                                          <p:spTgt spid="1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wipe(down)">
                                      <p:cBhvr>
                                        <p:cTn id="38" dur="500"/>
                                        <p:tgtEl>
                                          <p:spTgt spid="10">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
                                        </p:tgtEl>
                                        <p:attrNameLst>
                                          <p:attrName>style.visibility</p:attrName>
                                        </p:attrNameLst>
                                      </p:cBhvr>
                                      <p:to>
                                        <p:strVal val="visible"/>
                                      </p:to>
                                    </p:set>
                                    <p:anim calcmode="discrete" valueType="clr">
                                      <p:cBhvr override="childStyle">
                                        <p:cTn id="4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
                                        </p:tgtEl>
                                        <p:attrNameLst>
                                          <p:attrName>fillcolor</p:attrName>
                                        </p:attrNameLst>
                                      </p:cBhvr>
                                      <p:tavLst>
                                        <p:tav tm="0">
                                          <p:val>
                                            <p:clrVal>
                                              <a:schemeClr val="accent2"/>
                                            </p:clrVal>
                                          </p:val>
                                        </p:tav>
                                        <p:tav tm="50000">
                                          <p:val>
                                            <p:clrVal>
                                              <a:schemeClr val="hlink"/>
                                            </p:clrVal>
                                          </p:val>
                                        </p:tav>
                                      </p:tavLst>
                                    </p:anim>
                                    <p:set>
                                      <p:cBhvr>
                                        <p:cTn id="45" dur="80"/>
                                        <p:tgtEl>
                                          <p:spTgt spid="9"/>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9" presetClass="entr" presetSubtype="0" accel="100000" fill="hold" nodeType="clickEffect">
                                  <p:stCondLst>
                                    <p:cond delay="0"/>
                                  </p:stCondLst>
                                  <p:childTnLst>
                                    <p:set>
                                      <p:cBhvr>
                                        <p:cTn id="49" dur="1" fill="hold">
                                          <p:stCondLst>
                                            <p:cond delay="0"/>
                                          </p:stCondLst>
                                        </p:cTn>
                                        <p:tgtEl>
                                          <p:spTgt spid="77846"/>
                                        </p:tgtEl>
                                        <p:attrNameLst>
                                          <p:attrName>style.visibility</p:attrName>
                                        </p:attrNameLst>
                                      </p:cBhvr>
                                      <p:to>
                                        <p:strVal val="visible"/>
                                      </p:to>
                                    </p:set>
                                    <p:anim calcmode="lin" valueType="num">
                                      <p:cBhvr>
                                        <p:cTn id="50" dur="500" fill="hold"/>
                                        <p:tgtEl>
                                          <p:spTgt spid="77846"/>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77846"/>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77846"/>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77846"/>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2"/>
                                        </p:tgtEl>
                                        <p:attrNameLst>
                                          <p:attrName>style.visibility</p:attrName>
                                        </p:attrNameLst>
                                      </p:cBhvr>
                                      <p:to>
                                        <p:strVal val="visible"/>
                                      </p:to>
                                    </p:set>
                                    <p:anim calcmode="discrete" valueType="clr">
                                      <p:cBhvr override="childStyle">
                                        <p:cTn id="5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2"/>
                                        </p:tgtEl>
                                        <p:attrNameLst>
                                          <p:attrName>fillcolor</p:attrName>
                                        </p:attrNameLst>
                                      </p:cBhvr>
                                      <p:tavLst>
                                        <p:tav tm="0">
                                          <p:val>
                                            <p:clrVal>
                                              <a:schemeClr val="accent2"/>
                                            </p:clrVal>
                                          </p:val>
                                        </p:tav>
                                        <p:tav tm="50000">
                                          <p:val>
                                            <p:clrVal>
                                              <a:schemeClr val="hlink"/>
                                            </p:clrVal>
                                          </p:val>
                                        </p:tav>
                                      </p:tavLst>
                                    </p:anim>
                                    <p:set>
                                      <p:cBhvr>
                                        <p:cTn id="60" dur="80"/>
                                        <p:tgtEl>
                                          <p:spTgt spid="12"/>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7" grpId="0"/>
      <p:bldP spid="77850" grpId="0"/>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8">
            <a:extLst>
              <a:ext uri="{FF2B5EF4-FFF2-40B4-BE49-F238E27FC236}">
                <a16:creationId xmlns:a16="http://schemas.microsoft.com/office/drawing/2014/main" id="{86B42F72-B599-424A-A3CD-4B63A031443D}"/>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41" name="Rectangle 3">
            <a:extLst>
              <a:ext uri="{FF2B5EF4-FFF2-40B4-BE49-F238E27FC236}">
                <a16:creationId xmlns:a16="http://schemas.microsoft.com/office/drawing/2014/main" id="{13991CF7-75E6-4DED-AA01-B59FED652488}"/>
              </a:ext>
            </a:extLst>
          </p:cNvPr>
          <p:cNvSpPr txBox="1">
            <a:spLocks noChangeArrowheads="1"/>
          </p:cNvSpPr>
          <p:nvPr/>
        </p:nvSpPr>
        <p:spPr>
          <a:xfrm>
            <a:off x="1143000" y="2209800"/>
            <a:ext cx="7789863" cy="3886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marL="0" indent="0">
              <a:buFontTx/>
              <a:buNone/>
              <a:defRPr/>
            </a:pPr>
            <a:r>
              <a:rPr lang="en-US" sz="2400" b="1" u="sng" dirty="0" err="1">
                <a:solidFill>
                  <a:srgbClr val="2F1E03"/>
                </a:solidFill>
                <a:effectLst/>
                <a:latin typeface="Times New Roman" panose="02020603050405020304" pitchFamily="18" charset="0"/>
                <a:cs typeface="Times New Roman" panose="02020603050405020304" pitchFamily="18" charset="0"/>
              </a:rPr>
              <a:t>Câu</a:t>
            </a:r>
            <a:r>
              <a:rPr lang="en-US" sz="2400" b="1" u="sng" dirty="0">
                <a:solidFill>
                  <a:srgbClr val="2F1E03"/>
                </a:solidFill>
                <a:effectLst/>
                <a:latin typeface="Times New Roman" panose="02020603050405020304" pitchFamily="18" charset="0"/>
                <a:cs typeface="Times New Roman" panose="02020603050405020304" pitchFamily="18" charset="0"/>
              </a:rPr>
              <a:t> 3</a:t>
            </a:r>
            <a:r>
              <a:rPr lang="vi-VN" sz="2400" b="1" u="sng" dirty="0">
                <a:solidFill>
                  <a:srgbClr val="2F1E03"/>
                </a:solidFill>
                <a:effectLst/>
                <a:latin typeface="Times New Roman" panose="02020603050405020304" pitchFamily="18" charset="0"/>
                <a:cs typeface="Times New Roman" panose="02020603050405020304" pitchFamily="18" charset="0"/>
              </a:rPr>
              <a:t>. </a:t>
            </a:r>
            <a:r>
              <a:rPr lang="pt-BR" sz="2400" b="1" dirty="0">
                <a:solidFill>
                  <a:schemeClr val="bg2"/>
                </a:solidFill>
                <a:effectLst/>
                <a:latin typeface="Times New Roman" panose="02020603050405020304" pitchFamily="18" charset="0"/>
                <a:cs typeface="Times New Roman" panose="02020603050405020304" pitchFamily="18" charset="0"/>
              </a:rPr>
              <a:t>(ĐH 2013)</a:t>
            </a:r>
            <a:r>
              <a:rPr lang="pt-BR" sz="2400" dirty="0">
                <a:solidFill>
                  <a:schemeClr val="bg2"/>
                </a:solidFill>
                <a:effectLst/>
                <a:latin typeface="Times New Roman" panose="02020603050405020304" pitchFamily="18" charset="0"/>
                <a:cs typeface="Times New Roman" panose="02020603050405020304" pitchFamily="18" charset="0"/>
              </a:rPr>
              <a:t> Một lò phản ứng phân hạch có công suất 200MW. Cho rằng toàn bộ năng lượng mà lò phản ứng này sinh ra đều do sự phân hạch của </a:t>
            </a:r>
            <a:r>
              <a:rPr lang="pt-BR" sz="2400" baseline="30000" dirty="0">
                <a:solidFill>
                  <a:schemeClr val="bg2"/>
                </a:solidFill>
                <a:effectLst/>
                <a:latin typeface="Times New Roman" panose="02020603050405020304" pitchFamily="18" charset="0"/>
                <a:cs typeface="Times New Roman" panose="02020603050405020304" pitchFamily="18" charset="0"/>
              </a:rPr>
              <a:t>235</a:t>
            </a:r>
            <a:r>
              <a:rPr lang="pt-BR" sz="2400" dirty="0">
                <a:solidFill>
                  <a:schemeClr val="bg2"/>
                </a:solidFill>
                <a:effectLst/>
                <a:latin typeface="Times New Roman" panose="02020603050405020304" pitchFamily="18" charset="0"/>
                <a:cs typeface="Times New Roman" panose="02020603050405020304" pitchFamily="18" charset="0"/>
              </a:rPr>
              <a:t>U và đồng vị này chỉ bị tiêu hao bởi quá trình phân hạch. Coi mỗi năm có 365 ngày; mỗi phân hạch sinh ra 200MeV; số A- vô- ga –đro N</a:t>
            </a:r>
            <a:r>
              <a:rPr lang="pt-BR" sz="2400" baseline="-25000" dirty="0">
                <a:solidFill>
                  <a:schemeClr val="bg2"/>
                </a:solidFill>
                <a:effectLst/>
                <a:latin typeface="Times New Roman" panose="02020603050405020304" pitchFamily="18" charset="0"/>
                <a:cs typeface="Times New Roman" panose="02020603050405020304" pitchFamily="18" charset="0"/>
              </a:rPr>
              <a:t>A</a:t>
            </a:r>
            <a:r>
              <a:rPr lang="pt-BR" sz="2400" dirty="0">
                <a:solidFill>
                  <a:schemeClr val="bg2"/>
                </a:solidFill>
                <a:effectLst/>
                <a:latin typeface="Times New Roman" panose="02020603050405020304" pitchFamily="18" charset="0"/>
                <a:cs typeface="Times New Roman" panose="02020603050405020304" pitchFamily="18" charset="0"/>
              </a:rPr>
              <a:t>=6,02.10</a:t>
            </a:r>
            <a:r>
              <a:rPr lang="pt-BR" sz="2400" baseline="30000" dirty="0">
                <a:solidFill>
                  <a:schemeClr val="bg2"/>
                </a:solidFill>
                <a:effectLst/>
                <a:latin typeface="Times New Roman" panose="02020603050405020304" pitchFamily="18" charset="0"/>
                <a:cs typeface="Times New Roman" panose="02020603050405020304" pitchFamily="18" charset="0"/>
              </a:rPr>
              <a:t>23</a:t>
            </a:r>
            <a:r>
              <a:rPr lang="pt-BR" sz="2400" dirty="0">
                <a:solidFill>
                  <a:schemeClr val="bg2"/>
                </a:solidFill>
                <a:effectLst/>
                <a:latin typeface="Times New Roman" panose="02020603050405020304" pitchFamily="18" charset="0"/>
                <a:cs typeface="Times New Roman" panose="02020603050405020304" pitchFamily="18" charset="0"/>
              </a:rPr>
              <a:t>mol</a:t>
            </a:r>
            <a:r>
              <a:rPr lang="pt-BR" sz="2400" baseline="30000" dirty="0">
                <a:solidFill>
                  <a:schemeClr val="bg2"/>
                </a:solidFill>
                <a:effectLst/>
                <a:latin typeface="Times New Roman" panose="02020603050405020304" pitchFamily="18" charset="0"/>
                <a:cs typeface="Times New Roman" panose="02020603050405020304" pitchFamily="18" charset="0"/>
              </a:rPr>
              <a:t>-1</a:t>
            </a:r>
            <a:r>
              <a:rPr lang="pt-BR" sz="2400" dirty="0">
                <a:solidFill>
                  <a:schemeClr val="bg2"/>
                </a:solidFill>
                <a:effectLst/>
                <a:latin typeface="Times New Roman" panose="02020603050405020304" pitchFamily="18" charset="0"/>
                <a:cs typeface="Times New Roman" panose="02020603050405020304" pitchFamily="18" charset="0"/>
              </a:rPr>
              <a:t>. Khối lượng </a:t>
            </a:r>
            <a:r>
              <a:rPr lang="pt-BR" sz="2400" baseline="30000" dirty="0">
                <a:solidFill>
                  <a:schemeClr val="bg2"/>
                </a:solidFill>
                <a:effectLst/>
                <a:latin typeface="Times New Roman" panose="02020603050405020304" pitchFamily="18" charset="0"/>
                <a:cs typeface="Times New Roman" panose="02020603050405020304" pitchFamily="18" charset="0"/>
              </a:rPr>
              <a:t>235</a:t>
            </a:r>
            <a:r>
              <a:rPr lang="pt-BR" sz="2400" dirty="0">
                <a:solidFill>
                  <a:schemeClr val="bg2"/>
                </a:solidFill>
                <a:effectLst/>
                <a:latin typeface="Times New Roman" panose="02020603050405020304" pitchFamily="18" charset="0"/>
                <a:cs typeface="Times New Roman" panose="02020603050405020304" pitchFamily="18" charset="0"/>
              </a:rPr>
              <a:t>U mà lò phản ứng tiêu thụ trong 3 năm là: </a:t>
            </a:r>
            <a:endParaRPr lang="en-US" sz="2400" dirty="0">
              <a:solidFill>
                <a:schemeClr val="bg2"/>
              </a:solidFill>
              <a:effectLst/>
              <a:latin typeface="Times New Roman" panose="02020603050405020304" pitchFamily="18" charset="0"/>
              <a:cs typeface="Times New Roman" panose="02020603050405020304" pitchFamily="18" charset="0"/>
            </a:endParaRPr>
          </a:p>
          <a:p>
            <a:pPr marL="0" indent="395288">
              <a:buFontTx/>
              <a:buNone/>
              <a:defRPr/>
            </a:pPr>
            <a:r>
              <a:rPr lang="pt-BR" sz="2600" dirty="0">
                <a:solidFill>
                  <a:schemeClr val="bg2"/>
                </a:solidFill>
                <a:effectLst/>
                <a:latin typeface="Times New Roman" panose="02020603050405020304" pitchFamily="18" charset="0"/>
                <a:cs typeface="Times New Roman" panose="02020603050405020304" pitchFamily="18" charset="0"/>
              </a:rPr>
              <a:t>A. 461,6g     B. 461,6kg      C. 230,8kg     D.  230,8g</a:t>
            </a:r>
            <a:endParaRPr lang="en-US" sz="2600" dirty="0">
              <a:solidFill>
                <a:schemeClr val="bg2"/>
              </a:solidFill>
              <a:effectLst/>
              <a:latin typeface="Times New Roman" panose="02020603050405020304" pitchFamily="18" charset="0"/>
              <a:cs typeface="Times New Roman" panose="02020603050405020304" pitchFamily="18" charset="0"/>
            </a:endParaRPr>
          </a:p>
        </p:txBody>
      </p:sp>
      <p:sp>
        <p:nvSpPr>
          <p:cNvPr id="41988" name="Text Box 58">
            <a:extLst>
              <a:ext uri="{FF2B5EF4-FFF2-40B4-BE49-F238E27FC236}">
                <a16:creationId xmlns:a16="http://schemas.microsoft.com/office/drawing/2014/main" id="{33D8F4F0-7871-490A-B6E1-99177D615AD3}"/>
              </a:ext>
            </a:extLst>
          </p:cNvPr>
          <p:cNvSpPr txBox="1">
            <a:spLocks noChangeArrowheads="1"/>
          </p:cNvSpPr>
          <p:nvPr/>
        </p:nvSpPr>
        <p:spPr bwMode="auto">
          <a:xfrm>
            <a:off x="3733800" y="1447800"/>
            <a:ext cx="212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3600" b="1" u="sng">
                <a:solidFill>
                  <a:srgbClr val="0000CC"/>
                </a:solidFill>
                <a:latin typeface="VNI-Souvir" pitchFamily="2" charset="0"/>
                <a:cs typeface="Arial" panose="020B0604020202020204" pitchFamily="34" charset="0"/>
              </a:rPr>
              <a:t>Cuûng coá</a:t>
            </a:r>
          </a:p>
        </p:txBody>
      </p:sp>
      <p:sp>
        <p:nvSpPr>
          <p:cNvPr id="5" name="Text Box 59">
            <a:extLst>
              <a:ext uri="{FF2B5EF4-FFF2-40B4-BE49-F238E27FC236}">
                <a16:creationId xmlns:a16="http://schemas.microsoft.com/office/drawing/2014/main" id="{1C00D03B-EAEA-4EC0-8584-79E6232F62FF}"/>
              </a:ext>
            </a:extLst>
          </p:cNvPr>
          <p:cNvSpPr txBox="1">
            <a:spLocks noChangeArrowheads="1"/>
          </p:cNvSpPr>
          <p:nvPr/>
        </p:nvSpPr>
        <p:spPr bwMode="auto">
          <a:xfrm>
            <a:off x="5219700" y="4848225"/>
            <a:ext cx="1905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pt-BR" altLang="en-US" sz="2600">
                <a:solidFill>
                  <a:srgbClr val="FF0000"/>
                </a:solidFill>
                <a:latin typeface="Times New Roman" panose="02020603050405020304" pitchFamily="18" charset="0"/>
                <a:cs typeface="Times New Roman" panose="02020603050405020304" pitchFamily="18" charset="0"/>
              </a:rPr>
              <a:t>C. 230,8kg</a:t>
            </a:r>
            <a:endParaRPr lang="en-US" altLang="en-US" sz="2600">
              <a:solidFill>
                <a:srgbClr val="FF0000"/>
              </a:solidFill>
              <a:latin typeface="VNI-Times" pitchFamily="2" charset="0"/>
              <a:cs typeface="Arial" panose="020B0604020202020204" pitchFamily="34" charset="0"/>
            </a:endParaRPr>
          </a:p>
        </p:txBody>
      </p:sp>
      <p:sp>
        <p:nvSpPr>
          <p:cNvPr id="41990" name="Action Button: Forward or Next 5">
            <a:hlinkClick r:id="" action="ppaction://hlinkshowjump?jump=nextslide" highlightClick="1"/>
            <a:extLst>
              <a:ext uri="{FF2B5EF4-FFF2-40B4-BE49-F238E27FC236}">
                <a16:creationId xmlns:a16="http://schemas.microsoft.com/office/drawing/2014/main" id="{A14153E8-F464-4C62-B0DF-B0E5F1A655F3}"/>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1991" name="Action Button: Back or Previous 6">
            <a:hlinkClick r:id="" action="ppaction://hlinkshowjump?jump=previousslide" highlightClick="1"/>
            <a:extLst>
              <a:ext uri="{FF2B5EF4-FFF2-40B4-BE49-F238E27FC236}">
                <a16:creationId xmlns:a16="http://schemas.microsoft.com/office/drawing/2014/main" id="{059233A9-164B-4A5E-BC55-D994644E24AF}"/>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8">
            <a:extLst>
              <a:ext uri="{FF2B5EF4-FFF2-40B4-BE49-F238E27FC236}">
                <a16:creationId xmlns:a16="http://schemas.microsoft.com/office/drawing/2014/main" id="{4E74EDC6-4556-421A-A629-5A435EAE6095}"/>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41" name="Rectangle 3">
            <a:extLst>
              <a:ext uri="{FF2B5EF4-FFF2-40B4-BE49-F238E27FC236}">
                <a16:creationId xmlns:a16="http://schemas.microsoft.com/office/drawing/2014/main" id="{B7EDBC61-7087-46B3-A06D-12EBED76782F}"/>
              </a:ext>
            </a:extLst>
          </p:cNvPr>
          <p:cNvSpPr txBox="1">
            <a:spLocks noChangeArrowheads="1"/>
          </p:cNvSpPr>
          <p:nvPr/>
        </p:nvSpPr>
        <p:spPr>
          <a:xfrm>
            <a:off x="1103313" y="1295400"/>
            <a:ext cx="7789862" cy="2387600"/>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marL="0" indent="0">
              <a:buFontTx/>
              <a:buNone/>
              <a:defRPr/>
            </a:pPr>
            <a:r>
              <a:rPr lang="en-US" sz="2000" b="1" u="sng" dirty="0" err="1">
                <a:solidFill>
                  <a:srgbClr val="2F1E03"/>
                </a:solidFill>
                <a:effectLst/>
                <a:latin typeface="Times New Roman" panose="02020603050405020304" pitchFamily="18" charset="0"/>
                <a:cs typeface="Times New Roman" panose="02020603050405020304" pitchFamily="18" charset="0"/>
              </a:rPr>
              <a:t>Câu</a:t>
            </a:r>
            <a:r>
              <a:rPr lang="en-US" sz="2000" b="1" u="sng" dirty="0">
                <a:solidFill>
                  <a:srgbClr val="2F1E03"/>
                </a:solidFill>
                <a:effectLst/>
                <a:latin typeface="Times New Roman" panose="02020603050405020304" pitchFamily="18" charset="0"/>
                <a:cs typeface="Times New Roman" panose="02020603050405020304" pitchFamily="18" charset="0"/>
              </a:rPr>
              <a:t> 3</a:t>
            </a:r>
            <a:r>
              <a:rPr lang="vi-VN" sz="2000" b="1" u="sng" dirty="0">
                <a:solidFill>
                  <a:srgbClr val="2F1E03"/>
                </a:solidFill>
                <a:effectLst/>
                <a:latin typeface="Times New Roman" panose="02020603050405020304" pitchFamily="18" charset="0"/>
                <a:cs typeface="Times New Roman" panose="02020603050405020304" pitchFamily="18" charset="0"/>
              </a:rPr>
              <a:t>. </a:t>
            </a:r>
            <a:r>
              <a:rPr lang="pt-BR" sz="2000" b="1" dirty="0">
                <a:solidFill>
                  <a:schemeClr val="bg2"/>
                </a:solidFill>
                <a:effectLst/>
                <a:latin typeface="Times New Roman" panose="02020603050405020304" pitchFamily="18" charset="0"/>
                <a:cs typeface="Times New Roman" panose="02020603050405020304" pitchFamily="18" charset="0"/>
              </a:rPr>
              <a:t>(ĐH 2013)</a:t>
            </a:r>
            <a:r>
              <a:rPr lang="pt-BR" sz="2000" dirty="0">
                <a:solidFill>
                  <a:schemeClr val="bg2"/>
                </a:solidFill>
                <a:effectLst/>
                <a:latin typeface="Times New Roman" panose="02020603050405020304" pitchFamily="18" charset="0"/>
                <a:cs typeface="Times New Roman" panose="02020603050405020304" pitchFamily="18" charset="0"/>
              </a:rPr>
              <a:t> Một lò phản ứng phân hạch có công suất 200MW. Cho rằng toàn bộ năng lượng mà lò phản ứng này sinh ra đều do sự phân hạch của </a:t>
            </a:r>
            <a:r>
              <a:rPr lang="pt-BR" sz="2000" baseline="30000" dirty="0">
                <a:solidFill>
                  <a:schemeClr val="bg2"/>
                </a:solidFill>
                <a:effectLst/>
                <a:latin typeface="Times New Roman" panose="02020603050405020304" pitchFamily="18" charset="0"/>
                <a:cs typeface="Times New Roman" panose="02020603050405020304" pitchFamily="18" charset="0"/>
              </a:rPr>
              <a:t>235</a:t>
            </a:r>
            <a:r>
              <a:rPr lang="pt-BR" sz="2000" dirty="0">
                <a:solidFill>
                  <a:schemeClr val="bg2"/>
                </a:solidFill>
                <a:effectLst/>
                <a:latin typeface="Times New Roman" panose="02020603050405020304" pitchFamily="18" charset="0"/>
                <a:cs typeface="Times New Roman" panose="02020603050405020304" pitchFamily="18" charset="0"/>
              </a:rPr>
              <a:t>U và đồng vị này chỉ bị tiêu hao bởi quá trình phân hạch. Coi mỗi năm có 365 ngày; mỗi phân hạch sinh ra 200MeV; số A- vô- ga –đro N</a:t>
            </a:r>
            <a:r>
              <a:rPr lang="pt-BR" sz="2000" baseline="-25000" dirty="0">
                <a:solidFill>
                  <a:schemeClr val="bg2"/>
                </a:solidFill>
                <a:effectLst/>
                <a:latin typeface="Times New Roman" panose="02020603050405020304" pitchFamily="18" charset="0"/>
                <a:cs typeface="Times New Roman" panose="02020603050405020304" pitchFamily="18" charset="0"/>
              </a:rPr>
              <a:t>A</a:t>
            </a:r>
            <a:r>
              <a:rPr lang="pt-BR" sz="2000" dirty="0">
                <a:solidFill>
                  <a:schemeClr val="bg2"/>
                </a:solidFill>
                <a:effectLst/>
                <a:latin typeface="Times New Roman" panose="02020603050405020304" pitchFamily="18" charset="0"/>
                <a:cs typeface="Times New Roman" panose="02020603050405020304" pitchFamily="18" charset="0"/>
              </a:rPr>
              <a:t>=6,02.10</a:t>
            </a:r>
            <a:r>
              <a:rPr lang="pt-BR" sz="2000" baseline="30000" dirty="0">
                <a:solidFill>
                  <a:schemeClr val="bg2"/>
                </a:solidFill>
                <a:effectLst/>
                <a:latin typeface="Times New Roman" panose="02020603050405020304" pitchFamily="18" charset="0"/>
                <a:cs typeface="Times New Roman" panose="02020603050405020304" pitchFamily="18" charset="0"/>
              </a:rPr>
              <a:t>23</a:t>
            </a:r>
            <a:r>
              <a:rPr lang="pt-BR" sz="2000" dirty="0">
                <a:solidFill>
                  <a:schemeClr val="bg2"/>
                </a:solidFill>
                <a:effectLst/>
                <a:latin typeface="Times New Roman" panose="02020603050405020304" pitchFamily="18" charset="0"/>
                <a:cs typeface="Times New Roman" panose="02020603050405020304" pitchFamily="18" charset="0"/>
              </a:rPr>
              <a:t>mol</a:t>
            </a:r>
            <a:r>
              <a:rPr lang="pt-BR" sz="2000" baseline="30000" dirty="0">
                <a:solidFill>
                  <a:schemeClr val="bg2"/>
                </a:solidFill>
                <a:effectLst/>
                <a:latin typeface="Times New Roman" panose="02020603050405020304" pitchFamily="18" charset="0"/>
                <a:cs typeface="Times New Roman" panose="02020603050405020304" pitchFamily="18" charset="0"/>
              </a:rPr>
              <a:t>-1</a:t>
            </a:r>
            <a:r>
              <a:rPr lang="pt-BR" sz="2000" dirty="0">
                <a:solidFill>
                  <a:schemeClr val="bg2"/>
                </a:solidFill>
                <a:effectLst/>
                <a:latin typeface="Times New Roman" panose="02020603050405020304" pitchFamily="18" charset="0"/>
                <a:cs typeface="Times New Roman" panose="02020603050405020304" pitchFamily="18" charset="0"/>
              </a:rPr>
              <a:t>. Khối lượng </a:t>
            </a:r>
            <a:r>
              <a:rPr lang="pt-BR" sz="2000" baseline="30000" dirty="0">
                <a:solidFill>
                  <a:schemeClr val="bg2"/>
                </a:solidFill>
                <a:effectLst/>
                <a:latin typeface="Times New Roman" panose="02020603050405020304" pitchFamily="18" charset="0"/>
                <a:cs typeface="Times New Roman" panose="02020603050405020304" pitchFamily="18" charset="0"/>
              </a:rPr>
              <a:t>235</a:t>
            </a:r>
            <a:r>
              <a:rPr lang="pt-BR" sz="2000" dirty="0">
                <a:solidFill>
                  <a:schemeClr val="bg2"/>
                </a:solidFill>
                <a:effectLst/>
                <a:latin typeface="Times New Roman" panose="02020603050405020304" pitchFamily="18" charset="0"/>
                <a:cs typeface="Times New Roman" panose="02020603050405020304" pitchFamily="18" charset="0"/>
              </a:rPr>
              <a:t>U mà lò phản ứng tiêu thụ trong 3 năm là: </a:t>
            </a:r>
            <a:endParaRPr lang="en-US" sz="2000" dirty="0">
              <a:solidFill>
                <a:schemeClr val="bg2"/>
              </a:solidFill>
              <a:effectLst/>
              <a:latin typeface="Times New Roman" panose="02020603050405020304" pitchFamily="18" charset="0"/>
              <a:cs typeface="Times New Roman" panose="02020603050405020304" pitchFamily="18" charset="0"/>
            </a:endParaRPr>
          </a:p>
          <a:p>
            <a:pPr marL="0" indent="395288">
              <a:buFontTx/>
              <a:buNone/>
              <a:defRPr/>
            </a:pPr>
            <a:r>
              <a:rPr lang="pt-BR" sz="2000" dirty="0">
                <a:solidFill>
                  <a:schemeClr val="bg2"/>
                </a:solidFill>
                <a:effectLst/>
                <a:latin typeface="Times New Roman" panose="02020603050405020304" pitchFamily="18" charset="0"/>
                <a:cs typeface="Times New Roman" panose="02020603050405020304" pitchFamily="18" charset="0"/>
              </a:rPr>
              <a:t>A. 461,6g     B. 461,6kg      C. 230,8kg     D.  230,8g</a:t>
            </a:r>
            <a:endParaRPr lang="en-US" sz="2000" dirty="0">
              <a:solidFill>
                <a:schemeClr val="bg2"/>
              </a:solidFill>
              <a:effectLst/>
              <a:latin typeface="Times New Roman" panose="02020603050405020304" pitchFamily="18" charset="0"/>
              <a:cs typeface="Times New Roman" panose="02020603050405020304" pitchFamily="18" charset="0"/>
            </a:endParaRPr>
          </a:p>
        </p:txBody>
      </p:sp>
      <p:sp>
        <p:nvSpPr>
          <p:cNvPr id="44036" name="Action Button: Forward or Next 5">
            <a:hlinkClick r:id="" action="ppaction://hlinkshowjump?jump=nextslide" highlightClick="1"/>
            <a:extLst>
              <a:ext uri="{FF2B5EF4-FFF2-40B4-BE49-F238E27FC236}">
                <a16:creationId xmlns:a16="http://schemas.microsoft.com/office/drawing/2014/main" id="{A8E4F888-3907-45BD-8E7D-99303F3E4890}"/>
              </a:ext>
            </a:extLst>
          </p:cNvPr>
          <p:cNvSpPr>
            <a:spLocks noChangeArrowheads="1"/>
          </p:cNvSpPr>
          <p:nvPr/>
        </p:nvSpPr>
        <p:spPr bwMode="auto">
          <a:xfrm>
            <a:off x="8751888" y="6430963"/>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4037" name="Action Button: Back or Previous 6">
            <a:hlinkClick r:id="" action="ppaction://hlinkshowjump?jump=previousslide" highlightClick="1"/>
            <a:extLst>
              <a:ext uri="{FF2B5EF4-FFF2-40B4-BE49-F238E27FC236}">
                <a16:creationId xmlns:a16="http://schemas.microsoft.com/office/drawing/2014/main" id="{333FEFA4-375B-4CF9-BAC2-107A0FC08C0D}"/>
              </a:ext>
            </a:extLst>
          </p:cNvPr>
          <p:cNvSpPr>
            <a:spLocks noChangeArrowheads="1"/>
          </p:cNvSpPr>
          <p:nvPr/>
        </p:nvSpPr>
        <p:spPr bwMode="auto">
          <a:xfrm>
            <a:off x="8751888" y="6088063"/>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44038" name="Picture 1">
            <a:extLst>
              <a:ext uri="{FF2B5EF4-FFF2-40B4-BE49-F238E27FC236}">
                <a16:creationId xmlns:a16="http://schemas.microsoft.com/office/drawing/2014/main" id="{628C33B1-E791-474E-86B4-A2B43F21ACDA}"/>
              </a:ext>
            </a:extLst>
          </p:cNvPr>
          <p:cNvPicPr>
            <a:picLocks noChangeAspect="1"/>
          </p:cNvPicPr>
          <p:nvPr/>
        </p:nvPicPr>
        <p:blipFill>
          <a:blip r:embed="rId3">
            <a:extLst>
              <a:ext uri="{28A0092B-C50C-407E-A947-70E740481C1C}">
                <a14:useLocalDpi xmlns:a14="http://schemas.microsoft.com/office/drawing/2010/main" val="0"/>
              </a:ext>
            </a:extLst>
          </a:blip>
          <a:srcRect l="6819" t="34386" r="32385" b="18460"/>
          <a:stretch>
            <a:fillRect/>
          </a:stretch>
        </p:blipFill>
        <p:spPr bwMode="auto">
          <a:xfrm>
            <a:off x="1371600" y="3814763"/>
            <a:ext cx="697547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4B01FFA2-F480-4F4B-9BEC-5D10F700438B}"/>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22531" name="Text Box 4">
            <a:extLst>
              <a:ext uri="{FF2B5EF4-FFF2-40B4-BE49-F238E27FC236}">
                <a16:creationId xmlns:a16="http://schemas.microsoft.com/office/drawing/2014/main" id="{F4F771F6-4020-4B51-9B41-260A2335A67A}"/>
              </a:ext>
            </a:extLst>
          </p:cNvPr>
          <p:cNvSpPr txBox="1">
            <a:spLocks noChangeArrowheads="1"/>
          </p:cNvSpPr>
          <p:nvPr/>
        </p:nvSpPr>
        <p:spPr bwMode="ltGray">
          <a:xfrm>
            <a:off x="1143000" y="13716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 Cô cheá cuûa phaûn öùng phaân haïch </a:t>
            </a:r>
          </a:p>
        </p:txBody>
      </p:sp>
      <p:sp>
        <p:nvSpPr>
          <p:cNvPr id="22532" name="Text Box 5">
            <a:extLst>
              <a:ext uri="{FF2B5EF4-FFF2-40B4-BE49-F238E27FC236}">
                <a16:creationId xmlns:a16="http://schemas.microsoft.com/office/drawing/2014/main" id="{911CB569-9946-475B-B823-1BDEBB298C75}"/>
              </a:ext>
            </a:extLst>
          </p:cNvPr>
          <p:cNvSpPr txBox="1">
            <a:spLocks noChangeArrowheads="1"/>
          </p:cNvSpPr>
          <p:nvPr/>
        </p:nvSpPr>
        <p:spPr bwMode="ltGray">
          <a:xfrm>
            <a:off x="1143000" y="183515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rPr>
              <a:t>1. Phaûn öùng phaân haïch laø gì? </a:t>
            </a:r>
          </a:p>
        </p:txBody>
      </p:sp>
      <p:sp>
        <p:nvSpPr>
          <p:cNvPr id="22533" name="Text Box 7">
            <a:extLst>
              <a:ext uri="{FF2B5EF4-FFF2-40B4-BE49-F238E27FC236}">
                <a16:creationId xmlns:a16="http://schemas.microsoft.com/office/drawing/2014/main" id="{D1CBDD23-DA52-4138-9ED8-8C73D9282DB4}"/>
              </a:ext>
            </a:extLst>
          </p:cNvPr>
          <p:cNvSpPr txBox="1">
            <a:spLocks noChangeArrowheads="1"/>
          </p:cNvSpPr>
          <p:nvPr/>
        </p:nvSpPr>
        <p:spPr bwMode="ltGray">
          <a:xfrm>
            <a:off x="1143000" y="22860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rPr>
              <a:t>2. Phaûn öùng phaân haïch kích thích</a:t>
            </a:r>
          </a:p>
        </p:txBody>
      </p:sp>
      <p:sp>
        <p:nvSpPr>
          <p:cNvPr id="22534" name="Text Box 8">
            <a:extLst>
              <a:ext uri="{FF2B5EF4-FFF2-40B4-BE49-F238E27FC236}">
                <a16:creationId xmlns:a16="http://schemas.microsoft.com/office/drawing/2014/main" id="{5320DEBB-4C6C-4F97-9203-EA4AF3008026}"/>
              </a:ext>
            </a:extLst>
          </p:cNvPr>
          <p:cNvSpPr txBox="1">
            <a:spLocks noChangeArrowheads="1"/>
          </p:cNvSpPr>
          <p:nvPr/>
        </p:nvSpPr>
        <p:spPr bwMode="ltGray">
          <a:xfrm>
            <a:off x="1905000" y="2809875"/>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a:solidFill>
                  <a:srgbClr val="0000FF"/>
                </a:solidFill>
                <a:latin typeface="VNI-Times" pitchFamily="2" charset="0"/>
              </a:rPr>
              <a:t>n + X </a:t>
            </a:r>
            <a:r>
              <a:rPr lang="en-US" altLang="en-US">
                <a:solidFill>
                  <a:srgbClr val="0000FF"/>
                </a:solidFill>
                <a:latin typeface="VNI-Times" pitchFamily="2" charset="0"/>
                <a:sym typeface="Symbol" panose="05050102010706020507" pitchFamily="18" charset="2"/>
              </a:rPr>
              <a:t> X</a:t>
            </a:r>
            <a:r>
              <a:rPr lang="en-US" altLang="en-US" baseline="30000">
                <a:solidFill>
                  <a:srgbClr val="0000FF"/>
                </a:solidFill>
                <a:latin typeface="VNI-Times" pitchFamily="2" charset="0"/>
                <a:sym typeface="Symbol" panose="05050102010706020507" pitchFamily="18" charset="2"/>
              </a:rPr>
              <a:t>*</a:t>
            </a:r>
            <a:r>
              <a:rPr lang="en-US" altLang="en-US">
                <a:solidFill>
                  <a:srgbClr val="0000FF"/>
                </a:solidFill>
                <a:latin typeface="VNI-Times" pitchFamily="2" charset="0"/>
                <a:sym typeface="Symbol" panose="05050102010706020507" pitchFamily="18" charset="2"/>
              </a:rPr>
              <a:t> </a:t>
            </a:r>
            <a:r>
              <a:rPr lang="en-US" altLang="en-US">
                <a:solidFill>
                  <a:srgbClr val="0000FF"/>
                </a:solidFill>
                <a:latin typeface="VNI-Times" pitchFamily="2" charset="0"/>
              </a:rPr>
              <a:t> Y + Z + kn</a:t>
            </a:r>
          </a:p>
        </p:txBody>
      </p:sp>
      <p:sp>
        <p:nvSpPr>
          <p:cNvPr id="122890" name="Text Box 10">
            <a:extLst>
              <a:ext uri="{FF2B5EF4-FFF2-40B4-BE49-F238E27FC236}">
                <a16:creationId xmlns:a16="http://schemas.microsoft.com/office/drawing/2014/main" id="{E462DEBD-5740-4961-A17B-55176CEC643F}"/>
              </a:ext>
            </a:extLst>
          </p:cNvPr>
          <p:cNvSpPr txBox="1">
            <a:spLocks noChangeArrowheads="1"/>
          </p:cNvSpPr>
          <p:nvPr/>
        </p:nvSpPr>
        <p:spPr bwMode="ltGray">
          <a:xfrm>
            <a:off x="1143000" y="3352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II. Naêng löôïng phaân haïch</a:t>
            </a:r>
            <a:r>
              <a:rPr lang="en-US" altLang="en-US" sz="2800">
                <a:solidFill>
                  <a:srgbClr val="FFFF00"/>
                </a:solidFill>
                <a:latin typeface="VNI-Times" pitchFamily="2" charset="0"/>
              </a:rPr>
              <a:t> </a:t>
            </a:r>
          </a:p>
        </p:txBody>
      </p:sp>
      <p:sp>
        <p:nvSpPr>
          <p:cNvPr id="22536" name="Action Button: Forward or Next 9">
            <a:hlinkClick r:id="" action="ppaction://hlinkshowjump?jump=nextslide" highlightClick="1"/>
            <a:extLst>
              <a:ext uri="{FF2B5EF4-FFF2-40B4-BE49-F238E27FC236}">
                <a16:creationId xmlns:a16="http://schemas.microsoft.com/office/drawing/2014/main" id="{FFDDA956-93EA-4FDA-95BA-4A46CB565897}"/>
              </a:ext>
            </a:extLst>
          </p:cNvPr>
          <p:cNvSpPr>
            <a:spLocks noChangeArrowheads="1"/>
          </p:cNvSpPr>
          <p:nvPr/>
        </p:nvSpPr>
        <p:spPr bwMode="auto">
          <a:xfrm>
            <a:off x="457200" y="5619750"/>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2537" name="Action Button: Back or Previous 10">
            <a:hlinkClick r:id="" action="ppaction://hlinkshowjump?jump=previousslide" highlightClick="1"/>
            <a:extLst>
              <a:ext uri="{FF2B5EF4-FFF2-40B4-BE49-F238E27FC236}">
                <a16:creationId xmlns:a16="http://schemas.microsoft.com/office/drawing/2014/main" id="{10B9F084-0F46-49D1-BF9A-5B45151B94B3}"/>
              </a:ext>
            </a:extLst>
          </p:cNvPr>
          <p:cNvSpPr>
            <a:spLocks noChangeArrowheads="1"/>
          </p:cNvSpPr>
          <p:nvPr/>
        </p:nvSpPr>
        <p:spPr bwMode="auto">
          <a:xfrm>
            <a:off x="457200" y="5276850"/>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2890"/>
                                        </p:tgtEl>
                                        <p:attrNameLst>
                                          <p:attrName>style.visibility</p:attrName>
                                        </p:attrNameLst>
                                      </p:cBhvr>
                                      <p:to>
                                        <p:strVal val="visible"/>
                                      </p:to>
                                    </p:set>
                                    <p:anim calcmode="discrete" valueType="clr">
                                      <p:cBhvr override="childStyle">
                                        <p:cTn id="7" dur="80"/>
                                        <p:tgtEl>
                                          <p:spTgt spid="1228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890"/>
                                        </p:tgtEl>
                                        <p:attrNameLst>
                                          <p:attrName>fillcolor</p:attrName>
                                        </p:attrNameLst>
                                      </p:cBhvr>
                                      <p:tavLst>
                                        <p:tav tm="0">
                                          <p:val>
                                            <p:clrVal>
                                              <a:schemeClr val="accent2"/>
                                            </p:clrVal>
                                          </p:val>
                                        </p:tav>
                                        <p:tav tm="50000">
                                          <p:val>
                                            <p:clrVal>
                                              <a:schemeClr val="hlink"/>
                                            </p:clrVal>
                                          </p:val>
                                        </p:tav>
                                      </p:tavLst>
                                    </p:anim>
                                    <p:set>
                                      <p:cBhvr>
                                        <p:cTn id="9" dur="80"/>
                                        <p:tgtEl>
                                          <p:spTgt spid="1228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3EDF3C6-4CFE-420D-BA79-2EFF897F06E0}"/>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graphicFrame>
        <p:nvGraphicFramePr>
          <p:cNvPr id="23" name="Object 9">
            <a:extLst>
              <a:ext uri="{FF2B5EF4-FFF2-40B4-BE49-F238E27FC236}">
                <a16:creationId xmlns:a16="http://schemas.microsoft.com/office/drawing/2014/main" id="{7ECD3178-60F4-43C9-992D-3DC592484161}"/>
              </a:ext>
            </a:extLst>
          </p:cNvPr>
          <p:cNvGraphicFramePr>
            <a:graphicFrameLocks noChangeAspect="1"/>
          </p:cNvGraphicFramePr>
          <p:nvPr/>
        </p:nvGraphicFramePr>
        <p:xfrm>
          <a:off x="1143000" y="2179638"/>
          <a:ext cx="3578225" cy="433387"/>
        </p:xfrm>
        <a:graphic>
          <a:graphicData uri="http://schemas.openxmlformats.org/presentationml/2006/ole">
            <mc:AlternateContent xmlns:mc="http://schemas.openxmlformats.org/markup-compatibility/2006">
              <mc:Choice xmlns:v="urn:schemas-microsoft-com:vml" Requires="v">
                <p:oleObj name="Equation" r:id="rId2" imgW="2692400" imgH="266700" progId="Equation.DSMT4">
                  <p:embed/>
                </p:oleObj>
              </mc:Choice>
              <mc:Fallback>
                <p:oleObj name="Equation" r:id="rId2" imgW="2692400" imgH="266700" progId="Equation.DSMT4">
                  <p:embed/>
                  <p:pic>
                    <p:nvPicPr>
                      <p:cNvPr id="23" name="Object 9">
                        <a:extLst>
                          <a:ext uri="{FF2B5EF4-FFF2-40B4-BE49-F238E27FC236}">
                            <a16:creationId xmlns:a16="http://schemas.microsoft.com/office/drawing/2014/main" id="{7ECD3178-60F4-43C9-992D-3DC592484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79638"/>
                        <a:ext cx="35782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Text Box 11">
            <a:extLst>
              <a:ext uri="{FF2B5EF4-FFF2-40B4-BE49-F238E27FC236}">
                <a16:creationId xmlns:a16="http://schemas.microsoft.com/office/drawing/2014/main" id="{06415A90-4244-4C02-AE1A-A8F870A83051}"/>
              </a:ext>
            </a:extLst>
          </p:cNvPr>
          <p:cNvSpPr txBox="1">
            <a:spLocks noChangeArrowheads="1"/>
          </p:cNvSpPr>
          <p:nvPr/>
        </p:nvSpPr>
        <p:spPr bwMode="auto">
          <a:xfrm>
            <a:off x="1457325" y="1282700"/>
            <a:ext cx="6991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b="1" u="sng">
                <a:solidFill>
                  <a:srgbClr val="0000CC"/>
                </a:solidFill>
                <a:latin typeface="Times New Roman" panose="02020603050405020304" pitchFamily="18" charset="0"/>
              </a:rPr>
              <a:t>Bài toán: </a:t>
            </a:r>
            <a:r>
              <a:rPr lang="en-US" altLang="en-US">
                <a:solidFill>
                  <a:srgbClr val="0000CC"/>
                </a:solidFill>
                <a:latin typeface="Times New Roman" panose="02020603050405020304" pitchFamily="18" charset="0"/>
              </a:rPr>
              <a:t>Cho phản ứng hạt nhân</a:t>
            </a:r>
            <a:endParaRPr lang="en-US" altLang="en-US" b="1" u="sng">
              <a:solidFill>
                <a:srgbClr val="0000CC"/>
              </a:solidFill>
              <a:latin typeface="Times New Roman" panose="02020603050405020304" pitchFamily="18" charset="0"/>
            </a:endParaRPr>
          </a:p>
        </p:txBody>
      </p:sp>
      <p:sp>
        <p:nvSpPr>
          <p:cNvPr id="25" name="Text Box 12">
            <a:extLst>
              <a:ext uri="{FF2B5EF4-FFF2-40B4-BE49-F238E27FC236}">
                <a16:creationId xmlns:a16="http://schemas.microsoft.com/office/drawing/2014/main" id="{4E978921-0A03-479D-88E4-DD880F1431F0}"/>
              </a:ext>
            </a:extLst>
          </p:cNvPr>
          <p:cNvSpPr txBox="1">
            <a:spLocks noChangeArrowheads="1"/>
          </p:cNvSpPr>
          <p:nvPr/>
        </p:nvSpPr>
        <p:spPr bwMode="auto">
          <a:xfrm>
            <a:off x="1063625" y="2787650"/>
            <a:ext cx="3584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AutoNum type="alphaLcParenR"/>
            </a:pPr>
            <a:r>
              <a:rPr lang="en-US" altLang="en-US" sz="1800">
                <a:solidFill>
                  <a:schemeClr val="bg2"/>
                </a:solidFill>
                <a:latin typeface="Times New Roman" panose="02020603050405020304" pitchFamily="18" charset="0"/>
              </a:rPr>
              <a:t>Tính k</a:t>
            </a:r>
          </a:p>
        </p:txBody>
      </p:sp>
      <p:sp>
        <p:nvSpPr>
          <p:cNvPr id="26" name="Text Box 17">
            <a:extLst>
              <a:ext uri="{FF2B5EF4-FFF2-40B4-BE49-F238E27FC236}">
                <a16:creationId xmlns:a16="http://schemas.microsoft.com/office/drawing/2014/main" id="{0360B54A-D347-40E6-9491-0E72CD0822FC}"/>
              </a:ext>
            </a:extLst>
          </p:cNvPr>
          <p:cNvSpPr txBox="1">
            <a:spLocks noChangeArrowheads="1"/>
          </p:cNvSpPr>
          <p:nvPr/>
        </p:nvSpPr>
        <p:spPr bwMode="auto">
          <a:xfrm>
            <a:off x="1143000" y="4840288"/>
            <a:ext cx="78517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chemeClr val="bg2"/>
                </a:solidFill>
                <a:latin typeface="Times New Roman" panose="02020603050405020304" pitchFamily="18" charset="0"/>
              </a:rPr>
              <a:t>c) Tính năng lượng tỏa ra khi phân hạch 1g ( U 235) theo đơn vị MeV, Jun. Cho rằng mỗi phân hạch tỏa ra năng lượng 200MeV.</a:t>
            </a:r>
          </a:p>
        </p:txBody>
      </p:sp>
      <p:sp>
        <p:nvSpPr>
          <p:cNvPr id="27" name="Text Box 12">
            <a:extLst>
              <a:ext uri="{FF2B5EF4-FFF2-40B4-BE49-F238E27FC236}">
                <a16:creationId xmlns:a16="http://schemas.microsoft.com/office/drawing/2014/main" id="{875C4CD9-76EC-4103-BE3E-A89F07CC9760}"/>
              </a:ext>
            </a:extLst>
          </p:cNvPr>
          <p:cNvSpPr txBox="1">
            <a:spLocks noChangeArrowheads="1"/>
          </p:cNvSpPr>
          <p:nvPr/>
        </p:nvSpPr>
        <p:spPr bwMode="auto">
          <a:xfrm>
            <a:off x="1063625" y="3690938"/>
            <a:ext cx="4572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chemeClr val="bg2"/>
                </a:solidFill>
                <a:latin typeface="Times New Roman" panose="02020603050405020304" pitchFamily="18" charset="0"/>
              </a:rPr>
              <a:t>b) Tính năng lượng của một phân hạch.</a:t>
            </a:r>
          </a:p>
        </p:txBody>
      </p:sp>
      <p:graphicFrame>
        <p:nvGraphicFramePr>
          <p:cNvPr id="28" name="Object 9">
            <a:extLst>
              <a:ext uri="{FF2B5EF4-FFF2-40B4-BE49-F238E27FC236}">
                <a16:creationId xmlns:a16="http://schemas.microsoft.com/office/drawing/2014/main" id="{BFEFBA89-5A9E-453F-B3E8-0387B771E300}"/>
              </a:ext>
            </a:extLst>
          </p:cNvPr>
          <p:cNvGraphicFramePr>
            <a:graphicFrameLocks noChangeAspect="1"/>
          </p:cNvGraphicFramePr>
          <p:nvPr/>
        </p:nvGraphicFramePr>
        <p:xfrm>
          <a:off x="5176838" y="2197100"/>
          <a:ext cx="3714750" cy="442913"/>
        </p:xfrm>
        <a:graphic>
          <a:graphicData uri="http://schemas.openxmlformats.org/presentationml/2006/ole">
            <mc:AlternateContent xmlns:mc="http://schemas.openxmlformats.org/markup-compatibility/2006">
              <mc:Choice xmlns:v="urn:schemas-microsoft-com:vml" Requires="v">
                <p:oleObj name="Equation" r:id="rId4" imgW="2476500" imgH="241300" progId="Equation.DSMT4">
                  <p:embed/>
                </p:oleObj>
              </mc:Choice>
              <mc:Fallback>
                <p:oleObj name="Equation" r:id="rId4" imgW="2476500" imgH="241300" progId="Equation.DSMT4">
                  <p:embed/>
                  <p:pic>
                    <p:nvPicPr>
                      <p:cNvPr id="28" name="Object 9">
                        <a:extLst>
                          <a:ext uri="{FF2B5EF4-FFF2-40B4-BE49-F238E27FC236}">
                            <a16:creationId xmlns:a16="http://schemas.microsoft.com/office/drawing/2014/main" id="{BFEFBA89-5A9E-453F-B3E8-0387B771E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838" y="2197100"/>
                        <a:ext cx="37147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a:extLst>
              <a:ext uri="{FF2B5EF4-FFF2-40B4-BE49-F238E27FC236}">
                <a16:creationId xmlns:a16="http://schemas.microsoft.com/office/drawing/2014/main" id="{ED268547-A721-4806-8B8B-2F4B7C6C4167}"/>
              </a:ext>
            </a:extLst>
          </p:cNvPr>
          <p:cNvCxnSpPr/>
          <p:nvPr/>
        </p:nvCxnSpPr>
        <p:spPr bwMode="auto">
          <a:xfrm flipH="1">
            <a:off x="5002213" y="1981200"/>
            <a:ext cx="26987" cy="2743200"/>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34" name="Text Box 12">
            <a:extLst>
              <a:ext uri="{FF2B5EF4-FFF2-40B4-BE49-F238E27FC236}">
                <a16:creationId xmlns:a16="http://schemas.microsoft.com/office/drawing/2014/main" id="{145E430A-D049-49A6-8A18-7202E6D308EA}"/>
              </a:ext>
            </a:extLst>
          </p:cNvPr>
          <p:cNvSpPr txBox="1">
            <a:spLocks noChangeArrowheads="1"/>
          </p:cNvSpPr>
          <p:nvPr/>
        </p:nvSpPr>
        <p:spPr bwMode="auto">
          <a:xfrm>
            <a:off x="5060950" y="2743200"/>
            <a:ext cx="3584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AutoNum type="alphaLcParenR"/>
            </a:pPr>
            <a:r>
              <a:rPr lang="en-US" altLang="en-US" sz="1800">
                <a:solidFill>
                  <a:schemeClr val="bg2"/>
                </a:solidFill>
                <a:latin typeface="Times New Roman" panose="02020603050405020304" pitchFamily="18" charset="0"/>
              </a:rPr>
              <a:t>Tính k</a:t>
            </a:r>
          </a:p>
        </p:txBody>
      </p:sp>
      <p:sp>
        <p:nvSpPr>
          <p:cNvPr id="35" name="Text Box 12">
            <a:extLst>
              <a:ext uri="{FF2B5EF4-FFF2-40B4-BE49-F238E27FC236}">
                <a16:creationId xmlns:a16="http://schemas.microsoft.com/office/drawing/2014/main" id="{2486E665-1FBB-4454-8C0C-2B5B01833814}"/>
              </a:ext>
            </a:extLst>
          </p:cNvPr>
          <p:cNvSpPr txBox="1">
            <a:spLocks noChangeArrowheads="1"/>
          </p:cNvSpPr>
          <p:nvPr/>
        </p:nvSpPr>
        <p:spPr bwMode="auto">
          <a:xfrm>
            <a:off x="5035550" y="3668713"/>
            <a:ext cx="4572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chemeClr val="bg2"/>
                </a:solidFill>
                <a:latin typeface="Times New Roman" panose="02020603050405020304" pitchFamily="18" charset="0"/>
              </a:rPr>
              <a:t>b) Tính năng lượng của một phân hạch.</a:t>
            </a:r>
          </a:p>
        </p:txBody>
      </p:sp>
      <p:sp>
        <p:nvSpPr>
          <p:cNvPr id="17" name="TextBox 16">
            <a:extLst>
              <a:ext uri="{FF2B5EF4-FFF2-40B4-BE49-F238E27FC236}">
                <a16:creationId xmlns:a16="http://schemas.microsoft.com/office/drawing/2014/main" id="{946827EC-8524-46C4-A054-ECDA614F8428}"/>
              </a:ext>
            </a:extLst>
          </p:cNvPr>
          <p:cNvSpPr txBox="1">
            <a:spLocks noChangeArrowheads="1"/>
          </p:cNvSpPr>
          <p:nvPr/>
        </p:nvSpPr>
        <p:spPr bwMode="auto">
          <a:xfrm>
            <a:off x="3581400" y="432435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176MeV</a:t>
            </a:r>
          </a:p>
        </p:txBody>
      </p:sp>
      <p:sp>
        <p:nvSpPr>
          <p:cNvPr id="46" name="TextBox 45">
            <a:extLst>
              <a:ext uri="{FF2B5EF4-FFF2-40B4-BE49-F238E27FC236}">
                <a16:creationId xmlns:a16="http://schemas.microsoft.com/office/drawing/2014/main" id="{F1204119-1E47-4CAD-9018-4A8594AAB111}"/>
              </a:ext>
            </a:extLst>
          </p:cNvPr>
          <p:cNvSpPr txBox="1">
            <a:spLocks noChangeArrowheads="1"/>
          </p:cNvSpPr>
          <p:nvPr/>
        </p:nvSpPr>
        <p:spPr bwMode="auto">
          <a:xfrm>
            <a:off x="7561263" y="432435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210MeV</a:t>
            </a:r>
          </a:p>
        </p:txBody>
      </p:sp>
      <p:sp>
        <p:nvSpPr>
          <p:cNvPr id="47" name="TextBox 46">
            <a:extLst>
              <a:ext uri="{FF2B5EF4-FFF2-40B4-BE49-F238E27FC236}">
                <a16:creationId xmlns:a16="http://schemas.microsoft.com/office/drawing/2014/main" id="{38619555-BC39-41E8-9290-37D8997F1E82}"/>
              </a:ext>
            </a:extLst>
          </p:cNvPr>
          <p:cNvSpPr txBox="1">
            <a:spLocks noChangeArrowheads="1"/>
          </p:cNvSpPr>
          <p:nvPr/>
        </p:nvSpPr>
        <p:spPr bwMode="auto">
          <a:xfrm>
            <a:off x="7508875" y="617855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8,2.10</a:t>
            </a:r>
            <a:r>
              <a:rPr lang="en-US" altLang="en-US" sz="2400" baseline="30000">
                <a:solidFill>
                  <a:srgbClr val="FF0000"/>
                </a:solidFill>
                <a:latin typeface="Times New Roman" panose="02020603050405020304" pitchFamily="18" charset="0"/>
              </a:rPr>
              <a:t>10</a:t>
            </a:r>
            <a:r>
              <a:rPr lang="en-US" altLang="en-US" sz="2400">
                <a:solidFill>
                  <a:srgbClr val="FF0000"/>
                </a:solidFill>
                <a:latin typeface="Times New Roman" panose="02020603050405020304" pitchFamily="18" charset="0"/>
              </a:rPr>
              <a:t>J</a:t>
            </a:r>
          </a:p>
        </p:txBody>
      </p:sp>
      <p:sp>
        <p:nvSpPr>
          <p:cNvPr id="23567" name="Action Button: Forward or Next 14">
            <a:hlinkClick r:id="" action="ppaction://hlinkshowjump?jump=nextslide" highlightClick="1"/>
            <a:extLst>
              <a:ext uri="{FF2B5EF4-FFF2-40B4-BE49-F238E27FC236}">
                <a16:creationId xmlns:a16="http://schemas.microsoft.com/office/drawing/2014/main" id="{5F3B1E83-72E9-47AF-8E4D-404834F89C58}"/>
              </a:ext>
            </a:extLst>
          </p:cNvPr>
          <p:cNvSpPr>
            <a:spLocks noChangeArrowheads="1"/>
          </p:cNvSpPr>
          <p:nvPr/>
        </p:nvSpPr>
        <p:spPr bwMode="auto">
          <a:xfrm>
            <a:off x="457200" y="5619750"/>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3568" name="Action Button: Back or Previous 15">
            <a:hlinkClick r:id="" action="ppaction://hlinkshowjump?jump=previousslide" highlightClick="1"/>
            <a:extLst>
              <a:ext uri="{FF2B5EF4-FFF2-40B4-BE49-F238E27FC236}">
                <a16:creationId xmlns:a16="http://schemas.microsoft.com/office/drawing/2014/main" id="{4CE66EEE-E4E3-4B0A-BF64-EBD84CC06579}"/>
              </a:ext>
            </a:extLst>
          </p:cNvPr>
          <p:cNvSpPr>
            <a:spLocks noChangeArrowheads="1"/>
          </p:cNvSpPr>
          <p:nvPr/>
        </p:nvSpPr>
        <p:spPr bwMode="auto">
          <a:xfrm>
            <a:off x="457200" y="5276850"/>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1000"/>
                                        <p:tgtEl>
                                          <p:spTgt spid="23"/>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ox(out)">
                                      <p:cBhvr>
                                        <p:cTn id="11" dur="1000"/>
                                        <p:tgtEl>
                                          <p:spTgt spid="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nextCondLst>
                <p:cond evt="onClick" delay="0">
                  <p:tgtEl>
                    <p:spTgt spid="27"/>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childTnLst>
                    </p:cTn>
                  </p:par>
                </p:childTnLst>
              </p:cTn>
              <p:nextCondLst>
                <p:cond evt="onClick" delay="0">
                  <p:tgtEl>
                    <p:spTgt spid="35"/>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down)">
                                      <p:cBhvr>
                                        <p:cTn id="50" dur="500"/>
                                        <p:tgtEl>
                                          <p:spTgt spid="47"/>
                                        </p:tgtEl>
                                      </p:cBhvr>
                                    </p:animEffect>
                                  </p:childTnLst>
                                </p:cTn>
                              </p:par>
                            </p:childTnLst>
                          </p:cTn>
                        </p:par>
                      </p:childTnLst>
                    </p:cTn>
                  </p:par>
                </p:childTnLst>
              </p:cTn>
              <p:nextCondLst>
                <p:cond evt="onClick" delay="0">
                  <p:tgtEl>
                    <p:spTgt spid="26"/>
                  </p:tgtEl>
                </p:cond>
              </p:nextCondLst>
            </p:seq>
          </p:childTnLst>
        </p:cTn>
      </p:par>
    </p:tnLst>
    <p:bldLst>
      <p:bldP spid="25" grpId="0"/>
      <p:bldP spid="26" grpId="0"/>
      <p:bldP spid="27" grpId="0"/>
      <p:bldP spid="34" grpId="0"/>
      <p:bldP spid="35" grpId="0"/>
      <p:bldP spid="17"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E00F79F7-728B-44B2-AA1B-AE6D8ACC6B10}"/>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24579" name="Text Box 10">
            <a:extLst>
              <a:ext uri="{FF2B5EF4-FFF2-40B4-BE49-F238E27FC236}">
                <a16:creationId xmlns:a16="http://schemas.microsoft.com/office/drawing/2014/main" id="{A54A8806-8BB8-4994-B331-AB85D5FF4D96}"/>
              </a:ext>
            </a:extLst>
          </p:cNvPr>
          <p:cNvSpPr txBox="1">
            <a:spLocks noChangeArrowheads="1"/>
          </p:cNvSpPr>
          <p:nvPr/>
        </p:nvSpPr>
        <p:spPr bwMode="ltGray">
          <a:xfrm>
            <a:off x="1020763" y="12954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II. Naêng löôïng phaân haïch</a:t>
            </a:r>
            <a:r>
              <a:rPr lang="en-US" altLang="en-US" sz="2800">
                <a:solidFill>
                  <a:srgbClr val="FFFF00"/>
                </a:solidFill>
                <a:latin typeface="VNI-Times" pitchFamily="2" charset="0"/>
              </a:rPr>
              <a:t> </a:t>
            </a:r>
          </a:p>
        </p:txBody>
      </p:sp>
      <p:sp>
        <p:nvSpPr>
          <p:cNvPr id="14" name="Text Box 24">
            <a:extLst>
              <a:ext uri="{FF2B5EF4-FFF2-40B4-BE49-F238E27FC236}">
                <a16:creationId xmlns:a16="http://schemas.microsoft.com/office/drawing/2014/main" id="{E74432A1-C769-4FA8-9A27-DF2CAB62CB78}"/>
              </a:ext>
            </a:extLst>
          </p:cNvPr>
          <p:cNvSpPr txBox="1">
            <a:spLocks noChangeArrowheads="1"/>
          </p:cNvSpPr>
          <p:nvPr/>
        </p:nvSpPr>
        <p:spPr bwMode="ltGray">
          <a:xfrm>
            <a:off x="1143000" y="1855788"/>
            <a:ext cx="678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1. Naêng löôïng cuûa phaûn öùng phaân haïch</a:t>
            </a:r>
          </a:p>
        </p:txBody>
      </p:sp>
      <p:sp>
        <p:nvSpPr>
          <p:cNvPr id="15" name="Text Box 24">
            <a:extLst>
              <a:ext uri="{FF2B5EF4-FFF2-40B4-BE49-F238E27FC236}">
                <a16:creationId xmlns:a16="http://schemas.microsoft.com/office/drawing/2014/main" id="{3CD659AC-DB2B-4C6A-99F4-ECC8127BAC81}"/>
              </a:ext>
            </a:extLst>
          </p:cNvPr>
          <p:cNvSpPr txBox="1">
            <a:spLocks noChangeArrowheads="1"/>
          </p:cNvSpPr>
          <p:nvPr/>
        </p:nvSpPr>
        <p:spPr bwMode="ltGray">
          <a:xfrm>
            <a:off x="1447800" y="241458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400">
                <a:solidFill>
                  <a:schemeClr val="bg2"/>
                </a:solidFill>
                <a:latin typeface="VNI-Times" pitchFamily="2" charset="0"/>
              </a:rPr>
              <a:t>Phaûn öùng phaân haïch laø phaûn öùng toûa naêng löôïng.</a:t>
            </a:r>
          </a:p>
        </p:txBody>
      </p:sp>
      <p:sp>
        <p:nvSpPr>
          <p:cNvPr id="16" name="Text Box 25">
            <a:extLst>
              <a:ext uri="{FF2B5EF4-FFF2-40B4-BE49-F238E27FC236}">
                <a16:creationId xmlns:a16="http://schemas.microsoft.com/office/drawing/2014/main" id="{87E8EAC9-6ADC-4F46-8A73-6D80A6F09B60}"/>
              </a:ext>
            </a:extLst>
          </p:cNvPr>
          <p:cNvSpPr txBox="1">
            <a:spLocks noChangeArrowheads="1"/>
          </p:cNvSpPr>
          <p:nvPr/>
        </p:nvSpPr>
        <p:spPr bwMode="ltGray">
          <a:xfrm>
            <a:off x="1179513" y="32115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u="sng">
                <a:solidFill>
                  <a:srgbClr val="1E4872"/>
                </a:solidFill>
                <a:latin typeface="VNI-Times" pitchFamily="2" charset="0"/>
              </a:rPr>
              <a:t>Ví duï:</a:t>
            </a:r>
          </a:p>
        </p:txBody>
      </p:sp>
      <p:pic>
        <p:nvPicPr>
          <p:cNvPr id="5" name="Picture 4">
            <a:extLst>
              <a:ext uri="{FF2B5EF4-FFF2-40B4-BE49-F238E27FC236}">
                <a16:creationId xmlns:a16="http://schemas.microsoft.com/office/drawing/2014/main" id="{FAF21BA5-F621-4F83-BBF2-B379E67C9D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2663" y="2913063"/>
            <a:ext cx="3005137"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D091EDC-514E-46B0-A8CA-D4B62E6315B7}"/>
              </a:ext>
            </a:extLst>
          </p:cNvPr>
          <p:cNvSpPr/>
          <p:nvPr/>
        </p:nvSpPr>
        <p:spPr>
          <a:xfrm>
            <a:off x="1112838" y="3903663"/>
            <a:ext cx="4611687" cy="384175"/>
          </a:xfrm>
          <a:prstGeom prst="rect">
            <a:avLst/>
          </a:prstGeom>
        </p:spPr>
        <p:txBody>
          <a:bodyPr>
            <a:spAutoFit/>
          </a:bodyPr>
          <a:lstStyle/>
          <a:p>
            <a:pPr algn="just" eaLnBrk="1" hangingPunct="1">
              <a:spcBef>
                <a:spcPct val="50000"/>
              </a:spcBef>
              <a:defRPr/>
            </a:pPr>
            <a:r>
              <a:rPr lang="en-US" altLang="en-US" sz="1900" dirty="0">
                <a:solidFill>
                  <a:schemeClr val="bg1">
                    <a:lumMod val="50000"/>
                  </a:schemeClr>
                </a:solidFill>
              </a:rPr>
              <a:t>1 </a:t>
            </a:r>
            <a:r>
              <a:rPr lang="en-US" altLang="en-US" sz="1900" dirty="0" err="1">
                <a:solidFill>
                  <a:schemeClr val="bg1">
                    <a:lumMod val="50000"/>
                  </a:schemeClr>
                </a:solidFill>
              </a:rPr>
              <a:t>hạt</a:t>
            </a:r>
            <a:r>
              <a:rPr lang="en-US" altLang="en-US" sz="1900" dirty="0">
                <a:solidFill>
                  <a:schemeClr val="bg1">
                    <a:lumMod val="50000"/>
                  </a:schemeClr>
                </a:solidFill>
              </a:rPr>
              <a:t> </a:t>
            </a:r>
            <a:r>
              <a:rPr lang="en-US" altLang="en-US" sz="1900" baseline="30000" dirty="0">
                <a:solidFill>
                  <a:schemeClr val="bg1">
                    <a:lumMod val="50000"/>
                  </a:schemeClr>
                </a:solidFill>
              </a:rPr>
              <a:t>235</a:t>
            </a:r>
            <a:r>
              <a:rPr lang="en-US" altLang="en-US" sz="1900" dirty="0">
                <a:solidFill>
                  <a:schemeClr val="bg1">
                    <a:lumMod val="50000"/>
                  </a:schemeClr>
                </a:solidFill>
              </a:rPr>
              <a:t>U </a:t>
            </a:r>
            <a:r>
              <a:rPr lang="en-US" altLang="en-US" sz="1900" dirty="0" err="1">
                <a:solidFill>
                  <a:schemeClr val="bg1">
                    <a:lumMod val="50000"/>
                  </a:schemeClr>
                </a:solidFill>
              </a:rPr>
              <a:t>phân</a:t>
            </a:r>
            <a:r>
              <a:rPr lang="en-US" altLang="en-US" sz="1900" dirty="0">
                <a:solidFill>
                  <a:schemeClr val="bg1">
                    <a:lumMod val="50000"/>
                  </a:schemeClr>
                </a:solidFill>
              </a:rPr>
              <a:t> </a:t>
            </a:r>
            <a:r>
              <a:rPr lang="en-US" altLang="en-US" sz="1900" dirty="0" err="1">
                <a:solidFill>
                  <a:schemeClr val="bg1">
                    <a:lumMod val="50000"/>
                  </a:schemeClr>
                </a:solidFill>
              </a:rPr>
              <a:t>hạch</a:t>
            </a:r>
            <a:r>
              <a:rPr lang="en-US" altLang="en-US" sz="1900" dirty="0">
                <a:solidFill>
                  <a:schemeClr val="bg1">
                    <a:lumMod val="50000"/>
                  </a:schemeClr>
                </a:solidFill>
              </a:rPr>
              <a:t> </a:t>
            </a:r>
            <a:r>
              <a:rPr lang="en-US" altLang="en-US" sz="1900" dirty="0" err="1">
                <a:solidFill>
                  <a:schemeClr val="bg1">
                    <a:lumMod val="50000"/>
                  </a:schemeClr>
                </a:solidFill>
              </a:rPr>
              <a:t>tỏa</a:t>
            </a:r>
            <a:r>
              <a:rPr lang="en-US" altLang="en-US" sz="1900" dirty="0">
                <a:solidFill>
                  <a:schemeClr val="bg1">
                    <a:lumMod val="50000"/>
                  </a:schemeClr>
                </a:solidFill>
              </a:rPr>
              <a:t> </a:t>
            </a:r>
            <a:r>
              <a:rPr lang="en-US" altLang="en-US" sz="1900" dirty="0" err="1">
                <a:solidFill>
                  <a:schemeClr val="bg1">
                    <a:lumMod val="50000"/>
                  </a:schemeClr>
                </a:solidFill>
              </a:rPr>
              <a:t>ra</a:t>
            </a:r>
            <a:r>
              <a:rPr lang="en-US" altLang="en-US" sz="1900" dirty="0">
                <a:solidFill>
                  <a:schemeClr val="bg1">
                    <a:lumMod val="50000"/>
                  </a:schemeClr>
                </a:solidFill>
              </a:rPr>
              <a:t> </a:t>
            </a:r>
            <a:r>
              <a:rPr lang="en-US" altLang="en-US" sz="1900" dirty="0" err="1">
                <a:solidFill>
                  <a:schemeClr val="bg1">
                    <a:lumMod val="50000"/>
                  </a:schemeClr>
                </a:solidFill>
              </a:rPr>
              <a:t>khoảng</a:t>
            </a:r>
            <a:r>
              <a:rPr lang="en-US" altLang="en-US" sz="1900" dirty="0">
                <a:solidFill>
                  <a:schemeClr val="bg1">
                    <a:lumMod val="50000"/>
                  </a:schemeClr>
                </a:solidFill>
              </a:rPr>
              <a:t> </a:t>
            </a:r>
            <a:r>
              <a:rPr lang="en-US" altLang="en-US" sz="1900" b="1" dirty="0">
                <a:solidFill>
                  <a:srgbClr val="C00000"/>
                </a:solidFill>
              </a:rPr>
              <a:t>200MeV</a:t>
            </a:r>
            <a:r>
              <a:rPr lang="en-US" altLang="en-US" sz="1900" dirty="0">
                <a:solidFill>
                  <a:srgbClr val="C00000"/>
                </a:solidFill>
              </a:rPr>
              <a:t>.</a:t>
            </a:r>
          </a:p>
        </p:txBody>
      </p:sp>
      <p:sp>
        <p:nvSpPr>
          <p:cNvPr id="29" name="Rectangle 28">
            <a:extLst>
              <a:ext uri="{FF2B5EF4-FFF2-40B4-BE49-F238E27FC236}">
                <a16:creationId xmlns:a16="http://schemas.microsoft.com/office/drawing/2014/main" id="{83CBDA64-B8FF-49B7-8AFC-0F3C0B48BA9C}"/>
              </a:ext>
            </a:extLst>
          </p:cNvPr>
          <p:cNvSpPr>
            <a:spLocks noChangeArrowheads="1"/>
          </p:cNvSpPr>
          <p:nvPr/>
        </p:nvSpPr>
        <p:spPr bwMode="auto">
          <a:xfrm>
            <a:off x="1112838" y="4541838"/>
            <a:ext cx="51450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just" eaLnBrk="1" hangingPunct="1">
              <a:spcBef>
                <a:spcPct val="50000"/>
              </a:spcBef>
              <a:buFontTx/>
              <a:buNone/>
            </a:pPr>
            <a:r>
              <a:rPr lang="en-US" altLang="en-US" sz="1900">
                <a:solidFill>
                  <a:schemeClr val="bg1"/>
                </a:solidFill>
                <a:latin typeface="Times New Roman" panose="02020603050405020304" pitchFamily="18" charset="0"/>
              </a:rPr>
              <a:t>1g </a:t>
            </a:r>
            <a:r>
              <a:rPr lang="en-US" altLang="en-US" sz="1900" baseline="30000">
                <a:solidFill>
                  <a:schemeClr val="bg1"/>
                </a:solidFill>
                <a:latin typeface="Times New Roman" panose="02020603050405020304" pitchFamily="18" charset="0"/>
              </a:rPr>
              <a:t>235</a:t>
            </a:r>
            <a:r>
              <a:rPr lang="en-US" altLang="en-US" sz="1900">
                <a:solidFill>
                  <a:schemeClr val="bg1"/>
                </a:solidFill>
                <a:latin typeface="Times New Roman" panose="02020603050405020304" pitchFamily="18" charset="0"/>
              </a:rPr>
              <a:t>U phân hạch tỏa năng lượng bằng </a:t>
            </a:r>
            <a:r>
              <a:rPr lang="en-US" altLang="en-US" sz="1900">
                <a:solidFill>
                  <a:srgbClr val="C00000"/>
                </a:solidFill>
                <a:latin typeface="Times New Roman" panose="02020603050405020304" pitchFamily="18" charset="0"/>
              </a:rPr>
              <a:t>8,5.10</a:t>
            </a:r>
            <a:r>
              <a:rPr lang="en-US" altLang="en-US" sz="1900" baseline="30000">
                <a:solidFill>
                  <a:srgbClr val="C00000"/>
                </a:solidFill>
                <a:latin typeface="Times New Roman" panose="02020603050405020304" pitchFamily="18" charset="0"/>
              </a:rPr>
              <a:t>10</a:t>
            </a:r>
            <a:r>
              <a:rPr lang="en-US" altLang="en-US" sz="1900">
                <a:solidFill>
                  <a:srgbClr val="C00000"/>
                </a:solidFill>
                <a:latin typeface="Times New Roman" panose="02020603050405020304" pitchFamily="18" charset="0"/>
              </a:rPr>
              <a:t>J.</a:t>
            </a:r>
          </a:p>
        </p:txBody>
      </p:sp>
      <p:sp>
        <p:nvSpPr>
          <p:cNvPr id="30" name="Rectangle 29">
            <a:extLst>
              <a:ext uri="{FF2B5EF4-FFF2-40B4-BE49-F238E27FC236}">
                <a16:creationId xmlns:a16="http://schemas.microsoft.com/office/drawing/2014/main" id="{5D777EF9-B8C7-440A-A2FB-28EA6BE7514B}"/>
              </a:ext>
            </a:extLst>
          </p:cNvPr>
          <p:cNvSpPr>
            <a:spLocks noChangeArrowheads="1"/>
          </p:cNvSpPr>
          <p:nvPr/>
        </p:nvSpPr>
        <p:spPr bwMode="auto">
          <a:xfrm>
            <a:off x="1143000" y="4989513"/>
            <a:ext cx="4611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just" eaLnBrk="1" hangingPunct="1">
              <a:spcBef>
                <a:spcPct val="50000"/>
              </a:spcBef>
              <a:buFontTx/>
              <a:buNone/>
            </a:pPr>
            <a:r>
              <a:rPr lang="en-US" altLang="en-US" sz="1900">
                <a:solidFill>
                  <a:schemeClr val="bg1"/>
                </a:solidFill>
                <a:latin typeface="Times New Roman" panose="02020603050405020304" pitchFamily="18" charset="0"/>
              </a:rPr>
              <a:t>Tương đương sự tỏa nhiệt của </a:t>
            </a:r>
            <a:r>
              <a:rPr lang="en-US" altLang="en-US" sz="1900">
                <a:solidFill>
                  <a:srgbClr val="C00000"/>
                </a:solidFill>
                <a:latin typeface="Times New Roman" panose="02020603050405020304" pitchFamily="18" charset="0"/>
              </a:rPr>
              <a:t>8,5 tấn than</a:t>
            </a:r>
            <a:endParaRPr lang="en-US" altLang="en-US" sz="1900">
              <a:solidFill>
                <a:schemeClr val="bg1"/>
              </a:solidFill>
              <a:latin typeface="Times New Roman" panose="02020603050405020304" pitchFamily="18" charset="0"/>
            </a:endParaRPr>
          </a:p>
          <a:p>
            <a:pPr algn="just" eaLnBrk="1" hangingPunct="1">
              <a:spcBef>
                <a:spcPct val="50000"/>
              </a:spcBef>
              <a:buFontTx/>
              <a:buNone/>
            </a:pPr>
            <a:r>
              <a:rPr lang="en-US" altLang="en-US" sz="1900">
                <a:solidFill>
                  <a:schemeClr val="bg1"/>
                </a:solidFill>
                <a:latin typeface="Times New Roman" panose="02020603050405020304" pitchFamily="18" charset="0"/>
              </a:rPr>
              <a:t> hoặc </a:t>
            </a:r>
            <a:r>
              <a:rPr lang="en-US" altLang="en-US" sz="1900">
                <a:solidFill>
                  <a:srgbClr val="C00000"/>
                </a:solidFill>
                <a:latin typeface="Times New Roman" panose="02020603050405020304" pitchFamily="18" charset="0"/>
              </a:rPr>
              <a:t>2 tấn dầu hỏa </a:t>
            </a:r>
            <a:r>
              <a:rPr lang="en-US" altLang="en-US" sz="1900">
                <a:solidFill>
                  <a:schemeClr val="bg1"/>
                </a:solidFill>
                <a:latin typeface="Times New Roman" panose="02020603050405020304" pitchFamily="18" charset="0"/>
              </a:rPr>
              <a:t>cháy hoàn toàn.</a:t>
            </a:r>
          </a:p>
        </p:txBody>
      </p:sp>
      <p:sp>
        <p:nvSpPr>
          <p:cNvPr id="24587" name="Action Button: Forward or Next 10">
            <a:hlinkClick r:id="" action="ppaction://hlinkshowjump?jump=nextslide" highlightClick="1"/>
            <a:extLst>
              <a:ext uri="{FF2B5EF4-FFF2-40B4-BE49-F238E27FC236}">
                <a16:creationId xmlns:a16="http://schemas.microsoft.com/office/drawing/2014/main" id="{6959F9B2-49D4-4EA7-AC42-6F20AB7E05C7}"/>
              </a:ext>
            </a:extLst>
          </p:cNvPr>
          <p:cNvSpPr>
            <a:spLocks noChangeArrowheads="1"/>
          </p:cNvSpPr>
          <p:nvPr/>
        </p:nvSpPr>
        <p:spPr bwMode="auto">
          <a:xfrm>
            <a:off x="457200" y="5619750"/>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4588" name="Action Button: Back or Previous 11">
            <a:hlinkClick r:id="" action="ppaction://hlinkshowjump?jump=previousslide" highlightClick="1"/>
            <a:extLst>
              <a:ext uri="{FF2B5EF4-FFF2-40B4-BE49-F238E27FC236}">
                <a16:creationId xmlns:a16="http://schemas.microsoft.com/office/drawing/2014/main" id="{DD2C3FB0-D084-4BD8-84AC-50E15C25124E}"/>
              </a:ext>
            </a:extLst>
          </p:cNvPr>
          <p:cNvSpPr>
            <a:spLocks noChangeArrowheads="1"/>
          </p:cNvSpPr>
          <p:nvPr/>
        </p:nvSpPr>
        <p:spPr bwMode="auto">
          <a:xfrm>
            <a:off x="457200" y="5276850"/>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iterate type="lt">
                                    <p:tmAbs val="75"/>
                                  </p:iterate>
                                  <p:childTnLst>
                                    <p:set>
                                      <p:cBhvr>
                                        <p:cTn id="6" dur="1" fill="hold">
                                          <p:stCondLst>
                                            <p:cond delay="74"/>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1000" fill="hold"/>
                                        <p:tgtEl>
                                          <p:spTgt spid="30"/>
                                        </p:tgtEl>
                                        <p:attrNameLst>
                                          <p:attrName>ppt_w</p:attrName>
                                        </p:attrNameLst>
                                      </p:cBhvr>
                                      <p:tavLst>
                                        <p:tav tm="0">
                                          <p:val>
                                            <p:fltVal val="0"/>
                                          </p:val>
                                        </p:tav>
                                        <p:tav tm="100000">
                                          <p:val>
                                            <p:strVal val="#ppt_w"/>
                                          </p:val>
                                        </p:tav>
                                      </p:tavLst>
                                    </p:anim>
                                    <p:anim calcmode="lin" valueType="num">
                                      <p:cBhvr>
                                        <p:cTn id="39" dur="1000" fill="hold"/>
                                        <p:tgtEl>
                                          <p:spTgt spid="30"/>
                                        </p:tgtEl>
                                        <p:attrNameLst>
                                          <p:attrName>ppt_h</p:attrName>
                                        </p:attrNameLst>
                                      </p:cBhvr>
                                      <p:tavLst>
                                        <p:tav tm="0">
                                          <p:val>
                                            <p:fltVal val="0"/>
                                          </p:val>
                                        </p:tav>
                                        <p:tav tm="100000">
                                          <p:val>
                                            <p:strVal val="#ppt_h"/>
                                          </p:val>
                                        </p:tav>
                                      </p:tavLst>
                                    </p:anim>
                                    <p:anim calcmode="lin" valueType="num">
                                      <p:cBhvr>
                                        <p:cTn id="40" dur="1000" fill="hold"/>
                                        <p:tgtEl>
                                          <p:spTgt spid="30"/>
                                        </p:tgtEl>
                                        <p:attrNameLst>
                                          <p:attrName>style.rotation</p:attrName>
                                        </p:attrNameLst>
                                      </p:cBhvr>
                                      <p:tavLst>
                                        <p:tav tm="0">
                                          <p:val>
                                            <p:fltVal val="90"/>
                                          </p:val>
                                        </p:tav>
                                        <p:tav tm="100000">
                                          <p:val>
                                            <p:fltVal val="0"/>
                                          </p:val>
                                        </p:tav>
                                      </p:tavLst>
                                    </p:anim>
                                    <p:animEffect transition="in" filter="fade">
                                      <p:cBhvr>
                                        <p:cTn id="4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p:bldP spid="16" grpId="0" autoUpdateAnimBg="0"/>
      <p:bldP spid="6"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B403879-9A6B-44A5-B8D9-921F87D6AA88}"/>
              </a:ext>
            </a:extLst>
          </p:cNvPr>
          <p:cNvSpPr txBox="1">
            <a:spLocks noChangeArrowheads="1"/>
          </p:cNvSpPr>
          <p:nvPr/>
        </p:nvSpPr>
        <p:spPr bwMode="ltGray">
          <a:xfrm>
            <a:off x="1143000" y="100013"/>
            <a:ext cx="762000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4400">
                <a:solidFill>
                  <a:srgbClr val="FF0000"/>
                </a:solidFill>
                <a:latin typeface="VNI-Times" pitchFamily="2" charset="0"/>
              </a:rPr>
              <a:t>PHAÛN ÖÙNG PHAÂN HAÏCH</a:t>
            </a:r>
          </a:p>
        </p:txBody>
      </p:sp>
      <p:sp>
        <p:nvSpPr>
          <p:cNvPr id="25603" name="Text Box 10">
            <a:extLst>
              <a:ext uri="{FF2B5EF4-FFF2-40B4-BE49-F238E27FC236}">
                <a16:creationId xmlns:a16="http://schemas.microsoft.com/office/drawing/2014/main" id="{D5ADFA6D-99A4-412F-9CA0-9EAD0405DCF8}"/>
              </a:ext>
            </a:extLst>
          </p:cNvPr>
          <p:cNvSpPr txBox="1">
            <a:spLocks noChangeArrowheads="1"/>
          </p:cNvSpPr>
          <p:nvPr/>
        </p:nvSpPr>
        <p:spPr bwMode="ltGray">
          <a:xfrm>
            <a:off x="1020763" y="12954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FF0000"/>
                </a:solidFill>
                <a:latin typeface="VNI-Times" pitchFamily="2" charset="0"/>
              </a:rPr>
              <a:t>II. Naêng löôïng phaân haïch</a:t>
            </a:r>
            <a:r>
              <a:rPr lang="en-US" altLang="en-US" sz="2800">
                <a:solidFill>
                  <a:srgbClr val="FFFF00"/>
                </a:solidFill>
                <a:latin typeface="VNI-Times" pitchFamily="2" charset="0"/>
              </a:rPr>
              <a:t> </a:t>
            </a:r>
          </a:p>
        </p:txBody>
      </p:sp>
      <p:sp>
        <p:nvSpPr>
          <p:cNvPr id="25604" name="Text Box 24">
            <a:extLst>
              <a:ext uri="{FF2B5EF4-FFF2-40B4-BE49-F238E27FC236}">
                <a16:creationId xmlns:a16="http://schemas.microsoft.com/office/drawing/2014/main" id="{7C2E4BA2-9BE4-44C7-AE00-BFB69A7157B7}"/>
              </a:ext>
            </a:extLst>
          </p:cNvPr>
          <p:cNvSpPr txBox="1">
            <a:spLocks noChangeArrowheads="1"/>
          </p:cNvSpPr>
          <p:nvPr/>
        </p:nvSpPr>
        <p:spPr bwMode="ltGray">
          <a:xfrm>
            <a:off x="1143000" y="1855788"/>
            <a:ext cx="678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1. Naêng löôïng cuûa phaûn öùng phaân haïch</a:t>
            </a:r>
          </a:p>
        </p:txBody>
      </p:sp>
      <p:sp>
        <p:nvSpPr>
          <p:cNvPr id="25605" name="Text Box 24">
            <a:extLst>
              <a:ext uri="{FF2B5EF4-FFF2-40B4-BE49-F238E27FC236}">
                <a16:creationId xmlns:a16="http://schemas.microsoft.com/office/drawing/2014/main" id="{8B683159-20CF-4B0B-BADB-82BF5633A68D}"/>
              </a:ext>
            </a:extLst>
          </p:cNvPr>
          <p:cNvSpPr txBox="1">
            <a:spLocks noChangeArrowheads="1"/>
          </p:cNvSpPr>
          <p:nvPr/>
        </p:nvSpPr>
        <p:spPr bwMode="ltGray">
          <a:xfrm>
            <a:off x="1520825" y="241458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400">
                <a:solidFill>
                  <a:schemeClr val="bg2"/>
                </a:solidFill>
                <a:latin typeface="VNI-Times" pitchFamily="2" charset="0"/>
              </a:rPr>
              <a:t>Phaûn öùng phaân haïch laø phaûn öùng toûa naêng löôïng.</a:t>
            </a:r>
          </a:p>
        </p:txBody>
      </p:sp>
      <p:sp>
        <p:nvSpPr>
          <p:cNvPr id="16" name="Text Box 25">
            <a:extLst>
              <a:ext uri="{FF2B5EF4-FFF2-40B4-BE49-F238E27FC236}">
                <a16:creationId xmlns:a16="http://schemas.microsoft.com/office/drawing/2014/main" id="{9FFB967A-46E7-42C5-9BAC-5E1195AB57E8}"/>
              </a:ext>
            </a:extLst>
          </p:cNvPr>
          <p:cNvSpPr txBox="1">
            <a:spLocks noChangeArrowheads="1"/>
          </p:cNvSpPr>
          <p:nvPr/>
        </p:nvSpPr>
        <p:spPr bwMode="ltGray">
          <a:xfrm>
            <a:off x="1176338" y="287655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CC"/>
                </a:solidFill>
                <a:latin typeface="VNI-Times" pitchFamily="2" charset="0"/>
              </a:rPr>
              <a:t>2. Phaûn öùng phaân haïch daây chuyeàn. </a:t>
            </a:r>
          </a:p>
        </p:txBody>
      </p:sp>
      <p:sp>
        <p:nvSpPr>
          <p:cNvPr id="25607" name="Right Arrow 1">
            <a:hlinkClick r:id="rId2" action="ppaction://hlinkfile"/>
            <a:extLst>
              <a:ext uri="{FF2B5EF4-FFF2-40B4-BE49-F238E27FC236}">
                <a16:creationId xmlns:a16="http://schemas.microsoft.com/office/drawing/2014/main" id="{26F00ECA-012E-405F-8D19-18BFBE7C1F7A}"/>
              </a:ext>
            </a:extLst>
          </p:cNvPr>
          <p:cNvSpPr>
            <a:spLocks noChangeArrowheads="1"/>
          </p:cNvSpPr>
          <p:nvPr/>
        </p:nvSpPr>
        <p:spPr bwMode="auto">
          <a:xfrm>
            <a:off x="8680450" y="5867400"/>
            <a:ext cx="344488" cy="304800"/>
          </a:xfrm>
          <a:prstGeom prst="rightArrow">
            <a:avLst>
              <a:gd name="adj1" fmla="val 50000"/>
              <a:gd name="adj2" fmla="val 50012"/>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5608" name="Action Button: Forward or Next 7">
            <a:hlinkClick r:id="" action="ppaction://hlinkshowjump?jump=nextslide" highlightClick="1"/>
            <a:extLst>
              <a:ext uri="{FF2B5EF4-FFF2-40B4-BE49-F238E27FC236}">
                <a16:creationId xmlns:a16="http://schemas.microsoft.com/office/drawing/2014/main" id="{A483F928-2212-4243-ADBE-77936E3E0F1C}"/>
              </a:ext>
            </a:extLst>
          </p:cNvPr>
          <p:cNvSpPr>
            <a:spLocks noChangeArrowheads="1"/>
          </p:cNvSpPr>
          <p:nvPr/>
        </p:nvSpPr>
        <p:spPr bwMode="auto">
          <a:xfrm>
            <a:off x="457200" y="5619750"/>
            <a:ext cx="206375" cy="209550"/>
          </a:xfrm>
          <a:prstGeom prst="actionButtonForwardNext">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5609" name="Action Button: Back or Previous 8">
            <a:hlinkClick r:id="" action="ppaction://hlinkshowjump?jump=previousslide" highlightClick="1"/>
            <a:extLst>
              <a:ext uri="{FF2B5EF4-FFF2-40B4-BE49-F238E27FC236}">
                <a16:creationId xmlns:a16="http://schemas.microsoft.com/office/drawing/2014/main" id="{97ED2143-C7BD-4D00-92AB-1E69AF63FD15}"/>
              </a:ext>
            </a:extLst>
          </p:cNvPr>
          <p:cNvSpPr>
            <a:spLocks noChangeArrowheads="1"/>
          </p:cNvSpPr>
          <p:nvPr/>
        </p:nvSpPr>
        <p:spPr bwMode="auto">
          <a:xfrm>
            <a:off x="457200" y="5276850"/>
            <a:ext cx="212725" cy="209550"/>
          </a:xfrm>
          <a:prstGeom prst="actionButtonBackPrevious">
            <a:avLst/>
          </a:prstGeom>
          <a:solidFill>
            <a:schemeClr val="accent1"/>
          </a:solidFill>
          <a:ln w="9525" algn="ctr">
            <a:solidFill>
              <a:schemeClr val="tx1"/>
            </a:solidFill>
            <a:miter lim="800000"/>
            <a:headEnd type="none" w="sm" len="sm"/>
            <a:tailEnd type="none" w="sm" len="sm"/>
          </a:ln>
        </p:spPr>
        <p:txBody>
          <a:bodyPr wrap="none"/>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605EF3F4-15A7-416E-9BCC-A8E77134A655}"/>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FFFF"/>
                </a:solidFill>
                <a:latin typeface="Times New Roman" panose="02020603050405020304" pitchFamily="18" charset="0"/>
              </a:rPr>
              <a:t>13/04/2009</a:t>
            </a:r>
          </a:p>
        </p:txBody>
      </p:sp>
      <p:sp>
        <p:nvSpPr>
          <p:cNvPr id="61442" name="Oval 2">
            <a:extLst>
              <a:ext uri="{FF2B5EF4-FFF2-40B4-BE49-F238E27FC236}">
                <a16:creationId xmlns:a16="http://schemas.microsoft.com/office/drawing/2014/main" id="{9CB900D1-679D-4949-9D29-7FB7CB8C7ABC}"/>
              </a:ext>
            </a:extLst>
          </p:cNvPr>
          <p:cNvSpPr>
            <a:spLocks noChangeArrowheads="1"/>
          </p:cNvSpPr>
          <p:nvPr/>
        </p:nvSpPr>
        <p:spPr bwMode="auto">
          <a:xfrm>
            <a:off x="3798888" y="3857625"/>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43" name="Oval 3">
            <a:extLst>
              <a:ext uri="{FF2B5EF4-FFF2-40B4-BE49-F238E27FC236}">
                <a16:creationId xmlns:a16="http://schemas.microsoft.com/office/drawing/2014/main" id="{D840EAEA-693B-465B-A2DA-B172B699E0DB}"/>
              </a:ext>
            </a:extLst>
          </p:cNvPr>
          <p:cNvSpPr>
            <a:spLocks noChangeArrowheads="1"/>
          </p:cNvSpPr>
          <p:nvPr/>
        </p:nvSpPr>
        <p:spPr bwMode="auto">
          <a:xfrm>
            <a:off x="3798888" y="3857625"/>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44" name="Oval 4">
            <a:extLst>
              <a:ext uri="{FF2B5EF4-FFF2-40B4-BE49-F238E27FC236}">
                <a16:creationId xmlns:a16="http://schemas.microsoft.com/office/drawing/2014/main" id="{6E6C8B28-587B-4D95-98C2-5BBEE0A47347}"/>
              </a:ext>
            </a:extLst>
          </p:cNvPr>
          <p:cNvSpPr>
            <a:spLocks noChangeArrowheads="1"/>
          </p:cNvSpPr>
          <p:nvPr/>
        </p:nvSpPr>
        <p:spPr bwMode="auto">
          <a:xfrm>
            <a:off x="3808413" y="3857625"/>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45" name="Arc 5">
            <a:extLst>
              <a:ext uri="{FF2B5EF4-FFF2-40B4-BE49-F238E27FC236}">
                <a16:creationId xmlns:a16="http://schemas.microsoft.com/office/drawing/2014/main" id="{1BB0C024-511A-49E3-9D3E-5DE7CD3C48EB}"/>
              </a:ext>
            </a:extLst>
          </p:cNvPr>
          <p:cNvSpPr>
            <a:spLocks/>
          </p:cNvSpPr>
          <p:nvPr/>
        </p:nvSpPr>
        <p:spPr bwMode="auto">
          <a:xfrm rot="-1864426">
            <a:off x="3884613" y="3705225"/>
            <a:ext cx="247650" cy="457200"/>
          </a:xfrm>
          <a:custGeom>
            <a:avLst/>
            <a:gdLst>
              <a:gd name="T0" fmla="*/ 0 w 21600"/>
              <a:gd name="T1" fmla="*/ 0 h 43200"/>
              <a:gd name="T2" fmla="*/ 0 w 21600"/>
              <a:gd name="T3" fmla="*/ 541968002 h 43200"/>
              <a:gd name="T4" fmla="*/ 0 w 21600"/>
              <a:gd name="T5" fmla="*/ 27098400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lnTo>
                  <a:pt x="-1" y="0"/>
                </a:lnTo>
                <a:close/>
              </a:path>
            </a:pathLst>
          </a:custGeom>
          <a:solidFill>
            <a:schemeClr val="accent2"/>
          </a:soli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Arc 6">
            <a:extLst>
              <a:ext uri="{FF2B5EF4-FFF2-40B4-BE49-F238E27FC236}">
                <a16:creationId xmlns:a16="http://schemas.microsoft.com/office/drawing/2014/main" id="{B9E6B88E-386B-4A0D-8EE8-4FA8CAA5C665}"/>
              </a:ext>
            </a:extLst>
          </p:cNvPr>
          <p:cNvSpPr>
            <a:spLocks/>
          </p:cNvSpPr>
          <p:nvPr/>
        </p:nvSpPr>
        <p:spPr bwMode="auto">
          <a:xfrm rot="1864426" flipV="1">
            <a:off x="3865563" y="3800475"/>
            <a:ext cx="247650" cy="457200"/>
          </a:xfrm>
          <a:custGeom>
            <a:avLst/>
            <a:gdLst>
              <a:gd name="T0" fmla="*/ 0 w 21600"/>
              <a:gd name="T1" fmla="*/ 0 h 43200"/>
              <a:gd name="T2" fmla="*/ 0 w 21600"/>
              <a:gd name="T3" fmla="*/ 541968002 h 43200"/>
              <a:gd name="T4" fmla="*/ 0 w 21600"/>
              <a:gd name="T5" fmla="*/ 27098400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lnTo>
                  <a:pt x="-1" y="0"/>
                </a:lnTo>
                <a:close/>
              </a:path>
            </a:pathLst>
          </a:custGeom>
          <a:solidFill>
            <a:schemeClr val="accent2"/>
          </a:soli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Text Box 7">
            <a:extLst>
              <a:ext uri="{FF2B5EF4-FFF2-40B4-BE49-F238E27FC236}">
                <a16:creationId xmlns:a16="http://schemas.microsoft.com/office/drawing/2014/main" id="{C6DA049F-81EF-412C-84F8-B40FFAF4C67A}"/>
              </a:ext>
            </a:extLst>
          </p:cNvPr>
          <p:cNvSpPr txBox="1">
            <a:spLocks noChangeArrowheads="1"/>
          </p:cNvSpPr>
          <p:nvPr/>
        </p:nvSpPr>
        <p:spPr bwMode="auto">
          <a:xfrm>
            <a:off x="2855913" y="25527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00"/>
              </a:solidFill>
              <a:latin typeface="Times New Roman" panose="02020603050405020304" pitchFamily="18" charset="0"/>
            </a:endParaRPr>
          </a:p>
        </p:txBody>
      </p:sp>
      <p:sp>
        <p:nvSpPr>
          <p:cNvPr id="26633" name="Text Box 8">
            <a:extLst>
              <a:ext uri="{FF2B5EF4-FFF2-40B4-BE49-F238E27FC236}">
                <a16:creationId xmlns:a16="http://schemas.microsoft.com/office/drawing/2014/main" id="{8992327A-107D-46E3-80A9-8B9D7E6EA62A}"/>
              </a:ext>
            </a:extLst>
          </p:cNvPr>
          <p:cNvSpPr txBox="1">
            <a:spLocks noChangeArrowheads="1"/>
          </p:cNvSpPr>
          <p:nvPr/>
        </p:nvSpPr>
        <p:spPr bwMode="auto">
          <a:xfrm>
            <a:off x="2779713" y="24765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00"/>
              </a:solidFill>
              <a:latin typeface="Times New Roman" panose="02020603050405020304" pitchFamily="18" charset="0"/>
            </a:endParaRPr>
          </a:p>
        </p:txBody>
      </p:sp>
      <p:sp>
        <p:nvSpPr>
          <p:cNvPr id="26634" name="Text Box 9">
            <a:extLst>
              <a:ext uri="{FF2B5EF4-FFF2-40B4-BE49-F238E27FC236}">
                <a16:creationId xmlns:a16="http://schemas.microsoft.com/office/drawing/2014/main" id="{B767DEFE-82FC-442D-96FB-E53391C61B1A}"/>
              </a:ext>
            </a:extLst>
          </p:cNvPr>
          <p:cNvSpPr txBox="1">
            <a:spLocks noChangeArrowheads="1"/>
          </p:cNvSpPr>
          <p:nvPr/>
        </p:nvSpPr>
        <p:spPr bwMode="auto">
          <a:xfrm>
            <a:off x="5056188" y="25050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00"/>
              </a:solidFill>
              <a:latin typeface="Times New Roman" panose="02020603050405020304" pitchFamily="18" charset="0"/>
            </a:endParaRPr>
          </a:p>
        </p:txBody>
      </p:sp>
      <p:sp>
        <p:nvSpPr>
          <p:cNvPr id="26635" name="Text Box 10">
            <a:extLst>
              <a:ext uri="{FF2B5EF4-FFF2-40B4-BE49-F238E27FC236}">
                <a16:creationId xmlns:a16="http://schemas.microsoft.com/office/drawing/2014/main" id="{E443AD5C-963F-43FA-8BE0-80C775A5D81E}"/>
              </a:ext>
            </a:extLst>
          </p:cNvPr>
          <p:cNvSpPr txBox="1">
            <a:spLocks noChangeArrowheads="1"/>
          </p:cNvSpPr>
          <p:nvPr/>
        </p:nvSpPr>
        <p:spPr bwMode="auto">
          <a:xfrm>
            <a:off x="3008313" y="24765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000000"/>
              </a:solidFill>
              <a:latin typeface="Times New Roman" panose="02020603050405020304" pitchFamily="18" charset="0"/>
            </a:endParaRPr>
          </a:p>
        </p:txBody>
      </p:sp>
      <p:sp>
        <p:nvSpPr>
          <p:cNvPr id="61451" name="Oval 11">
            <a:extLst>
              <a:ext uri="{FF2B5EF4-FFF2-40B4-BE49-F238E27FC236}">
                <a16:creationId xmlns:a16="http://schemas.microsoft.com/office/drawing/2014/main" id="{B9C476EC-A5DE-4D7C-9B4B-D252529851AA}"/>
              </a:ext>
            </a:extLst>
          </p:cNvPr>
          <p:cNvSpPr>
            <a:spLocks noChangeArrowheads="1"/>
          </p:cNvSpPr>
          <p:nvPr/>
        </p:nvSpPr>
        <p:spPr bwMode="auto">
          <a:xfrm>
            <a:off x="2627313" y="3876675"/>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26637" name="Oval 12">
            <a:extLst>
              <a:ext uri="{FF2B5EF4-FFF2-40B4-BE49-F238E27FC236}">
                <a16:creationId xmlns:a16="http://schemas.microsoft.com/office/drawing/2014/main" id="{B5E6BB9E-79E0-47EC-AABC-5524E06EEE9B}"/>
              </a:ext>
            </a:extLst>
          </p:cNvPr>
          <p:cNvSpPr>
            <a:spLocks noChangeArrowheads="1"/>
          </p:cNvSpPr>
          <p:nvPr/>
        </p:nvSpPr>
        <p:spPr bwMode="auto">
          <a:xfrm>
            <a:off x="3684588" y="3762375"/>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61453" name="Oval 13">
            <a:extLst>
              <a:ext uri="{FF2B5EF4-FFF2-40B4-BE49-F238E27FC236}">
                <a16:creationId xmlns:a16="http://schemas.microsoft.com/office/drawing/2014/main" id="{DD7AE982-BD64-4B78-9DA5-511CBE51E5DD}"/>
              </a:ext>
            </a:extLst>
          </p:cNvPr>
          <p:cNvSpPr>
            <a:spLocks noChangeArrowheads="1"/>
          </p:cNvSpPr>
          <p:nvPr/>
        </p:nvSpPr>
        <p:spPr bwMode="auto">
          <a:xfrm>
            <a:off x="5122863" y="2705100"/>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54" name="Oval 14">
            <a:extLst>
              <a:ext uri="{FF2B5EF4-FFF2-40B4-BE49-F238E27FC236}">
                <a16:creationId xmlns:a16="http://schemas.microsoft.com/office/drawing/2014/main" id="{FBF74A47-F405-4244-B3FA-E9D08B7E8D47}"/>
              </a:ext>
            </a:extLst>
          </p:cNvPr>
          <p:cNvSpPr>
            <a:spLocks noChangeArrowheads="1"/>
          </p:cNvSpPr>
          <p:nvPr/>
        </p:nvSpPr>
        <p:spPr bwMode="auto">
          <a:xfrm>
            <a:off x="5122863" y="2705100"/>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55" name="Oval 15">
            <a:extLst>
              <a:ext uri="{FF2B5EF4-FFF2-40B4-BE49-F238E27FC236}">
                <a16:creationId xmlns:a16="http://schemas.microsoft.com/office/drawing/2014/main" id="{7FD796E7-07BD-40C1-8414-E4D7A4AE434B}"/>
              </a:ext>
            </a:extLst>
          </p:cNvPr>
          <p:cNvSpPr>
            <a:spLocks noChangeArrowheads="1"/>
          </p:cNvSpPr>
          <p:nvPr/>
        </p:nvSpPr>
        <p:spPr bwMode="auto">
          <a:xfrm>
            <a:off x="5132388" y="2705100"/>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56" name="Arc 16">
            <a:extLst>
              <a:ext uri="{FF2B5EF4-FFF2-40B4-BE49-F238E27FC236}">
                <a16:creationId xmlns:a16="http://schemas.microsoft.com/office/drawing/2014/main" id="{6934F070-5571-4128-A18E-AB4F94A6FC19}"/>
              </a:ext>
            </a:extLst>
          </p:cNvPr>
          <p:cNvSpPr>
            <a:spLocks/>
          </p:cNvSpPr>
          <p:nvPr/>
        </p:nvSpPr>
        <p:spPr bwMode="auto">
          <a:xfrm rot="-1864426">
            <a:off x="5208588" y="2552700"/>
            <a:ext cx="247650" cy="457200"/>
          </a:xfrm>
          <a:custGeom>
            <a:avLst/>
            <a:gdLst>
              <a:gd name="T0" fmla="*/ 0 w 21600"/>
              <a:gd name="T1" fmla="*/ 0 h 43200"/>
              <a:gd name="T2" fmla="*/ 0 w 21600"/>
              <a:gd name="T3" fmla="*/ 541968002 h 43200"/>
              <a:gd name="T4" fmla="*/ 0 w 21600"/>
              <a:gd name="T5" fmla="*/ 27098400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lnTo>
                  <a:pt x="-1" y="0"/>
                </a:lnTo>
                <a:close/>
              </a:path>
            </a:pathLst>
          </a:custGeom>
          <a:solidFill>
            <a:schemeClr val="accent2"/>
          </a:soli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Arc 17">
            <a:extLst>
              <a:ext uri="{FF2B5EF4-FFF2-40B4-BE49-F238E27FC236}">
                <a16:creationId xmlns:a16="http://schemas.microsoft.com/office/drawing/2014/main" id="{AD353763-DE88-499A-BC25-F79A4652C4D4}"/>
              </a:ext>
            </a:extLst>
          </p:cNvPr>
          <p:cNvSpPr>
            <a:spLocks/>
          </p:cNvSpPr>
          <p:nvPr/>
        </p:nvSpPr>
        <p:spPr bwMode="auto">
          <a:xfrm rot="1864426" flipV="1">
            <a:off x="5189538" y="2647950"/>
            <a:ext cx="247650" cy="457200"/>
          </a:xfrm>
          <a:custGeom>
            <a:avLst/>
            <a:gdLst>
              <a:gd name="T0" fmla="*/ 0 w 21600"/>
              <a:gd name="T1" fmla="*/ 0 h 43200"/>
              <a:gd name="T2" fmla="*/ 0 w 21600"/>
              <a:gd name="T3" fmla="*/ 541968002 h 43200"/>
              <a:gd name="T4" fmla="*/ 0 w 21600"/>
              <a:gd name="T5" fmla="*/ 27098400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lnTo>
                  <a:pt x="-1" y="0"/>
                </a:lnTo>
                <a:close/>
              </a:path>
            </a:pathLst>
          </a:custGeom>
          <a:solidFill>
            <a:schemeClr val="accent2"/>
          </a:soli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Oval 18">
            <a:extLst>
              <a:ext uri="{FF2B5EF4-FFF2-40B4-BE49-F238E27FC236}">
                <a16:creationId xmlns:a16="http://schemas.microsoft.com/office/drawing/2014/main" id="{7AC0472F-C68C-4EA0-AB8E-6D7CAACBDA64}"/>
              </a:ext>
            </a:extLst>
          </p:cNvPr>
          <p:cNvSpPr>
            <a:spLocks noChangeArrowheads="1"/>
          </p:cNvSpPr>
          <p:nvPr/>
        </p:nvSpPr>
        <p:spPr bwMode="auto">
          <a:xfrm>
            <a:off x="5008563" y="2609850"/>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61459" name="Oval 19">
            <a:extLst>
              <a:ext uri="{FF2B5EF4-FFF2-40B4-BE49-F238E27FC236}">
                <a16:creationId xmlns:a16="http://schemas.microsoft.com/office/drawing/2014/main" id="{331836CA-36D5-4590-B39D-B57F5966F727}"/>
              </a:ext>
            </a:extLst>
          </p:cNvPr>
          <p:cNvSpPr>
            <a:spLocks noChangeArrowheads="1"/>
          </p:cNvSpPr>
          <p:nvPr/>
        </p:nvSpPr>
        <p:spPr bwMode="auto">
          <a:xfrm>
            <a:off x="5132388" y="4972050"/>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60" name="Oval 20">
            <a:extLst>
              <a:ext uri="{FF2B5EF4-FFF2-40B4-BE49-F238E27FC236}">
                <a16:creationId xmlns:a16="http://schemas.microsoft.com/office/drawing/2014/main" id="{26A843D8-4DCA-44CC-BC8E-7A8BE1E22DD7}"/>
              </a:ext>
            </a:extLst>
          </p:cNvPr>
          <p:cNvSpPr>
            <a:spLocks noChangeArrowheads="1"/>
          </p:cNvSpPr>
          <p:nvPr/>
        </p:nvSpPr>
        <p:spPr bwMode="auto">
          <a:xfrm>
            <a:off x="5132388" y="4972050"/>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61" name="Oval 21">
            <a:extLst>
              <a:ext uri="{FF2B5EF4-FFF2-40B4-BE49-F238E27FC236}">
                <a16:creationId xmlns:a16="http://schemas.microsoft.com/office/drawing/2014/main" id="{90440A30-005E-4734-857D-836AF3EA7A7B}"/>
              </a:ext>
            </a:extLst>
          </p:cNvPr>
          <p:cNvSpPr>
            <a:spLocks noChangeArrowheads="1"/>
          </p:cNvSpPr>
          <p:nvPr/>
        </p:nvSpPr>
        <p:spPr bwMode="auto">
          <a:xfrm>
            <a:off x="5141913" y="4972050"/>
            <a:ext cx="238125" cy="23812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9999"/>
                </a:solidFill>
                <a:latin typeface="Times New Roman" panose="02020603050405020304" pitchFamily="18" charset="0"/>
              </a:rPr>
              <a:t>n</a:t>
            </a:r>
          </a:p>
        </p:txBody>
      </p:sp>
      <p:sp>
        <p:nvSpPr>
          <p:cNvPr id="61462" name="Arc 22">
            <a:extLst>
              <a:ext uri="{FF2B5EF4-FFF2-40B4-BE49-F238E27FC236}">
                <a16:creationId xmlns:a16="http://schemas.microsoft.com/office/drawing/2014/main" id="{A9A993FF-F28B-470E-9E95-7088CE2FFF4C}"/>
              </a:ext>
            </a:extLst>
          </p:cNvPr>
          <p:cNvSpPr>
            <a:spLocks/>
          </p:cNvSpPr>
          <p:nvPr/>
        </p:nvSpPr>
        <p:spPr bwMode="auto">
          <a:xfrm rot="-1864426">
            <a:off x="5218113" y="4819650"/>
            <a:ext cx="247650" cy="457200"/>
          </a:xfrm>
          <a:custGeom>
            <a:avLst/>
            <a:gdLst>
              <a:gd name="T0" fmla="*/ 0 w 21600"/>
              <a:gd name="T1" fmla="*/ 0 h 43200"/>
              <a:gd name="T2" fmla="*/ 0 w 21600"/>
              <a:gd name="T3" fmla="*/ 541968002 h 43200"/>
              <a:gd name="T4" fmla="*/ 0 w 21600"/>
              <a:gd name="T5" fmla="*/ 27098400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lnTo>
                  <a:pt x="-1" y="0"/>
                </a:lnTo>
                <a:close/>
              </a:path>
            </a:pathLst>
          </a:custGeom>
          <a:solidFill>
            <a:schemeClr val="accent2"/>
          </a:soli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3" name="Arc 23">
            <a:extLst>
              <a:ext uri="{FF2B5EF4-FFF2-40B4-BE49-F238E27FC236}">
                <a16:creationId xmlns:a16="http://schemas.microsoft.com/office/drawing/2014/main" id="{5377DB05-9FC7-4986-9442-C2E6839064D5}"/>
              </a:ext>
            </a:extLst>
          </p:cNvPr>
          <p:cNvSpPr>
            <a:spLocks/>
          </p:cNvSpPr>
          <p:nvPr/>
        </p:nvSpPr>
        <p:spPr bwMode="auto">
          <a:xfrm rot="1864426" flipV="1">
            <a:off x="5199063" y="4914900"/>
            <a:ext cx="247650" cy="457200"/>
          </a:xfrm>
          <a:custGeom>
            <a:avLst/>
            <a:gdLst>
              <a:gd name="T0" fmla="*/ 0 w 21600"/>
              <a:gd name="T1" fmla="*/ 0 h 43200"/>
              <a:gd name="T2" fmla="*/ 0 w 21600"/>
              <a:gd name="T3" fmla="*/ 541968002 h 43200"/>
              <a:gd name="T4" fmla="*/ 0 w 21600"/>
              <a:gd name="T5" fmla="*/ 270984006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200"/>
                  <a:pt x="0" y="43200"/>
                </a:cubicBezTo>
              </a:path>
              <a:path w="21600" h="43200" stroke="0" extrusionOk="0">
                <a:moveTo>
                  <a:pt x="-1" y="0"/>
                </a:moveTo>
                <a:cubicBezTo>
                  <a:pt x="11929" y="0"/>
                  <a:pt x="21600" y="9670"/>
                  <a:pt x="21600" y="21600"/>
                </a:cubicBezTo>
                <a:cubicBezTo>
                  <a:pt x="21600" y="33529"/>
                  <a:pt x="11929" y="43200"/>
                  <a:pt x="0" y="43200"/>
                </a:cubicBezTo>
                <a:lnTo>
                  <a:pt x="0" y="21600"/>
                </a:lnTo>
                <a:lnTo>
                  <a:pt x="-1" y="0"/>
                </a:lnTo>
                <a:close/>
              </a:path>
            </a:pathLst>
          </a:custGeom>
          <a:solidFill>
            <a:schemeClr val="accent2"/>
          </a:solidFill>
          <a:ln>
            <a:noFill/>
          </a:ln>
          <a:effectLst/>
          <a:extLst>
            <a:ext uri="{91240B29-F687-4F45-9708-019B960494DF}">
              <a14:hiddenLine xmlns:a14="http://schemas.microsoft.com/office/drawing/2010/main" w="12700">
                <a:solidFill>
                  <a:schemeClr val="hlink"/>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Oval 24">
            <a:extLst>
              <a:ext uri="{FF2B5EF4-FFF2-40B4-BE49-F238E27FC236}">
                <a16:creationId xmlns:a16="http://schemas.microsoft.com/office/drawing/2014/main" id="{2FCF2AFD-D979-468B-B358-D1C0E3500A76}"/>
              </a:ext>
            </a:extLst>
          </p:cNvPr>
          <p:cNvSpPr>
            <a:spLocks noChangeArrowheads="1"/>
          </p:cNvSpPr>
          <p:nvPr/>
        </p:nvSpPr>
        <p:spPr bwMode="auto">
          <a:xfrm>
            <a:off x="5018088" y="4876800"/>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26650" name="Oval 25">
            <a:extLst>
              <a:ext uri="{FF2B5EF4-FFF2-40B4-BE49-F238E27FC236}">
                <a16:creationId xmlns:a16="http://schemas.microsoft.com/office/drawing/2014/main" id="{A1C53F84-BE77-41CD-BBCB-179E20D4D450}"/>
              </a:ext>
            </a:extLst>
          </p:cNvPr>
          <p:cNvSpPr>
            <a:spLocks noChangeArrowheads="1"/>
          </p:cNvSpPr>
          <p:nvPr/>
        </p:nvSpPr>
        <p:spPr bwMode="auto">
          <a:xfrm>
            <a:off x="6389688" y="1971675"/>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61466" name="Line 26">
            <a:extLst>
              <a:ext uri="{FF2B5EF4-FFF2-40B4-BE49-F238E27FC236}">
                <a16:creationId xmlns:a16="http://schemas.microsoft.com/office/drawing/2014/main" id="{97F2A8D2-6AEC-4A7F-A368-AF9E7BD5E8E0}"/>
              </a:ext>
            </a:extLst>
          </p:cNvPr>
          <p:cNvSpPr>
            <a:spLocks noChangeShapeType="1"/>
          </p:cNvSpPr>
          <p:nvPr/>
        </p:nvSpPr>
        <p:spPr bwMode="auto">
          <a:xfrm flipV="1">
            <a:off x="6837363" y="159067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7" name="Line 27">
            <a:extLst>
              <a:ext uri="{FF2B5EF4-FFF2-40B4-BE49-F238E27FC236}">
                <a16:creationId xmlns:a16="http://schemas.microsoft.com/office/drawing/2014/main" id="{DAC138C4-7045-4C49-BF7F-17F84D206110}"/>
              </a:ext>
            </a:extLst>
          </p:cNvPr>
          <p:cNvSpPr>
            <a:spLocks noChangeShapeType="1"/>
          </p:cNvSpPr>
          <p:nvPr/>
        </p:nvSpPr>
        <p:spPr bwMode="auto">
          <a:xfrm rot="1356656" flipV="1">
            <a:off x="6980238" y="183832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8" name="Line 28">
            <a:extLst>
              <a:ext uri="{FF2B5EF4-FFF2-40B4-BE49-F238E27FC236}">
                <a16:creationId xmlns:a16="http://schemas.microsoft.com/office/drawing/2014/main" id="{ADF5C970-6CC7-4EB9-843A-5E2C0E0B610E}"/>
              </a:ext>
            </a:extLst>
          </p:cNvPr>
          <p:cNvSpPr>
            <a:spLocks noChangeShapeType="1"/>
          </p:cNvSpPr>
          <p:nvPr/>
        </p:nvSpPr>
        <p:spPr bwMode="auto">
          <a:xfrm>
            <a:off x="6827838" y="24765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9" name="Line 29">
            <a:extLst>
              <a:ext uri="{FF2B5EF4-FFF2-40B4-BE49-F238E27FC236}">
                <a16:creationId xmlns:a16="http://schemas.microsoft.com/office/drawing/2014/main" id="{80038F62-7BFA-4B96-AF2D-64A67D35C1EF}"/>
              </a:ext>
            </a:extLst>
          </p:cNvPr>
          <p:cNvSpPr>
            <a:spLocks noChangeShapeType="1"/>
          </p:cNvSpPr>
          <p:nvPr/>
        </p:nvSpPr>
        <p:spPr bwMode="auto">
          <a:xfrm rot="-1356656">
            <a:off x="6980238" y="22479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5" name="Oval 30">
            <a:extLst>
              <a:ext uri="{FF2B5EF4-FFF2-40B4-BE49-F238E27FC236}">
                <a16:creationId xmlns:a16="http://schemas.microsoft.com/office/drawing/2014/main" id="{04ADFF7B-8B1F-4777-877F-7183A10C8236}"/>
              </a:ext>
            </a:extLst>
          </p:cNvPr>
          <p:cNvSpPr>
            <a:spLocks noChangeArrowheads="1"/>
          </p:cNvSpPr>
          <p:nvPr/>
        </p:nvSpPr>
        <p:spPr bwMode="auto">
          <a:xfrm>
            <a:off x="7904163" y="2809875"/>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61471" name="Line 31">
            <a:extLst>
              <a:ext uri="{FF2B5EF4-FFF2-40B4-BE49-F238E27FC236}">
                <a16:creationId xmlns:a16="http://schemas.microsoft.com/office/drawing/2014/main" id="{7DDD6A44-3643-4E86-A2D8-C46151A690C8}"/>
              </a:ext>
            </a:extLst>
          </p:cNvPr>
          <p:cNvSpPr>
            <a:spLocks noChangeShapeType="1"/>
          </p:cNvSpPr>
          <p:nvPr/>
        </p:nvSpPr>
        <p:spPr bwMode="auto">
          <a:xfrm flipV="1">
            <a:off x="8351838" y="242887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2" name="Line 32">
            <a:extLst>
              <a:ext uri="{FF2B5EF4-FFF2-40B4-BE49-F238E27FC236}">
                <a16:creationId xmlns:a16="http://schemas.microsoft.com/office/drawing/2014/main" id="{360F2BE6-9D31-4E19-9CFF-C7A30098F156}"/>
              </a:ext>
            </a:extLst>
          </p:cNvPr>
          <p:cNvSpPr>
            <a:spLocks noChangeShapeType="1"/>
          </p:cNvSpPr>
          <p:nvPr/>
        </p:nvSpPr>
        <p:spPr bwMode="auto">
          <a:xfrm rot="1356656" flipV="1">
            <a:off x="8494713" y="267652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3" name="Line 33">
            <a:extLst>
              <a:ext uri="{FF2B5EF4-FFF2-40B4-BE49-F238E27FC236}">
                <a16:creationId xmlns:a16="http://schemas.microsoft.com/office/drawing/2014/main" id="{9DB5D9B0-011B-44BF-BB6A-6F8F32640A14}"/>
              </a:ext>
            </a:extLst>
          </p:cNvPr>
          <p:cNvSpPr>
            <a:spLocks noChangeShapeType="1"/>
          </p:cNvSpPr>
          <p:nvPr/>
        </p:nvSpPr>
        <p:spPr bwMode="auto">
          <a:xfrm>
            <a:off x="8342313" y="33147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4" name="Line 34">
            <a:extLst>
              <a:ext uri="{FF2B5EF4-FFF2-40B4-BE49-F238E27FC236}">
                <a16:creationId xmlns:a16="http://schemas.microsoft.com/office/drawing/2014/main" id="{69A49DE9-EC91-4260-A4BF-26EECE4DD78B}"/>
              </a:ext>
            </a:extLst>
          </p:cNvPr>
          <p:cNvSpPr>
            <a:spLocks noChangeShapeType="1"/>
          </p:cNvSpPr>
          <p:nvPr/>
        </p:nvSpPr>
        <p:spPr bwMode="auto">
          <a:xfrm rot="-1356656">
            <a:off x="8494713" y="30861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0" name="Oval 35">
            <a:extLst>
              <a:ext uri="{FF2B5EF4-FFF2-40B4-BE49-F238E27FC236}">
                <a16:creationId xmlns:a16="http://schemas.microsoft.com/office/drawing/2014/main" id="{C817C896-322B-4FD4-9924-8276791F6329}"/>
              </a:ext>
            </a:extLst>
          </p:cNvPr>
          <p:cNvSpPr>
            <a:spLocks noChangeArrowheads="1"/>
          </p:cNvSpPr>
          <p:nvPr/>
        </p:nvSpPr>
        <p:spPr bwMode="auto">
          <a:xfrm>
            <a:off x="7980363" y="4562475"/>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61476" name="Line 36">
            <a:extLst>
              <a:ext uri="{FF2B5EF4-FFF2-40B4-BE49-F238E27FC236}">
                <a16:creationId xmlns:a16="http://schemas.microsoft.com/office/drawing/2014/main" id="{AA36E6D9-78A0-47C5-868A-627F8183E8B1}"/>
              </a:ext>
            </a:extLst>
          </p:cNvPr>
          <p:cNvSpPr>
            <a:spLocks noChangeShapeType="1"/>
          </p:cNvSpPr>
          <p:nvPr/>
        </p:nvSpPr>
        <p:spPr bwMode="auto">
          <a:xfrm flipV="1">
            <a:off x="8428038" y="418147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7" name="Line 37">
            <a:extLst>
              <a:ext uri="{FF2B5EF4-FFF2-40B4-BE49-F238E27FC236}">
                <a16:creationId xmlns:a16="http://schemas.microsoft.com/office/drawing/2014/main" id="{384FDFEF-9AAE-4D78-B25C-9B7C6606E899}"/>
              </a:ext>
            </a:extLst>
          </p:cNvPr>
          <p:cNvSpPr>
            <a:spLocks noChangeShapeType="1"/>
          </p:cNvSpPr>
          <p:nvPr/>
        </p:nvSpPr>
        <p:spPr bwMode="auto">
          <a:xfrm rot="1356656" flipV="1">
            <a:off x="8570913" y="442912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8" name="Line 38">
            <a:extLst>
              <a:ext uri="{FF2B5EF4-FFF2-40B4-BE49-F238E27FC236}">
                <a16:creationId xmlns:a16="http://schemas.microsoft.com/office/drawing/2014/main" id="{FAD1E773-5F2F-4BFD-84A3-C60FB164AEF8}"/>
              </a:ext>
            </a:extLst>
          </p:cNvPr>
          <p:cNvSpPr>
            <a:spLocks noChangeShapeType="1"/>
          </p:cNvSpPr>
          <p:nvPr/>
        </p:nvSpPr>
        <p:spPr bwMode="auto">
          <a:xfrm>
            <a:off x="8418513" y="50673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Line 39">
            <a:extLst>
              <a:ext uri="{FF2B5EF4-FFF2-40B4-BE49-F238E27FC236}">
                <a16:creationId xmlns:a16="http://schemas.microsoft.com/office/drawing/2014/main" id="{7F46F5AB-D2C6-4C94-9A68-361CF5345918}"/>
              </a:ext>
            </a:extLst>
          </p:cNvPr>
          <p:cNvSpPr>
            <a:spLocks noChangeShapeType="1"/>
          </p:cNvSpPr>
          <p:nvPr/>
        </p:nvSpPr>
        <p:spPr bwMode="auto">
          <a:xfrm rot="-1356656">
            <a:off x="8570913" y="48387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5" name="Oval 40">
            <a:extLst>
              <a:ext uri="{FF2B5EF4-FFF2-40B4-BE49-F238E27FC236}">
                <a16:creationId xmlns:a16="http://schemas.microsoft.com/office/drawing/2014/main" id="{AA0B98F5-05C1-4235-ADFE-12B94109A1CA}"/>
              </a:ext>
            </a:extLst>
          </p:cNvPr>
          <p:cNvSpPr>
            <a:spLocks noChangeArrowheads="1"/>
          </p:cNvSpPr>
          <p:nvPr/>
        </p:nvSpPr>
        <p:spPr bwMode="auto">
          <a:xfrm>
            <a:off x="6608763" y="5934075"/>
            <a:ext cx="466725" cy="466725"/>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Times New Roman" panose="02020603050405020304" pitchFamily="18" charset="0"/>
              </a:rPr>
              <a:t>U</a:t>
            </a:r>
          </a:p>
        </p:txBody>
      </p:sp>
      <p:sp>
        <p:nvSpPr>
          <p:cNvPr id="61481" name="Line 41">
            <a:extLst>
              <a:ext uri="{FF2B5EF4-FFF2-40B4-BE49-F238E27FC236}">
                <a16:creationId xmlns:a16="http://schemas.microsoft.com/office/drawing/2014/main" id="{9A057BDA-EA8D-4AB9-8D60-8B98A00650C5}"/>
              </a:ext>
            </a:extLst>
          </p:cNvPr>
          <p:cNvSpPr>
            <a:spLocks noChangeShapeType="1"/>
          </p:cNvSpPr>
          <p:nvPr/>
        </p:nvSpPr>
        <p:spPr bwMode="auto">
          <a:xfrm flipV="1">
            <a:off x="7056438" y="555307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2" name="Line 42">
            <a:extLst>
              <a:ext uri="{FF2B5EF4-FFF2-40B4-BE49-F238E27FC236}">
                <a16:creationId xmlns:a16="http://schemas.microsoft.com/office/drawing/2014/main" id="{2018D106-0D50-41A3-945B-9470B748572C}"/>
              </a:ext>
            </a:extLst>
          </p:cNvPr>
          <p:cNvSpPr>
            <a:spLocks noChangeShapeType="1"/>
          </p:cNvSpPr>
          <p:nvPr/>
        </p:nvSpPr>
        <p:spPr bwMode="auto">
          <a:xfrm rot="1356656" flipV="1">
            <a:off x="7199313" y="5800725"/>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3" name="Line 43">
            <a:extLst>
              <a:ext uri="{FF2B5EF4-FFF2-40B4-BE49-F238E27FC236}">
                <a16:creationId xmlns:a16="http://schemas.microsoft.com/office/drawing/2014/main" id="{E32151BF-93BB-43CC-BCB4-60B35FEA84D0}"/>
              </a:ext>
            </a:extLst>
          </p:cNvPr>
          <p:cNvSpPr>
            <a:spLocks noChangeShapeType="1"/>
          </p:cNvSpPr>
          <p:nvPr/>
        </p:nvSpPr>
        <p:spPr bwMode="auto">
          <a:xfrm>
            <a:off x="7046913" y="64389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4" name="Line 44">
            <a:extLst>
              <a:ext uri="{FF2B5EF4-FFF2-40B4-BE49-F238E27FC236}">
                <a16:creationId xmlns:a16="http://schemas.microsoft.com/office/drawing/2014/main" id="{813BC0A5-3027-4148-8C07-367293B4BB8C}"/>
              </a:ext>
            </a:extLst>
          </p:cNvPr>
          <p:cNvSpPr>
            <a:spLocks noChangeShapeType="1"/>
          </p:cNvSpPr>
          <p:nvPr/>
        </p:nvSpPr>
        <p:spPr bwMode="auto">
          <a:xfrm rot="-1356656">
            <a:off x="7199313" y="6210300"/>
            <a:ext cx="304800" cy="381000"/>
          </a:xfrm>
          <a:prstGeom prst="line">
            <a:avLst/>
          </a:prstGeom>
          <a:noFill/>
          <a:ln w="381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6" name="Text Box 3">
            <a:extLst>
              <a:ext uri="{FF2B5EF4-FFF2-40B4-BE49-F238E27FC236}">
                <a16:creationId xmlns:a16="http://schemas.microsoft.com/office/drawing/2014/main" id="{974DFF54-A432-41CC-B471-83966FD6F804}"/>
              </a:ext>
            </a:extLst>
          </p:cNvPr>
          <p:cNvSpPr txBox="1">
            <a:spLocks noChangeArrowheads="1"/>
          </p:cNvSpPr>
          <p:nvPr/>
        </p:nvSpPr>
        <p:spPr bwMode="ltGray">
          <a:xfrm>
            <a:off x="200025" y="34925"/>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VNI-Times" pitchFamily="2" charset="0"/>
              </a:rPr>
              <a:t>2. Phaûn öùng phaân haïch daây chuyeàn. </a:t>
            </a:r>
          </a:p>
        </p:txBody>
      </p:sp>
      <p:sp>
        <p:nvSpPr>
          <p:cNvPr id="50" name="Text Box 62">
            <a:extLst>
              <a:ext uri="{FF2B5EF4-FFF2-40B4-BE49-F238E27FC236}">
                <a16:creationId xmlns:a16="http://schemas.microsoft.com/office/drawing/2014/main" id="{C42E993C-A714-47E3-A06D-F8F629EBBF10}"/>
              </a:ext>
            </a:extLst>
          </p:cNvPr>
          <p:cNvSpPr txBox="1">
            <a:spLocks noChangeArrowheads="1"/>
          </p:cNvSpPr>
          <p:nvPr/>
        </p:nvSpPr>
        <p:spPr bwMode="ltGray">
          <a:xfrm>
            <a:off x="473075" y="639763"/>
            <a:ext cx="8428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a:solidFill>
                  <a:srgbClr val="2F1E03"/>
                </a:solidFill>
                <a:latin typeface="Times New Roman" panose="02020603050405020304" pitchFamily="18" charset="0"/>
              </a:rPr>
              <a:t>Giả sử sau mỗi phân hạch có </a:t>
            </a:r>
            <a:r>
              <a:rPr lang="en-US" altLang="en-US" sz="2300" b="1">
                <a:solidFill>
                  <a:srgbClr val="C00000"/>
                </a:solidFill>
                <a:latin typeface="Times New Roman" panose="02020603050405020304" pitchFamily="18" charset="0"/>
              </a:rPr>
              <a:t>k</a:t>
            </a:r>
            <a:r>
              <a:rPr lang="en-US" altLang="en-US" sz="2300">
                <a:solidFill>
                  <a:srgbClr val="2F1E03"/>
                </a:solidFill>
                <a:latin typeface="Times New Roman" panose="02020603050405020304" pitchFamily="18" charset="0"/>
              </a:rPr>
              <a:t> nơtrôn được giải phóng, trong đó có </a:t>
            </a:r>
            <a:r>
              <a:rPr lang="en-US" altLang="en-US" sz="2300" b="1">
                <a:solidFill>
                  <a:srgbClr val="C00000"/>
                </a:solidFill>
                <a:latin typeface="Times New Roman" panose="02020603050405020304" pitchFamily="18" charset="0"/>
              </a:rPr>
              <a:t>s</a:t>
            </a:r>
            <a:r>
              <a:rPr lang="en-US" altLang="en-US" sz="2300">
                <a:solidFill>
                  <a:srgbClr val="2F1E03"/>
                </a:solidFill>
                <a:latin typeface="Times New Roman" panose="02020603050405020304" pitchFamily="18" charset="0"/>
              </a:rPr>
              <a:t> nơtrôn đến kích thích các hạt nhân tạo nên những phân hạch mới.</a:t>
            </a:r>
          </a:p>
        </p:txBody>
      </p:sp>
      <p:sp>
        <p:nvSpPr>
          <p:cNvPr id="51" name="Text Box 63">
            <a:extLst>
              <a:ext uri="{FF2B5EF4-FFF2-40B4-BE49-F238E27FC236}">
                <a16:creationId xmlns:a16="http://schemas.microsoft.com/office/drawing/2014/main" id="{728FB0AD-4450-45B8-90C1-923087D520DD}"/>
              </a:ext>
            </a:extLst>
          </p:cNvPr>
          <p:cNvSpPr txBox="1">
            <a:spLocks noChangeArrowheads="1"/>
          </p:cNvSpPr>
          <p:nvPr/>
        </p:nvSpPr>
        <p:spPr bwMode="ltGray">
          <a:xfrm>
            <a:off x="617538" y="1833563"/>
            <a:ext cx="43640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rgbClr val="2F1E03"/>
                </a:solidFill>
                <a:latin typeface="Times New Roman" panose="02020603050405020304" pitchFamily="18" charset="0"/>
              </a:rPr>
              <a:t>- Khi </a:t>
            </a:r>
            <a:r>
              <a:rPr lang="en-US" altLang="en-US" sz="2200">
                <a:solidFill>
                  <a:srgbClr val="C00000"/>
                </a:solidFill>
                <a:latin typeface="Times New Roman" panose="02020603050405020304" pitchFamily="18" charset="0"/>
              </a:rPr>
              <a:t>s &lt; 1</a:t>
            </a:r>
            <a:r>
              <a:rPr lang="en-US" altLang="en-US" sz="2200">
                <a:solidFill>
                  <a:srgbClr val="2F1E03"/>
                </a:solidFill>
                <a:latin typeface="Times New Roman" panose="02020603050405020304" pitchFamily="18" charset="0"/>
              </a:rPr>
              <a:t>: phản ứng phân hạch dây chuyền tắt nhanh.</a:t>
            </a:r>
          </a:p>
        </p:txBody>
      </p:sp>
      <p:sp>
        <p:nvSpPr>
          <p:cNvPr id="52" name="Text Box 64">
            <a:extLst>
              <a:ext uri="{FF2B5EF4-FFF2-40B4-BE49-F238E27FC236}">
                <a16:creationId xmlns:a16="http://schemas.microsoft.com/office/drawing/2014/main" id="{CC875D2F-B104-452F-834C-C0AD3BEF5028}"/>
              </a:ext>
            </a:extLst>
          </p:cNvPr>
          <p:cNvSpPr txBox="1">
            <a:spLocks noChangeArrowheads="1"/>
          </p:cNvSpPr>
          <p:nvPr/>
        </p:nvSpPr>
        <p:spPr bwMode="ltGray">
          <a:xfrm>
            <a:off x="625475" y="2733675"/>
            <a:ext cx="4283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rgbClr val="2F1E03"/>
                </a:solidFill>
                <a:latin typeface="Times New Roman" panose="02020603050405020304" pitchFamily="18" charset="0"/>
              </a:rPr>
              <a:t>- Khi </a:t>
            </a:r>
            <a:r>
              <a:rPr lang="en-US" altLang="en-US" sz="2200">
                <a:solidFill>
                  <a:srgbClr val="C00000"/>
                </a:solidFill>
                <a:latin typeface="Times New Roman" panose="02020603050405020304" pitchFamily="18" charset="0"/>
              </a:rPr>
              <a:t>s = 1</a:t>
            </a:r>
            <a:r>
              <a:rPr lang="en-US" altLang="en-US" sz="2200">
                <a:solidFill>
                  <a:srgbClr val="2F1E03"/>
                </a:solidFill>
                <a:latin typeface="Times New Roman" panose="02020603050405020304" pitchFamily="18" charset="0"/>
              </a:rPr>
              <a:t>: phản ứng phân hạch dây chuyền tự duy trì, năng lượng phát ra không đổi.</a:t>
            </a:r>
          </a:p>
        </p:txBody>
      </p:sp>
      <p:sp>
        <p:nvSpPr>
          <p:cNvPr id="53" name="Text Box 65">
            <a:extLst>
              <a:ext uri="{FF2B5EF4-FFF2-40B4-BE49-F238E27FC236}">
                <a16:creationId xmlns:a16="http://schemas.microsoft.com/office/drawing/2014/main" id="{0B9E7562-2C72-4366-A65A-DD1D030FB8B5}"/>
              </a:ext>
            </a:extLst>
          </p:cNvPr>
          <p:cNvSpPr txBox="1">
            <a:spLocks noChangeArrowheads="1"/>
          </p:cNvSpPr>
          <p:nvPr/>
        </p:nvSpPr>
        <p:spPr bwMode="ltGray">
          <a:xfrm>
            <a:off x="595313" y="4090988"/>
            <a:ext cx="4691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solidFill>
                  <a:srgbClr val="2F1E03"/>
                </a:solidFill>
                <a:latin typeface="Times New Roman" panose="02020603050405020304" pitchFamily="18" charset="0"/>
              </a:rPr>
              <a:t>- Khi </a:t>
            </a:r>
            <a:r>
              <a:rPr lang="en-US" altLang="en-US" sz="2200">
                <a:solidFill>
                  <a:srgbClr val="C00000"/>
                </a:solidFill>
                <a:latin typeface="Times New Roman" panose="02020603050405020304" pitchFamily="18" charset="0"/>
              </a:rPr>
              <a:t>s &gt; 1</a:t>
            </a:r>
            <a:r>
              <a:rPr lang="en-US" altLang="en-US" sz="2200">
                <a:solidFill>
                  <a:srgbClr val="2F1E03"/>
                </a:solidFill>
                <a:latin typeface="Times New Roman" panose="02020603050405020304" pitchFamily="18" charset="0"/>
              </a:rPr>
              <a:t>: phản ứng phân hạch dây chuyền tự duy trì, năng lượng phát ra tăng nhanh, có thể gây bùng       n</a:t>
            </a:r>
            <a:r>
              <a:rPr lang="en-US" altLang="en-US" sz="2200">
                <a:solidFill>
                  <a:srgbClr val="2F1E03"/>
                </a:solidFill>
                <a:latin typeface="VNI-Times" pitchFamily="2" charset="0"/>
              </a:rPr>
              <a:t>oå.</a:t>
            </a:r>
            <a:endParaRPr lang="en-US" altLang="en-US" sz="2200">
              <a:solidFill>
                <a:srgbClr val="2F1E03"/>
              </a:solidFill>
              <a:latin typeface="Times New Roman" panose="02020603050405020304" pitchFamily="18" charset="0"/>
            </a:endParaRPr>
          </a:p>
        </p:txBody>
      </p:sp>
      <p:sp>
        <p:nvSpPr>
          <p:cNvPr id="25651" name="Text Box 66">
            <a:extLst>
              <a:ext uri="{FF2B5EF4-FFF2-40B4-BE49-F238E27FC236}">
                <a16:creationId xmlns:a16="http://schemas.microsoft.com/office/drawing/2014/main" id="{34E9D53E-2E01-457C-9C5E-5674B4FCE0B3}"/>
              </a:ext>
            </a:extLst>
          </p:cNvPr>
          <p:cNvSpPr txBox="1">
            <a:spLocks noChangeArrowheads="1"/>
          </p:cNvSpPr>
          <p:nvPr/>
        </p:nvSpPr>
        <p:spPr bwMode="ltGray">
          <a:xfrm>
            <a:off x="628650" y="5603875"/>
            <a:ext cx="50641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FontTx/>
              <a:buNone/>
            </a:pPr>
            <a:r>
              <a:rPr lang="en-US" altLang="en-US" sz="2800">
                <a:solidFill>
                  <a:schemeClr val="hlink"/>
                </a:solidFill>
                <a:latin typeface="Times New Roman" panose="02020603050405020304" pitchFamily="18" charset="0"/>
              </a:rPr>
              <a:t>Khối lượng tới hạn </a:t>
            </a:r>
          </a:p>
          <a:p>
            <a:pPr eaLnBrk="1" hangingPunct="1">
              <a:spcBef>
                <a:spcPts val="600"/>
              </a:spcBef>
              <a:buFontTx/>
              <a:buNone/>
            </a:pPr>
            <a:r>
              <a:rPr lang="en-US" altLang="en-US" sz="2800">
                <a:solidFill>
                  <a:schemeClr val="hlink"/>
                </a:solidFill>
                <a:latin typeface="Times New Roman" panose="02020603050405020304" pitchFamily="18" charset="0"/>
              </a:rPr>
              <a:t>của </a:t>
            </a:r>
            <a:r>
              <a:rPr lang="en-US" altLang="en-US" sz="2800" baseline="30000">
                <a:solidFill>
                  <a:schemeClr val="hlink"/>
                </a:solidFill>
                <a:latin typeface="Times New Roman" panose="02020603050405020304" pitchFamily="18" charset="0"/>
              </a:rPr>
              <a:t>235</a:t>
            </a:r>
            <a:r>
              <a:rPr lang="en-US" altLang="en-US" sz="2800">
                <a:solidFill>
                  <a:schemeClr val="hlink"/>
                </a:solidFill>
                <a:latin typeface="Times New Roman" panose="02020603050405020304" pitchFamily="18" charset="0"/>
              </a:rPr>
              <a:t>U cỡ 15kg, </a:t>
            </a:r>
            <a:r>
              <a:rPr lang="en-US" altLang="en-US" sz="2800" baseline="30000">
                <a:solidFill>
                  <a:schemeClr val="hlink"/>
                </a:solidFill>
                <a:latin typeface="Times New Roman" panose="02020603050405020304" pitchFamily="18" charset="0"/>
              </a:rPr>
              <a:t>239</a:t>
            </a:r>
            <a:r>
              <a:rPr lang="en-US" altLang="en-US" sz="2800">
                <a:solidFill>
                  <a:schemeClr val="hlink"/>
                </a:solidFill>
                <a:latin typeface="Times New Roman" panose="02020603050405020304" pitchFamily="18" charset="0"/>
              </a:rPr>
              <a:t>Pu cỡ 5kg.</a:t>
            </a:r>
          </a:p>
        </p:txBody>
      </p:sp>
      <p:sp>
        <p:nvSpPr>
          <p:cNvPr id="54" name="Action Button: Forward or Next 53">
            <a:hlinkClick r:id="" action="ppaction://hlinkshowjump?jump=nextslide" highlightClick="1"/>
            <a:extLst>
              <a:ext uri="{FF2B5EF4-FFF2-40B4-BE49-F238E27FC236}">
                <a16:creationId xmlns:a16="http://schemas.microsoft.com/office/drawing/2014/main" id="{6AF5C208-D472-407D-9823-BD17D19A2842}"/>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55" name="Action Button: Back or Previous 54">
            <a:hlinkClick r:id="" action="ppaction://hlinkshowjump?jump=previousslide" highlightClick="1"/>
            <a:extLst>
              <a:ext uri="{FF2B5EF4-FFF2-40B4-BE49-F238E27FC236}">
                <a16:creationId xmlns:a16="http://schemas.microsoft.com/office/drawing/2014/main" id="{F5D60C9D-8E5A-4007-B383-592339D0B82E}"/>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46"/>
                                        </p:tgtEl>
                                        <p:attrNameLst>
                                          <p:attrName>style.visibility</p:attrName>
                                        </p:attrNameLst>
                                      </p:cBhvr>
                                      <p:to>
                                        <p:strVal val="visible"/>
                                      </p:to>
                                    </p:set>
                                    <p:animEffect transition="in" filter="fade">
                                      <p:cBhvr>
                                        <p:cTn id="7" dur="500"/>
                                        <p:tgtEl>
                                          <p:spTgt spid="25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0"/>
                                        </p:tgtEl>
                                        <p:attrNameLst>
                                          <p:attrName>style.visibility</p:attrName>
                                        </p:attrNameLst>
                                      </p:cBhvr>
                                      <p:to>
                                        <p:strVal val="visible"/>
                                      </p:to>
                                    </p:set>
                                    <p:anim calcmode="discrete" valueType="clr">
                                      <p:cBhvr override="childStyle">
                                        <p:cTn id="12"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
                                        </p:tgtEl>
                                        <p:attrNameLst>
                                          <p:attrName>fillcolor</p:attrName>
                                        </p:attrNameLst>
                                      </p:cBhvr>
                                      <p:tavLst>
                                        <p:tav tm="0">
                                          <p:val>
                                            <p:clrVal>
                                              <a:schemeClr val="accent2"/>
                                            </p:clrVal>
                                          </p:val>
                                        </p:tav>
                                        <p:tav tm="50000">
                                          <p:val>
                                            <p:clrVal>
                                              <a:schemeClr val="hlink"/>
                                            </p:clrVal>
                                          </p:val>
                                        </p:tav>
                                      </p:tavLst>
                                    </p:anim>
                                    <p:set>
                                      <p:cBhvr>
                                        <p:cTn id="14" dur="80"/>
                                        <p:tgtEl>
                                          <p:spTgt spid="5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fill="hold" grpId="0" nodeType="clickEffect">
                                  <p:stCondLst>
                                    <p:cond delay="0"/>
                                  </p:stCondLst>
                                  <p:childTnLst>
                                    <p:animMotion origin="layout" path="M -4.16667E-6 -1.11111E-6 L 0.12396 -1.11111E-6 " pathEditMode="relative" rAng="0" ptsTypes="AA">
                                      <p:cBhvr>
                                        <p:cTn id="18" dur="2000" fill="hold"/>
                                        <p:tgtEl>
                                          <p:spTgt spid="61451"/>
                                        </p:tgtEl>
                                        <p:attrNameLst>
                                          <p:attrName>ppt_x</p:attrName>
                                          <p:attrName>ppt_y</p:attrName>
                                        </p:attrNameLst>
                                      </p:cBhvr>
                                      <p:rCtr x="6198" y="0"/>
                                    </p:animMotion>
                                  </p:childTnLst>
                                  <p:subTnLst>
                                    <p:set>
                                      <p:cBhvr override="childStyle">
                                        <p:cTn dur="1" fill="hold" display="0" masterRel="sameClick" afterEffect="1">
                                          <p:stCondLst>
                                            <p:cond evt="end" delay="0">
                                              <p:tn val="17"/>
                                            </p:cond>
                                          </p:stCondLst>
                                        </p:cTn>
                                        <p:tgtEl>
                                          <p:spTgt spid="61451"/>
                                        </p:tgtEl>
                                        <p:attrNameLst>
                                          <p:attrName>style.visibility</p:attrName>
                                        </p:attrNameLst>
                                      </p:cBhvr>
                                      <p:to>
                                        <p:strVal val="hidden"/>
                                      </p:to>
                                    </p:set>
                                  </p:subTnLst>
                                </p:cTn>
                              </p:par>
                            </p:childTnLst>
                          </p:cTn>
                        </p:par>
                        <p:par>
                          <p:cTn id="19" fill="hold" nodeType="afterGroup">
                            <p:stCondLst>
                              <p:cond delay="2000"/>
                            </p:stCondLst>
                            <p:childTnLst>
                              <p:par>
                                <p:cTn id="20" presetID="0" presetClass="path" presetSubtype="0" fill="hold" nodeType="afterEffect">
                                  <p:stCondLst>
                                    <p:cond delay="0"/>
                                  </p:stCondLst>
                                  <p:childTnLst>
                                    <p:animMotion origin="layout" path="M -2.5E-6 -1.11111E-6 L 0.07136 -0.04375 " pathEditMode="relative" rAng="0" ptsTypes="AA">
                                      <p:cBhvr>
                                        <p:cTn id="21" dur="2000" fill="hold"/>
                                        <p:tgtEl>
                                          <p:spTgt spid="61445"/>
                                        </p:tgtEl>
                                        <p:attrNameLst>
                                          <p:attrName>ppt_x</p:attrName>
                                          <p:attrName>ppt_y</p:attrName>
                                        </p:attrNameLst>
                                      </p:cBhvr>
                                      <p:rCtr x="3559" y="-2199"/>
                                    </p:animMotion>
                                  </p:childTnLst>
                                </p:cTn>
                              </p:par>
                              <p:par>
                                <p:cTn id="22" presetID="0" presetClass="path" presetSubtype="0" fill="hold" nodeType="withEffect">
                                  <p:stCondLst>
                                    <p:cond delay="0"/>
                                  </p:stCondLst>
                                  <p:childTnLst>
                                    <p:animMotion origin="layout" path="M -0.01198 -0.00486 L 0.0724 0.04653 " pathEditMode="relative" rAng="0" ptsTypes="AA">
                                      <p:cBhvr>
                                        <p:cTn id="23" dur="2000" fill="hold"/>
                                        <p:tgtEl>
                                          <p:spTgt spid="61446"/>
                                        </p:tgtEl>
                                        <p:attrNameLst>
                                          <p:attrName>ppt_x</p:attrName>
                                          <p:attrName>ppt_y</p:attrName>
                                        </p:attrNameLst>
                                      </p:cBhvr>
                                      <p:rCtr x="4219" y="2569"/>
                                    </p:animMotion>
                                  </p:childTnLst>
                                </p:cTn>
                              </p:par>
                              <p:par>
                                <p:cTn id="24" presetID="63" presetClass="path" presetSubtype="0" fill="hold" grpId="0" nodeType="withEffect">
                                  <p:stCondLst>
                                    <p:cond delay="0"/>
                                  </p:stCondLst>
                                  <p:childTnLst>
                                    <p:animMotion origin="layout" path="M -0.00417 0.00277 L 0.13802 0.1618 " pathEditMode="relative" rAng="0" ptsTypes="AA">
                                      <p:cBhvr>
                                        <p:cTn id="25" dur="2000" fill="hold"/>
                                        <p:tgtEl>
                                          <p:spTgt spid="61443"/>
                                        </p:tgtEl>
                                        <p:attrNameLst>
                                          <p:attrName>ppt_x</p:attrName>
                                          <p:attrName>ppt_y</p:attrName>
                                        </p:attrNameLst>
                                      </p:cBhvr>
                                      <p:rCtr x="7101" y="7940"/>
                                    </p:animMotion>
                                  </p:childTnLst>
                                  <p:subTnLst>
                                    <p:set>
                                      <p:cBhvr override="childStyle">
                                        <p:cTn dur="1" fill="hold" display="0" masterRel="sameClick" afterEffect="1">
                                          <p:stCondLst>
                                            <p:cond evt="end" delay="0">
                                              <p:tn val="24"/>
                                            </p:cond>
                                          </p:stCondLst>
                                        </p:cTn>
                                        <p:tgtEl>
                                          <p:spTgt spid="61443"/>
                                        </p:tgtEl>
                                        <p:attrNameLst>
                                          <p:attrName>style.visibility</p:attrName>
                                        </p:attrNameLst>
                                      </p:cBhvr>
                                      <p:to>
                                        <p:strVal val="hidden"/>
                                      </p:to>
                                    </p:set>
                                  </p:subTnLst>
                                </p:cTn>
                              </p:par>
                              <p:par>
                                <p:cTn id="26" presetID="63" presetClass="path" presetSubtype="0" fill="hold" grpId="0" nodeType="withEffect">
                                  <p:stCondLst>
                                    <p:cond delay="0"/>
                                  </p:stCondLst>
                                  <p:childTnLst>
                                    <p:animMotion origin="layout" path="M -0.00521 0.00277 L 0.13594 -0.16042 " pathEditMode="relative" rAng="0" ptsTypes="AA">
                                      <p:cBhvr>
                                        <p:cTn id="27" dur="2000" fill="hold"/>
                                        <p:tgtEl>
                                          <p:spTgt spid="61444"/>
                                        </p:tgtEl>
                                        <p:attrNameLst>
                                          <p:attrName>ppt_x</p:attrName>
                                          <p:attrName>ppt_y</p:attrName>
                                        </p:attrNameLst>
                                      </p:cBhvr>
                                      <p:rCtr x="7049" y="-8171"/>
                                    </p:animMotion>
                                  </p:childTnLst>
                                  <p:subTnLst>
                                    <p:set>
                                      <p:cBhvr override="childStyle">
                                        <p:cTn dur="1" fill="hold" display="0" masterRel="sameClick" afterEffect="1">
                                          <p:stCondLst>
                                            <p:cond evt="end" delay="0">
                                              <p:tn val="26"/>
                                            </p:cond>
                                          </p:stCondLst>
                                        </p:cTn>
                                        <p:tgtEl>
                                          <p:spTgt spid="61444"/>
                                        </p:tgtEl>
                                        <p:attrNameLst>
                                          <p:attrName>style.visibility</p:attrName>
                                        </p:attrNameLst>
                                      </p:cBhvr>
                                      <p:to>
                                        <p:strVal val="hidden"/>
                                      </p:to>
                                    </p:set>
                                  </p:subTnLst>
                                </p:cTn>
                              </p:par>
                              <p:par>
                                <p:cTn id="28" presetID="63" presetClass="path" presetSubtype="0" fill="hold" grpId="0" nodeType="withEffect">
                                  <p:stCondLst>
                                    <p:cond delay="0"/>
                                  </p:stCondLst>
                                  <p:childTnLst>
                                    <p:animMotion origin="layout" path="M -0.00417 0.00277 L 0.02968 0.12847 " pathEditMode="relative" rAng="0" ptsTypes="AA">
                                      <p:cBhvr>
                                        <p:cTn id="29" dur="2000" fill="hold"/>
                                        <p:tgtEl>
                                          <p:spTgt spid="61442"/>
                                        </p:tgtEl>
                                        <p:attrNameLst>
                                          <p:attrName>ppt_x</p:attrName>
                                          <p:attrName>ppt_y</p:attrName>
                                        </p:attrNameLst>
                                      </p:cBhvr>
                                      <p:rCtr x="1684" y="6273"/>
                                    </p:animMotion>
                                  </p:childTnLst>
                                </p:cTn>
                              </p:par>
                            </p:childTnLst>
                          </p:cTn>
                        </p:par>
                        <p:par>
                          <p:cTn id="30" fill="hold" nodeType="afterGroup">
                            <p:stCondLst>
                              <p:cond delay="4000"/>
                            </p:stCondLst>
                            <p:childTnLst>
                              <p:par>
                                <p:cTn id="31" presetID="0" presetClass="path" presetSubtype="0" fill="hold" nodeType="afterEffect">
                                  <p:stCondLst>
                                    <p:cond delay="0"/>
                                  </p:stCondLst>
                                  <p:childTnLst>
                                    <p:animMotion origin="layout" path="M -2.5E-6 -1.11111E-6 L 0.06771 -0.07222 " pathEditMode="relative" rAng="0" ptsTypes="AA">
                                      <p:cBhvr>
                                        <p:cTn id="32" dur="2000" fill="hold"/>
                                        <p:tgtEl>
                                          <p:spTgt spid="61456"/>
                                        </p:tgtEl>
                                        <p:attrNameLst>
                                          <p:attrName>ppt_x</p:attrName>
                                          <p:attrName>ppt_y</p:attrName>
                                        </p:attrNameLst>
                                      </p:cBhvr>
                                      <p:rCtr x="3385" y="-3611"/>
                                    </p:animMotion>
                                  </p:childTnLst>
                                </p:cTn>
                              </p:par>
                              <p:par>
                                <p:cTn id="33" presetID="0" presetClass="path" presetSubtype="0" fill="hold" nodeType="withEffect">
                                  <p:stCondLst>
                                    <p:cond delay="0"/>
                                  </p:stCondLst>
                                  <p:childTnLst>
                                    <p:animMotion origin="layout" path="M -8.33333E-7 3.33333E-6 L 0.07292 0.08055 " pathEditMode="relative" rAng="0" ptsTypes="AA">
                                      <p:cBhvr>
                                        <p:cTn id="34" dur="2000" fill="hold"/>
                                        <p:tgtEl>
                                          <p:spTgt spid="61457"/>
                                        </p:tgtEl>
                                        <p:attrNameLst>
                                          <p:attrName>ppt_x</p:attrName>
                                          <p:attrName>ppt_y</p:attrName>
                                        </p:attrNameLst>
                                      </p:cBhvr>
                                      <p:rCtr x="3646" y="4028"/>
                                    </p:animMotion>
                                  </p:childTnLst>
                                </p:cTn>
                              </p:par>
                              <p:par>
                                <p:cTn id="35" presetID="63" presetClass="path" presetSubtype="0" fill="hold" grpId="0" nodeType="withEffect">
                                  <p:stCondLst>
                                    <p:cond delay="0"/>
                                  </p:stCondLst>
                                  <p:childTnLst>
                                    <p:animMotion origin="layout" path="M -0.00781 0.00765 L 0.31459 0.03477 " pathEditMode="relative" rAng="0" ptsTypes="AA">
                                      <p:cBhvr>
                                        <p:cTn id="36" dur="2000" fill="hold"/>
                                        <p:tgtEl>
                                          <p:spTgt spid="61454"/>
                                        </p:tgtEl>
                                        <p:attrNameLst>
                                          <p:attrName>ppt_x</p:attrName>
                                          <p:attrName>ppt_y</p:attrName>
                                        </p:attrNameLst>
                                      </p:cBhvr>
                                      <p:rCtr x="16111" y="1344"/>
                                    </p:animMotion>
                                  </p:childTnLst>
                                  <p:subTnLst>
                                    <p:set>
                                      <p:cBhvr override="childStyle">
                                        <p:cTn dur="1" fill="hold" display="0" masterRel="sameClick" afterEffect="1">
                                          <p:stCondLst>
                                            <p:cond evt="end" delay="0">
                                              <p:tn val="35"/>
                                            </p:cond>
                                          </p:stCondLst>
                                        </p:cTn>
                                        <p:tgtEl>
                                          <p:spTgt spid="61454"/>
                                        </p:tgtEl>
                                        <p:attrNameLst>
                                          <p:attrName>style.visibility</p:attrName>
                                        </p:attrNameLst>
                                      </p:cBhvr>
                                      <p:to>
                                        <p:strVal val="hidden"/>
                                      </p:to>
                                    </p:set>
                                  </p:subTnLst>
                                </p:cTn>
                              </p:par>
                              <p:par>
                                <p:cTn id="37" presetID="63" presetClass="path" presetSubtype="0" fill="hold" grpId="0" nodeType="withEffect">
                                  <p:stCondLst>
                                    <p:cond delay="0"/>
                                  </p:stCondLst>
                                  <p:childTnLst>
                                    <p:animMotion origin="layout" path="M -2.5E-6 -1.11111E-6 L 0.15469 -0.08819 " pathEditMode="relative" rAng="0" ptsTypes="AA">
                                      <p:cBhvr>
                                        <p:cTn id="38" dur="2000" fill="hold"/>
                                        <p:tgtEl>
                                          <p:spTgt spid="61455"/>
                                        </p:tgtEl>
                                        <p:attrNameLst>
                                          <p:attrName>ppt_x</p:attrName>
                                          <p:attrName>ppt_y</p:attrName>
                                        </p:attrNameLst>
                                      </p:cBhvr>
                                      <p:rCtr x="7726" y="-4421"/>
                                    </p:animMotion>
                                  </p:childTnLst>
                                  <p:subTnLst>
                                    <p:set>
                                      <p:cBhvr override="childStyle">
                                        <p:cTn dur="1" fill="hold" display="0" masterRel="sameClick" afterEffect="1">
                                          <p:stCondLst>
                                            <p:cond evt="end" delay="0">
                                              <p:tn val="37"/>
                                            </p:cond>
                                          </p:stCondLst>
                                        </p:cTn>
                                        <p:tgtEl>
                                          <p:spTgt spid="61455"/>
                                        </p:tgtEl>
                                        <p:attrNameLst>
                                          <p:attrName>style.visibility</p:attrName>
                                        </p:attrNameLst>
                                      </p:cBhvr>
                                      <p:to>
                                        <p:strVal val="hidden"/>
                                      </p:to>
                                    </p:set>
                                  </p:subTnLst>
                                </p:cTn>
                              </p:par>
                              <p:par>
                                <p:cTn id="39" presetID="63" presetClass="path" presetSubtype="0" fill="hold" grpId="0" nodeType="withEffect">
                                  <p:stCondLst>
                                    <p:cond delay="0"/>
                                  </p:stCondLst>
                                  <p:childTnLst>
                                    <p:animMotion origin="layout" path="M -0.00417 0.00277 L 0.02968 0.12847 " pathEditMode="relative" rAng="0" ptsTypes="AA">
                                      <p:cBhvr>
                                        <p:cTn id="40" dur="2000" fill="hold"/>
                                        <p:tgtEl>
                                          <p:spTgt spid="61453"/>
                                        </p:tgtEl>
                                        <p:attrNameLst>
                                          <p:attrName>ppt_x</p:attrName>
                                          <p:attrName>ppt_y</p:attrName>
                                        </p:attrNameLst>
                                      </p:cBhvr>
                                      <p:rCtr x="1684" y="6273"/>
                                    </p:animMotion>
                                  </p:childTnLst>
                                </p:cTn>
                              </p:par>
                              <p:par>
                                <p:cTn id="41" presetID="0" presetClass="path" presetSubtype="0" fill="hold" nodeType="withEffect">
                                  <p:stCondLst>
                                    <p:cond delay="0"/>
                                  </p:stCondLst>
                                  <p:childTnLst>
                                    <p:animMotion origin="layout" path="M -2.5E-6 -1.11111E-6 L 0.06771 -0.07222 " pathEditMode="relative" rAng="0" ptsTypes="AA">
                                      <p:cBhvr>
                                        <p:cTn id="42" dur="2000" fill="hold"/>
                                        <p:tgtEl>
                                          <p:spTgt spid="61462"/>
                                        </p:tgtEl>
                                        <p:attrNameLst>
                                          <p:attrName>ppt_x</p:attrName>
                                          <p:attrName>ppt_y</p:attrName>
                                        </p:attrNameLst>
                                      </p:cBhvr>
                                      <p:rCtr x="3385" y="-3611"/>
                                    </p:animMotion>
                                  </p:childTnLst>
                                </p:cTn>
                              </p:par>
                              <p:par>
                                <p:cTn id="43" presetID="0" presetClass="path" presetSubtype="0" fill="hold" nodeType="withEffect">
                                  <p:stCondLst>
                                    <p:cond delay="0"/>
                                  </p:stCondLst>
                                  <p:childTnLst>
                                    <p:animMotion origin="layout" path="M -8.33333E-7 3.33333E-6 L 0.07292 0.08055 " pathEditMode="relative" rAng="0" ptsTypes="AA">
                                      <p:cBhvr>
                                        <p:cTn id="44" dur="2000" fill="hold"/>
                                        <p:tgtEl>
                                          <p:spTgt spid="61463"/>
                                        </p:tgtEl>
                                        <p:attrNameLst>
                                          <p:attrName>ppt_x</p:attrName>
                                          <p:attrName>ppt_y</p:attrName>
                                        </p:attrNameLst>
                                      </p:cBhvr>
                                      <p:rCtr x="3646" y="4028"/>
                                    </p:animMotion>
                                  </p:childTnLst>
                                </p:cTn>
                              </p:par>
                              <p:par>
                                <p:cTn id="45" presetID="63" presetClass="path" presetSubtype="0" fill="hold" grpId="0" nodeType="withEffect">
                                  <p:stCondLst>
                                    <p:cond delay="0"/>
                                  </p:stCondLst>
                                  <p:childTnLst>
                                    <p:animMotion origin="layout" path="M -0.00781 -0.00069 L 0.17188 0.16273 " pathEditMode="relative" rAng="0" ptsTypes="AA">
                                      <p:cBhvr>
                                        <p:cTn id="46" dur="2000" fill="hold"/>
                                        <p:tgtEl>
                                          <p:spTgt spid="61460"/>
                                        </p:tgtEl>
                                        <p:attrNameLst>
                                          <p:attrName>ppt_x</p:attrName>
                                          <p:attrName>ppt_y</p:attrName>
                                        </p:attrNameLst>
                                      </p:cBhvr>
                                      <p:rCtr x="8976" y="8159"/>
                                    </p:animMotion>
                                  </p:childTnLst>
                                  <p:subTnLst>
                                    <p:set>
                                      <p:cBhvr override="childStyle">
                                        <p:cTn dur="1" fill="hold" display="0" masterRel="sameClick" afterEffect="1">
                                          <p:stCondLst>
                                            <p:cond evt="end" delay="0">
                                              <p:tn val="45"/>
                                            </p:cond>
                                          </p:stCondLst>
                                        </p:cTn>
                                        <p:tgtEl>
                                          <p:spTgt spid="61460"/>
                                        </p:tgtEl>
                                        <p:attrNameLst>
                                          <p:attrName>style.visibility</p:attrName>
                                        </p:attrNameLst>
                                      </p:cBhvr>
                                      <p:to>
                                        <p:strVal val="hidden"/>
                                      </p:to>
                                    </p:set>
                                  </p:subTnLst>
                                </p:cTn>
                              </p:par>
                              <p:par>
                                <p:cTn id="47" presetID="63" presetClass="path" presetSubtype="0" fill="hold" grpId="0" nodeType="withEffect">
                                  <p:stCondLst>
                                    <p:cond delay="0"/>
                                  </p:stCondLst>
                                  <p:childTnLst>
                                    <p:animMotion origin="layout" path="M -0.00886 -0.00069 L 0.30312 -0.03755 " pathEditMode="relative" rAng="0" ptsTypes="AA">
                                      <p:cBhvr>
                                        <p:cTn id="48" dur="2000" fill="hold"/>
                                        <p:tgtEl>
                                          <p:spTgt spid="61461"/>
                                        </p:tgtEl>
                                        <p:attrNameLst>
                                          <p:attrName>ppt_x</p:attrName>
                                          <p:attrName>ppt_y</p:attrName>
                                        </p:attrNameLst>
                                      </p:cBhvr>
                                      <p:rCtr x="15590" y="-1854"/>
                                    </p:animMotion>
                                  </p:childTnLst>
                                  <p:subTnLst>
                                    <p:set>
                                      <p:cBhvr override="childStyle">
                                        <p:cTn dur="1" fill="hold" display="0" masterRel="sameClick" afterEffect="1">
                                          <p:stCondLst>
                                            <p:cond evt="end" delay="0">
                                              <p:tn val="47"/>
                                            </p:cond>
                                          </p:stCondLst>
                                        </p:cTn>
                                        <p:tgtEl>
                                          <p:spTgt spid="61461"/>
                                        </p:tgtEl>
                                        <p:attrNameLst>
                                          <p:attrName>style.visibility</p:attrName>
                                        </p:attrNameLst>
                                      </p:cBhvr>
                                      <p:to>
                                        <p:strVal val="hidden"/>
                                      </p:to>
                                    </p:set>
                                  </p:subTnLst>
                                </p:cTn>
                              </p:par>
                              <p:par>
                                <p:cTn id="49" presetID="63" presetClass="path" presetSubtype="0" fill="hold" grpId="0" nodeType="withEffect">
                                  <p:stCondLst>
                                    <p:cond delay="0"/>
                                  </p:stCondLst>
                                  <p:childTnLst>
                                    <p:animMotion origin="layout" path="M -0.00417 0.00277 L 0.02968 0.12847 " pathEditMode="relative" rAng="0" ptsTypes="AA">
                                      <p:cBhvr>
                                        <p:cTn id="50" dur="2000" fill="hold"/>
                                        <p:tgtEl>
                                          <p:spTgt spid="61459"/>
                                        </p:tgtEl>
                                        <p:attrNameLst>
                                          <p:attrName>ppt_x</p:attrName>
                                          <p:attrName>ppt_y</p:attrName>
                                        </p:attrNameLst>
                                      </p:cBhvr>
                                      <p:rCtr x="1684" y="6273"/>
                                    </p:animMotion>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61466"/>
                                        </p:tgtEl>
                                        <p:attrNameLst>
                                          <p:attrName>style.visibility</p:attrName>
                                        </p:attrNameLst>
                                      </p:cBhvr>
                                      <p:to>
                                        <p:strVal val="visible"/>
                                      </p:to>
                                    </p:set>
                                    <p:animEffect transition="in" filter="wipe(left)">
                                      <p:cBhvr>
                                        <p:cTn id="54" dur="2000"/>
                                        <p:tgtEl>
                                          <p:spTgt spid="61466"/>
                                        </p:tgtEl>
                                      </p:cBhvr>
                                    </p:animEffect>
                                  </p:childTnLst>
                                </p:cTn>
                              </p:par>
                              <p:par>
                                <p:cTn id="55" presetID="22" presetClass="entr" presetSubtype="8" fill="hold" nodeType="withEffect">
                                  <p:stCondLst>
                                    <p:cond delay="0"/>
                                  </p:stCondLst>
                                  <p:childTnLst>
                                    <p:set>
                                      <p:cBhvr>
                                        <p:cTn id="56" dur="1" fill="hold">
                                          <p:stCondLst>
                                            <p:cond delay="0"/>
                                          </p:stCondLst>
                                        </p:cTn>
                                        <p:tgtEl>
                                          <p:spTgt spid="61467"/>
                                        </p:tgtEl>
                                        <p:attrNameLst>
                                          <p:attrName>style.visibility</p:attrName>
                                        </p:attrNameLst>
                                      </p:cBhvr>
                                      <p:to>
                                        <p:strVal val="visible"/>
                                      </p:to>
                                    </p:set>
                                    <p:animEffect transition="in" filter="wipe(left)">
                                      <p:cBhvr>
                                        <p:cTn id="57" dur="2000"/>
                                        <p:tgtEl>
                                          <p:spTgt spid="61467"/>
                                        </p:tgtEl>
                                      </p:cBhvr>
                                    </p:animEffect>
                                  </p:childTnLst>
                                </p:cTn>
                              </p:par>
                              <p:par>
                                <p:cTn id="58" presetID="22" presetClass="entr" presetSubtype="8" fill="hold" nodeType="withEffect">
                                  <p:stCondLst>
                                    <p:cond delay="0"/>
                                  </p:stCondLst>
                                  <p:childTnLst>
                                    <p:set>
                                      <p:cBhvr>
                                        <p:cTn id="59" dur="1" fill="hold">
                                          <p:stCondLst>
                                            <p:cond delay="0"/>
                                          </p:stCondLst>
                                        </p:cTn>
                                        <p:tgtEl>
                                          <p:spTgt spid="61469"/>
                                        </p:tgtEl>
                                        <p:attrNameLst>
                                          <p:attrName>style.visibility</p:attrName>
                                        </p:attrNameLst>
                                      </p:cBhvr>
                                      <p:to>
                                        <p:strVal val="visible"/>
                                      </p:to>
                                    </p:set>
                                    <p:animEffect transition="in" filter="wipe(left)">
                                      <p:cBhvr>
                                        <p:cTn id="60" dur="2000"/>
                                        <p:tgtEl>
                                          <p:spTgt spid="61469"/>
                                        </p:tgtEl>
                                      </p:cBhvr>
                                    </p:animEffect>
                                  </p:childTnLst>
                                </p:cTn>
                              </p:par>
                              <p:par>
                                <p:cTn id="61" presetID="22" presetClass="entr" presetSubtype="8" fill="hold" nodeType="withEffect">
                                  <p:stCondLst>
                                    <p:cond delay="0"/>
                                  </p:stCondLst>
                                  <p:childTnLst>
                                    <p:set>
                                      <p:cBhvr>
                                        <p:cTn id="62" dur="1" fill="hold">
                                          <p:stCondLst>
                                            <p:cond delay="0"/>
                                          </p:stCondLst>
                                        </p:cTn>
                                        <p:tgtEl>
                                          <p:spTgt spid="61468"/>
                                        </p:tgtEl>
                                        <p:attrNameLst>
                                          <p:attrName>style.visibility</p:attrName>
                                        </p:attrNameLst>
                                      </p:cBhvr>
                                      <p:to>
                                        <p:strVal val="visible"/>
                                      </p:to>
                                    </p:set>
                                    <p:animEffect transition="in" filter="wipe(left)">
                                      <p:cBhvr>
                                        <p:cTn id="63" dur="2000"/>
                                        <p:tgtEl>
                                          <p:spTgt spid="61468"/>
                                        </p:tgtEl>
                                      </p:cBhvr>
                                    </p:animEffect>
                                  </p:childTnLst>
                                </p:cTn>
                              </p:par>
                              <p:par>
                                <p:cTn id="64" presetID="22" presetClass="entr" presetSubtype="8" fill="hold" nodeType="withEffect">
                                  <p:stCondLst>
                                    <p:cond delay="0"/>
                                  </p:stCondLst>
                                  <p:childTnLst>
                                    <p:set>
                                      <p:cBhvr>
                                        <p:cTn id="65" dur="1" fill="hold">
                                          <p:stCondLst>
                                            <p:cond delay="0"/>
                                          </p:stCondLst>
                                        </p:cTn>
                                        <p:tgtEl>
                                          <p:spTgt spid="61471"/>
                                        </p:tgtEl>
                                        <p:attrNameLst>
                                          <p:attrName>style.visibility</p:attrName>
                                        </p:attrNameLst>
                                      </p:cBhvr>
                                      <p:to>
                                        <p:strVal val="visible"/>
                                      </p:to>
                                    </p:set>
                                    <p:animEffect transition="in" filter="wipe(left)">
                                      <p:cBhvr>
                                        <p:cTn id="66" dur="2000"/>
                                        <p:tgtEl>
                                          <p:spTgt spid="61471"/>
                                        </p:tgtEl>
                                      </p:cBhvr>
                                    </p:animEffect>
                                  </p:childTnLst>
                                </p:cTn>
                              </p:par>
                              <p:par>
                                <p:cTn id="67" presetID="22" presetClass="entr" presetSubtype="8" fill="hold" nodeType="withEffect">
                                  <p:stCondLst>
                                    <p:cond delay="0"/>
                                  </p:stCondLst>
                                  <p:childTnLst>
                                    <p:set>
                                      <p:cBhvr>
                                        <p:cTn id="68" dur="1" fill="hold">
                                          <p:stCondLst>
                                            <p:cond delay="0"/>
                                          </p:stCondLst>
                                        </p:cTn>
                                        <p:tgtEl>
                                          <p:spTgt spid="61472"/>
                                        </p:tgtEl>
                                        <p:attrNameLst>
                                          <p:attrName>style.visibility</p:attrName>
                                        </p:attrNameLst>
                                      </p:cBhvr>
                                      <p:to>
                                        <p:strVal val="visible"/>
                                      </p:to>
                                    </p:set>
                                    <p:animEffect transition="in" filter="wipe(left)">
                                      <p:cBhvr>
                                        <p:cTn id="69" dur="2000"/>
                                        <p:tgtEl>
                                          <p:spTgt spid="61472"/>
                                        </p:tgtEl>
                                      </p:cBhvr>
                                    </p:animEffect>
                                  </p:childTnLst>
                                </p:cTn>
                              </p:par>
                              <p:par>
                                <p:cTn id="70" presetID="22" presetClass="entr" presetSubtype="8" fill="hold" nodeType="withEffect">
                                  <p:stCondLst>
                                    <p:cond delay="0"/>
                                  </p:stCondLst>
                                  <p:childTnLst>
                                    <p:set>
                                      <p:cBhvr>
                                        <p:cTn id="71" dur="1" fill="hold">
                                          <p:stCondLst>
                                            <p:cond delay="0"/>
                                          </p:stCondLst>
                                        </p:cTn>
                                        <p:tgtEl>
                                          <p:spTgt spid="61474"/>
                                        </p:tgtEl>
                                        <p:attrNameLst>
                                          <p:attrName>style.visibility</p:attrName>
                                        </p:attrNameLst>
                                      </p:cBhvr>
                                      <p:to>
                                        <p:strVal val="visible"/>
                                      </p:to>
                                    </p:set>
                                    <p:animEffect transition="in" filter="wipe(left)">
                                      <p:cBhvr>
                                        <p:cTn id="72" dur="2000"/>
                                        <p:tgtEl>
                                          <p:spTgt spid="61474"/>
                                        </p:tgtEl>
                                      </p:cBhvr>
                                    </p:animEffect>
                                  </p:childTnLst>
                                </p:cTn>
                              </p:par>
                              <p:par>
                                <p:cTn id="73" presetID="22" presetClass="entr" presetSubtype="8" fill="hold" nodeType="withEffect">
                                  <p:stCondLst>
                                    <p:cond delay="0"/>
                                  </p:stCondLst>
                                  <p:childTnLst>
                                    <p:set>
                                      <p:cBhvr>
                                        <p:cTn id="74" dur="1" fill="hold">
                                          <p:stCondLst>
                                            <p:cond delay="0"/>
                                          </p:stCondLst>
                                        </p:cTn>
                                        <p:tgtEl>
                                          <p:spTgt spid="61473"/>
                                        </p:tgtEl>
                                        <p:attrNameLst>
                                          <p:attrName>style.visibility</p:attrName>
                                        </p:attrNameLst>
                                      </p:cBhvr>
                                      <p:to>
                                        <p:strVal val="visible"/>
                                      </p:to>
                                    </p:set>
                                    <p:animEffect transition="in" filter="wipe(left)">
                                      <p:cBhvr>
                                        <p:cTn id="75" dur="2000"/>
                                        <p:tgtEl>
                                          <p:spTgt spid="61473"/>
                                        </p:tgtEl>
                                      </p:cBhvr>
                                    </p:animEffect>
                                  </p:childTnLst>
                                </p:cTn>
                              </p:par>
                              <p:par>
                                <p:cTn id="76" presetID="22" presetClass="entr" presetSubtype="8" fill="hold" nodeType="withEffect">
                                  <p:stCondLst>
                                    <p:cond delay="0"/>
                                  </p:stCondLst>
                                  <p:childTnLst>
                                    <p:set>
                                      <p:cBhvr>
                                        <p:cTn id="77" dur="1" fill="hold">
                                          <p:stCondLst>
                                            <p:cond delay="0"/>
                                          </p:stCondLst>
                                        </p:cTn>
                                        <p:tgtEl>
                                          <p:spTgt spid="61476"/>
                                        </p:tgtEl>
                                        <p:attrNameLst>
                                          <p:attrName>style.visibility</p:attrName>
                                        </p:attrNameLst>
                                      </p:cBhvr>
                                      <p:to>
                                        <p:strVal val="visible"/>
                                      </p:to>
                                    </p:set>
                                    <p:animEffect transition="in" filter="wipe(left)">
                                      <p:cBhvr>
                                        <p:cTn id="78" dur="2000"/>
                                        <p:tgtEl>
                                          <p:spTgt spid="61476"/>
                                        </p:tgtEl>
                                      </p:cBhvr>
                                    </p:animEffect>
                                  </p:childTnLst>
                                </p:cTn>
                              </p:par>
                              <p:par>
                                <p:cTn id="79" presetID="22" presetClass="entr" presetSubtype="8" fill="hold" nodeType="withEffect">
                                  <p:stCondLst>
                                    <p:cond delay="0"/>
                                  </p:stCondLst>
                                  <p:childTnLst>
                                    <p:set>
                                      <p:cBhvr>
                                        <p:cTn id="80" dur="1" fill="hold">
                                          <p:stCondLst>
                                            <p:cond delay="0"/>
                                          </p:stCondLst>
                                        </p:cTn>
                                        <p:tgtEl>
                                          <p:spTgt spid="61477"/>
                                        </p:tgtEl>
                                        <p:attrNameLst>
                                          <p:attrName>style.visibility</p:attrName>
                                        </p:attrNameLst>
                                      </p:cBhvr>
                                      <p:to>
                                        <p:strVal val="visible"/>
                                      </p:to>
                                    </p:set>
                                    <p:animEffect transition="in" filter="wipe(left)">
                                      <p:cBhvr>
                                        <p:cTn id="81" dur="2000"/>
                                        <p:tgtEl>
                                          <p:spTgt spid="61477"/>
                                        </p:tgtEl>
                                      </p:cBhvr>
                                    </p:animEffect>
                                  </p:childTnLst>
                                </p:cTn>
                              </p:par>
                              <p:par>
                                <p:cTn id="82" presetID="22" presetClass="entr" presetSubtype="8" fill="hold" nodeType="withEffect">
                                  <p:stCondLst>
                                    <p:cond delay="0"/>
                                  </p:stCondLst>
                                  <p:childTnLst>
                                    <p:set>
                                      <p:cBhvr>
                                        <p:cTn id="83" dur="1" fill="hold">
                                          <p:stCondLst>
                                            <p:cond delay="0"/>
                                          </p:stCondLst>
                                        </p:cTn>
                                        <p:tgtEl>
                                          <p:spTgt spid="61479"/>
                                        </p:tgtEl>
                                        <p:attrNameLst>
                                          <p:attrName>style.visibility</p:attrName>
                                        </p:attrNameLst>
                                      </p:cBhvr>
                                      <p:to>
                                        <p:strVal val="visible"/>
                                      </p:to>
                                    </p:set>
                                    <p:animEffect transition="in" filter="wipe(left)">
                                      <p:cBhvr>
                                        <p:cTn id="84" dur="2000"/>
                                        <p:tgtEl>
                                          <p:spTgt spid="61479"/>
                                        </p:tgtEl>
                                      </p:cBhvr>
                                    </p:animEffect>
                                  </p:childTnLst>
                                </p:cTn>
                              </p:par>
                              <p:par>
                                <p:cTn id="85" presetID="22" presetClass="entr" presetSubtype="8" fill="hold" nodeType="withEffect">
                                  <p:stCondLst>
                                    <p:cond delay="0"/>
                                  </p:stCondLst>
                                  <p:childTnLst>
                                    <p:set>
                                      <p:cBhvr>
                                        <p:cTn id="86" dur="1" fill="hold">
                                          <p:stCondLst>
                                            <p:cond delay="0"/>
                                          </p:stCondLst>
                                        </p:cTn>
                                        <p:tgtEl>
                                          <p:spTgt spid="61478"/>
                                        </p:tgtEl>
                                        <p:attrNameLst>
                                          <p:attrName>style.visibility</p:attrName>
                                        </p:attrNameLst>
                                      </p:cBhvr>
                                      <p:to>
                                        <p:strVal val="visible"/>
                                      </p:to>
                                    </p:set>
                                    <p:animEffect transition="in" filter="wipe(left)">
                                      <p:cBhvr>
                                        <p:cTn id="87" dur="2000"/>
                                        <p:tgtEl>
                                          <p:spTgt spid="61478"/>
                                        </p:tgtEl>
                                      </p:cBhvr>
                                    </p:animEffect>
                                  </p:childTnLst>
                                </p:cTn>
                              </p:par>
                              <p:par>
                                <p:cTn id="88" presetID="22" presetClass="entr" presetSubtype="8" fill="hold" nodeType="withEffect">
                                  <p:stCondLst>
                                    <p:cond delay="0"/>
                                  </p:stCondLst>
                                  <p:childTnLst>
                                    <p:set>
                                      <p:cBhvr>
                                        <p:cTn id="89" dur="1" fill="hold">
                                          <p:stCondLst>
                                            <p:cond delay="0"/>
                                          </p:stCondLst>
                                        </p:cTn>
                                        <p:tgtEl>
                                          <p:spTgt spid="61481"/>
                                        </p:tgtEl>
                                        <p:attrNameLst>
                                          <p:attrName>style.visibility</p:attrName>
                                        </p:attrNameLst>
                                      </p:cBhvr>
                                      <p:to>
                                        <p:strVal val="visible"/>
                                      </p:to>
                                    </p:set>
                                    <p:animEffect transition="in" filter="wipe(left)">
                                      <p:cBhvr>
                                        <p:cTn id="90" dur="2000"/>
                                        <p:tgtEl>
                                          <p:spTgt spid="61481"/>
                                        </p:tgtEl>
                                      </p:cBhvr>
                                    </p:animEffect>
                                  </p:childTnLst>
                                </p:cTn>
                              </p:par>
                              <p:par>
                                <p:cTn id="91" presetID="22" presetClass="entr" presetSubtype="8" fill="hold" nodeType="withEffect">
                                  <p:stCondLst>
                                    <p:cond delay="0"/>
                                  </p:stCondLst>
                                  <p:childTnLst>
                                    <p:set>
                                      <p:cBhvr>
                                        <p:cTn id="92" dur="1" fill="hold">
                                          <p:stCondLst>
                                            <p:cond delay="0"/>
                                          </p:stCondLst>
                                        </p:cTn>
                                        <p:tgtEl>
                                          <p:spTgt spid="61482"/>
                                        </p:tgtEl>
                                        <p:attrNameLst>
                                          <p:attrName>style.visibility</p:attrName>
                                        </p:attrNameLst>
                                      </p:cBhvr>
                                      <p:to>
                                        <p:strVal val="visible"/>
                                      </p:to>
                                    </p:set>
                                    <p:animEffect transition="in" filter="wipe(left)">
                                      <p:cBhvr>
                                        <p:cTn id="93" dur="2000"/>
                                        <p:tgtEl>
                                          <p:spTgt spid="61482"/>
                                        </p:tgtEl>
                                      </p:cBhvr>
                                    </p:animEffect>
                                  </p:childTnLst>
                                </p:cTn>
                              </p:par>
                              <p:par>
                                <p:cTn id="94" presetID="22" presetClass="entr" presetSubtype="8" fill="hold" nodeType="withEffect">
                                  <p:stCondLst>
                                    <p:cond delay="0"/>
                                  </p:stCondLst>
                                  <p:childTnLst>
                                    <p:set>
                                      <p:cBhvr>
                                        <p:cTn id="95" dur="1" fill="hold">
                                          <p:stCondLst>
                                            <p:cond delay="0"/>
                                          </p:stCondLst>
                                        </p:cTn>
                                        <p:tgtEl>
                                          <p:spTgt spid="61484"/>
                                        </p:tgtEl>
                                        <p:attrNameLst>
                                          <p:attrName>style.visibility</p:attrName>
                                        </p:attrNameLst>
                                      </p:cBhvr>
                                      <p:to>
                                        <p:strVal val="visible"/>
                                      </p:to>
                                    </p:set>
                                    <p:animEffect transition="in" filter="wipe(left)">
                                      <p:cBhvr>
                                        <p:cTn id="96" dur="2000"/>
                                        <p:tgtEl>
                                          <p:spTgt spid="61484"/>
                                        </p:tgtEl>
                                      </p:cBhvr>
                                    </p:animEffect>
                                  </p:childTnLst>
                                </p:cTn>
                              </p:par>
                              <p:par>
                                <p:cTn id="97" presetID="22" presetClass="entr" presetSubtype="8" fill="hold" nodeType="withEffect">
                                  <p:stCondLst>
                                    <p:cond delay="0"/>
                                  </p:stCondLst>
                                  <p:childTnLst>
                                    <p:set>
                                      <p:cBhvr>
                                        <p:cTn id="98" dur="1" fill="hold">
                                          <p:stCondLst>
                                            <p:cond delay="0"/>
                                          </p:stCondLst>
                                        </p:cTn>
                                        <p:tgtEl>
                                          <p:spTgt spid="61483"/>
                                        </p:tgtEl>
                                        <p:attrNameLst>
                                          <p:attrName>style.visibility</p:attrName>
                                        </p:attrNameLst>
                                      </p:cBhvr>
                                      <p:to>
                                        <p:strVal val="visible"/>
                                      </p:to>
                                    </p:set>
                                    <p:animEffect transition="in" filter="wipe(left)">
                                      <p:cBhvr>
                                        <p:cTn id="99" dur="2000"/>
                                        <p:tgtEl>
                                          <p:spTgt spid="6148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7" presetClass="entr" presetSubtype="0" fill="hold" grpId="0" nodeType="clickEffect">
                                  <p:stCondLst>
                                    <p:cond delay="0"/>
                                  </p:stCondLst>
                                  <p:iterate type="lt">
                                    <p:tmPct val="50000"/>
                                  </p:iterate>
                                  <p:childTnLst>
                                    <p:set>
                                      <p:cBhvr>
                                        <p:cTn id="103" dur="1" fill="hold">
                                          <p:stCondLst>
                                            <p:cond delay="0"/>
                                          </p:stCondLst>
                                        </p:cTn>
                                        <p:tgtEl>
                                          <p:spTgt spid="51"/>
                                        </p:tgtEl>
                                        <p:attrNameLst>
                                          <p:attrName>style.visibility</p:attrName>
                                        </p:attrNameLst>
                                      </p:cBhvr>
                                      <p:to>
                                        <p:strVal val="visible"/>
                                      </p:to>
                                    </p:set>
                                    <p:anim calcmode="discrete" valueType="clr">
                                      <p:cBhvr override="childStyle">
                                        <p:cTn id="104"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05" dur="80"/>
                                        <p:tgtEl>
                                          <p:spTgt spid="51"/>
                                        </p:tgtEl>
                                        <p:attrNameLst>
                                          <p:attrName>fillcolor</p:attrName>
                                        </p:attrNameLst>
                                      </p:cBhvr>
                                      <p:tavLst>
                                        <p:tav tm="0">
                                          <p:val>
                                            <p:clrVal>
                                              <a:schemeClr val="accent2"/>
                                            </p:clrVal>
                                          </p:val>
                                        </p:tav>
                                        <p:tav tm="50000">
                                          <p:val>
                                            <p:clrVal>
                                              <a:schemeClr val="hlink"/>
                                            </p:clrVal>
                                          </p:val>
                                        </p:tav>
                                      </p:tavLst>
                                    </p:anim>
                                    <p:set>
                                      <p:cBhvr>
                                        <p:cTn id="106" dur="80"/>
                                        <p:tgtEl>
                                          <p:spTgt spid="51"/>
                                        </p:tgtEl>
                                        <p:attrNameLst>
                                          <p:attrName>fill.type</p:attrName>
                                        </p:attrNameLst>
                                      </p:cBhvr>
                                      <p:to>
                                        <p:strVal val="solid"/>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7" presetClass="entr" presetSubtype="0" fill="hold" grpId="0" nodeType="clickEffect">
                                  <p:stCondLst>
                                    <p:cond delay="0"/>
                                  </p:stCondLst>
                                  <p:iterate type="lt">
                                    <p:tmPct val="50000"/>
                                  </p:iterate>
                                  <p:childTnLst>
                                    <p:set>
                                      <p:cBhvr>
                                        <p:cTn id="110" dur="1" fill="hold">
                                          <p:stCondLst>
                                            <p:cond delay="0"/>
                                          </p:stCondLst>
                                        </p:cTn>
                                        <p:tgtEl>
                                          <p:spTgt spid="52"/>
                                        </p:tgtEl>
                                        <p:attrNameLst>
                                          <p:attrName>style.visibility</p:attrName>
                                        </p:attrNameLst>
                                      </p:cBhvr>
                                      <p:to>
                                        <p:strVal val="visible"/>
                                      </p:to>
                                    </p:set>
                                    <p:anim calcmode="discrete" valueType="clr">
                                      <p:cBhvr override="childStyle">
                                        <p:cTn id="111"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12" dur="80"/>
                                        <p:tgtEl>
                                          <p:spTgt spid="52"/>
                                        </p:tgtEl>
                                        <p:attrNameLst>
                                          <p:attrName>fillcolor</p:attrName>
                                        </p:attrNameLst>
                                      </p:cBhvr>
                                      <p:tavLst>
                                        <p:tav tm="0">
                                          <p:val>
                                            <p:clrVal>
                                              <a:schemeClr val="accent2"/>
                                            </p:clrVal>
                                          </p:val>
                                        </p:tav>
                                        <p:tav tm="50000">
                                          <p:val>
                                            <p:clrVal>
                                              <a:schemeClr val="hlink"/>
                                            </p:clrVal>
                                          </p:val>
                                        </p:tav>
                                      </p:tavLst>
                                    </p:anim>
                                    <p:set>
                                      <p:cBhvr>
                                        <p:cTn id="113" dur="80"/>
                                        <p:tgtEl>
                                          <p:spTgt spid="52"/>
                                        </p:tgtEl>
                                        <p:attrNameLst>
                                          <p:attrName>fill.type</p:attrName>
                                        </p:attrNameLst>
                                      </p:cBhvr>
                                      <p:to>
                                        <p:strVal val="solid"/>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grpId="0" nodeType="clickEffect">
                                  <p:stCondLst>
                                    <p:cond delay="0"/>
                                  </p:stCondLst>
                                  <p:iterate type="lt">
                                    <p:tmPct val="50000"/>
                                  </p:iterate>
                                  <p:childTnLst>
                                    <p:set>
                                      <p:cBhvr>
                                        <p:cTn id="117" dur="1" fill="hold">
                                          <p:stCondLst>
                                            <p:cond delay="0"/>
                                          </p:stCondLst>
                                        </p:cTn>
                                        <p:tgtEl>
                                          <p:spTgt spid="53"/>
                                        </p:tgtEl>
                                        <p:attrNameLst>
                                          <p:attrName>style.visibility</p:attrName>
                                        </p:attrNameLst>
                                      </p:cBhvr>
                                      <p:to>
                                        <p:strVal val="visible"/>
                                      </p:to>
                                    </p:set>
                                    <p:anim calcmode="discrete" valueType="clr">
                                      <p:cBhvr override="childStyle">
                                        <p:cTn id="118"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53"/>
                                        </p:tgtEl>
                                        <p:attrNameLst>
                                          <p:attrName>fillcolor</p:attrName>
                                        </p:attrNameLst>
                                      </p:cBhvr>
                                      <p:tavLst>
                                        <p:tav tm="0">
                                          <p:val>
                                            <p:clrVal>
                                              <a:schemeClr val="accent2"/>
                                            </p:clrVal>
                                          </p:val>
                                        </p:tav>
                                        <p:tav tm="50000">
                                          <p:val>
                                            <p:clrVal>
                                              <a:schemeClr val="hlink"/>
                                            </p:clrVal>
                                          </p:val>
                                        </p:tav>
                                      </p:tavLst>
                                    </p:anim>
                                    <p:set>
                                      <p:cBhvr>
                                        <p:cTn id="120" dur="80"/>
                                        <p:tgtEl>
                                          <p:spTgt spid="53"/>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25651"/>
                                        </p:tgtEl>
                                        <p:attrNameLst>
                                          <p:attrName>style.visibility</p:attrName>
                                        </p:attrNameLst>
                                      </p:cBhvr>
                                      <p:to>
                                        <p:strVal val="visible"/>
                                      </p:to>
                                    </p:set>
                                    <p:animEffect transition="in" filter="wipe(down)">
                                      <p:cBhvr>
                                        <p:cTn id="125" dur="500"/>
                                        <p:tgtEl>
                                          <p:spTgt spid="2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3" grpId="0" animBg="1"/>
      <p:bldP spid="61444" grpId="0" animBg="1"/>
      <p:bldP spid="61451" grpId="0" animBg="1"/>
      <p:bldP spid="61453" grpId="0" animBg="1"/>
      <p:bldP spid="61454" grpId="0" animBg="1"/>
      <p:bldP spid="61455" grpId="0" animBg="1"/>
      <p:bldP spid="61459" grpId="0" animBg="1"/>
      <p:bldP spid="61460" grpId="0" animBg="1"/>
      <p:bldP spid="61461" grpId="0" animBg="1"/>
      <p:bldP spid="25646" grpId="0"/>
      <p:bldP spid="50" grpId="0"/>
      <p:bldP spid="51" grpId="0"/>
      <p:bldP spid="52" grpId="0"/>
      <p:bldP spid="53" grpId="0"/>
      <p:bldP spid="256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446DF613-BC87-4EBC-B6C4-B65ADB2C98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a:extLst>
              <a:ext uri="{FF2B5EF4-FFF2-40B4-BE49-F238E27FC236}">
                <a16:creationId xmlns:a16="http://schemas.microsoft.com/office/drawing/2014/main" id="{EF0F3D66-B2B9-49C2-8FB0-0A53EB87EDC9}"/>
              </a:ext>
            </a:extLst>
          </p:cNvPr>
          <p:cNvSpPr>
            <a:spLocks noChangeArrowheads="1"/>
          </p:cNvSpPr>
          <p:nvPr/>
        </p:nvSpPr>
        <p:spPr bwMode="auto">
          <a:xfrm>
            <a:off x="1500188" y="4224338"/>
            <a:ext cx="3000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b="1">
                <a:latin typeface="Tahoma" panose="020B0604030504040204" pitchFamily="34" charset="0"/>
              </a:rPr>
              <a:t>n</a:t>
            </a:r>
            <a:endParaRPr lang="en-US" altLang="en-US" sz="2400">
              <a:latin typeface="Tahoma" panose="020B0604030504040204" pitchFamily="34" charset="0"/>
            </a:endParaRPr>
          </a:p>
        </p:txBody>
      </p:sp>
      <p:grpSp>
        <p:nvGrpSpPr>
          <p:cNvPr id="26628" name="Group 12">
            <a:extLst>
              <a:ext uri="{FF2B5EF4-FFF2-40B4-BE49-F238E27FC236}">
                <a16:creationId xmlns:a16="http://schemas.microsoft.com/office/drawing/2014/main" id="{CF5AE852-F220-41D2-94EB-896738A03059}"/>
              </a:ext>
            </a:extLst>
          </p:cNvPr>
          <p:cNvGrpSpPr>
            <a:grpSpLocks/>
          </p:cNvGrpSpPr>
          <p:nvPr/>
        </p:nvGrpSpPr>
        <p:grpSpPr bwMode="auto">
          <a:xfrm>
            <a:off x="688975" y="76200"/>
            <a:ext cx="7766050" cy="6453188"/>
            <a:chOff x="1522" y="876"/>
            <a:chExt cx="3132" cy="3338"/>
          </a:xfrm>
        </p:grpSpPr>
        <p:graphicFrame>
          <p:nvGraphicFramePr>
            <p:cNvPr id="27656" name="Object 10">
              <a:extLst>
                <a:ext uri="{FF2B5EF4-FFF2-40B4-BE49-F238E27FC236}">
                  <a16:creationId xmlns:a16="http://schemas.microsoft.com/office/drawing/2014/main" id="{841680D6-077E-456F-9C5A-78310619074B}"/>
                </a:ext>
              </a:extLst>
            </p:cNvPr>
            <p:cNvGraphicFramePr>
              <a:graphicFrameLocks noChangeAspect="1"/>
            </p:cNvGraphicFramePr>
            <p:nvPr/>
          </p:nvGraphicFramePr>
          <p:xfrm>
            <a:off x="1522" y="876"/>
            <a:ext cx="3132" cy="1765"/>
          </p:xfrm>
          <a:graphic>
            <a:graphicData uri="http://schemas.openxmlformats.org/presentationml/2006/ole">
              <mc:AlternateContent xmlns:mc="http://schemas.openxmlformats.org/markup-compatibility/2006">
                <mc:Choice xmlns:v="urn:schemas-microsoft-com:vml" Requires="v">
                  <p:oleObj name="Bitmap Image" r:id="rId3" imgW="5229955" imgH="3219899" progId="Paint.Picture">
                    <p:embed/>
                  </p:oleObj>
                </mc:Choice>
                <mc:Fallback>
                  <p:oleObj name="Bitmap Image" r:id="rId3" imgW="5229955" imgH="3219899" progId="Paint.Picture">
                    <p:embed/>
                    <p:pic>
                      <p:nvPicPr>
                        <p:cNvPr id="27656" name="Object 10">
                          <a:extLst>
                            <a:ext uri="{FF2B5EF4-FFF2-40B4-BE49-F238E27FC236}">
                              <a16:creationId xmlns:a16="http://schemas.microsoft.com/office/drawing/2014/main" id="{841680D6-077E-456F-9C5A-783106190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 y="876"/>
                          <a:ext cx="3132" cy="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7" name="Picture 11">
              <a:extLst>
                <a:ext uri="{FF2B5EF4-FFF2-40B4-BE49-F238E27FC236}">
                  <a16:creationId xmlns:a16="http://schemas.microsoft.com/office/drawing/2014/main" id="{C73A0977-7BC6-4C21-A886-D3E707E13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 y="2722"/>
              <a:ext cx="3128" cy="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3">
            <a:extLst>
              <a:ext uri="{FF2B5EF4-FFF2-40B4-BE49-F238E27FC236}">
                <a16:creationId xmlns:a16="http://schemas.microsoft.com/office/drawing/2014/main" id="{516DAA9F-7F50-43B0-B12D-B709D7682EB7}"/>
              </a:ext>
            </a:extLst>
          </p:cNvPr>
          <p:cNvSpPr txBox="1">
            <a:spLocks noChangeArrowheads="1"/>
          </p:cNvSpPr>
          <p:nvPr/>
        </p:nvSpPr>
        <p:spPr bwMode="ltGray">
          <a:xfrm>
            <a:off x="1649413" y="3006725"/>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800">
                <a:solidFill>
                  <a:srgbClr val="0000FF"/>
                </a:solidFill>
                <a:latin typeface="VNI-Times" pitchFamily="2" charset="0"/>
                <a:hlinkClick r:id="rId6" action="ppaction://hlinkfile"/>
              </a:rPr>
              <a:t>Bom nguyeân töû</a:t>
            </a:r>
            <a:endParaRPr lang="en-US" altLang="en-US" sz="2800">
              <a:solidFill>
                <a:srgbClr val="0000FF"/>
              </a:solidFill>
              <a:latin typeface="VNI-Times" pitchFamily="2" charset="0"/>
            </a:endParaRPr>
          </a:p>
        </p:txBody>
      </p:sp>
      <p:sp>
        <p:nvSpPr>
          <p:cNvPr id="8" name="Action Button: Forward or Next 7">
            <a:hlinkClick r:id="" action="ppaction://hlinkshowjump?jump=nextslide" highlightClick="1"/>
            <a:extLst>
              <a:ext uri="{FF2B5EF4-FFF2-40B4-BE49-F238E27FC236}">
                <a16:creationId xmlns:a16="http://schemas.microsoft.com/office/drawing/2014/main" id="{C156BB9E-1BA4-4F06-8A24-0FD264C2B98E}"/>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9" name="Action Button: Back or Previous 8">
            <a:hlinkClick r:id="" action="ppaction://hlinkshowjump?jump=previousslide" highlightClick="1"/>
            <a:extLst>
              <a:ext uri="{FF2B5EF4-FFF2-40B4-BE49-F238E27FC236}">
                <a16:creationId xmlns:a16="http://schemas.microsoft.com/office/drawing/2014/main" id="{75BF4414-62CF-4B0B-8241-FF8018F525E0}"/>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ppt_w</p:attrName>
                                        </p:attrNameLst>
                                      </p:cBhvr>
                                      <p:tavLst>
                                        <p:tav tm="0">
                                          <p:val>
                                            <p:fltVal val="0"/>
                                          </p:val>
                                        </p:tav>
                                        <p:tav tm="100000">
                                          <p:val>
                                            <p:strVal val="#ppt_w"/>
                                          </p:val>
                                        </p:tav>
                                      </p:tavLst>
                                    </p:anim>
                                    <p:anim calcmode="lin" valueType="num">
                                      <p:cBhvr>
                                        <p:cTn id="8" dur="1000" fill="hold"/>
                                        <p:tgtEl>
                                          <p:spTgt spid="26628"/>
                                        </p:tgtEl>
                                        <p:attrNameLst>
                                          <p:attrName>ppt_h</p:attrName>
                                        </p:attrNameLst>
                                      </p:cBhvr>
                                      <p:tavLst>
                                        <p:tav tm="0">
                                          <p:val>
                                            <p:fltVal val="0"/>
                                          </p:val>
                                        </p:tav>
                                        <p:tav tm="100000">
                                          <p:val>
                                            <p:strVal val="#ppt_h"/>
                                          </p:val>
                                        </p:tav>
                                      </p:tavLst>
                                    </p:anim>
                                    <p:anim calcmode="lin" valueType="num">
                                      <p:cBhvr>
                                        <p:cTn id="9" dur="1000" fill="hold"/>
                                        <p:tgtEl>
                                          <p:spTgt spid="26628"/>
                                        </p:tgtEl>
                                        <p:attrNameLst>
                                          <p:attrName>style.rotation</p:attrName>
                                        </p:attrNameLst>
                                      </p:cBhvr>
                                      <p:tavLst>
                                        <p:tav tm="0">
                                          <p:val>
                                            <p:fltVal val="90"/>
                                          </p:val>
                                        </p:tav>
                                        <p:tav tm="100000">
                                          <p:val>
                                            <p:fltVal val="0"/>
                                          </p:val>
                                        </p:tav>
                                      </p:tavLst>
                                    </p:anim>
                                    <p:animEffect transition="in" filter="fade">
                                      <p:cBhvr>
                                        <p:cTn id="10" dur="1000"/>
                                        <p:tgtEl>
                                          <p:spTgt spid="266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anim calcmode="discrete" valueType="clr">
                                      <p:cBhvr override="childStyle">
                                        <p:cTn id="1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
                                        </p:tgtEl>
                                        <p:attrNameLst>
                                          <p:attrName>fillcolor</p:attrName>
                                        </p:attrNameLst>
                                      </p:cBhvr>
                                      <p:tavLst>
                                        <p:tav tm="0">
                                          <p:val>
                                            <p:clrVal>
                                              <a:schemeClr val="accent2"/>
                                            </p:clrVal>
                                          </p:val>
                                        </p:tav>
                                        <p:tav tm="50000">
                                          <p:val>
                                            <p:clrVal>
                                              <a:schemeClr val="hlink"/>
                                            </p:clrVal>
                                          </p:val>
                                        </p:tav>
                                      </p:tavLst>
                                    </p:anim>
                                    <p:set>
                                      <p:cBhvr>
                                        <p:cTn id="17"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070649D5-7EE8-4FDD-82B4-CB7E9E0A27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2">
            <a:extLst>
              <a:ext uri="{FF2B5EF4-FFF2-40B4-BE49-F238E27FC236}">
                <a16:creationId xmlns:a16="http://schemas.microsoft.com/office/drawing/2014/main" id="{A5C9721C-0F0F-4674-B0F5-6E1B70FEEC16}"/>
              </a:ext>
            </a:extLst>
          </p:cNvPr>
          <p:cNvSpPr txBox="1">
            <a:spLocks noChangeArrowheads="1"/>
          </p:cNvSpPr>
          <p:nvPr/>
        </p:nvSpPr>
        <p:spPr bwMode="ltGray">
          <a:xfrm>
            <a:off x="4191000" y="2514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grpSp>
        <p:nvGrpSpPr>
          <p:cNvPr id="2" name="Group 70">
            <a:extLst>
              <a:ext uri="{FF2B5EF4-FFF2-40B4-BE49-F238E27FC236}">
                <a16:creationId xmlns:a16="http://schemas.microsoft.com/office/drawing/2014/main" id="{AA20A2FB-7309-49A6-9AA7-117D3B3A7F04}"/>
              </a:ext>
            </a:extLst>
          </p:cNvPr>
          <p:cNvGrpSpPr>
            <a:grpSpLocks/>
          </p:cNvGrpSpPr>
          <p:nvPr/>
        </p:nvGrpSpPr>
        <p:grpSpPr bwMode="auto">
          <a:xfrm>
            <a:off x="57150" y="0"/>
            <a:ext cx="4343400" cy="6858000"/>
            <a:chOff x="828" y="1200"/>
            <a:chExt cx="2161" cy="2544"/>
          </a:xfrm>
        </p:grpSpPr>
        <p:sp>
          <p:nvSpPr>
            <p:cNvPr id="28685" name="Rectangle 4">
              <a:extLst>
                <a:ext uri="{FF2B5EF4-FFF2-40B4-BE49-F238E27FC236}">
                  <a16:creationId xmlns:a16="http://schemas.microsoft.com/office/drawing/2014/main" id="{BBAA586D-0245-4FCD-9857-025B8C0133BE}"/>
                </a:ext>
              </a:extLst>
            </p:cNvPr>
            <p:cNvSpPr>
              <a:spLocks noChangeArrowheads="1"/>
            </p:cNvSpPr>
            <p:nvPr/>
          </p:nvSpPr>
          <p:spPr bwMode="auto">
            <a:xfrm>
              <a:off x="945" y="2661"/>
              <a:ext cx="189" cy="18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400" b="1">
                  <a:latin typeface="Tahoma" panose="020B0604030504040204" pitchFamily="34" charset="0"/>
                </a:rPr>
                <a:t>n</a:t>
              </a:r>
              <a:endParaRPr lang="en-US" altLang="en-US" sz="2400">
                <a:latin typeface="Tahoma" panose="020B0604030504040204" pitchFamily="34" charset="0"/>
              </a:endParaRPr>
            </a:p>
          </p:txBody>
        </p:sp>
        <p:pic>
          <p:nvPicPr>
            <p:cNvPr id="27662" name="Picture 65" descr="310px-Atomic_cloud_over_Hiroshima">
              <a:extLst>
                <a:ext uri="{FF2B5EF4-FFF2-40B4-BE49-F238E27FC236}">
                  <a16:creationId xmlns:a16="http://schemas.microsoft.com/office/drawing/2014/main" id="{8F1F39A9-4AB0-420F-8226-9E6AFACF1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 y="1200"/>
              <a:ext cx="2161" cy="2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29090" name="Picture 66" descr="310px-Nagasakibomb">
            <a:extLst>
              <a:ext uri="{FF2B5EF4-FFF2-40B4-BE49-F238E27FC236}">
                <a16:creationId xmlns:a16="http://schemas.microsoft.com/office/drawing/2014/main" id="{87A3A29A-57D3-4B0D-8E5D-DD82E19D6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6350"/>
            <a:ext cx="47244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9091" name="Text Box 67">
            <a:extLst>
              <a:ext uri="{FF2B5EF4-FFF2-40B4-BE49-F238E27FC236}">
                <a16:creationId xmlns:a16="http://schemas.microsoft.com/office/drawing/2014/main" id="{B2BF10B4-E83A-4C82-9E58-932553468DB2}"/>
              </a:ext>
            </a:extLst>
          </p:cNvPr>
          <p:cNvSpPr txBox="1">
            <a:spLocks noChangeArrowheads="1"/>
          </p:cNvSpPr>
          <p:nvPr/>
        </p:nvSpPr>
        <p:spPr bwMode="ltGray">
          <a:xfrm>
            <a:off x="4953000" y="54864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50000"/>
              </a:spcBef>
              <a:buFontTx/>
              <a:buNone/>
            </a:pPr>
            <a:r>
              <a:rPr lang="en-US" altLang="en-US" sz="2400">
                <a:solidFill>
                  <a:srgbClr val="FF3399"/>
                </a:solidFill>
                <a:latin typeface="Times New Roman" panose="02020603050405020304" pitchFamily="18" charset="0"/>
              </a:rPr>
              <a:t>Nagasaki 9- 8-1945    </a:t>
            </a:r>
            <a:r>
              <a:rPr lang="en-US" altLang="en-US" sz="2400">
                <a:solidFill>
                  <a:srgbClr val="FF3399"/>
                </a:solidFill>
                <a:latin typeface="VNI-Times" pitchFamily="2" charset="0"/>
              </a:rPr>
              <a:t>Ñaùm maây naám cao 18km</a:t>
            </a:r>
          </a:p>
        </p:txBody>
      </p:sp>
      <p:sp>
        <p:nvSpPr>
          <p:cNvPr id="129092" name="Text Box 68">
            <a:extLst>
              <a:ext uri="{FF2B5EF4-FFF2-40B4-BE49-F238E27FC236}">
                <a16:creationId xmlns:a16="http://schemas.microsoft.com/office/drawing/2014/main" id="{3A4B2932-0670-460F-85D0-AA37C4AA3D5A}"/>
              </a:ext>
            </a:extLst>
          </p:cNvPr>
          <p:cNvSpPr txBox="1">
            <a:spLocks noChangeArrowheads="1"/>
          </p:cNvSpPr>
          <p:nvPr/>
        </p:nvSpPr>
        <p:spPr bwMode="ltGray">
          <a:xfrm>
            <a:off x="914400" y="5943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en-US" altLang="en-US" sz="2400">
                <a:solidFill>
                  <a:srgbClr val="FF3399"/>
                </a:solidFill>
                <a:latin typeface="Times New Roman" panose="02020603050405020304" pitchFamily="18" charset="0"/>
              </a:rPr>
              <a:t>Hirosima:6-8-1945</a:t>
            </a:r>
          </a:p>
        </p:txBody>
      </p:sp>
      <p:sp>
        <p:nvSpPr>
          <p:cNvPr id="129101" name="Rectangle 77">
            <a:extLst>
              <a:ext uri="{FF2B5EF4-FFF2-40B4-BE49-F238E27FC236}">
                <a16:creationId xmlns:a16="http://schemas.microsoft.com/office/drawing/2014/main" id="{5569F1F5-26EF-4F44-8038-44BE512AFF1C}"/>
              </a:ext>
            </a:extLst>
          </p:cNvPr>
          <p:cNvSpPr>
            <a:spLocks noChangeArrowheads="1"/>
          </p:cNvSpPr>
          <p:nvPr/>
        </p:nvSpPr>
        <p:spPr bwMode="ltGray">
          <a:xfrm>
            <a:off x="457200" y="3048000"/>
            <a:ext cx="3505200" cy="685800"/>
          </a:xfrm>
          <a:prstGeom prst="rect">
            <a:avLst/>
          </a:prstGeom>
          <a:solidFill>
            <a:srgbClr val="FF9900"/>
          </a:solidFill>
          <a:ln w="9525">
            <a:solidFill>
              <a:srgbClr val="FF9900"/>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eaLnBrk="1" hangingPunct="1">
              <a:spcBef>
                <a:spcPct val="0"/>
              </a:spcBef>
              <a:buFontTx/>
              <a:buNone/>
            </a:pPr>
            <a:r>
              <a:rPr lang="en-US" altLang="en-US" sz="2400">
                <a:latin typeface="Times New Roman" panose="02020603050405020304" pitchFamily="18" charset="0"/>
              </a:rPr>
              <a:t>74 000 </a:t>
            </a:r>
            <a:r>
              <a:rPr lang="en-US" altLang="en-US" sz="2400">
                <a:latin typeface="VNI-Times" pitchFamily="2" charset="0"/>
              </a:rPr>
              <a:t>ngöôøi cheát </a:t>
            </a:r>
            <a:endParaRPr lang="en-US" altLang="en-US" sz="2400">
              <a:latin typeface="Times New Roman" panose="02020603050405020304" pitchFamily="18" charset="0"/>
            </a:endParaRPr>
          </a:p>
        </p:txBody>
      </p:sp>
      <p:sp>
        <p:nvSpPr>
          <p:cNvPr id="129103" name="Rectangle 79">
            <a:extLst>
              <a:ext uri="{FF2B5EF4-FFF2-40B4-BE49-F238E27FC236}">
                <a16:creationId xmlns:a16="http://schemas.microsoft.com/office/drawing/2014/main" id="{C57F02A3-A2BE-4549-9382-F6D1F0B5E258}"/>
              </a:ext>
            </a:extLst>
          </p:cNvPr>
          <p:cNvSpPr>
            <a:spLocks noChangeArrowheads="1"/>
          </p:cNvSpPr>
          <p:nvPr/>
        </p:nvSpPr>
        <p:spPr bwMode="ltGray">
          <a:xfrm>
            <a:off x="4419600" y="2514600"/>
            <a:ext cx="4724400" cy="2743200"/>
          </a:xfrm>
          <a:prstGeom prst="rect">
            <a:avLst/>
          </a:prstGeom>
          <a:solidFill>
            <a:srgbClr val="FF9900"/>
          </a:solidFill>
          <a:ln w="952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eaLnBrk="1" hangingPunct="1">
              <a:spcBef>
                <a:spcPct val="0"/>
              </a:spcBef>
              <a:buFontTx/>
              <a:buNone/>
            </a:pPr>
            <a:r>
              <a:rPr lang="en-US" altLang="en-US" sz="2800">
                <a:latin typeface="VNI-Times" pitchFamily="2" charset="0"/>
              </a:rPr>
              <a:t>Phaù huûy hôn 90% thaønh phoá </a:t>
            </a:r>
          </a:p>
          <a:p>
            <a:pPr eaLnBrk="1" hangingPunct="1">
              <a:spcBef>
                <a:spcPct val="0"/>
              </a:spcBef>
              <a:buFontTx/>
              <a:buNone/>
            </a:pPr>
            <a:r>
              <a:rPr lang="en-US" altLang="en-US" sz="2800">
                <a:latin typeface="VNI-Times" pitchFamily="2" charset="0"/>
              </a:rPr>
              <a:t>Khoaûng 80 000 ngöôøi cheát </a:t>
            </a:r>
          </a:p>
          <a:p>
            <a:pPr eaLnBrk="1" hangingPunct="1">
              <a:spcBef>
                <a:spcPct val="0"/>
              </a:spcBef>
              <a:buFontTx/>
              <a:buNone/>
            </a:pPr>
            <a:r>
              <a:rPr lang="en-US" altLang="en-US" sz="2800">
                <a:latin typeface="VNI-Times" pitchFamily="2" charset="0"/>
              </a:rPr>
              <a:t>100 000 ngöôøi bò thöông </a:t>
            </a:r>
          </a:p>
          <a:p>
            <a:pPr eaLnBrk="1" hangingPunct="1">
              <a:spcBef>
                <a:spcPct val="0"/>
              </a:spcBef>
              <a:buFontTx/>
              <a:buNone/>
            </a:pPr>
            <a:r>
              <a:rPr lang="en-US" altLang="en-US" sz="2800">
                <a:latin typeface="VNI-Times" pitchFamily="2" charset="0"/>
              </a:rPr>
              <a:t>200 000 ngöôøi khaùc bò aûnh </a:t>
            </a:r>
          </a:p>
          <a:p>
            <a:pPr eaLnBrk="1" hangingPunct="1">
              <a:spcBef>
                <a:spcPct val="0"/>
              </a:spcBef>
              <a:buFontTx/>
              <a:buNone/>
            </a:pPr>
            <a:r>
              <a:rPr lang="en-US" altLang="en-US" sz="2800">
                <a:latin typeface="VNI-Times" pitchFamily="2" charset="0"/>
              </a:rPr>
              <a:t>höôûng laâu daøi</a:t>
            </a:r>
          </a:p>
        </p:txBody>
      </p:sp>
      <p:sp>
        <p:nvSpPr>
          <p:cNvPr id="129104" name="Rectangle 80">
            <a:extLst>
              <a:ext uri="{FF2B5EF4-FFF2-40B4-BE49-F238E27FC236}">
                <a16:creationId xmlns:a16="http://schemas.microsoft.com/office/drawing/2014/main" id="{B985753F-6E04-4A98-8444-C8BF9F969F32}"/>
              </a:ext>
            </a:extLst>
          </p:cNvPr>
          <p:cNvSpPr>
            <a:spLocks noChangeArrowheads="1"/>
          </p:cNvSpPr>
          <p:nvPr/>
        </p:nvSpPr>
        <p:spPr bwMode="auto">
          <a:xfrm>
            <a:off x="76200" y="179388"/>
            <a:ext cx="4267200" cy="6184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2000">
                <a:solidFill>
                  <a:schemeClr val="tx1"/>
                </a:solidFill>
                <a:latin typeface="Arial Black" panose="020B0A04020102020204" pitchFamily="34" charset="0"/>
              </a:defRPr>
            </a:lvl9pPr>
          </a:lstStyle>
          <a:p>
            <a:pPr algn="ctr">
              <a:lnSpc>
                <a:spcPct val="150000"/>
              </a:lnSpc>
              <a:spcBef>
                <a:spcPct val="0"/>
              </a:spcBef>
              <a:buFontTx/>
              <a:buNone/>
            </a:pPr>
            <a:r>
              <a:rPr lang="vi-VN" altLang="en-US" sz="2400" b="1">
                <a:solidFill>
                  <a:srgbClr val="E9213E"/>
                </a:solidFill>
                <a:latin typeface="Times New Roman" panose="02020603050405020304" pitchFamily="18" charset="0"/>
              </a:rPr>
              <a:t> Thảm họa</a:t>
            </a:r>
            <a:endParaRPr lang="en-US" altLang="en-US" sz="2400">
              <a:solidFill>
                <a:srgbClr val="E9213E"/>
              </a:solidFill>
              <a:latin typeface="Times New Roman" panose="02020603050405020304" pitchFamily="18" charset="0"/>
            </a:endParaRPr>
          </a:p>
          <a:p>
            <a:pPr>
              <a:spcBef>
                <a:spcPct val="0"/>
              </a:spcBef>
              <a:buFontTx/>
              <a:buNone/>
            </a:pPr>
            <a:r>
              <a:rPr lang="vi-VN" altLang="en-US" sz="2400">
                <a:solidFill>
                  <a:schemeClr val="bg2"/>
                </a:solidFill>
                <a:latin typeface="Times New Roman" panose="02020603050405020304" pitchFamily="18" charset="0"/>
              </a:rPr>
              <a:t>Vào sáng ngày 6/8/1945, quả bom nguyên tử đã phát nổ từ độ cao 580m trên bầu trời thành phố Hiroshima với một ánh sáng chói lòa, tạo ra quả cầu lửa khổng lồ và nhiệt độ bề mặt tăng lên đến 4000</a:t>
            </a:r>
            <a:r>
              <a:rPr lang="vi-VN" altLang="en-US" sz="2400" baseline="30000">
                <a:solidFill>
                  <a:schemeClr val="bg2"/>
                </a:solidFill>
                <a:latin typeface="Times New Roman" panose="02020603050405020304" pitchFamily="18" charset="0"/>
              </a:rPr>
              <a:t>0</a:t>
            </a:r>
            <a:r>
              <a:rPr lang="vi-VN" altLang="en-US" sz="2400">
                <a:solidFill>
                  <a:schemeClr val="bg2"/>
                </a:solidFill>
                <a:latin typeface="Times New Roman" panose="02020603050405020304" pitchFamily="18" charset="0"/>
              </a:rPr>
              <a:t>C. Sức nóng và phóng xạ vỡ tung ra theo nhiều hướng, tạo thành những cột khói </a:t>
            </a:r>
            <a:r>
              <a:rPr lang="en-US" altLang="en-US" sz="2400">
                <a:solidFill>
                  <a:schemeClr val="bg2"/>
                </a:solidFill>
                <a:latin typeface="Times New Roman" panose="02020603050405020304" pitchFamily="18" charset="0"/>
              </a:rPr>
              <a:t>với </a:t>
            </a:r>
            <a:r>
              <a:rPr lang="vi-VN" altLang="en-US" sz="2400">
                <a:solidFill>
                  <a:schemeClr val="bg2"/>
                </a:solidFill>
                <a:latin typeface="Times New Roman" panose="02020603050405020304" pitchFamily="18" charset="0"/>
              </a:rPr>
              <a:t>áp suất cực cao ngay lập tức làm bốc hơi hàng chục vạn người và động vật, làm tan chảy những tòa nhà và xe cộ trên đường, biến một thành phố 400 năm tuổi thành tro bụi.</a:t>
            </a:r>
          </a:p>
        </p:txBody>
      </p:sp>
      <p:sp>
        <p:nvSpPr>
          <p:cNvPr id="13" name="Action Button: Forward or Next 12">
            <a:hlinkClick r:id="" action="ppaction://hlinkshowjump?jump=nextslide" highlightClick="1"/>
            <a:extLst>
              <a:ext uri="{FF2B5EF4-FFF2-40B4-BE49-F238E27FC236}">
                <a16:creationId xmlns:a16="http://schemas.microsoft.com/office/drawing/2014/main" id="{A9495D09-B081-4456-946A-A4691DF108A9}"/>
              </a:ext>
            </a:extLst>
          </p:cNvPr>
          <p:cNvSpPr/>
          <p:nvPr/>
        </p:nvSpPr>
        <p:spPr bwMode="auto">
          <a:xfrm>
            <a:off x="8861425" y="6580188"/>
            <a:ext cx="206375" cy="209550"/>
          </a:xfrm>
          <a:prstGeom prst="actionButtonForwardNex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
        <p:nvSpPr>
          <p:cNvPr id="14" name="Action Button: Back or Previous 13">
            <a:hlinkClick r:id="" action="ppaction://hlinkshowjump?jump=previousslide" highlightClick="1"/>
            <a:extLst>
              <a:ext uri="{FF2B5EF4-FFF2-40B4-BE49-F238E27FC236}">
                <a16:creationId xmlns:a16="http://schemas.microsoft.com/office/drawing/2014/main" id="{525D89E1-0C4D-4CD6-AB27-31386FAF1277}"/>
              </a:ext>
            </a:extLst>
          </p:cNvPr>
          <p:cNvSpPr/>
          <p:nvPr/>
        </p:nvSpPr>
        <p:spPr bwMode="auto">
          <a:xfrm>
            <a:off x="8861425" y="6237288"/>
            <a:ext cx="212725" cy="209550"/>
          </a:xfrm>
          <a:prstGeom prst="actionButtonBackPreviou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lstStyle/>
          <a:p>
            <a:pPr eaLnBrk="1" hangingPunct="1">
              <a:defRPr/>
            </a:pPr>
            <a:endParaRPr lang="en-US">
              <a:solidFill>
                <a:schemeClr val="tx1"/>
              </a:solidFill>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29090"/>
                                        </p:tgtEl>
                                        <p:attrNameLst>
                                          <p:attrName>style.visibility</p:attrName>
                                        </p:attrNameLst>
                                      </p:cBhvr>
                                      <p:to>
                                        <p:strVal val="visible"/>
                                      </p:to>
                                    </p:set>
                                    <p:animEffect transition="in" filter="plus(in)">
                                      <p:cBhvr>
                                        <p:cTn id="12" dur="2000"/>
                                        <p:tgtEl>
                                          <p:spTgt spid="129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29092">
                                            <p:txEl>
                                              <p:pRg st="0" end="0"/>
                                            </p:txEl>
                                          </p:spTgt>
                                        </p:tgtEl>
                                        <p:attrNameLst>
                                          <p:attrName>style.visibility</p:attrName>
                                        </p:attrNameLst>
                                      </p:cBhvr>
                                      <p:to>
                                        <p:strVal val="visible"/>
                                      </p:to>
                                    </p:set>
                                    <p:anim calcmode="discrete" valueType="clr">
                                      <p:cBhvr override="childStyle">
                                        <p:cTn id="17" dur="80"/>
                                        <p:tgtEl>
                                          <p:spTgt spid="1290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909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29092">
                                            <p:txEl>
                                              <p:pRg st="0" end="0"/>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29091"/>
                                        </p:tgtEl>
                                        <p:attrNameLst>
                                          <p:attrName>style.visibility</p:attrName>
                                        </p:attrNameLst>
                                      </p:cBhvr>
                                      <p:to>
                                        <p:strVal val="visible"/>
                                      </p:to>
                                    </p:set>
                                    <p:anim calcmode="discrete" valueType="clr">
                                      <p:cBhvr override="childStyle">
                                        <p:cTn id="24" dur="80"/>
                                        <p:tgtEl>
                                          <p:spTgt spid="12909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29091"/>
                                        </p:tgtEl>
                                        <p:attrNameLst>
                                          <p:attrName>fillcolor</p:attrName>
                                        </p:attrNameLst>
                                      </p:cBhvr>
                                      <p:tavLst>
                                        <p:tav tm="0">
                                          <p:val>
                                            <p:clrVal>
                                              <a:schemeClr val="accent2"/>
                                            </p:clrVal>
                                          </p:val>
                                        </p:tav>
                                        <p:tav tm="50000">
                                          <p:val>
                                            <p:clrVal>
                                              <a:schemeClr val="hlink"/>
                                            </p:clrVal>
                                          </p:val>
                                        </p:tav>
                                      </p:tavLst>
                                    </p:anim>
                                    <p:set>
                                      <p:cBhvr>
                                        <p:cTn id="26" dur="80"/>
                                        <p:tgtEl>
                                          <p:spTgt spid="12909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9101"/>
                                        </p:tgtEl>
                                        <p:attrNameLst>
                                          <p:attrName>style.visibility</p:attrName>
                                        </p:attrNameLst>
                                      </p:cBhvr>
                                      <p:to>
                                        <p:strVal val="visible"/>
                                      </p:to>
                                    </p:set>
                                    <p:anim calcmode="discrete" valueType="clr">
                                      <p:cBhvr override="childStyle">
                                        <p:cTn id="31" dur="80"/>
                                        <p:tgtEl>
                                          <p:spTgt spid="12910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9101"/>
                                        </p:tgtEl>
                                        <p:attrNameLst>
                                          <p:attrName>fillcolor</p:attrName>
                                        </p:attrNameLst>
                                      </p:cBhvr>
                                      <p:tavLst>
                                        <p:tav tm="0">
                                          <p:val>
                                            <p:clrVal>
                                              <a:schemeClr val="accent2"/>
                                            </p:clrVal>
                                          </p:val>
                                        </p:tav>
                                        <p:tav tm="50000">
                                          <p:val>
                                            <p:clrVal>
                                              <a:schemeClr val="hlink"/>
                                            </p:clrVal>
                                          </p:val>
                                        </p:tav>
                                      </p:tavLst>
                                    </p:anim>
                                    <p:set>
                                      <p:cBhvr>
                                        <p:cTn id="33" dur="80"/>
                                        <p:tgtEl>
                                          <p:spTgt spid="129101"/>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9104"/>
                                        </p:tgtEl>
                                        <p:attrNameLst>
                                          <p:attrName>style.visibility</p:attrName>
                                        </p:attrNameLst>
                                      </p:cBhvr>
                                      <p:to>
                                        <p:strVal val="visible"/>
                                      </p:to>
                                    </p:set>
                                    <p:animEffect transition="in" filter="barn(inVertical)">
                                      <p:cBhvr>
                                        <p:cTn id="38" dur="500"/>
                                        <p:tgtEl>
                                          <p:spTgt spid="1291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29103"/>
                                        </p:tgtEl>
                                        <p:attrNameLst>
                                          <p:attrName>style.visibility</p:attrName>
                                        </p:attrNameLst>
                                      </p:cBhvr>
                                      <p:to>
                                        <p:strVal val="visible"/>
                                      </p:to>
                                    </p:set>
                                    <p:anim calcmode="discrete" valueType="clr">
                                      <p:cBhvr override="childStyle">
                                        <p:cTn id="43" dur="80"/>
                                        <p:tgtEl>
                                          <p:spTgt spid="12910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29103"/>
                                        </p:tgtEl>
                                        <p:attrNameLst>
                                          <p:attrName>fillcolor</p:attrName>
                                        </p:attrNameLst>
                                      </p:cBhvr>
                                      <p:tavLst>
                                        <p:tav tm="0">
                                          <p:val>
                                            <p:clrVal>
                                              <a:schemeClr val="accent2"/>
                                            </p:clrVal>
                                          </p:val>
                                        </p:tav>
                                        <p:tav tm="50000">
                                          <p:val>
                                            <p:clrVal>
                                              <a:schemeClr val="hlink"/>
                                            </p:clrVal>
                                          </p:val>
                                        </p:tav>
                                      </p:tavLst>
                                    </p:anim>
                                    <p:set>
                                      <p:cBhvr>
                                        <p:cTn id="45" dur="80"/>
                                        <p:tgtEl>
                                          <p:spTgt spid="1291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91" grpId="0"/>
      <p:bldP spid="129101" grpId="0" animBg="1"/>
      <p:bldP spid="129103" grpId="0" animBg="1"/>
      <p:bldP spid="129104" grpId="0" animBg="1"/>
    </p:bld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2697</TotalTime>
  <Words>1401</Words>
  <PresentationFormat>Trình chiếu Trên màn hình (4:3)</PresentationFormat>
  <Paragraphs>142</Paragraphs>
  <Slides>21</Slides>
  <Notes>4</Notes>
  <HiddenSlides>0</HiddenSlides>
  <MMClips>2</MMClips>
  <ScaleCrop>false</ScaleCrop>
  <HeadingPairs>
    <vt:vector size="8" baseType="variant">
      <vt:variant>
        <vt:lpstr>Phông được Dùng</vt:lpstr>
      </vt:variant>
      <vt:variant>
        <vt:i4>8</vt:i4>
      </vt:variant>
      <vt:variant>
        <vt:lpstr>Chủ đề</vt:lpstr>
      </vt:variant>
      <vt:variant>
        <vt:i4>2</vt:i4>
      </vt:variant>
      <vt:variant>
        <vt:lpstr>Máy chủ nhúng OLE</vt:lpstr>
      </vt:variant>
      <vt:variant>
        <vt:i4>2</vt:i4>
      </vt:variant>
      <vt:variant>
        <vt:lpstr>Tiêu đề Bản chiếu</vt:lpstr>
      </vt:variant>
      <vt:variant>
        <vt:i4>21</vt:i4>
      </vt:variant>
    </vt:vector>
  </HeadingPairs>
  <TitlesOfParts>
    <vt:vector size="33" baseType="lpstr">
      <vt:lpstr>Tahoma</vt:lpstr>
      <vt:lpstr>VNI-Souvir</vt:lpstr>
      <vt:lpstr>VNI-Bandit</vt:lpstr>
      <vt:lpstr>Arial</vt:lpstr>
      <vt:lpstr>Times New Roman</vt:lpstr>
      <vt:lpstr>VNI-Centur</vt:lpstr>
      <vt:lpstr>VNI-Times</vt:lpstr>
      <vt:lpstr>Arial Black</vt:lpstr>
      <vt:lpstr>High Voltage</vt:lpstr>
      <vt:lpstr>Default Design</vt:lpstr>
      <vt:lpstr>MathType 6.0 Equation</vt:lpstr>
      <vt:lpstr>Bitmap Image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2005-03-20T16:22:36Z</dcterms:created>
  <dcterms:modified xsi:type="dcterms:W3CDTF">2021-09-10T09:00:13Z</dcterms:modified>
</cp:coreProperties>
</file>