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cd8AK7yeVU268JY/j7Ro6q78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Chạm vào chú chim để quay trở lại.</a:t>
            </a:r>
            <a:endParaRPr/>
          </a:p>
        </p:txBody>
      </p:sp>
      <p:sp>
        <p:nvSpPr>
          <p:cNvPr id="133" name="Google Shape;13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.xm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slide" Target="/ppt/slides/slide3.xml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7.png"/><Relationship Id="rId13" Type="http://schemas.openxmlformats.org/officeDocument/2006/relationships/slide" Target="/ppt/slides/slide6.xm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5" Type="http://schemas.openxmlformats.org/officeDocument/2006/relationships/slide" Target="/ppt/slides/slide12.xml"/><Relationship Id="rId14" Type="http://schemas.openxmlformats.org/officeDocument/2006/relationships/slide" Target="/ppt/slides/slide10.xml"/><Relationship Id="rId17" Type="http://schemas.openxmlformats.org/officeDocument/2006/relationships/slide" Target="/ppt/slides/slide4.xml"/><Relationship Id="rId16" Type="http://schemas.openxmlformats.org/officeDocument/2006/relationships/slide" Target="/ppt/slides/slide13.xml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18" Type="http://schemas.openxmlformats.org/officeDocument/2006/relationships/slide" Target="/ppt/slides/slide14.xml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slide" Target="/ppt/slides/slide3.xml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slide" Target="/ppt/slides/slide3.xm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9" name="Google Shape;8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8581"/>
            <a:ext cx="12192000" cy="693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975990" y="428366"/>
            <a:ext cx="10434960" cy="6022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Lõa, thá vµ cäp (2)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Thá ®Õn nhµ cäp, thÇm th×: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Cã con lõa n»m bªn ®­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êng. Em buéc ch©n nã, b¸c tha vÒ nhÐ?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Cäp ®ång ý lu«n.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Cäp vµ thá ®Õn chç lõa. Thá vê vÞt b­uéc lu«n bèn ch©n cäp. Lõa tha cäp vÒ. ¤ng chñ v« cïng söng sèt,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phôc l¨n chó lõa. Tõ ®ã, «ng cµng quý lõa h¬n.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TruyÖn cæ Grim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Hång Minh kÓ)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975989" y="428366"/>
            <a:ext cx="106350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Lõa, thá vµ cäp (2)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Thá </a:t>
            </a:r>
            <a:r>
              <a:rPr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®Õn nhµ cäp, thÇm th×: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Cã con lõa n»m bªn ®­</a:t>
            </a:r>
            <a:r>
              <a:rPr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ư</a:t>
            </a:r>
            <a:r>
              <a:rPr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êng.   Em buéc ch©n nã, b¸c tha vÒ nhÐ?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Cäp ®ång ý lu«n.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Cäp vµ thá ®Õn chç lõa.    Thá vê vÞt b­uéc lu«n bèn ch©n cäp.    Lõa tha cäp vÒ.    ¤ng chñ v« cïng söng sèt,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phôc l¨n chó lõa.    Tõ ®ã, «ng cµng quý lõa h¬n.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TruyÖn cæ Grim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Hång Minh kÓ)</a:t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1460631" y="1459706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460631" y="2145247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7089906" y="2145247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1460631" y="3439671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1460631" y="4125212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6215258" y="4125212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2870331" y="4764881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6005708" y="4764881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4099056" y="5441156"/>
            <a:ext cx="419100" cy="51435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pic>
        <p:nvPicPr>
          <p:cNvPr id="194" name="Google Shape;194;p1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8823" y="98969"/>
            <a:ext cx="1262151" cy="145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975990" y="428366"/>
            <a:ext cx="10434960" cy="6022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Lõa, thá vµ cäp (2)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Thá ®Õn nhµ cäp, thÇm th×: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Cã con lõa n»m bªn ®­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êng. Em buéc ch©n nã, b¸c tha vÒ nhÐ?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Cäp ®ång ý lu«n.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Cäp vµ thá ®Õn chç lõa. Thá vê vÞt b­uéc lu«n bèn ch©n cäp. Lõa tha cäp vÒ. ¤ng chñ v« cïng söng sèt,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phôc l¨n chó lõa. Tõ ®ã, «ng cµng quý lõa h¬n.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TruyÖn cæ Grim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Hång Minh kÓ)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975990" y="1343552"/>
            <a:ext cx="10697221" cy="3333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Thá ®Õn nhµ cäp, thÇm th×: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- Cã con lõa n»m bªn ®­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êng. Em buéc ch©n nã, b¸c tha vÒ nhÐ?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Cäp ®ång ý lu«n.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1276095" y="1552706"/>
            <a:ext cx="447589" cy="422034"/>
          </a:xfrm>
          <a:prstGeom prst="ellipse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975990" y="3989624"/>
            <a:ext cx="10587255" cy="1948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	Cäp vµ thá ®Õn chç lõa. Thá vê vÞt b­uéc lu«n bèn ch©n cäp. Lõa tha cäp vÒ. ¤ng chñ v« cïng söng sèt,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phôc l¨n chó lõa. Tõ ®ã, «ng cµng quý lõa h¬n.</a:t>
            </a:r>
            <a:endParaRPr/>
          </a:p>
        </p:txBody>
      </p:sp>
      <p:sp>
        <p:nvSpPr>
          <p:cNvPr id="204" name="Google Shape;204;p12"/>
          <p:cNvSpPr/>
          <p:nvPr/>
        </p:nvSpPr>
        <p:spPr>
          <a:xfrm>
            <a:off x="1276095" y="4198778"/>
            <a:ext cx="447589" cy="422034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205" name="Google Shape;205;p1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474526" y="21343"/>
            <a:ext cx="1326949" cy="138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406"/>
            <a:ext cx="12192000" cy="714242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 b="16526" l="18749" r="22266" t="59029"/>
          <a:stretch/>
        </p:blipFill>
        <p:spPr>
          <a:xfrm>
            <a:off x="838200" y="1179794"/>
            <a:ext cx="10363200" cy="254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2295525" y="2283556"/>
            <a:ext cx="581025" cy="542925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02620" y="4836997"/>
            <a:ext cx="1551180" cy="1551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 b="58750" l="14843" r="30781" t="20278"/>
          <a:stretch/>
        </p:blipFill>
        <p:spPr>
          <a:xfrm>
            <a:off x="2179112" y="23812"/>
            <a:ext cx="78337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 b="9758" l="0" r="0" t="0"/>
          <a:stretch/>
        </p:blipFill>
        <p:spPr>
          <a:xfrm>
            <a:off x="2489907" y="2160856"/>
            <a:ext cx="7897596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4"/>
          <p:cNvSpPr txBox="1"/>
          <p:nvPr/>
        </p:nvSpPr>
        <p:spPr>
          <a:xfrm>
            <a:off x="3106607" y="2807352"/>
            <a:ext cx="841330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Ūg chủ ιục chú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2470751" y="4024559"/>
            <a:ext cx="4572000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lừa lắm</a:t>
            </a:r>
            <a:r>
              <a:rPr b="1" i="0" lang="en-US" sz="6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62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893" y="696846"/>
            <a:ext cx="1726477" cy="107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2747375" y="3327005"/>
            <a:ext cx="673381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GIẢI CỨU NHỮNG CHÚ CHIM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2336" y="1691640"/>
            <a:ext cx="22288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063239" y="2050095"/>
            <a:ext cx="1554478" cy="127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84182" y="3107993"/>
            <a:ext cx="791366" cy="90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2435" y="2975042"/>
            <a:ext cx="1275078" cy="79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9979" y="1469145"/>
            <a:ext cx="1031132" cy="103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63070" y="1006353"/>
            <a:ext cx="835122" cy="6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841610" y="650526"/>
            <a:ext cx="787778" cy="82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12923" y="1171251"/>
            <a:ext cx="765091" cy="88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30537" y="2647810"/>
            <a:ext cx="1298656" cy="204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4489" y="132126"/>
            <a:ext cx="1298656" cy="204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233390" y="2352710"/>
            <a:ext cx="1654123" cy="204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06687" y="613885"/>
            <a:ext cx="1298656" cy="204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64792" y="282797"/>
            <a:ext cx="1429967" cy="13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32086" y="1002191"/>
            <a:ext cx="1298656" cy="204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78537" y="-44005"/>
            <a:ext cx="1298656" cy="204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06971" y="0"/>
            <a:ext cx="1715641" cy="170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>
            <a:hlinkClick action="ppaction://hlinksldjump" r:id="rId13"/>
          </p:cNvPr>
          <p:cNvSpPr/>
          <p:nvPr/>
        </p:nvSpPr>
        <p:spPr>
          <a:xfrm>
            <a:off x="1275037" y="2174239"/>
            <a:ext cx="418290" cy="452677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7" name="Google Shape;117;p3">
            <a:hlinkClick action="ppaction://hlinksldjump" r:id="rId14"/>
          </p:cNvPr>
          <p:cNvSpPr/>
          <p:nvPr/>
        </p:nvSpPr>
        <p:spPr>
          <a:xfrm>
            <a:off x="3486323" y="2707190"/>
            <a:ext cx="418290" cy="408909"/>
          </a:xfrm>
          <a:prstGeom prst="ellipse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8" name="Google Shape;118;p3">
            <a:hlinkClick action="ppaction://hlinksldjump" r:id="rId15"/>
          </p:cNvPr>
          <p:cNvSpPr/>
          <p:nvPr/>
        </p:nvSpPr>
        <p:spPr>
          <a:xfrm>
            <a:off x="5946085" y="2117796"/>
            <a:ext cx="476656" cy="469828"/>
          </a:xfrm>
          <a:prstGeom prst="ellipse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9" name="Google Shape;119;p3">
            <a:hlinkClick action="ppaction://hlinksldjump" r:id="rId16"/>
          </p:cNvPr>
          <p:cNvSpPr/>
          <p:nvPr/>
        </p:nvSpPr>
        <p:spPr>
          <a:xfrm>
            <a:off x="8162081" y="3060969"/>
            <a:ext cx="466928" cy="510696"/>
          </a:xfrm>
          <a:prstGeom prst="ellipse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>
            <a:hlinkClick action="ppaction://hlinksldjump" r:id="rId17"/>
          </p:cNvPr>
          <p:cNvSpPr/>
          <p:nvPr/>
        </p:nvSpPr>
        <p:spPr>
          <a:xfrm>
            <a:off x="1693327" y="4665709"/>
            <a:ext cx="425285" cy="47039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1" name="Google Shape;121;p3">
            <a:hlinkClick action="ppaction://hlinksldjump" r:id="rId18"/>
          </p:cNvPr>
          <p:cNvSpPr/>
          <p:nvPr/>
        </p:nvSpPr>
        <p:spPr>
          <a:xfrm>
            <a:off x="9858543" y="4439773"/>
            <a:ext cx="453091" cy="466928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15138" l="23202" r="26562" t="24652"/>
          <a:stretch/>
        </p:blipFill>
        <p:spPr>
          <a:xfrm>
            <a:off x="1352549" y="178531"/>
            <a:ext cx="9544051" cy="643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6" name="Google Shape;13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824" r="7955" t="0"/>
          <a:stretch/>
        </p:blipFill>
        <p:spPr>
          <a:xfrm>
            <a:off x="-38465" y="0"/>
            <a:ext cx="122304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Bµi 93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¤n tËp</a:t>
            </a:r>
            <a:endParaRPr b="0" i="0" sz="8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(tr. 165)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037757" y="2222168"/>
            <a:ext cx="791366" cy="90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28889" l="21094" r="20701" t="30417"/>
          <a:stretch/>
        </p:blipFill>
        <p:spPr>
          <a:xfrm>
            <a:off x="1000125" y="1171575"/>
            <a:ext cx="10462542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975990" y="428366"/>
            <a:ext cx="10434960" cy="6022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Lõa, thá vµ cäp (2)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Thá ®Õn nhµ cäp, thÇm th×: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Cã con lõa n»m bªn ®­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êng. Em buéc ch©n nã, b¸c tha vÒ nhÐ?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Cäp ®ång ý lu«n.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Cäp vµ thá ®Õn chç lõa. Thá vê vÞt b­uéc lu«n bèn ch©n cäp. Lõa tha cäp vÒ. ¤ng chñ v« cïng söng sèt,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phôc l¨n chó lõa. Tõ ®ã, «ng cµng quý lõa h¬n.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TruyÖn cæ Grim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Hång Minh kÓ)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4556773" y="1354473"/>
            <a:ext cx="2619375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thÇm th×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4794898" y="2030748"/>
            <a:ext cx="2619375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bªn ®­</a:t>
            </a: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êng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7557779" y="2051721"/>
            <a:ext cx="2619375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buéc ch©n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2566679" y="3362325"/>
            <a:ext cx="2619375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®ång ý lu«n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6191560" y="4010025"/>
            <a:ext cx="2619375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vê vÞt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7164402" y="4639951"/>
            <a:ext cx="3463277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v« cïng söng sèt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526566" y="5278126"/>
            <a:ext cx="2619375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phôc l¨n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781050" y="5619750"/>
            <a:ext cx="108965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Vê vÞt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lµ gi¶ vê ®Ó che giÊu ®iÒu g× ®ã.</a:t>
            </a: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500" y="642521"/>
            <a:ext cx="82550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781050" y="5619750"/>
            <a:ext cx="108965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Phôc l¨n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lµ rÊt phôc, phôc hÕt møc.</a:t>
            </a:r>
            <a:endParaRPr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215" y="276225"/>
            <a:ext cx="3230404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649436" y="162078"/>
            <a:ext cx="1355398" cy="98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2020-03-31T07:48:00Z</dcterms:created>
  <dc:creator>Admin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