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332" r:id="rId3"/>
    <p:sldId id="324" r:id="rId4"/>
    <p:sldId id="355" r:id="rId5"/>
    <p:sldId id="337" r:id="rId6"/>
    <p:sldId id="282" r:id="rId7"/>
    <p:sldId id="356" r:id="rId8"/>
    <p:sldId id="357" r:id="rId9"/>
    <p:sldId id="358" r:id="rId10"/>
    <p:sldId id="359" r:id="rId11"/>
    <p:sldId id="34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82143" autoAdjust="0"/>
  </p:normalViewPr>
  <p:slideViewPr>
    <p:cSldViewPr snapToGrid="0">
      <p:cViewPr>
        <p:scale>
          <a:sx n="33" d="100"/>
          <a:sy n="33" d="100"/>
        </p:scale>
        <p:origin x="2202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618C2-75AF-432B-AE34-947A4AB0950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8BC60-267D-4491-9841-3F3248CB7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9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94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7610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25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CD31616E-1492-092E-12C6-F7EE4B64725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08820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7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5" Type="http://schemas.openxmlformats.org/officeDocument/2006/relationships/image" Target="../media/image19.sv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790" y="2574908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DD856-84CB-69AD-E0C5-7BA36474C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970" y="368652"/>
            <a:ext cx="3379562" cy="14272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357B49-2138-667E-DB8F-180CEA0ADC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29338">
            <a:off x="1816647" y="2383236"/>
            <a:ext cx="8585916" cy="22268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0EC79F-5911-7E57-9A8E-B7F535A70F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6041" y="4176092"/>
            <a:ext cx="2780017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4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85DAB1-44F5-925C-349A-1B575D96FF04}"/>
              </a:ext>
            </a:extLst>
          </p:cNvPr>
          <p:cNvSpPr/>
          <p:nvPr/>
        </p:nvSpPr>
        <p:spPr>
          <a:xfrm>
            <a:off x="756940" y="8665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6311D7-BA16-9A8C-24A8-70055E6F5AD4}"/>
                  </a:ext>
                </a:extLst>
              </p:cNvPr>
              <p:cNvSpPr txBox="1"/>
              <p:nvPr/>
            </p:nvSpPr>
            <p:spPr>
              <a:xfrm>
                <a:off x="1562100" y="819291"/>
                <a:ext cx="10172700" cy="1516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cách</a:t>
                </a:r>
                <a:r>
                  <a:rPr lang="en-US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thuận</a:t>
                </a:r>
                <a:r>
                  <a:rPr lang="en-US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tiện</a:t>
                </a:r>
                <a:r>
                  <a:rPr lang="en-US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x 11          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6311D7-BA16-9A8C-24A8-70055E6F5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819291"/>
                <a:ext cx="10172700" cy="1516377"/>
              </a:xfrm>
              <a:prstGeom prst="rect">
                <a:avLst/>
              </a:prstGeom>
              <a:blipFill>
                <a:blip r:embed="rId4"/>
                <a:stretch>
                  <a:fillRect l="-1797" t="-7229" b="-5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757744-C8DC-F5B9-4807-F73160306873}"/>
                  </a:ext>
                </a:extLst>
              </p:cNvPr>
              <p:cNvSpPr txBox="1"/>
              <p:nvPr/>
            </p:nvSpPr>
            <p:spPr>
              <a:xfrm>
                <a:off x="1295400" y="2543175"/>
                <a:ext cx="4114800" cy="1924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x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x 11)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1 x 7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7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757744-C8DC-F5B9-4807-F73160306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543175"/>
                <a:ext cx="4114800" cy="1924181"/>
              </a:xfrm>
              <a:prstGeom prst="rect">
                <a:avLst/>
              </a:prstGeom>
              <a:blipFill>
                <a:blip r:embed="rId5"/>
                <a:stretch>
                  <a:fillRect l="-3852" b="-9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3ED6B2-4F14-89D0-39EF-57DA87B2A8A3}"/>
                  </a:ext>
                </a:extLst>
              </p:cNvPr>
              <p:cNvSpPr txBox="1"/>
              <p:nvPr/>
            </p:nvSpPr>
            <p:spPr>
              <a:xfrm>
                <a:off x="6372225" y="2438400"/>
                <a:ext cx="3876675" cy="2948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)</a:t>
                </a: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1</a:t>
                </a: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3ED6B2-4F14-89D0-39EF-57DA87B2A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25" y="2438400"/>
                <a:ext cx="3876675" cy="2948756"/>
              </a:xfrm>
              <a:prstGeom prst="rect">
                <a:avLst/>
              </a:prstGeom>
              <a:blipFill>
                <a:blip r:embed="rId6"/>
                <a:stretch>
                  <a:fillRect l="-3931" b="-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5607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4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967" y="2540114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19BF68-DEE1-E24C-B7F6-CA6545C7E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200" y="2671102"/>
            <a:ext cx="79756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93D4C3-2C27-514A-89E8-2045D2BF5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79E84D-7265-6149-B5CE-5A8662D4F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1447967"/>
            <a:ext cx="57277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7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50" y="-271673"/>
            <a:ext cx="8496300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55" y="3038475"/>
            <a:ext cx="4341252" cy="3473001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2863419" y="1501196"/>
            <a:ext cx="61655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0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1</a:t>
            </a:r>
            <a:r>
              <a:rPr kumimoji="0" lang="nl-NL" sz="54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1B3DF75-4E69-24BC-1F15-42C9CD8FE106}"/>
                  </a:ext>
                </a:extLst>
              </p:cNvPr>
              <p:cNvSpPr/>
              <p:nvPr/>
            </p:nvSpPr>
            <p:spPr>
              <a:xfrm>
                <a:off x="2133044" y="2505075"/>
                <a:ext cx="3574742" cy="1333500"/>
              </a:xfrm>
              <a:prstGeom prst="roundRect">
                <a:avLst/>
              </a:prstGeom>
              <a:solidFill>
                <a:srgbClr val="0A3152"/>
              </a:solidFill>
              <a:ln w="19050">
                <a:solidFill>
                  <a:srgbClr val="0A315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200000"/>
                  </a:lnSpc>
                </a:pPr>
                <a:r>
                  <a:rPr lang="en-US" sz="32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Tính :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1B3DF75-4E69-24BC-1F15-42C9CD8FE1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044" y="2505075"/>
                <a:ext cx="3574742" cy="1333500"/>
              </a:xfrm>
              <a:prstGeom prst="roundRect">
                <a:avLst/>
              </a:prstGeom>
              <a:blipFill>
                <a:blip r:embed="rId5"/>
                <a:stretch>
                  <a:fillRect b="-4955"/>
                </a:stretch>
              </a:blipFill>
              <a:ln w="19050">
                <a:solidFill>
                  <a:srgbClr val="0A315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52265D-6F43-9502-B30E-8CB173B167CF}"/>
                  </a:ext>
                </a:extLst>
              </p:cNvPr>
              <p:cNvSpPr txBox="1"/>
              <p:nvPr/>
            </p:nvSpPr>
            <p:spPr>
              <a:xfrm>
                <a:off x="2422230" y="3854570"/>
                <a:ext cx="6130030" cy="1012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20000"/>
                  </a:lnSpc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𝟕𝟖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𝟖𝟔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𝟒𝟑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kumimoji="0" lang="vi-VN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52265D-6F43-9502-B30E-8CB173B16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230" y="3854570"/>
                <a:ext cx="6130030" cy="1012585"/>
              </a:xfrm>
              <a:prstGeom prst="rect">
                <a:avLst/>
              </a:prstGeom>
              <a:blipFill>
                <a:blip r:embed="rId6"/>
                <a:stretch>
                  <a:fillRect l="-2982" b="-9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917D59F-0B78-3D83-1A80-5D3BE23153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23" y="226162"/>
            <a:ext cx="2577010" cy="25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1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50" y="-271673"/>
            <a:ext cx="8496300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55" y="3038475"/>
            <a:ext cx="4341252" cy="3473001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2863419" y="1501196"/>
            <a:ext cx="61655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0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2</a:t>
            </a:r>
            <a:r>
              <a:rPr kumimoji="0" lang="nl-NL" sz="54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1B3DF75-4E69-24BC-1F15-42C9CD8FE106}"/>
                  </a:ext>
                </a:extLst>
              </p:cNvPr>
              <p:cNvSpPr/>
              <p:nvPr/>
            </p:nvSpPr>
            <p:spPr>
              <a:xfrm>
                <a:off x="2133044" y="2505075"/>
                <a:ext cx="3574742" cy="1333500"/>
              </a:xfrm>
              <a:prstGeom prst="roundRect">
                <a:avLst/>
              </a:prstGeom>
              <a:solidFill>
                <a:srgbClr val="0A3152"/>
              </a:solidFill>
              <a:ln w="19050">
                <a:solidFill>
                  <a:srgbClr val="0A315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Tính: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1B3DF75-4E69-24BC-1F15-42C9CD8FE1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044" y="2505075"/>
                <a:ext cx="3574742" cy="13335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A315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52265D-6F43-9502-B30E-8CB173B167CF}"/>
                  </a:ext>
                </a:extLst>
              </p:cNvPr>
              <p:cNvSpPr txBox="1"/>
              <p:nvPr/>
            </p:nvSpPr>
            <p:spPr>
              <a:xfrm>
                <a:off x="2422230" y="3921245"/>
                <a:ext cx="6130030" cy="987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𝟒𝟐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𝟒𝟐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𝟒𝟐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52265D-6F43-9502-B30E-8CB173B16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230" y="3921245"/>
                <a:ext cx="6130030" cy="987706"/>
              </a:xfrm>
              <a:prstGeom prst="rect">
                <a:avLst/>
              </a:prstGeom>
              <a:blipFill>
                <a:blip r:embed="rId6"/>
                <a:stretch>
                  <a:fillRect l="-3479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917D59F-0B78-3D83-1A80-5D3BE23153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23" y="226162"/>
            <a:ext cx="2577010" cy="25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2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733BCAA-932A-4146-856C-D820FA6ABEE1}"/>
              </a:ext>
            </a:extLst>
          </p:cNvPr>
          <p:cNvSpPr/>
          <p:nvPr/>
        </p:nvSpPr>
        <p:spPr>
          <a:xfrm rot="21401413">
            <a:off x="490576" y="1602677"/>
            <a:ext cx="5484725" cy="43396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 w="7620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srgbClr val="F79646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278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 9">
            <a:extLst>
              <a:ext uri="{FF2B5EF4-FFF2-40B4-BE49-F238E27FC236}">
                <a16:creationId xmlns:a16="http://schemas.microsoft.com/office/drawing/2014/main" id="{F46A2658-29A4-584F-A326-C24DBE1FAEA8}"/>
              </a:ext>
            </a:extLst>
          </p:cNvPr>
          <p:cNvSpPr/>
          <p:nvPr/>
        </p:nvSpPr>
        <p:spPr>
          <a:xfrm rot="692155">
            <a:off x="10112471" y="286435"/>
            <a:ext cx="1536541" cy="1379729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85DAB1-44F5-925C-349A-1B575D96FF04}"/>
              </a:ext>
            </a:extLst>
          </p:cNvPr>
          <p:cNvSpPr/>
          <p:nvPr/>
        </p:nvSpPr>
        <p:spPr>
          <a:xfrm>
            <a:off x="756940" y="8665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6311D7-BA16-9A8C-24A8-70055E6F5AD4}"/>
              </a:ext>
            </a:extLst>
          </p:cNvPr>
          <p:cNvSpPr txBox="1"/>
          <p:nvPr/>
        </p:nvSpPr>
        <p:spPr>
          <a:xfrm>
            <a:off x="1562100" y="819291"/>
            <a:ext cx="10401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177F6C-11E8-DA2F-30B3-52901CC51709}"/>
                  </a:ext>
                </a:extLst>
              </p:cNvPr>
              <p:cNvSpPr txBox="1"/>
              <p:nvPr/>
            </p:nvSpPr>
            <p:spPr>
              <a:xfrm>
                <a:off x="666750" y="1943100"/>
                <a:ext cx="10868025" cy="882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		 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x 3                   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𝟐𝟒</m:t>
                        </m:r>
                      </m:num>
                      <m:den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		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𝟑𝟔</m:t>
                        </m:r>
                      </m:num>
                      <m:den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: 9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177F6C-11E8-DA2F-30B3-52901CC51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50" y="1943100"/>
                <a:ext cx="10868025" cy="882999"/>
              </a:xfrm>
              <a:prstGeom prst="rect">
                <a:avLst/>
              </a:prstGeom>
              <a:blipFill>
                <a:blip r:embed="rId6"/>
                <a:stretch>
                  <a:fillRect l="-729" r="-729" b="-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B5543A-0865-52D5-CA79-94B111D1A261}"/>
                  </a:ext>
                </a:extLst>
              </p:cNvPr>
              <p:cNvSpPr txBox="1"/>
              <p:nvPr/>
            </p:nvSpPr>
            <p:spPr>
              <a:xfrm>
                <a:off x="771525" y="2800350"/>
                <a:ext cx="1790700" cy="2148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B5543A-0865-52D5-CA79-94B111D1A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25" y="2800350"/>
                <a:ext cx="1790700" cy="2148473"/>
              </a:xfrm>
              <a:prstGeom prst="rect">
                <a:avLst/>
              </a:prstGeom>
              <a:blipFill>
                <a:blip r:embed="rId7"/>
                <a:stretch>
                  <a:fillRect l="-8874" b="-2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681A7A-7285-CA57-8FAA-644BFB5490F2}"/>
                  </a:ext>
                </a:extLst>
              </p:cNvPr>
              <p:cNvSpPr txBox="1"/>
              <p:nvPr/>
            </p:nvSpPr>
            <p:spPr>
              <a:xfrm>
                <a:off x="3629025" y="2790825"/>
                <a:ext cx="1790700" cy="2158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681A7A-7285-CA57-8FAA-644BFB549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025" y="2790825"/>
                <a:ext cx="1790700" cy="2158476"/>
              </a:xfrm>
              <a:prstGeom prst="rect">
                <a:avLst/>
              </a:prstGeom>
              <a:blipFill>
                <a:blip r:embed="rId8"/>
                <a:stretch>
                  <a:fillRect l="-8503" b="-3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00CD7C-BD1D-C909-4D97-D7FC6644F4B4}"/>
                  </a:ext>
                </a:extLst>
              </p:cNvPr>
              <p:cNvSpPr txBox="1"/>
              <p:nvPr/>
            </p:nvSpPr>
            <p:spPr>
              <a:xfrm>
                <a:off x="6743700" y="2828925"/>
                <a:ext cx="1790700" cy="2815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𝟒𝟎𝟖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𝟏𝟓𝟑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𝟏𝟑𝟔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𝟓𝟏</m:t>
                        </m:r>
                      </m:den>
                    </m:f>
                  </m:oMath>
                </a14:m>
                <a:endParaRPr lang="en-US" sz="6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00CD7C-BD1D-C909-4D97-D7FC6644F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700" y="2828925"/>
                <a:ext cx="1790700" cy="2815130"/>
              </a:xfrm>
              <a:prstGeom prst="rect">
                <a:avLst/>
              </a:prstGeom>
              <a:blipFill>
                <a:blip r:embed="rId9"/>
                <a:stretch>
                  <a:fillRect l="-6803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47263A-8553-7EAF-6EF0-72AAEAB2387D}"/>
                  </a:ext>
                </a:extLst>
              </p:cNvPr>
              <p:cNvSpPr txBox="1"/>
              <p:nvPr/>
            </p:nvSpPr>
            <p:spPr>
              <a:xfrm>
                <a:off x="9877425" y="2838450"/>
                <a:ext cx="1790700" cy="2257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47263A-8553-7EAF-6EF0-72AAEAB23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7425" y="2838450"/>
                <a:ext cx="1790700" cy="2257413"/>
              </a:xfrm>
              <a:prstGeom prst="rect">
                <a:avLst/>
              </a:prstGeom>
              <a:blipFill>
                <a:blip r:embed="rId10"/>
                <a:stretch>
                  <a:fillRect l="-8503" b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2849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9" grpId="0" build="p"/>
      <p:bldP spid="10" grpId="0" build="p"/>
      <p:bldP spid="11" grpId="0" build="p"/>
      <p:bldP spid="1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 9">
            <a:extLst>
              <a:ext uri="{FF2B5EF4-FFF2-40B4-BE49-F238E27FC236}">
                <a16:creationId xmlns:a16="http://schemas.microsoft.com/office/drawing/2014/main" id="{F46A2658-29A4-584F-A326-C24DBE1FAEA8}"/>
              </a:ext>
            </a:extLst>
          </p:cNvPr>
          <p:cNvSpPr/>
          <p:nvPr/>
        </p:nvSpPr>
        <p:spPr>
          <a:xfrm rot="692155">
            <a:off x="10112471" y="286435"/>
            <a:ext cx="1536541" cy="1379729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85DAB1-44F5-925C-349A-1B575D96FF04}"/>
              </a:ext>
            </a:extLst>
          </p:cNvPr>
          <p:cNvSpPr/>
          <p:nvPr/>
        </p:nvSpPr>
        <p:spPr>
          <a:xfrm>
            <a:off x="756940" y="8665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6311D7-BA16-9A8C-24A8-70055E6F5AD4}"/>
              </a:ext>
            </a:extLst>
          </p:cNvPr>
          <p:cNvSpPr txBox="1"/>
          <p:nvPr/>
        </p:nvSpPr>
        <p:spPr>
          <a:xfrm>
            <a:off x="1562100" y="819291"/>
            <a:ext cx="10401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6C79C1-B579-161F-FCAB-ED36193F7A79}"/>
                  </a:ext>
                </a:extLst>
              </p:cNvPr>
              <p:cNvSpPr txBox="1"/>
              <p:nvPr/>
            </p:nvSpPr>
            <p:spPr>
              <a:xfrm>
                <a:off x="885825" y="1914525"/>
                <a:ext cx="10134600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+ 6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x (6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6C79C1-B579-161F-FCAB-ED36193F7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25" y="1914525"/>
                <a:ext cx="10134600" cy="1080424"/>
              </a:xfrm>
              <a:prstGeom prst="rect">
                <a:avLst/>
              </a:prstGeom>
              <a:blipFill>
                <a:blip r:embed="rId6"/>
                <a:stretch>
                  <a:fillRect l="-2405" r="-361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C15D02-831E-9324-1F01-90BC29E62C91}"/>
                  </a:ext>
                </a:extLst>
              </p:cNvPr>
              <p:cNvSpPr txBox="1"/>
              <p:nvPr/>
            </p:nvSpPr>
            <p:spPr>
              <a:xfrm>
                <a:off x="990600" y="3048000"/>
                <a:ext cx="2847975" cy="3513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+ 6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C15D02-831E-9324-1F01-90BC29E62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048000"/>
                <a:ext cx="2847975" cy="3513013"/>
              </a:xfrm>
              <a:prstGeom prst="rect">
                <a:avLst/>
              </a:prstGeom>
              <a:blipFill>
                <a:blip r:embed="rId7"/>
                <a:stretch>
                  <a:fillRect l="-5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84507C-EF4E-4FBE-667C-77465FFCB5C7}"/>
                  </a:ext>
                </a:extLst>
              </p:cNvPr>
              <p:cNvSpPr txBox="1"/>
              <p:nvPr/>
            </p:nvSpPr>
            <p:spPr>
              <a:xfrm>
                <a:off x="7439025" y="2886075"/>
                <a:ext cx="2847975" cy="2975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x (6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84507C-EF4E-4FBE-667C-77465FFCB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025" y="2886075"/>
                <a:ext cx="2847975" cy="2975366"/>
              </a:xfrm>
              <a:prstGeom prst="rect">
                <a:avLst/>
              </a:prstGeom>
              <a:blipFill>
                <a:blip r:embed="rId8"/>
                <a:stretch>
                  <a:fillRect l="-5342" b="-5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9893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85DAB1-44F5-925C-349A-1B575D96FF04}"/>
              </a:ext>
            </a:extLst>
          </p:cNvPr>
          <p:cNvSpPr/>
          <p:nvPr/>
        </p:nvSpPr>
        <p:spPr>
          <a:xfrm>
            <a:off x="756940" y="8665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6311D7-BA16-9A8C-24A8-70055E6F5AD4}"/>
                  </a:ext>
                </a:extLst>
              </p:cNvPr>
              <p:cNvSpPr txBox="1"/>
              <p:nvPr/>
            </p:nvSpPr>
            <p:spPr>
              <a:xfrm>
                <a:off x="1562100" y="819291"/>
                <a:ext cx="10172700" cy="200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Nam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400 000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tiết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kiệm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Nam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mua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sách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vở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đồ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học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tập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còn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Nam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góp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quỹ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giúp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đỡ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hoàn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cảnh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khó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khăn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Nam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góp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quỹ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giúp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đỡ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hoàn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cảnh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khó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khăn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6311D7-BA16-9A8C-24A8-70055E6F5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819291"/>
                <a:ext cx="10172700" cy="2007344"/>
              </a:xfrm>
              <a:prstGeom prst="rect">
                <a:avLst/>
              </a:prstGeom>
              <a:blipFill>
                <a:blip r:embed="rId4"/>
                <a:stretch>
                  <a:fillRect l="-1198" r="-1258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39BFDE-6ADB-2127-CD75-7A394A78F226}"/>
                  </a:ext>
                </a:extLst>
              </p:cNvPr>
              <p:cNvSpPr txBox="1"/>
              <p:nvPr/>
            </p:nvSpPr>
            <p:spPr>
              <a:xfrm>
                <a:off x="552450" y="3305175"/>
                <a:ext cx="11410949" cy="3328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Nam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mua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sách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vở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học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tập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400 000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150 000 (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Nam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góp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quỹ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giúp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đỡ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hoàn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cảnh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khó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khăn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400 000 – 150 000 = 250 000 (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250 000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endParaRPr lang="en-US" sz="2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39BFDE-6ADB-2127-CD75-7A394A78F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50" y="3305175"/>
                <a:ext cx="11410949" cy="3328925"/>
              </a:xfrm>
              <a:prstGeom prst="rect">
                <a:avLst/>
              </a:prstGeom>
              <a:blipFill>
                <a:blip r:embed="rId5"/>
                <a:stretch>
                  <a:fillRect t="-1465" r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7309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85DAB1-44F5-925C-349A-1B575D96FF04}"/>
              </a:ext>
            </a:extLst>
          </p:cNvPr>
          <p:cNvSpPr/>
          <p:nvPr/>
        </p:nvSpPr>
        <p:spPr>
          <a:xfrm>
            <a:off x="756940" y="8665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6311D7-BA16-9A8C-24A8-70055E6F5AD4}"/>
                  </a:ext>
                </a:extLst>
              </p:cNvPr>
              <p:cNvSpPr txBox="1"/>
              <p:nvPr/>
            </p:nvSpPr>
            <p:spPr>
              <a:xfrm>
                <a:off x="1562100" y="819291"/>
                <a:ext cx="10172700" cy="1690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bìa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chữ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nhật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</a:t>
                </a:r>
                <a:r>
                  <a:rPr lang="en-US" sz="36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rộng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m.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chu vi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bìa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6311D7-BA16-9A8C-24A8-70055E6F5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819291"/>
                <a:ext cx="10172700" cy="1690143"/>
              </a:xfrm>
              <a:prstGeom prst="rect">
                <a:avLst/>
              </a:prstGeom>
              <a:blipFill>
                <a:blip r:embed="rId4"/>
                <a:stretch>
                  <a:fillRect l="-1797" r="-1857" b="-4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39BFDE-6ADB-2127-CD75-7A394A78F226}"/>
                  </a:ext>
                </a:extLst>
              </p:cNvPr>
              <p:cNvSpPr txBox="1"/>
              <p:nvPr/>
            </p:nvSpPr>
            <p:spPr>
              <a:xfrm>
                <a:off x="457200" y="2800350"/>
                <a:ext cx="6867525" cy="3250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bìa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chữ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nhật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(m)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Chu vi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bìa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) x 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(m)</a:t>
                </a:r>
              </a:p>
              <a:p>
                <a:pPr algn="r"/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39BFDE-6ADB-2127-CD75-7A394A78F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00350"/>
                <a:ext cx="6867525" cy="3250890"/>
              </a:xfrm>
              <a:prstGeom prst="rect">
                <a:avLst/>
              </a:prstGeom>
              <a:blipFill>
                <a:blip r:embed="rId5"/>
                <a:stretch>
                  <a:fillRect t="-1873" r="-1686" b="-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E779339-1806-9AEF-DB14-E3949F0E83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1425" y="2867024"/>
            <a:ext cx="3714750" cy="1857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479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35</TotalTime>
  <Words>418</Words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#9Slide07 Cadena</vt:lpstr>
      <vt:lpstr>Arial</vt:lpstr>
      <vt:lpstr>Calibri</vt:lpstr>
      <vt:lpstr>Cambria</vt:lpstr>
      <vt:lpstr>Cambria Math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2024-02-13T07:57:29Z</dcterms:created>
  <dcterms:modified xsi:type="dcterms:W3CDTF">2024-02-20T13:25:01Z</dcterms:modified>
</cp:coreProperties>
</file>