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2" r:id="rId15"/>
    <p:sldId id="313" r:id="rId16"/>
    <p:sldId id="318" r:id="rId17"/>
    <p:sldId id="314" r:id="rId18"/>
    <p:sldId id="315" r:id="rId19"/>
    <p:sldId id="280" r:id="rId20"/>
    <p:sldId id="289" r:id="rId21"/>
    <p:sldId id="317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1" d="100"/>
          <a:sy n="31" d="100"/>
        </p:scale>
        <p:origin x="438" y="3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3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8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7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6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2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3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5" Type="http://schemas.openxmlformats.org/officeDocument/2006/relationships/image" Target="../media/image47.png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9.png"/><Relationship Id="rId9" Type="http://schemas.openxmlformats.org/officeDocument/2006/relationships/image" Target="../media/image8.wmf"/><Relationship Id="rId1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6058" y="2806025"/>
            <a:ext cx="17779729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1: PHƯƠNG TRÌNH ĐƯỜNG THẲNG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731447" y="8787398"/>
            <a:ext cx="17825340" cy="907199"/>
            <a:chOff x="7483861" y="7543801"/>
            <a:chExt cx="17825340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631601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733171" y="55567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37" name="TextBox 36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THAM SỐ CỦA ĐƯỜNG THẲNG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78387" y="9754017"/>
            <a:ext cx="16840199" cy="861774"/>
            <a:chOff x="644526" y="2766774"/>
            <a:chExt cx="16840199" cy="861774"/>
          </a:xfrm>
        </p:grpSpPr>
        <p:sp>
          <p:nvSpPr>
            <p:cNvPr id="53" name="TextBox 52"/>
            <p:cNvSpPr txBox="1"/>
            <p:nvPr/>
          </p:nvSpPr>
          <p:spPr>
            <a:xfrm>
              <a:off x="1906586" y="2766774"/>
              <a:ext cx="15578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4" name="Group 26"/>
          <p:cNvGrpSpPr/>
          <p:nvPr/>
        </p:nvGrpSpPr>
        <p:grpSpPr>
          <a:xfrm>
            <a:off x="4731447" y="10844798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939243" y="4183994"/>
                <a:ext cx="18992168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điểm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44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; 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 điểm của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(2;0)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(−2;0)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(0;2)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(0;−2)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243" y="4183994"/>
                <a:ext cx="18992168" cy="3157403"/>
              </a:xfrm>
              <a:prstGeom prst="rect">
                <a:avLst/>
              </a:prstGeom>
              <a:blipFill rotWithShape="0">
                <a:blip r:embed="rId3"/>
                <a:stretch>
                  <a:fillRect l="-1284" r="-1284" b="-6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970852" y="7511421"/>
                <a:ext cx="18960559" cy="371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Đường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sz="4400"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có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VTCP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en-US" sz="4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VTPT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=(4;−3)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+8=0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4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14:m>
                  <m:oMath xmlns:m="http://schemas.openxmlformats.org/officeDocument/2006/math">
                    <m:r>
                      <a:rPr lang="vi-V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0;2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=(−1;−1)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𝑉𝑇𝑃𝑇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=(1;−1)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852" y="7511421"/>
                <a:ext cx="18960559" cy="3714478"/>
              </a:xfrm>
              <a:prstGeom prst="rect">
                <a:avLst/>
              </a:prstGeom>
              <a:blipFill rotWithShape="0">
                <a:blip r:embed="rId4"/>
                <a:stretch>
                  <a:fillRect l="-1286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06987" y="10241717"/>
                <a:ext cx="12139059" cy="2080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Tọa độ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thỏa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&amp;4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+8=0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+2=0</m:t>
                            </m:r>
                          </m:e>
                        </m:eqAr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40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−2;0</m:t>
                        </m:r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10241717"/>
                <a:ext cx="12139059" cy="2080954"/>
              </a:xfrm>
              <a:prstGeom prst="rect">
                <a:avLst/>
              </a:prstGeom>
              <a:blipFill rotWithShape="0">
                <a:blip r:embed="rId5"/>
                <a:stretch>
                  <a:fillRect l="-1808" t="-5279" r="-18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106987" y="12436792"/>
            <a:ext cx="1980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3510915" algn="l"/>
              </a:tabLst>
            </a:pPr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50458" y="8077200"/>
            <a:ext cx="22976374" cy="5254143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663991"/>
            <a:ext cx="22884315" cy="4420993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22553" y="4547516"/>
                <a:ext cx="18547943" cy="352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indent="-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 trị nào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sau đây vuông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góc?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1590" indent="-21590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=1+(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=2−3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=1−4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53" y="4547516"/>
                <a:ext cx="18547943" cy="3529684"/>
              </a:xfrm>
              <a:prstGeom prst="rect">
                <a:avLst/>
              </a:prstGeom>
              <a:blipFill rotWithShape="0">
                <a:blip r:embed="rId3"/>
                <a:stretch>
                  <a:fillRect l="-1314" t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630987" y="8696677"/>
                <a:ext cx="17526002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+1;−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−3;−4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87" y="8696677"/>
                <a:ext cx="17526002" cy="1541319"/>
              </a:xfrm>
              <a:prstGeom prst="rect">
                <a:avLst/>
              </a:prstGeom>
              <a:blipFill rotWithShape="0">
                <a:blip r:embed="rId4"/>
                <a:stretch>
                  <a:fillRect t="-8333" b="-15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30987" y="12416943"/>
            <a:ext cx="2160463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32574" y="10409542"/>
                <a:ext cx="12192000" cy="21303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4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r>
                  <a:rPr lang="vi-VN" sz="4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4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−3=0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74" y="10409542"/>
                <a:ext cx="12192000" cy="2130327"/>
              </a:xfrm>
              <a:prstGeom prst="rect">
                <a:avLst/>
              </a:prstGeom>
              <a:blipFill rotWithShape="0">
                <a:blip r:embed="rId5"/>
                <a:stretch>
                  <a:fillRect b="-8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3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28242" y="6698229"/>
            <a:ext cx="22976374" cy="6871402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155400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312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06574" y="12438778"/>
            <a:ext cx="219162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888117" y="4267200"/>
                <a:ext cx="1926887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 khi và chỉ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=±1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</m:t>
                    </m:r>
                  </m:oMath>
                </a14:m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17" y="4267200"/>
                <a:ext cx="19268871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297" t="-7905" b="-15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269117" y="8610600"/>
                <a:ext cx="19040270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TH2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17" y="8610600"/>
                <a:ext cx="19040270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280" t="-15789" b="-29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69117" y="7010400"/>
                <a:ext cx="16753228" cy="76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17" y="7010400"/>
                <a:ext cx="16753228" cy="767261"/>
              </a:xfrm>
              <a:prstGeom prst="rect">
                <a:avLst/>
              </a:prstGeom>
              <a:blipFill rotWithShape="0">
                <a:blip r:embed="rId5"/>
                <a:stretch>
                  <a:fillRect l="-1455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206716" y="9962006"/>
                <a:ext cx="8997271" cy="2531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4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≠1</m:t>
                            </m:r>
                          </m:e>
                        </m:eqArr>
                      </m:e>
                    </m:d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=−1.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716" y="9962006"/>
                <a:ext cx="8997271" cy="25311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42796" y="7093360"/>
                <a:ext cx="6539162" cy="750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796" y="7093360"/>
                <a:ext cx="6539162" cy="750975"/>
              </a:xfrm>
              <a:prstGeom prst="rect">
                <a:avLst/>
              </a:prstGeom>
              <a:blipFill rotWithShape="0">
                <a:blip r:embed="rId7"/>
                <a:stretch>
                  <a:fillRect l="-3358" t="-14634" b="-2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58801" y="7826514"/>
                <a:ext cx="119541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song song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thỏa mãn.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01" y="7826514"/>
                <a:ext cx="11954170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16379" r="-86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913495" y="8413286"/>
                <a:ext cx="5363071" cy="1025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0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495" y="8413286"/>
                <a:ext cx="5363071" cy="10259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23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2" grpId="0"/>
      <p:bldP spid="93" grpId="0"/>
      <p:bldP spid="2" grpId="0"/>
      <p:bldP spid="3" grpId="0"/>
      <p:bldP spid="5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818" y="6245342"/>
            <a:ext cx="22976374" cy="7470657"/>
            <a:chOff x="1270511" y="5867400"/>
            <a:chExt cx="22976374" cy="450140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720078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505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872888" y="4171058"/>
                <a:ext cx="18585932" cy="1795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hai đường thẳng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b="0" i="0" dirty="0" smtClean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888" y="4171058"/>
                <a:ext cx="18585932" cy="1795556"/>
              </a:xfrm>
              <a:prstGeom prst="rect">
                <a:avLst/>
              </a:prstGeom>
              <a:blipFill rotWithShape="0">
                <a:blip r:embed="rId3"/>
                <a:stretch>
                  <a:fillRect l="-1312" t="-4407" b="-115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224045" y="8003003"/>
                <a:ext cx="18704342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TH2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045" y="8003003"/>
                <a:ext cx="18704342" cy="999248"/>
              </a:xfrm>
              <a:prstGeom prst="rect">
                <a:avLst/>
              </a:prstGeom>
              <a:blipFill rotWithShape="0">
                <a:blip r:embed="rId4"/>
                <a:stretch>
                  <a:fillRect l="-1336" t="-853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27001" y="6790185"/>
                <a:ext cx="320716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001" y="6790185"/>
                <a:ext cx="320716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7605" t="-979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487987" y="9448800"/>
                <a:ext cx="12801600" cy="195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&amp;3=2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&amp;4=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9448800"/>
                <a:ext cx="12801600" cy="19574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17246" y="6842508"/>
                <a:ext cx="41764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vi-VN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:−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246" y="6842508"/>
                <a:ext cx="417640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03921" y="6842508"/>
                <a:ext cx="583865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 thỏa mãn. 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921" y="6842508"/>
                <a:ext cx="5838650" cy="800219"/>
              </a:xfrm>
              <a:prstGeom prst="rect">
                <a:avLst/>
              </a:prstGeom>
              <a:blipFill rotWithShape="0">
                <a:blip r:embed="rId8"/>
                <a:stretch>
                  <a:fillRect t="-9091" r="-31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762307" y="8073020"/>
            <a:ext cx="597631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30555" algn="l"/>
              </a:tabLst>
            </a:pP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đường thẳng trùng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55854" y="7573407"/>
                <a:ext cx="5782159" cy="16834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5854" y="7573407"/>
                <a:ext cx="5782159" cy="16834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38152" y="8943256"/>
                <a:ext cx="5710987" cy="2841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&amp;4=2</m:t>
                              </m:r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vi-VN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=2</m:t>
                                      </m:r>
                                    </m:e>
                                    <m:e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vi-VN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=−2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152" y="8943256"/>
                <a:ext cx="5710987" cy="28417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01960" y="11950278"/>
                <a:ext cx="9520940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trùng nhau. 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960" y="11950278"/>
                <a:ext cx="9520940" cy="800219"/>
              </a:xfrm>
              <a:prstGeom prst="rect">
                <a:avLst/>
              </a:prstGeom>
              <a:blipFill rotWithShape="0">
                <a:blip r:embed="rId11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6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5" grpId="0"/>
      <p:bldP spid="10" grpId="0"/>
      <p:bldP spid="2" grpId="0"/>
      <p:bldP spid="3" grpId="0"/>
      <p:bldP spid="4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1600" y="5850587"/>
            <a:ext cx="22976374" cy="6036613"/>
            <a:chOff x="1270511" y="5867400"/>
            <a:chExt cx="22976374" cy="363733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336572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355703"/>
            <a:chOff x="1268078" y="3405486"/>
            <a:chExt cx="21624315" cy="172523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339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63275" cy="586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803375" y="4117342"/>
                <a:ext cx="19125012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 kiện của m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375" y="4117342"/>
                <a:ext cx="19125012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307" t="-4797" b="-12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206436" y="7270668"/>
                <a:ext cx="18704342" cy="999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TH2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436" y="7270668"/>
                <a:ext cx="18704342" cy="999248"/>
              </a:xfrm>
              <a:prstGeom prst="rect">
                <a:avLst/>
              </a:prstGeom>
              <a:blipFill rotWithShape="0">
                <a:blip r:embed="rId4"/>
                <a:stretch>
                  <a:fillRect l="-1304" t="-8537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5155653" y="6281314"/>
                <a:ext cx="3207160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80340" algn="l"/>
                  </a:tabLst>
                </a:pPr>
                <a:r>
                  <a:rPr lang="en-US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TH1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53" y="6281314"/>
                <a:ext cx="3207160" cy="871008"/>
              </a:xfrm>
              <a:prstGeom prst="rect">
                <a:avLst/>
              </a:prstGeom>
              <a:blipFill rotWithShape="0">
                <a:blip r:embed="rId5"/>
                <a:stretch>
                  <a:fillRect l="-7795" t="-9091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32187" y="6441768"/>
                <a:ext cx="45562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thỏa </a:t>
                </a:r>
                <a:r>
                  <a:rPr lang="vi-VN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mãn. </a:t>
                </a:r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2187" y="6441768"/>
                <a:ext cx="4556247" cy="707886"/>
              </a:xfrm>
              <a:prstGeom prst="rect">
                <a:avLst/>
              </a:prstGeom>
              <a:blipFill rotWithShape="0">
                <a:blip r:embed="rId6"/>
                <a:stretch>
                  <a:fillRect t="-16379" r="-937" b="-353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233366" y="9517559"/>
                <a:ext cx="30176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≠±1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366" y="9517559"/>
                <a:ext cx="3017621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4961" r="-7071" b="-37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55653" y="10780448"/>
                <a:ext cx="86381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≠±</m:t>
                    </m:r>
                    <m:r>
                      <a:rPr lang="pt-B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pt-B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thỏa điều kiện bài toán.</a:t>
                </a:r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653" y="10780448"/>
                <a:ext cx="863813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2893" t="-17323" r="-1976" b="-346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789341" y="6427865"/>
                <a:ext cx="741395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⇒</m:t>
                        </m:r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9341" y="6427865"/>
                <a:ext cx="7413953" cy="707886"/>
              </a:xfrm>
              <a:prstGeom prst="rect">
                <a:avLst/>
              </a:prstGeom>
              <a:blipFill rotWithShape="0">
                <a:blip r:embed="rId9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40488" y="8025370"/>
                <a:ext cx="7910499" cy="109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pt-BR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vi-VN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ắ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𝑛h𝑎𝑢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88" y="8025370"/>
                <a:ext cx="7910499" cy="1095749"/>
              </a:xfrm>
              <a:prstGeom prst="rect">
                <a:avLst/>
              </a:prstGeom>
              <a:blipFill rotWithShape="0">
                <a:blip r:embed="rId10"/>
                <a:stretch>
                  <a:fillRect l="-2696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0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99" grpId="0"/>
      <p:bldP spid="2" grpId="0"/>
      <p:bldP spid="3" grpId="0"/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27317" y="4074496"/>
                <a:ext cx="11856870" cy="2768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ký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17" y="4074496"/>
                <a:ext cx="11856870" cy="2768963"/>
              </a:xfrm>
              <a:prstGeom prst="rect">
                <a:avLst/>
              </a:prstGeom>
              <a:blipFill rotWithShape="0">
                <a:blip r:embed="rId4"/>
                <a:stretch>
                  <a:fillRect l="-2365" t="-3297" r="-2314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20774"/>
              </p:ext>
            </p:extLst>
          </p:nvPr>
        </p:nvGraphicFramePr>
        <p:xfrm>
          <a:off x="4768850" y="23368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5" imgW="164880" imgH="253800" progId="Equation.DSMT4">
                  <p:embed/>
                </p:oleObj>
              </mc:Choice>
              <mc:Fallback>
                <p:oleObj name="Equation" r:id="rId5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8850" y="23368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16921035" y="7010400"/>
            <a:ext cx="7086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7519931" y="4800600"/>
            <a:ext cx="4887504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20426235" y="6096000"/>
            <a:ext cx="914400" cy="914400"/>
          </a:xfrm>
          <a:prstGeom prst="arc">
            <a:avLst>
              <a:gd name="adj1" fmla="val 16200000"/>
              <a:gd name="adj2" fmla="val 42543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493035" y="6039421"/>
                <a:ext cx="50815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035" y="6039421"/>
                <a:ext cx="508151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139219" y="6096000"/>
                <a:ext cx="7775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19" y="6096000"/>
                <a:ext cx="777521" cy="7386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835435" y="8787081"/>
                <a:ext cx="79175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5435" y="8787081"/>
                <a:ext cx="791755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19826" y="7260588"/>
                <a:ext cx="12192000" cy="15872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85800" indent="-6858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r>
                  <a:rPr lang="en-US" sz="44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 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6" y="7260588"/>
                <a:ext cx="12192000" cy="1587294"/>
              </a:xfrm>
              <a:prstGeom prst="rect">
                <a:avLst/>
              </a:prstGeom>
              <a:blipFill rotWithShape="0">
                <a:blip r:embed="rId10"/>
                <a:stretch>
                  <a:fillRect l="-1800" t="-5000" r="-2050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19825" y="10478310"/>
                <a:ext cx="1474445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25" y="10478310"/>
                <a:ext cx="14744457" cy="800219"/>
              </a:xfrm>
              <a:prstGeom prst="rect">
                <a:avLst/>
              </a:prstGeom>
              <a:blipFill rotWithShape="0">
                <a:blip r:embed="rId11"/>
                <a:stretch>
                  <a:fillRect l="-1282" t="-9160" b="-25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4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1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63587" y="3481713"/>
                <a:ext cx="15925800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4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≤9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3481713"/>
                <a:ext cx="15925800" cy="4339650"/>
              </a:xfrm>
              <a:prstGeom prst="rect">
                <a:avLst/>
              </a:prstGeom>
              <a:blipFill rotWithShape="0">
                <a:blip r:embed="rId4"/>
                <a:stretch>
                  <a:fillRect l="-1722" t="-2107" r="-115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51980"/>
              </p:ext>
            </p:extLst>
          </p:nvPr>
        </p:nvGraphicFramePr>
        <p:xfrm>
          <a:off x="2973387" y="6934200"/>
          <a:ext cx="13662840" cy="289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3016502" imgH="637760" progId="Equation.DSMT4">
                  <p:embed/>
                </p:oleObj>
              </mc:Choice>
              <mc:Fallback>
                <p:oleObj name="Equation" r:id="rId5" imgW="3016502" imgH="63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3387" y="6934200"/>
                        <a:ext cx="13662840" cy="2890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67"/>
          <p:cNvGrpSpPr/>
          <p:nvPr/>
        </p:nvGrpSpPr>
        <p:grpSpPr>
          <a:xfrm>
            <a:off x="763587" y="9588499"/>
            <a:ext cx="3794127" cy="927101"/>
            <a:chOff x="4867276" y="9361488"/>
            <a:chExt cx="3794125" cy="927101"/>
          </a:xfrm>
        </p:grpSpPr>
        <p:sp>
          <p:nvSpPr>
            <p:cNvPr id="15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3587" y="9822656"/>
                <a:ext cx="11833826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   </a:t>
                </a:r>
                <a:endParaRPr lang="vi-VN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9822656"/>
                <a:ext cx="11833826" cy="1431161"/>
              </a:xfrm>
              <a:prstGeom prst="rect">
                <a:avLst/>
              </a:prstGeom>
              <a:blipFill rotWithShape="0">
                <a:blip r:embed="rId7"/>
                <a:stretch>
                  <a:fillRect l="-2060" t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27165"/>
              </p:ext>
            </p:extLst>
          </p:nvPr>
        </p:nvGraphicFramePr>
        <p:xfrm>
          <a:off x="15470187" y="9448800"/>
          <a:ext cx="569595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8" imgW="1257120" imgH="355320" progId="Equation.DSMT4">
                  <p:embed/>
                </p:oleObj>
              </mc:Choice>
              <mc:Fallback>
                <p:oleObj name="Equation" r:id="rId8" imgW="1257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0187" y="9448800"/>
                        <a:ext cx="5695950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768850" y="23368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0" imgW="164880" imgH="253800" progId="Equation.DSMT4">
                  <p:embed/>
                </p:oleObj>
              </mc:Choice>
              <mc:Fallback>
                <p:oleObj name="Equation" r:id="rId10" imgW="16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68850" y="2336800"/>
                        <a:ext cx="1651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8837" y="10972800"/>
                <a:ext cx="19210255" cy="19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⟺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hệ số góc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pt-B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37" y="10972800"/>
                <a:ext cx="19210255" cy="1919500"/>
              </a:xfrm>
              <a:prstGeom prst="rect">
                <a:avLst/>
              </a:prstGeom>
              <a:blipFill rotWithShape="0">
                <a:blip r:embed="rId13"/>
                <a:stretch>
                  <a:fillRect l="-1460" t="-4762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79959" y="2025252"/>
            <a:ext cx="8114809" cy="59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6" cy="686876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97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2518586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786713" y="4138561"/>
                <a:ext cx="19065473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giữa hai đường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  <a:r>
                  <a:rPr lang="en-US" sz="4400" baseline="30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  <a:r>
                  <a:rPr lang="en-US" sz="4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13" y="4138561"/>
                <a:ext cx="19065473" cy="1643912"/>
              </a:xfrm>
              <a:prstGeom prst="rect">
                <a:avLst/>
              </a:prstGeom>
              <a:blipFill rotWithShape="0">
                <a:blip r:embed="rId3"/>
                <a:stretch>
                  <a:fillRect l="-1279" t="-7778" b="-1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967367" y="8569400"/>
                <a:ext cx="18503820" cy="220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11835">
                  <a:tabLst>
                    <a:tab pos="3155315" algn="l"/>
                  </a:tabLs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3.4+4.(−2)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rad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8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367" y="8569400"/>
                <a:ext cx="18503820" cy="22053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734761" y="12009316"/>
            <a:ext cx="219162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6709" y="7382546"/>
                <a:ext cx="1789447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4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09" y="7382546"/>
                <a:ext cx="17894478" cy="1446550"/>
              </a:xfrm>
              <a:prstGeom prst="rect">
                <a:avLst/>
              </a:prstGeom>
              <a:blipFill rotWithShape="0">
                <a:blip r:embed="rId5"/>
                <a:stretch>
                  <a:fillRect t="-8017" b="-19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55395" y="10939950"/>
                <a:ext cx="517150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11835">
                  <a:tabLst>
                    <a:tab pos="31553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95" y="10939950"/>
                <a:ext cx="5171501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0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6" cy="686876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971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6"/>
            <a:ext cx="23114501" cy="3171103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632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78296" y="11041178"/>
            <a:ext cx="2160463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953524" y="4025902"/>
                <a:ext cx="19128592" cy="2535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:6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=10−6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=1+5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 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45°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4" y="4025902"/>
                <a:ext cx="19128592" cy="2535502"/>
              </a:xfrm>
              <a:prstGeom prst="rect">
                <a:avLst/>
              </a:prstGeom>
              <a:blipFill rotWithShape="0">
                <a:blip r:embed="rId3"/>
                <a:stretch>
                  <a:fillRect l="-1307" b="-8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576709" y="7562652"/>
                <a:ext cx="18046878" cy="174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66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=(6;−5).</m:t>
                    </m:r>
                  </m:oMath>
                </a14:m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667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 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=(5;6).</m:t>
                    </m:r>
                  </m:oMath>
                </a14:m>
                <a:endParaRPr lang="en-US" sz="4400" dirty="0" smtClean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709" y="7562652"/>
                <a:ext cx="18046878" cy="1746504"/>
              </a:xfrm>
              <a:prstGeom prst="rect">
                <a:avLst/>
              </a:prstGeom>
              <a:blipFill rotWithShape="0">
                <a:blip r:embed="rId4"/>
                <a:stretch>
                  <a:fillRect l="-1014" t="-7343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53524" y="9273693"/>
                <a:ext cx="12192000" cy="16439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11835">
                  <a:lnSpc>
                    <a:spcPct val="107000"/>
                  </a:lnSpc>
                  <a:spcAft>
                    <a:spcPts val="800"/>
                  </a:spcAft>
                  <a:tabLst>
                    <a:tab pos="3155315" algn="l"/>
                  </a:tabLst>
                </a:pP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6.5+(-5).6=0 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4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r-FR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11835">
                  <a:lnSpc>
                    <a:spcPct val="107000"/>
                  </a:lnSpc>
                  <a:spcAft>
                    <a:spcPts val="800"/>
                  </a:spcAft>
                  <a:tabLst>
                    <a:tab pos="3155315" algn="l"/>
                  </a:tabLst>
                </a:pP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24" y="9273693"/>
                <a:ext cx="12192000" cy="1643912"/>
              </a:xfrm>
              <a:prstGeom prst="rect">
                <a:avLst/>
              </a:prstGeom>
              <a:blipFill rotWithShape="0">
                <a:blip r:embed="rId5"/>
                <a:stretch>
                  <a:fillRect t="-7407" b="-140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4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447800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34987" y="2460507"/>
                <a:ext cx="22769290" cy="545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iii)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2460507"/>
                <a:ext cx="22769290" cy="5456878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564" b="-33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28293" y="7979285"/>
                <a:ext cx="23744371" cy="2213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93" y="7979285"/>
                <a:ext cx="23744371" cy="2213170"/>
              </a:xfrm>
              <a:prstGeom prst="rect">
                <a:avLst/>
              </a:prstGeom>
              <a:blipFill rotWithShape="0">
                <a:blip r:embed="rId4"/>
                <a:stretch>
                  <a:fillRect l="-1027" t="-3857" b="-19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98770"/>
              </p:ext>
            </p:extLst>
          </p:nvPr>
        </p:nvGraphicFramePr>
        <p:xfrm>
          <a:off x="5776304" y="11618868"/>
          <a:ext cx="96075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5" imgW="2120760" imgH="355320" progId="Equation.DSMT4">
                  <p:embed/>
                </p:oleObj>
              </mc:Choice>
              <mc:Fallback>
                <p:oleObj name="Equation" r:id="rId5" imgW="21207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6304" y="11618868"/>
                        <a:ext cx="9607550" cy="161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62850" y="10254355"/>
                <a:ext cx="23809814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   </a:t>
                </a:r>
                <a:endParaRPr lang="vi-VN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50" y="10254355"/>
                <a:ext cx="23809814" cy="2108269"/>
              </a:xfrm>
              <a:prstGeom prst="rect">
                <a:avLst/>
              </a:prstGeom>
              <a:blipFill rotWithShape="0">
                <a:blip r:embed="rId7"/>
                <a:stretch>
                  <a:fillRect l="-1024" t="-54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496" y="1572061"/>
            <a:ext cx="18654491" cy="830997"/>
            <a:chOff x="716184" y="1892299"/>
            <a:chExt cx="18654491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tắt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42803" y="3493095"/>
                <a:ext cx="22769290" cy="5456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ii) 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iii) 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3" y="3493095"/>
                <a:ext cx="22769290" cy="5456878"/>
              </a:xfrm>
              <a:prstGeom prst="rect">
                <a:avLst/>
              </a:prstGeom>
              <a:blipFill rotWithShape="0">
                <a:blip r:embed="rId3"/>
                <a:stretch>
                  <a:fillRect l="-1071" t="-1453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42803" y="8884007"/>
                <a:ext cx="23744371" cy="312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≠0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Ta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3" y="8884007"/>
                <a:ext cx="23744371" cy="3120085"/>
              </a:xfrm>
              <a:prstGeom prst="rect">
                <a:avLst/>
              </a:prstGeom>
              <a:blipFill rotWithShape="0">
                <a:blip r:embed="rId4"/>
                <a:stretch>
                  <a:fillRect l="-1027" t="-2539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976233" y="10914203"/>
                <a:ext cx="5843907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233" y="10914203"/>
                <a:ext cx="5843907" cy="1052019"/>
              </a:xfrm>
              <a:prstGeom prst="rect">
                <a:avLst/>
              </a:prstGeom>
              <a:blipFill rotWithShape="0">
                <a:blip r:embed="rId5"/>
                <a:stretch>
                  <a:fillRect l="-365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851187" y="10929443"/>
                <a:ext cx="5723683" cy="10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187" y="10929443"/>
                <a:ext cx="5723683" cy="1052019"/>
              </a:xfrm>
              <a:prstGeom prst="rect">
                <a:avLst/>
              </a:prstGeom>
              <a:blipFill rotWithShape="0">
                <a:blip r:embed="rId6"/>
                <a:stretch>
                  <a:fillRect l="-372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LUYỆN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918026" y="2536247"/>
                <a:ext cx="23696161" cy="1649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it-IT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Câu 1: </a:t>
                </a:r>
                <a:r>
                  <a:rPr lang="vi-VN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 thẳng Δ</a:t>
                </a:r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 thẳng nào sau đây?</a:t>
                </a:r>
                <a:endParaRPr lang="en-US" sz="4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pt-BR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:−3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r>
                  <a:rPr lang="pt-BR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kumimoji="0" lang="pt-BR" alt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−14=0</m:t>
                    </m:r>
                  </m:oMath>
                </a14:m>
                <a:r>
                  <a:rPr lang="pt-BR" sz="44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8026" y="2536247"/>
                <a:ext cx="23696161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055" t="-4428" r="-180" b="-13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4853" y="4375274"/>
                <a:ext cx="21469533" cy="1643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2:</a:t>
                </a:r>
                <a:r>
                  <a:rPr lang="pt-B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nào sau đây biểu diễn đường thẳng không song song với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−5=0.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53" y="4375274"/>
                <a:ext cx="21469533" cy="1643912"/>
              </a:xfrm>
              <a:prstGeom prst="rect">
                <a:avLst/>
              </a:prstGeom>
              <a:blipFill rotWithShape="0">
                <a:blip r:embed="rId4"/>
                <a:stretch>
                  <a:fillRect l="-1136" t="-7807" b="-144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77518" y="6154922"/>
                <a:ext cx="22553161" cy="2445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3: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5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–1=0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+15=0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qui?</a:t>
                </a:r>
              </a:p>
              <a:p>
                <a:pPr marL="156845" indent="-2286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=− 5 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5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3</m:t>
                    </m:r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–3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8" y="6154922"/>
                <a:ext cx="22553161" cy="2445349"/>
              </a:xfrm>
              <a:prstGeom prst="rect">
                <a:avLst/>
              </a:prstGeom>
              <a:blipFill rotWithShape="0">
                <a:blip r:embed="rId5"/>
                <a:stretch>
                  <a:fillRect l="-1108" t="-5237" r="-1081" b="-9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37011" y="8149647"/>
                <a:ext cx="22857961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4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để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–4=0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=−1+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 tại một điểm nằm trên trục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hoành.	</a:t>
                </a:r>
                <a:r>
                  <a:rPr lang="fr-F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=–1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fr-F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=–2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drd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8149647"/>
                <a:ext cx="22857961" cy="2432910"/>
              </a:xfrm>
              <a:prstGeom prst="rect">
                <a:avLst/>
              </a:prstGeom>
              <a:blipFill rotWithShape="0">
                <a:blip r:embed="rId6"/>
                <a:stretch>
                  <a:fillRect l="-1067" r="-1093" b="-9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37011" y="10610236"/>
                <a:ext cx="22553162" cy="2459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5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 </a:t>
                </a:r>
                <a:r>
                  <a:rPr lang="vi-VN" sz="4400" dirty="0" smtClean="0"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Tìm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=8−</m:t>
                              </m:r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vi-VN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=10+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indent="-18415" algn="just">
                  <a:spcBef>
                    <a:spcPts val="600"/>
                  </a:spcBef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=1 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 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s-ES" sz="4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ã</m:t>
                    </m:r>
                    <m:r>
                      <m:rPr>
                        <m:nor/>
                      </m:rPr>
                      <a:rPr lang="es-ES" sz="4400" dirty="0" err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10610236"/>
                <a:ext cx="22553162" cy="2459328"/>
              </a:xfrm>
              <a:prstGeom prst="rect">
                <a:avLst/>
              </a:prstGeom>
              <a:blipFill rotWithShape="0">
                <a:blip r:embed="rId7"/>
                <a:stretch>
                  <a:fillRect l="-1081" b="-111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9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8026" y="1572055"/>
            <a:ext cx="21486360" cy="830997"/>
            <a:chOff x="1082675" y="1892299"/>
            <a:chExt cx="21490247" cy="83099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TỰ LUYỆN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21652" y="2340751"/>
                <a:ext cx="22248361" cy="2917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6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: </a:t>
                </a:r>
                <a:r>
                  <a:rPr lang="vi-VN" sz="4400" dirty="0" smtClean="0">
                    <a:latin typeface="Times New Roman" panose="02020603050405020304" pitchFamily="18" charset="0"/>
                    <a:ea typeface="Roboto Condensed"/>
                    <a:cs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=2−3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=1−4</m:t>
                              </m:r>
                              <m:r>
                                <a:rPr lang="vi-VN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nhau?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841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 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</a:t>
                </a: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2340751"/>
                <a:ext cx="22248361" cy="2917402"/>
              </a:xfrm>
              <a:prstGeom prst="rect">
                <a:avLst/>
              </a:prstGeom>
              <a:blipFill rotWithShape="0">
                <a:blip r:embed="rId2"/>
                <a:stretch>
                  <a:fillRect l="-1096" r="-82" b="-3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1652" y="5258153"/>
                <a:ext cx="22857961" cy="398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vi-VN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7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:</a:t>
                </a:r>
                <a:r>
                  <a:rPr lang="pt-BR" sz="44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algn="just">
                  <a:lnSpc>
                    <a:spcPct val="107000"/>
                  </a:lnSpc>
                  <a:spcAft>
                    <a:spcPts val="0"/>
                  </a:spcAft>
                  <a:tabLst>
                    <a:tab pos="7385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=8+(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=10−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−76=0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415" algn="just">
                  <a:lnSpc>
                    <a:spcPct val="107000"/>
                  </a:lnSpc>
                  <a:spcAft>
                    <a:spcPts val="0"/>
                  </a:spcAft>
                  <a:tabLst>
                    <a:tab pos="73850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	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s-E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s-E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2" y="5258153"/>
                <a:ext cx="22857961" cy="3984489"/>
              </a:xfrm>
              <a:prstGeom prst="rect">
                <a:avLst/>
              </a:prstGeom>
              <a:blipFill rotWithShape="0">
                <a:blip r:embed="rId3"/>
                <a:stretch>
                  <a:fillRect l="-1067" t="-32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22960" y="8344479"/>
                <a:ext cx="22956653" cy="17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8: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125°</m:t>
                    </m:r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pt-BR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30°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400" b="1" dirty="0" smtClean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8344479"/>
                <a:ext cx="22956653" cy="1796326"/>
              </a:xfrm>
              <a:prstGeom prst="rect">
                <a:avLst/>
              </a:prstGeom>
              <a:blipFill rotWithShape="0">
                <a:blip r:embed="rId4"/>
                <a:stretch>
                  <a:fillRect l="-1062" t="-4068" b="-1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9307" y="10215621"/>
                <a:ext cx="22939826" cy="206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Câu 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Roboto Condensed"/>
                    <a:cs typeface="Times New Roman" panose="02020603050405020304" pitchFamily="18" charset="0"/>
                  </a:rPr>
                  <a:t>9: </a:t>
                </a:r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côsin góc giữa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−7=0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:2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+9=0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pt-B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t-BR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pt-BR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7" y="10215621"/>
                <a:ext cx="22939826" cy="2062039"/>
              </a:xfrm>
              <a:prstGeom prst="rect">
                <a:avLst/>
              </a:prstGeom>
              <a:blipFill rotWithShape="0">
                <a:blip r:embed="rId5"/>
                <a:stretch>
                  <a:fillRect l="-1090" t="-6213" b="-44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987" y="12298488"/>
            <a:ext cx="2321414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ĐÁP 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1A	2D	3C	4D	5A	6C	7A	8D	9A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1"/>
            <a:ext cx="22746383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49704" y="3780853"/>
                <a:ext cx="19874923" cy="1589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Xác định vị trí tương đối của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Song song.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Trùng nhau.</a:t>
                </a:r>
                <a:r>
                  <a:rPr lang="en-US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Vuông góc nhau.		</a:t>
                </a:r>
                <a:r>
                  <a:rPr lang="vi-VN" sz="4000" b="1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:r>
                  <a:rPr lang="vi-VN" sz="4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0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nhau.</a:t>
                </a:r>
                <a:endParaRPr lang="en-US" sz="40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04" y="3780853"/>
                <a:ext cx="19874923" cy="1589153"/>
              </a:xfrm>
              <a:prstGeom prst="rect">
                <a:avLst/>
              </a:prstGeom>
              <a:blipFill rotWithShape="0">
                <a:blip r:embed="rId3"/>
                <a:stretch>
                  <a:fillRect l="-1104" t="-6897" b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372374" y="6468580"/>
                <a:ext cx="21781705" cy="3157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1: Tự luận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 nghiệm của hệ </a:t>
                </a:r>
                <a:r>
                  <a:rPr lang="en-US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+1=0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 vô 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nghiệm,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nhau.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374" y="6468580"/>
                <a:ext cx="21781705" cy="3157403"/>
              </a:xfrm>
              <a:prstGeom prst="rect">
                <a:avLst/>
              </a:prstGeom>
              <a:blipFill rotWithShape="0">
                <a:blip r:embed="rId4"/>
                <a:stretch>
                  <a:fillRect l="-1120" t="-3861" b="-6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34403" y="10051536"/>
                <a:ext cx="21527183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i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 định tỉ lệ :</a:t>
                </a:r>
                <a:r>
                  <a:rPr lang="en-US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 đường thẳng đã cho song song với nhau.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403" y="10051536"/>
                <a:ext cx="21527183" cy="1138838"/>
              </a:xfrm>
              <a:prstGeom prst="rect">
                <a:avLst/>
              </a:prstGeom>
              <a:blipFill rotWithShape="0">
                <a:blip r:embed="rId5"/>
                <a:stretch>
                  <a:fillRect l="-1161" b="-112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72550" y="11420664"/>
            <a:ext cx="5521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34403" y="5633791"/>
            <a:ext cx="23052771" cy="5415209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55899" y="10040489"/>
            <a:ext cx="55218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786714" y="3831319"/>
                <a:ext cx="19217873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−18=0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:3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−19=0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cắt nhau tại điểm có toạ độ:</a:t>
                </a:r>
                <a:r>
                  <a:rPr lang="vi-VN" sz="44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−3;2</m:t>
                        </m: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−3;−2</m:t>
                        </m: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14" y="3831319"/>
                <a:ext cx="19217873" cy="1541319"/>
              </a:xfrm>
              <a:prstGeom prst="rect">
                <a:avLst/>
              </a:prstGeom>
              <a:blipFill rotWithShape="0">
                <a:blip r:embed="rId3"/>
                <a:stretch>
                  <a:fillRect l="-1269" t="-7905" r="-1269" b="-150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55899" y="6658036"/>
                <a:ext cx="19505687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</a:t>
                </a: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 phương </a:t>
                </a: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−18=0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−19=0</m:t>
                            </m:r>
                          </m:e>
                        </m:eqAr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latin typeface="+mj-lt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giao điểm của hai đường </a:t>
                </a:r>
                <a:r>
                  <a:rPr lang="vi-VN" sz="44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 </a:t>
                </a:r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điểm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vi-VN" sz="4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  <a:endParaRPr lang="en-US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99" y="6658036"/>
                <a:ext cx="19505687" cy="2279791"/>
              </a:xfrm>
              <a:prstGeom prst="rect">
                <a:avLst/>
              </a:prstGeom>
              <a:blipFill rotWithShape="0">
                <a:blip r:embed="rId4"/>
                <a:stretch>
                  <a:fillRect l="-1282" b="-1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7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4" y="7213732"/>
            <a:ext cx="22976373" cy="4053294"/>
            <a:chOff x="1270511" y="5867400"/>
            <a:chExt cx="21819676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2920400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773120" y="3790150"/>
                <a:ext cx="19383868" cy="265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 mãn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764540" indent="-7429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AutoNum type="alphaUcPeriod"/>
                  <a:tabLst>
                    <a:tab pos="21590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 nhưng không vuông góc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nhau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vi-VN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59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1590" algn="l"/>
                  </a:tabLst>
                </a:pP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		</a:t>
                </a:r>
                <a:r>
                  <a:rPr lang="vi-VN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Trùng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120" y="3790150"/>
                <a:ext cx="19383868" cy="2653868"/>
              </a:xfrm>
              <a:prstGeom prst="rect">
                <a:avLst/>
              </a:prstGeom>
              <a:blipFill rotWithShape="0">
                <a:blip r:embed="rId3"/>
                <a:stretch>
                  <a:fillRect l="-1164" b="-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598195" y="8389585"/>
                <a:ext cx="20958592" cy="3200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=(4;−3)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=(3;4)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4.3+</m:t>
                    </m:r>
                    <m:d>
                      <m:dPr>
                        <m:ctrlP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.4=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en-US" sz="4800" b="1" dirty="0" smtClean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 </a:t>
                </a:r>
                <a:r>
                  <a:rPr lang="en-US" sz="48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195" y="8389585"/>
                <a:ext cx="20958592" cy="3200428"/>
              </a:xfrm>
              <a:prstGeom prst="rect">
                <a:avLst/>
              </a:prstGeom>
              <a:blipFill rotWithShape="0">
                <a:blip r:embed="rId4"/>
                <a:stretch>
                  <a:fillRect l="-1309" t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36175" y="9160405"/>
                <a:ext cx="12784205" cy="829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1091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nhau.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75" y="9160405"/>
                <a:ext cx="12784205" cy="829394"/>
              </a:xfrm>
              <a:prstGeom prst="rect">
                <a:avLst/>
              </a:prstGeom>
              <a:blipFill rotWithShape="0">
                <a:blip r:embed="rId5"/>
                <a:stretch>
                  <a:fillRect l="-2194" t="-16912" r="-119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5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54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831604" y="4158137"/>
                <a:ext cx="19096783" cy="323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−1=0</m:t>
                    </m:r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=1−5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thỏa mãn</a:t>
                </a: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de-DE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 song nhau.	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21590" algn="l"/>
                    <a:tab pos="3510915" algn="l"/>
                    <a:tab pos="4951095" algn="l"/>
                  </a:tabLst>
                </a:pP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góc nhau 	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de-DE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de-DE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</a:t>
                </a:r>
                <a:r>
                  <a:rPr lang="de-DE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604" y="4158137"/>
                <a:ext cx="19096783" cy="3234347"/>
              </a:xfrm>
              <a:prstGeom prst="rect">
                <a:avLst/>
              </a:prstGeom>
              <a:blipFill rotWithShape="0">
                <a:blip r:embed="rId3"/>
                <a:stretch>
                  <a:fillRect l="-1309" b="-69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4710253" y="7619446"/>
                <a:ext cx="22491892" cy="6192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4;1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1;−5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1 VTPT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</m:oMath>
                </a14:m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−21=0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7;2</m:t>
                        </m:r>
                      </m:e>
                    </m:d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=5.7+1.2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≠0⇒</m:t>
                    </m:r>
                  </m:oMath>
                </a14:m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de-DE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thẳng cắt nhau nhưng không vuông góc</a:t>
                </a:r>
                <a:r>
                  <a:rPr lang="de-DE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tabLst>
                    <a:tab pos="3429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4290" algn="l"/>
                    <a:tab pos="3599815" algn="l"/>
                    <a:tab pos="5039995" algn="l"/>
                  </a:tabLst>
                </a:pP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53" y="7619446"/>
                <a:ext cx="22491892" cy="6192786"/>
              </a:xfrm>
              <a:prstGeom prst="rect">
                <a:avLst/>
              </a:prstGeom>
              <a:blipFill rotWithShape="0">
                <a:blip r:embed="rId4"/>
                <a:stretch>
                  <a:fillRect l="-1111"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4684622" y="3964521"/>
                <a:ext cx="19472367" cy="323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đường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=4+2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=1−3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</m:oMath>
                </a14:m>
                <a:r>
                  <a:rPr lang="vi-VN" sz="4400" dirty="0" smtClean="0">
                    <a:effectLst/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thỏa mãn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 nhau.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nhưng không vuông góc.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  <a:tabLst>
                    <a:tab pos="635" algn="l"/>
                  </a:tabLs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song.		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Vuông góc với nhau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622" y="3964521"/>
                <a:ext cx="19472367" cy="3234347"/>
              </a:xfrm>
              <a:prstGeom prst="rect">
                <a:avLst/>
              </a:prstGeom>
              <a:blipFill rotWithShape="0">
                <a:blip r:embed="rId3"/>
                <a:stretch>
                  <a:fillRect l="-1252" b="-65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121844" y="7603134"/>
                <a:ext cx="18396397" cy="4606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b="1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</a:t>
                </a:r>
                <a:r>
                  <a:rPr lang="vi-VN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=4+2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=1−3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phương trình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14:m>
                  <m:oMath xmlns:m="http://schemas.openxmlformats.org/officeDocument/2006/math"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4+2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1−3</m:t>
                        </m:r>
                        <m:r>
                          <m:rPr>
                            <m:sty m:val="p"/>
                          </m:rPr>
                          <a:rPr lang="vi-VN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−14=0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 (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𝑙𝑢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đú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vi-VN" sz="44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2 đường thẳng này có vô số điểm chung.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 hai đường thẳng trùng nhau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tabLst>
                    <a:tab pos="400050" algn="l"/>
                    <a:tab pos="3048000" algn="l"/>
                    <a:tab pos="4572000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r>
                  <a:rPr lang="en-US" sz="4400" b="1" dirty="0" smtClean="0">
                    <a:solidFill>
                      <a:srgbClr val="000000"/>
                    </a:solidFill>
                    <a:highlight>
                      <a:srgbClr val="00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4" y="7603134"/>
                <a:ext cx="18396397" cy="4606389"/>
              </a:xfrm>
              <a:prstGeom prst="rect">
                <a:avLst/>
              </a:prstGeom>
              <a:blipFill rotWithShape="0">
                <a:blip r:embed="rId4"/>
                <a:stretch>
                  <a:fillRect l="-1325" b="-43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21843" y="12039600"/>
                <a:ext cx="19035145" cy="1603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3201035" algn="l"/>
                  </a:tabLst>
                </a:pPr>
                <a:r>
                  <a:rPr lang="vi-VN" sz="44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𝛥</m:t>
                            </m:r>
                          </m:e>
                          <m:sub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=(3;2)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(4;1)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cũng thuộc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hai đường thẳng này trùng nhau.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3" y="12039600"/>
                <a:ext cx="19035145" cy="1603644"/>
              </a:xfrm>
              <a:prstGeom prst="rect">
                <a:avLst/>
              </a:prstGeom>
              <a:blipFill rotWithShape="0">
                <a:blip r:embed="rId5"/>
                <a:stretch>
                  <a:fillRect l="-1281" t="-4563" b="-14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4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920185" y="4480832"/>
                <a:ext cx="19236803" cy="2265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vi-VN" sz="4400" b="1" dirty="0" smtClean="0">
                    <a:solidFill>
                      <a:srgbClr val="0000FF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(−2;5),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(2;3)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đường thẳng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tại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t</a:t>
                </a:r>
                <a:r>
                  <a:rPr lang="nl-NL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oạ </a:t>
                </a: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nl-NL" sz="4400" b="1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185" y="4480832"/>
                <a:ext cx="19236803" cy="2265813"/>
              </a:xfrm>
              <a:prstGeom prst="rect">
                <a:avLst/>
              </a:prstGeom>
              <a:blipFill rotWithShape="0">
                <a:blip r:embed="rId3"/>
                <a:stretch>
                  <a:fillRect l="-1267" t="-5376" r="-1299" b="-10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604898" y="7905333"/>
                <a:ext cx="18552090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VTCP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4;−2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:2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r>
                  <a:rPr lang="vi-VN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8" y="7905333"/>
                <a:ext cx="18552090" cy="1736629"/>
              </a:xfrm>
              <a:prstGeom prst="rect">
                <a:avLst/>
              </a:prstGeom>
              <a:blipFill rotWithShape="0">
                <a:blip r:embed="rId4"/>
                <a:stretch>
                  <a:fillRect l="-1314" t="-3158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604897" y="11980236"/>
            <a:ext cx="219162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en-US" sz="4400" b="1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04897" y="9445217"/>
                <a:ext cx="17942490" cy="2432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+4=0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−16=0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&amp;2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=16</m:t>
                            </m:r>
                          </m:e>
                        </m:eqAr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vi-VN" sz="44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4;2</m:t>
                        </m:r>
                      </m:e>
                    </m:d>
                  </m:oMath>
                </a14:m>
                <a:r>
                  <a:rPr lang="fr-FR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97" y="9445217"/>
                <a:ext cx="17942490" cy="2432910"/>
              </a:xfrm>
              <a:prstGeom prst="rect">
                <a:avLst/>
              </a:prstGeom>
              <a:blipFill rotWithShape="0">
                <a:blip r:embed="rId5"/>
                <a:stretch>
                  <a:fillRect l="-1359" b="-9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8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minh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80615" y="7213732"/>
            <a:ext cx="22976374" cy="3682868"/>
            <a:chOff x="1270511" y="5867400"/>
            <a:chExt cx="22976374" cy="517902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02551" y="5416499"/>
                <a:ext cx="1183813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2884315" cy="3821604"/>
            <a:chOff x="1268078" y="3405486"/>
            <a:chExt cx="216243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644526" y="1572061"/>
            <a:ext cx="18559461" cy="830997"/>
            <a:chOff x="811214" y="1892299"/>
            <a:chExt cx="18559461" cy="830995"/>
          </a:xfrm>
        </p:grpSpPr>
        <p:sp>
          <p:nvSpPr>
            <p:cNvPr id="51" name="Rounded Rectangle 5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VỊ TRÍ TƯƠNG ĐỐI CỦA HAI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047065" y="4491237"/>
                <a:ext cx="19109924" cy="2080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tọa độ giao điểm của đường thẳng </a:t>
                </a:r>
                <a14:m>
                  <m:oMath xmlns:m="http://schemas.openxmlformats.org/officeDocument/2006/math">
                    <m:r>
                      <a:rPr lang="vi-VN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</m:t>
                    </m:r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trục </a:t>
                </a:r>
                <a:r>
                  <a:rPr lang="vi-VN" sz="4400" dirty="0" smtClean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tung.</a:t>
                </a:r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0;−5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400" b="1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−5;0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065" y="4491237"/>
                <a:ext cx="19109924" cy="2080634"/>
              </a:xfrm>
              <a:prstGeom prst="rect">
                <a:avLst/>
              </a:prstGeom>
              <a:blipFill rotWithShape="0">
                <a:blip r:embed="rId3"/>
                <a:stretch>
                  <a:fillRect l="-1308" t="-6158" b="-52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728463" y="7626772"/>
                <a:ext cx="18123723" cy="371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∆∩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vi-V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⇒</m:t>
                    </m:r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vi-VN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vi-VN" sz="4400" b="0" dirty="0" smtClean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trình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15.0−2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−10=0⇔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4400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0;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vi-VN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vi-VN" sz="4400" dirty="0" smtClean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highlight>
                      <a:srgbClr val="00FF00"/>
                    </a:highlight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highlight>
                      <a:srgbClr val="00FF00"/>
                    </a:highlight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B.</a:t>
                </a: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en-US" sz="4400" dirty="0"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63" y="7626772"/>
                <a:ext cx="18123723" cy="3714799"/>
              </a:xfrm>
              <a:prstGeom prst="rect">
                <a:avLst/>
              </a:prstGeom>
              <a:blipFill rotWithShape="0">
                <a:blip r:embed="rId4"/>
                <a:stretch>
                  <a:fillRect l="-1379" t="-32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5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1045</Words>
  <Application>Microsoft Office PowerPoint</Application>
  <PresentationFormat>Custom</PresentationFormat>
  <Paragraphs>316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AvantGarde</vt:lpstr>
      <vt:lpstr>AvantGarde-Demi</vt:lpstr>
      <vt:lpstr>Calibri</vt:lpstr>
      <vt:lpstr>Cambria Math</vt:lpstr>
      <vt:lpstr>Roboto Condensed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97</cp:revision>
  <dcterms:created xsi:type="dcterms:W3CDTF">2013-08-31T11:42:51Z</dcterms:created>
  <dcterms:modified xsi:type="dcterms:W3CDTF">2020-02-28T01:32:09Z</dcterms:modified>
</cp:coreProperties>
</file>