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notesMasterIdLst>
    <p:notesMasterId r:id="rId14"/>
  </p:notesMasterIdLst>
  <p:sldIdLst>
    <p:sldId id="258" r:id="rId2"/>
    <p:sldId id="259" r:id="rId3"/>
    <p:sldId id="260" r:id="rId4"/>
    <p:sldId id="261" r:id="rId5"/>
    <p:sldId id="262" r:id="rId6"/>
    <p:sldId id="263" r:id="rId7"/>
    <p:sldId id="264" r:id="rId8"/>
    <p:sldId id="270" r:id="rId9"/>
    <p:sldId id="265" r:id="rId10"/>
    <p:sldId id="266" r:id="rId11"/>
    <p:sldId id="267" r:id="rId12"/>
    <p:sldId id="268" r:id="rId13"/>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5" d="100"/>
          <a:sy n="85" d="100"/>
        </p:scale>
        <p:origin x="966" y="60"/>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A63E721-E005-498F-A803-6BD8E4377A99}" type="doc">
      <dgm:prSet loTypeId="urn:microsoft.com/office/officeart/2008/layout/RadialCluster" loCatId="cycle" qsTypeId="urn:microsoft.com/office/officeart/2005/8/quickstyle/simple1" qsCatId="simple" csTypeId="urn:microsoft.com/office/officeart/2005/8/colors/colorful2" csCatId="colorful" phldr="1"/>
      <dgm:spPr/>
      <dgm:t>
        <a:bodyPr/>
        <a:lstStyle/>
        <a:p>
          <a:endParaRPr lang="en-US"/>
        </a:p>
      </dgm:t>
    </dgm:pt>
    <dgm:pt modelId="{99B01DCD-3ACC-49BC-B5C5-BC32087E9F03}">
      <dgm:prSet phldrT="[Text]"/>
      <dgm:spPr/>
      <dgm:t>
        <a:bodyPr/>
        <a:lstStyle/>
        <a:p>
          <a:pPr latinLnBrk="0"/>
          <a:r>
            <a:rPr lang="en-US" smtClean="0"/>
            <a:t>Program</a:t>
          </a:r>
          <a:endParaRPr lang="en-US"/>
        </a:p>
      </dgm:t>
    </dgm:pt>
    <dgm:pt modelId="{A304218F-0D20-456B-A3C4-AE0CF84FC931}" type="parTrans" cxnId="{306D1257-1B66-4AF0-90FA-2AA96639C866}">
      <dgm:prSet/>
      <dgm:spPr/>
      <dgm:t>
        <a:bodyPr/>
        <a:lstStyle/>
        <a:p>
          <a:pPr latinLnBrk="0"/>
          <a:endParaRPr lang="en-US">
            <a:solidFill>
              <a:schemeClr val="tx1"/>
            </a:solidFill>
          </a:endParaRPr>
        </a:p>
      </dgm:t>
    </dgm:pt>
    <dgm:pt modelId="{CE7EE371-8CE2-4FD4-88B6-97A79D90610D}" type="sibTrans" cxnId="{306D1257-1B66-4AF0-90FA-2AA96639C866}">
      <dgm:prSet/>
      <dgm:spPr/>
      <dgm:t>
        <a:bodyPr/>
        <a:lstStyle/>
        <a:p>
          <a:pPr latinLnBrk="0"/>
          <a:endParaRPr lang="en-US">
            <a:solidFill>
              <a:schemeClr val="tx1"/>
            </a:solidFill>
          </a:endParaRPr>
        </a:p>
      </dgm:t>
    </dgm:pt>
    <dgm:pt modelId="{2D215DFA-852B-4FA8-9AC1-6C9831A41848}">
      <dgm:prSet phldrT="[Text]" custT="1"/>
      <dgm:spPr/>
      <dgm:t>
        <a:bodyPr/>
        <a:lstStyle/>
        <a:p>
          <a:pPr latinLnBrk="0"/>
          <a:r>
            <a:rPr lang="en-US" sz="1800" smtClean="0"/>
            <a:t>Name – What kind of program it is </a:t>
          </a:r>
          <a:endParaRPr lang="en-US" sz="1800"/>
        </a:p>
      </dgm:t>
    </dgm:pt>
    <dgm:pt modelId="{47D61D88-2483-4A51-84B4-6389DE9B3FDD}" type="parTrans" cxnId="{57417C98-1D3C-4D21-BFB8-7270EA6BAB40}">
      <dgm:prSet/>
      <dgm:spPr/>
      <dgm:t>
        <a:bodyPr/>
        <a:lstStyle/>
        <a:p>
          <a:pPr latinLnBrk="0"/>
          <a:endParaRPr lang="en-US">
            <a:solidFill>
              <a:schemeClr val="tx1"/>
            </a:solidFill>
          </a:endParaRPr>
        </a:p>
      </dgm:t>
    </dgm:pt>
    <dgm:pt modelId="{DA6EC0EF-255E-4078-8AE3-5BD8D87B086C}" type="sibTrans" cxnId="{57417C98-1D3C-4D21-BFB8-7270EA6BAB40}">
      <dgm:prSet/>
      <dgm:spPr/>
      <dgm:t>
        <a:bodyPr/>
        <a:lstStyle/>
        <a:p>
          <a:pPr latinLnBrk="0"/>
          <a:endParaRPr lang="en-US">
            <a:solidFill>
              <a:schemeClr val="tx1"/>
            </a:solidFill>
          </a:endParaRPr>
        </a:p>
      </dgm:t>
    </dgm:pt>
    <dgm:pt modelId="{1930ABAC-502F-4AA6-9BBD-2A7BE65F88E8}">
      <dgm:prSet phldrT="[Text]" custT="1"/>
      <dgm:spPr/>
      <dgm:t>
        <a:bodyPr/>
        <a:lstStyle/>
        <a:p>
          <a:pPr latinLnBrk="0"/>
          <a:r>
            <a:rPr lang="en-US" sz="1800" smtClean="0"/>
            <a:t>What is it about/ What can you learn from the program</a:t>
          </a:r>
          <a:endParaRPr lang="en-US" sz="1800"/>
        </a:p>
      </dgm:t>
    </dgm:pt>
    <dgm:pt modelId="{C33C28B1-975C-4A1C-A707-CAD2B032B1B5}" type="parTrans" cxnId="{0C6C7ADC-237F-4413-BA2C-7294A5652578}">
      <dgm:prSet/>
      <dgm:spPr/>
      <dgm:t>
        <a:bodyPr/>
        <a:lstStyle/>
        <a:p>
          <a:pPr latinLnBrk="0"/>
          <a:endParaRPr lang="en-US">
            <a:solidFill>
              <a:schemeClr val="tx1"/>
            </a:solidFill>
          </a:endParaRPr>
        </a:p>
      </dgm:t>
    </dgm:pt>
    <dgm:pt modelId="{3D27AB0C-9D84-426D-AEE0-2BEC0AFB1E9A}" type="sibTrans" cxnId="{0C6C7ADC-237F-4413-BA2C-7294A5652578}">
      <dgm:prSet/>
      <dgm:spPr/>
      <dgm:t>
        <a:bodyPr/>
        <a:lstStyle/>
        <a:p>
          <a:pPr latinLnBrk="0"/>
          <a:endParaRPr lang="en-US">
            <a:solidFill>
              <a:schemeClr val="tx1"/>
            </a:solidFill>
          </a:endParaRPr>
        </a:p>
      </dgm:t>
    </dgm:pt>
    <dgm:pt modelId="{95E265A1-F66B-4B03-A441-E898043370BE}">
      <dgm:prSet phldrT="[Text]" custT="1"/>
      <dgm:spPr/>
      <dgm:t>
        <a:bodyPr/>
        <a:lstStyle/>
        <a:p>
          <a:pPr latinLnBrk="0"/>
          <a:r>
            <a:rPr lang="en-US" sz="2000" smtClean="0"/>
            <a:t>When do you watch this program</a:t>
          </a:r>
          <a:endParaRPr lang="en-US" sz="2000"/>
        </a:p>
      </dgm:t>
    </dgm:pt>
    <dgm:pt modelId="{504122EC-B82C-4714-8531-0EE603B1D131}" type="parTrans" cxnId="{32E8677B-D698-431F-80B8-87462878BC91}">
      <dgm:prSet/>
      <dgm:spPr/>
      <dgm:t>
        <a:bodyPr/>
        <a:lstStyle/>
        <a:p>
          <a:pPr latinLnBrk="0"/>
          <a:endParaRPr lang="en-US">
            <a:solidFill>
              <a:schemeClr val="tx1"/>
            </a:solidFill>
          </a:endParaRPr>
        </a:p>
      </dgm:t>
    </dgm:pt>
    <dgm:pt modelId="{17A0CFB1-4704-4AF8-8C7B-AB47C22F1DA7}" type="sibTrans" cxnId="{32E8677B-D698-431F-80B8-87462878BC91}">
      <dgm:prSet/>
      <dgm:spPr/>
      <dgm:t>
        <a:bodyPr/>
        <a:lstStyle/>
        <a:p>
          <a:pPr latinLnBrk="0"/>
          <a:endParaRPr lang="en-US">
            <a:solidFill>
              <a:schemeClr val="tx1"/>
            </a:solidFill>
          </a:endParaRPr>
        </a:p>
      </dgm:t>
    </dgm:pt>
    <dgm:pt modelId="{FD63D31A-D666-4309-AF94-7F4D2CFAC8DC}" type="pres">
      <dgm:prSet presAssocID="{0A63E721-E005-498F-A803-6BD8E4377A99}" presName="Name0" presStyleCnt="0">
        <dgm:presLayoutVars>
          <dgm:chMax val="1"/>
          <dgm:chPref val="1"/>
          <dgm:dir/>
          <dgm:animOne val="branch"/>
          <dgm:animLvl val="lvl"/>
        </dgm:presLayoutVars>
      </dgm:prSet>
      <dgm:spPr/>
      <dgm:t>
        <a:bodyPr/>
        <a:lstStyle/>
        <a:p>
          <a:endParaRPr lang="en-US"/>
        </a:p>
      </dgm:t>
    </dgm:pt>
    <dgm:pt modelId="{1F1924FC-DB02-4448-9BA8-14F7D7214246}" type="pres">
      <dgm:prSet presAssocID="{99B01DCD-3ACC-49BC-B5C5-BC32087E9F03}" presName="singleCycle" presStyleCnt="0"/>
      <dgm:spPr/>
      <dgm:t>
        <a:bodyPr/>
        <a:lstStyle/>
        <a:p>
          <a:endParaRPr lang="en-US"/>
        </a:p>
      </dgm:t>
    </dgm:pt>
    <dgm:pt modelId="{1F5889BC-B1F0-4D44-9957-4A9066179FE6}" type="pres">
      <dgm:prSet presAssocID="{99B01DCD-3ACC-49BC-B5C5-BC32087E9F03}" presName="singleCenter" presStyleLbl="node1" presStyleIdx="0" presStyleCnt="4" custScaleX="181449" custLinFactNeighborX="-91241" custLinFactNeighborY="-8607">
        <dgm:presLayoutVars>
          <dgm:chMax val="7"/>
          <dgm:chPref val="7"/>
        </dgm:presLayoutVars>
      </dgm:prSet>
      <dgm:spPr/>
      <dgm:t>
        <a:bodyPr/>
        <a:lstStyle/>
        <a:p>
          <a:endParaRPr lang="en-US"/>
        </a:p>
      </dgm:t>
    </dgm:pt>
    <dgm:pt modelId="{68B86306-CEAE-40D0-867D-7F6BBD7CCAEA}" type="pres">
      <dgm:prSet presAssocID="{47D61D88-2483-4A51-84B4-6389DE9B3FDD}" presName="Name56" presStyleLbl="parChTrans1D2" presStyleIdx="0" presStyleCnt="3"/>
      <dgm:spPr/>
      <dgm:t>
        <a:bodyPr/>
        <a:lstStyle/>
        <a:p>
          <a:endParaRPr lang="en-US"/>
        </a:p>
      </dgm:t>
    </dgm:pt>
    <dgm:pt modelId="{968ED5F2-6E7E-4275-9459-9DD62AF82422}" type="pres">
      <dgm:prSet presAssocID="{2D215DFA-852B-4FA8-9AC1-6C9831A41848}" presName="text0" presStyleLbl="node1" presStyleIdx="1" presStyleCnt="4" custScaleX="378316" custRadScaleRad="106780" custRadScaleInc="29985">
        <dgm:presLayoutVars>
          <dgm:bulletEnabled val="1"/>
        </dgm:presLayoutVars>
      </dgm:prSet>
      <dgm:spPr/>
      <dgm:t>
        <a:bodyPr/>
        <a:lstStyle/>
        <a:p>
          <a:endParaRPr lang="en-US"/>
        </a:p>
      </dgm:t>
    </dgm:pt>
    <dgm:pt modelId="{BDC26080-5890-416F-AAE6-9D7B5887280C}" type="pres">
      <dgm:prSet presAssocID="{C33C28B1-975C-4A1C-A707-CAD2B032B1B5}" presName="Name56" presStyleLbl="parChTrans1D2" presStyleIdx="1" presStyleCnt="3"/>
      <dgm:spPr/>
      <dgm:t>
        <a:bodyPr/>
        <a:lstStyle/>
        <a:p>
          <a:endParaRPr lang="en-US"/>
        </a:p>
      </dgm:t>
    </dgm:pt>
    <dgm:pt modelId="{EEC9F5FB-054A-4EC4-B7E8-A3105CFF8BBF}" type="pres">
      <dgm:prSet presAssocID="{1930ABAC-502F-4AA6-9BBD-2A7BE65F88E8}" presName="text0" presStyleLbl="node1" presStyleIdx="2" presStyleCnt="4" custScaleX="356621" custScaleY="125981" custRadScaleRad="58162" custRadScaleInc="46792">
        <dgm:presLayoutVars>
          <dgm:bulletEnabled val="1"/>
        </dgm:presLayoutVars>
      </dgm:prSet>
      <dgm:spPr/>
      <dgm:t>
        <a:bodyPr/>
        <a:lstStyle/>
        <a:p>
          <a:endParaRPr lang="en-US"/>
        </a:p>
      </dgm:t>
    </dgm:pt>
    <dgm:pt modelId="{76297ACE-DC89-413F-B6BC-CFA4DF5BA0EB}" type="pres">
      <dgm:prSet presAssocID="{504122EC-B82C-4714-8531-0EE603B1D131}" presName="Name56" presStyleLbl="parChTrans1D2" presStyleIdx="2" presStyleCnt="3"/>
      <dgm:spPr/>
      <dgm:t>
        <a:bodyPr/>
        <a:lstStyle/>
        <a:p>
          <a:endParaRPr lang="en-US"/>
        </a:p>
      </dgm:t>
    </dgm:pt>
    <dgm:pt modelId="{EE1D2D4C-F10D-4385-944A-F268B5F99260}" type="pres">
      <dgm:prSet presAssocID="{95E265A1-F66B-4B03-A441-E898043370BE}" presName="text0" presStyleLbl="node1" presStyleIdx="3" presStyleCnt="4" custScaleX="353696" custScaleY="90529" custRadScaleRad="41485" custRadScaleInc="261364">
        <dgm:presLayoutVars>
          <dgm:bulletEnabled val="1"/>
        </dgm:presLayoutVars>
      </dgm:prSet>
      <dgm:spPr/>
      <dgm:t>
        <a:bodyPr/>
        <a:lstStyle/>
        <a:p>
          <a:endParaRPr lang="en-US"/>
        </a:p>
      </dgm:t>
    </dgm:pt>
  </dgm:ptLst>
  <dgm:cxnLst>
    <dgm:cxn modelId="{84D36532-4011-463C-B8D5-31E792D64BE0}" type="presOf" srcId="{1930ABAC-502F-4AA6-9BBD-2A7BE65F88E8}" destId="{EEC9F5FB-054A-4EC4-B7E8-A3105CFF8BBF}" srcOrd="0" destOrd="0" presId="urn:microsoft.com/office/officeart/2008/layout/RadialCluster"/>
    <dgm:cxn modelId="{70302A19-7A6C-49B5-9EF6-54EE51641330}" type="presOf" srcId="{47D61D88-2483-4A51-84B4-6389DE9B3FDD}" destId="{68B86306-CEAE-40D0-867D-7F6BBD7CCAEA}" srcOrd="0" destOrd="0" presId="urn:microsoft.com/office/officeart/2008/layout/RadialCluster"/>
    <dgm:cxn modelId="{ED000FF5-D92F-4949-BF18-B138C13B29AF}" type="presOf" srcId="{C33C28B1-975C-4A1C-A707-CAD2B032B1B5}" destId="{BDC26080-5890-416F-AAE6-9D7B5887280C}" srcOrd="0" destOrd="0" presId="urn:microsoft.com/office/officeart/2008/layout/RadialCluster"/>
    <dgm:cxn modelId="{9CD4D416-2A44-4E10-912E-FFFF7399AE4B}" type="presOf" srcId="{2D215DFA-852B-4FA8-9AC1-6C9831A41848}" destId="{968ED5F2-6E7E-4275-9459-9DD62AF82422}" srcOrd="0" destOrd="0" presId="urn:microsoft.com/office/officeart/2008/layout/RadialCluster"/>
    <dgm:cxn modelId="{65B9B13C-63D9-4358-A13F-4CC50562511F}" type="presOf" srcId="{0A63E721-E005-498F-A803-6BD8E4377A99}" destId="{FD63D31A-D666-4309-AF94-7F4D2CFAC8DC}" srcOrd="0" destOrd="0" presId="urn:microsoft.com/office/officeart/2008/layout/RadialCluster"/>
    <dgm:cxn modelId="{B32B4953-5306-4F35-B8A7-2578F372E723}" type="presOf" srcId="{504122EC-B82C-4714-8531-0EE603B1D131}" destId="{76297ACE-DC89-413F-B6BC-CFA4DF5BA0EB}" srcOrd="0" destOrd="0" presId="urn:microsoft.com/office/officeart/2008/layout/RadialCluster"/>
    <dgm:cxn modelId="{57417C98-1D3C-4D21-BFB8-7270EA6BAB40}" srcId="{99B01DCD-3ACC-49BC-B5C5-BC32087E9F03}" destId="{2D215DFA-852B-4FA8-9AC1-6C9831A41848}" srcOrd="0" destOrd="0" parTransId="{47D61D88-2483-4A51-84B4-6389DE9B3FDD}" sibTransId="{DA6EC0EF-255E-4078-8AE3-5BD8D87B086C}"/>
    <dgm:cxn modelId="{26547255-1731-4FF7-9DD2-1A7FA2D5BDD3}" type="presOf" srcId="{99B01DCD-3ACC-49BC-B5C5-BC32087E9F03}" destId="{1F5889BC-B1F0-4D44-9957-4A9066179FE6}" srcOrd="0" destOrd="0" presId="urn:microsoft.com/office/officeart/2008/layout/RadialCluster"/>
    <dgm:cxn modelId="{0C6C7ADC-237F-4413-BA2C-7294A5652578}" srcId="{99B01DCD-3ACC-49BC-B5C5-BC32087E9F03}" destId="{1930ABAC-502F-4AA6-9BBD-2A7BE65F88E8}" srcOrd="1" destOrd="0" parTransId="{C33C28B1-975C-4A1C-A707-CAD2B032B1B5}" sibTransId="{3D27AB0C-9D84-426D-AEE0-2BEC0AFB1E9A}"/>
    <dgm:cxn modelId="{777E9F4D-78C8-4CE9-9614-31B1E03E748F}" type="presOf" srcId="{95E265A1-F66B-4B03-A441-E898043370BE}" destId="{EE1D2D4C-F10D-4385-944A-F268B5F99260}" srcOrd="0" destOrd="0" presId="urn:microsoft.com/office/officeart/2008/layout/RadialCluster"/>
    <dgm:cxn modelId="{306D1257-1B66-4AF0-90FA-2AA96639C866}" srcId="{0A63E721-E005-498F-A803-6BD8E4377A99}" destId="{99B01DCD-3ACC-49BC-B5C5-BC32087E9F03}" srcOrd="0" destOrd="0" parTransId="{A304218F-0D20-456B-A3C4-AE0CF84FC931}" sibTransId="{CE7EE371-8CE2-4FD4-88B6-97A79D90610D}"/>
    <dgm:cxn modelId="{32E8677B-D698-431F-80B8-87462878BC91}" srcId="{99B01DCD-3ACC-49BC-B5C5-BC32087E9F03}" destId="{95E265A1-F66B-4B03-A441-E898043370BE}" srcOrd="2" destOrd="0" parTransId="{504122EC-B82C-4714-8531-0EE603B1D131}" sibTransId="{17A0CFB1-4704-4AF8-8C7B-AB47C22F1DA7}"/>
    <dgm:cxn modelId="{1DD7D7C9-22D9-4CFE-AE2D-05BEC33F2BB2}" type="presParOf" srcId="{FD63D31A-D666-4309-AF94-7F4D2CFAC8DC}" destId="{1F1924FC-DB02-4448-9BA8-14F7D7214246}" srcOrd="0" destOrd="0" presId="urn:microsoft.com/office/officeart/2008/layout/RadialCluster"/>
    <dgm:cxn modelId="{9FAFBE33-8DF8-4F6E-B369-F7F752F61D5A}" type="presParOf" srcId="{1F1924FC-DB02-4448-9BA8-14F7D7214246}" destId="{1F5889BC-B1F0-4D44-9957-4A9066179FE6}" srcOrd="0" destOrd="0" presId="urn:microsoft.com/office/officeart/2008/layout/RadialCluster"/>
    <dgm:cxn modelId="{E70EA966-E6AA-42F6-8C3D-F09639FED2FA}" type="presParOf" srcId="{1F1924FC-DB02-4448-9BA8-14F7D7214246}" destId="{68B86306-CEAE-40D0-867D-7F6BBD7CCAEA}" srcOrd="1" destOrd="0" presId="urn:microsoft.com/office/officeart/2008/layout/RadialCluster"/>
    <dgm:cxn modelId="{0749D9A6-1D28-4DFB-BE1D-239B6696D91E}" type="presParOf" srcId="{1F1924FC-DB02-4448-9BA8-14F7D7214246}" destId="{968ED5F2-6E7E-4275-9459-9DD62AF82422}" srcOrd="2" destOrd="0" presId="urn:microsoft.com/office/officeart/2008/layout/RadialCluster"/>
    <dgm:cxn modelId="{6F528C8B-1C9C-4D93-A36F-7E105DDAA26F}" type="presParOf" srcId="{1F1924FC-DB02-4448-9BA8-14F7D7214246}" destId="{BDC26080-5890-416F-AAE6-9D7B5887280C}" srcOrd="3" destOrd="0" presId="urn:microsoft.com/office/officeart/2008/layout/RadialCluster"/>
    <dgm:cxn modelId="{42F6B54F-105F-4B33-B56E-2FC8B7A2950B}" type="presParOf" srcId="{1F1924FC-DB02-4448-9BA8-14F7D7214246}" destId="{EEC9F5FB-054A-4EC4-B7E8-A3105CFF8BBF}" srcOrd="4" destOrd="0" presId="urn:microsoft.com/office/officeart/2008/layout/RadialCluster"/>
    <dgm:cxn modelId="{F10868A1-4BB6-48A7-88F1-231BC555B5AA}" type="presParOf" srcId="{1F1924FC-DB02-4448-9BA8-14F7D7214246}" destId="{76297ACE-DC89-413F-B6BC-CFA4DF5BA0EB}" srcOrd="5" destOrd="0" presId="urn:microsoft.com/office/officeart/2008/layout/RadialCluster"/>
    <dgm:cxn modelId="{B46EFA9B-5976-4599-8369-228B65F8176A}" type="presParOf" srcId="{1F1924FC-DB02-4448-9BA8-14F7D7214246}" destId="{EE1D2D4C-F10D-4385-944A-F268B5F99260}" srcOrd="6" destOrd="0" presId="urn:microsoft.com/office/officeart/2008/layout/RadialCluster"/>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5889BC-B1F0-4D44-9957-4A9066179FE6}">
      <dsp:nvSpPr>
        <dsp:cNvPr id="0" name=""/>
        <dsp:cNvSpPr/>
      </dsp:nvSpPr>
      <dsp:spPr>
        <a:xfrm>
          <a:off x="0" y="1315501"/>
          <a:ext cx="1920669" cy="1058517"/>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6360" tIns="86360" rIns="86360" bIns="86360" numCol="1" spcCol="1270" anchor="ctr" anchorCtr="0">
          <a:noAutofit/>
        </a:bodyPr>
        <a:lstStyle/>
        <a:p>
          <a:pPr lvl="0" algn="ctr" defTabSz="1511300" latinLnBrk="0">
            <a:lnSpc>
              <a:spcPct val="90000"/>
            </a:lnSpc>
            <a:spcBef>
              <a:spcPct val="0"/>
            </a:spcBef>
            <a:spcAft>
              <a:spcPct val="35000"/>
            </a:spcAft>
          </a:pPr>
          <a:r>
            <a:rPr lang="en-US" sz="3400" kern="1200" smtClean="0"/>
            <a:t>Program</a:t>
          </a:r>
          <a:endParaRPr lang="en-US" sz="3400" kern="1200"/>
        </a:p>
      </dsp:txBody>
      <dsp:txXfrm>
        <a:off x="51673" y="1367174"/>
        <a:ext cx="1817323" cy="955171"/>
      </dsp:txXfrm>
    </dsp:sp>
    <dsp:sp modelId="{68B86306-CEAE-40D0-867D-7F6BBD7CCAEA}">
      <dsp:nvSpPr>
        <dsp:cNvPr id="0" name=""/>
        <dsp:cNvSpPr/>
      </dsp:nvSpPr>
      <dsp:spPr>
        <a:xfrm rot="20055093">
          <a:off x="1857361" y="1104592"/>
          <a:ext cx="1275210" cy="0"/>
        </a:xfrm>
        <a:custGeom>
          <a:avLst/>
          <a:gdLst/>
          <a:ahLst/>
          <a:cxnLst/>
          <a:rect l="0" t="0" r="0" b="0"/>
          <a:pathLst>
            <a:path>
              <a:moveTo>
                <a:pt x="0" y="0"/>
              </a:moveTo>
              <a:lnTo>
                <a:pt x="1275210" y="0"/>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68ED5F2-6E7E-4275-9459-9DD62AF82422}">
      <dsp:nvSpPr>
        <dsp:cNvPr id="0" name=""/>
        <dsp:cNvSpPr/>
      </dsp:nvSpPr>
      <dsp:spPr>
        <a:xfrm>
          <a:off x="2462963" y="118396"/>
          <a:ext cx="2683042" cy="709206"/>
        </a:xfrm>
        <a:prstGeom prst="roundRect">
          <a:avLst/>
        </a:prstGeom>
        <a:solidFill>
          <a:schemeClr val="accent2">
            <a:hueOff val="-3569698"/>
            <a:satOff val="9023"/>
            <a:lumOff val="248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800100" latinLnBrk="0">
            <a:lnSpc>
              <a:spcPct val="90000"/>
            </a:lnSpc>
            <a:spcBef>
              <a:spcPct val="0"/>
            </a:spcBef>
            <a:spcAft>
              <a:spcPct val="35000"/>
            </a:spcAft>
          </a:pPr>
          <a:r>
            <a:rPr lang="en-US" sz="1800" kern="1200" smtClean="0"/>
            <a:t>Name – What kind of program it is </a:t>
          </a:r>
          <a:endParaRPr lang="en-US" sz="1800" kern="1200"/>
        </a:p>
      </dsp:txBody>
      <dsp:txXfrm>
        <a:off x="2497584" y="153017"/>
        <a:ext cx="2613800" cy="639964"/>
      </dsp:txXfrm>
    </dsp:sp>
    <dsp:sp modelId="{BDC26080-5890-416F-AAE6-9D7B5887280C}">
      <dsp:nvSpPr>
        <dsp:cNvPr id="0" name=""/>
        <dsp:cNvSpPr/>
      </dsp:nvSpPr>
      <dsp:spPr>
        <a:xfrm rot="1265261">
          <a:off x="1895937" y="2347962"/>
          <a:ext cx="738625" cy="0"/>
        </a:xfrm>
        <a:custGeom>
          <a:avLst/>
          <a:gdLst/>
          <a:ahLst/>
          <a:cxnLst/>
          <a:rect l="0" t="0" r="0" b="0"/>
          <a:pathLst>
            <a:path>
              <a:moveTo>
                <a:pt x="0" y="0"/>
              </a:moveTo>
              <a:lnTo>
                <a:pt x="738625" y="0"/>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EC9F5FB-054A-4EC4-B7E8-A3105CFF8BBF}">
      <dsp:nvSpPr>
        <dsp:cNvPr id="0" name=""/>
        <dsp:cNvSpPr/>
      </dsp:nvSpPr>
      <dsp:spPr>
        <a:xfrm>
          <a:off x="2503716" y="2480840"/>
          <a:ext cx="2529180" cy="893465"/>
        </a:xfrm>
        <a:prstGeom prst="roundRect">
          <a:avLst/>
        </a:prstGeom>
        <a:solidFill>
          <a:schemeClr val="accent2">
            <a:hueOff val="-7139397"/>
            <a:satOff val="18045"/>
            <a:lumOff val="496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800100" latinLnBrk="0">
            <a:lnSpc>
              <a:spcPct val="90000"/>
            </a:lnSpc>
            <a:spcBef>
              <a:spcPct val="0"/>
            </a:spcBef>
            <a:spcAft>
              <a:spcPct val="35000"/>
            </a:spcAft>
          </a:pPr>
          <a:r>
            <a:rPr lang="en-US" sz="1800" kern="1200" smtClean="0"/>
            <a:t>What is it about/ What can you learn from the program</a:t>
          </a:r>
          <a:endParaRPr lang="en-US" sz="1800" kern="1200"/>
        </a:p>
      </dsp:txBody>
      <dsp:txXfrm>
        <a:off x="2547331" y="2524455"/>
        <a:ext cx="2441950" cy="806235"/>
      </dsp:txXfrm>
    </dsp:sp>
    <dsp:sp modelId="{76297ACE-DC89-413F-B6BC-CFA4DF5BA0EB}">
      <dsp:nvSpPr>
        <dsp:cNvPr id="0" name=""/>
        <dsp:cNvSpPr/>
      </dsp:nvSpPr>
      <dsp:spPr>
        <a:xfrm rot="21271237">
          <a:off x="1919527" y="1728775"/>
          <a:ext cx="499824" cy="0"/>
        </a:xfrm>
        <a:custGeom>
          <a:avLst/>
          <a:gdLst/>
          <a:ahLst/>
          <a:cxnLst/>
          <a:rect l="0" t="0" r="0" b="0"/>
          <a:pathLst>
            <a:path>
              <a:moveTo>
                <a:pt x="0" y="0"/>
              </a:moveTo>
              <a:lnTo>
                <a:pt x="499824" y="0"/>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E1D2D4C-F10D-4385-944A-F268B5F99260}">
      <dsp:nvSpPr>
        <dsp:cNvPr id="0" name=""/>
        <dsp:cNvSpPr/>
      </dsp:nvSpPr>
      <dsp:spPr>
        <a:xfrm>
          <a:off x="2418209" y="1263581"/>
          <a:ext cx="2508436" cy="642037"/>
        </a:xfrm>
        <a:prstGeom prst="roundRect">
          <a:avLst/>
        </a:prstGeom>
        <a:solidFill>
          <a:schemeClr val="accent2">
            <a:hueOff val="-10709095"/>
            <a:satOff val="27068"/>
            <a:lumOff val="745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lvl="0" algn="ctr" defTabSz="889000" latinLnBrk="0">
            <a:lnSpc>
              <a:spcPct val="90000"/>
            </a:lnSpc>
            <a:spcBef>
              <a:spcPct val="0"/>
            </a:spcBef>
            <a:spcAft>
              <a:spcPct val="35000"/>
            </a:spcAft>
          </a:pPr>
          <a:r>
            <a:rPr lang="en-US" sz="2000" kern="1200" smtClean="0"/>
            <a:t>When do you watch this program</a:t>
          </a:r>
          <a:endParaRPr lang="en-US" sz="2000" kern="1200"/>
        </a:p>
      </dsp:txBody>
      <dsp:txXfrm>
        <a:off x="2449551" y="1294923"/>
        <a:ext cx="2445752" cy="579353"/>
      </dsp:txXfrm>
    </dsp:sp>
  </dsp:spTree>
</dsp:drawing>
</file>

<file path=ppt/diagrams/layout1.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9F77F0B-F360-4A16-8EF2-C9935ACC409C}" type="datetimeFigureOut">
              <a:rPr lang="en-US" smtClean="0"/>
              <a:t>3/25/2022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27B8994-025B-4B8A-A3B7-6DF7748264A4}" type="slidenum">
              <a:rPr lang="en-US" smtClean="0"/>
              <a:t>‹#›</a:t>
            </a:fld>
            <a:endParaRPr lang="en-US"/>
          </a:p>
        </p:txBody>
      </p:sp>
    </p:spTree>
    <p:extLst>
      <p:ext uri="{BB962C8B-B14F-4D97-AF65-F5344CB8AC3E}">
        <p14:creationId xmlns:p14="http://schemas.microsoft.com/office/powerpoint/2010/main" val="28773314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27B8994-025B-4B8A-A3B7-6DF7748264A4}" type="slidenum">
              <a:rPr lang="en-US" smtClean="0"/>
              <a:t>10</a:t>
            </a:fld>
            <a:endParaRPr lang="en-US"/>
          </a:p>
        </p:txBody>
      </p:sp>
    </p:spTree>
    <p:extLst>
      <p:ext uri="{BB962C8B-B14F-4D97-AF65-F5344CB8AC3E}">
        <p14:creationId xmlns:p14="http://schemas.microsoft.com/office/powerpoint/2010/main" val="391199283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l="2124" r="323" b="422"/>
          <a:stretch/>
        </p:blipFill>
        <p:spPr>
          <a:xfrm>
            <a:off x="1143" y="1"/>
            <a:ext cx="9141714" cy="5143500"/>
          </a:xfrm>
          <a:prstGeom prst="rect">
            <a:avLst/>
          </a:prstGeom>
        </p:spPr>
      </p:pic>
      <p:sp>
        <p:nvSpPr>
          <p:cNvPr id="2" name="Title 1"/>
          <p:cNvSpPr>
            <a:spLocks noGrp="1"/>
          </p:cNvSpPr>
          <p:nvPr>
            <p:ph type="ctrTitle"/>
          </p:nvPr>
        </p:nvSpPr>
        <p:spPr>
          <a:xfrm>
            <a:off x="628650" y="400050"/>
            <a:ext cx="6343650" cy="1371600"/>
          </a:xfrm>
        </p:spPr>
        <p:txBody>
          <a:bodyPr anchor="b">
            <a:normAutofit/>
          </a:bodyPr>
          <a:lstStyle>
            <a:lvl1pPr algn="l">
              <a:defRPr sz="3300"/>
            </a:lvl1pPr>
          </a:lstStyle>
          <a:p>
            <a:r>
              <a:rPr lang="en-US" smtClean="0"/>
              <a:t>Click to edit Master title style</a:t>
            </a:r>
            <a:endParaRPr lang="en-US" dirty="0"/>
          </a:p>
        </p:txBody>
      </p:sp>
      <p:sp>
        <p:nvSpPr>
          <p:cNvPr id="3" name="Subtitle 2"/>
          <p:cNvSpPr>
            <a:spLocks noGrp="1"/>
          </p:cNvSpPr>
          <p:nvPr>
            <p:ph type="subTitle" idx="1"/>
          </p:nvPr>
        </p:nvSpPr>
        <p:spPr>
          <a:xfrm>
            <a:off x="628650" y="1828800"/>
            <a:ext cx="5314950" cy="685800"/>
          </a:xfrm>
        </p:spPr>
        <p:txBody>
          <a:bodyPr>
            <a:normAutofit/>
          </a:bodyPr>
          <a:lstStyle>
            <a:lvl1pPr marL="0" indent="0" algn="l">
              <a:spcBef>
                <a:spcPts val="900"/>
              </a:spcBef>
              <a:buNone/>
              <a:defRPr sz="1800">
                <a:latin typeface="+mj-lt"/>
              </a:defRPr>
            </a:lvl1pPr>
            <a:lvl2pPr marL="342900" indent="0" algn="ctr">
              <a:buNone/>
              <a:defRPr sz="1500"/>
            </a:lvl2pPr>
            <a:lvl3pPr marL="685800" indent="0" algn="ctr">
              <a:buNone/>
              <a:defRPr sz="14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dirty="0"/>
          </a:p>
        </p:txBody>
      </p:sp>
    </p:spTree>
    <p:extLst>
      <p:ext uri="{BB962C8B-B14F-4D97-AF65-F5344CB8AC3E}">
        <p14:creationId xmlns:p14="http://schemas.microsoft.com/office/powerpoint/2010/main" val="4154451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Two Pictures with Captions">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91" y="1287"/>
            <a:ext cx="9141714" cy="5142213"/>
          </a:xfrm>
          <a:prstGeom prst="rect">
            <a:avLst/>
          </a:prstGeom>
        </p:spPr>
      </p:pic>
      <p:sp>
        <p:nvSpPr>
          <p:cNvPr id="2" name="Title 1"/>
          <p:cNvSpPr>
            <a:spLocks noGrp="1"/>
          </p:cNvSpPr>
          <p:nvPr>
            <p:ph type="title"/>
          </p:nvPr>
        </p:nvSpPr>
        <p:spPr>
          <a:xfrm>
            <a:off x="771436" y="4343400"/>
            <a:ext cx="6086564" cy="526256"/>
          </a:xfrm>
        </p:spPr>
        <p:txBody>
          <a:bodyPr vert="horz" lIns="68580" tIns="34290" rIns="68580" bIns="34290" rtlCol="0" anchor="b">
            <a:normAutofit/>
          </a:bodyPr>
          <a:lstStyle>
            <a:lvl1pPr>
              <a:defRPr lang="en-US" sz="1800">
                <a:solidFill>
                  <a:schemeClr val="accent1"/>
                </a:solidFill>
              </a:defRPr>
            </a:lvl1pPr>
          </a:lstStyle>
          <a:p>
            <a:pPr lvl="0"/>
            <a:r>
              <a:rPr lang="en-US" smtClean="0"/>
              <a:t>Click to edit Master title style</a:t>
            </a:r>
            <a:endParaRPr lang="en-US" dirty="0"/>
          </a:p>
        </p:txBody>
      </p:sp>
      <p:sp>
        <p:nvSpPr>
          <p:cNvPr id="7" name="Freeform 5"/>
          <p:cNvSpPr>
            <a:spLocks/>
          </p:cNvSpPr>
          <p:nvPr/>
        </p:nvSpPr>
        <p:spPr bwMode="gray">
          <a:xfrm>
            <a:off x="571500" y="700087"/>
            <a:ext cx="3086100" cy="3082099"/>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68580" tIns="34290" rIns="68580" bIns="34290" numCol="1" anchor="t" anchorCtr="0" compatLnSpc="1">
            <a:prstTxWarp prst="textNoShape">
              <a:avLst/>
            </a:prstTxWarp>
          </a:bodyPr>
          <a:lstStyle/>
          <a:p>
            <a:endParaRPr lang="en-US"/>
          </a:p>
        </p:txBody>
      </p:sp>
      <p:sp>
        <p:nvSpPr>
          <p:cNvPr id="15" name="Picture Placeholder 14" descr="An empty placeholder to add an image. Click on the placeholder and select the image that you wish to add"/>
          <p:cNvSpPr>
            <a:spLocks noGrp="1"/>
          </p:cNvSpPr>
          <p:nvPr>
            <p:ph type="pic" sz="quarter" idx="13"/>
          </p:nvPr>
        </p:nvSpPr>
        <p:spPr>
          <a:xfrm>
            <a:off x="744327" y="834767"/>
            <a:ext cx="2728840" cy="2812739"/>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274320">
            <a:noAutofit/>
          </a:bodyPr>
          <a:lstStyle>
            <a:lvl1pPr marL="0" indent="0" algn="ctr">
              <a:buNone/>
              <a:defRPr/>
            </a:lvl1pPr>
          </a:lstStyle>
          <a:p>
            <a:r>
              <a:rPr lang="en-US" smtClean="0"/>
              <a:t>Click icon to add picture</a:t>
            </a:r>
            <a:endParaRPr lang="en-US"/>
          </a:p>
        </p:txBody>
      </p:sp>
      <p:sp>
        <p:nvSpPr>
          <p:cNvPr id="17" name="Text Placeholder 16"/>
          <p:cNvSpPr>
            <a:spLocks noGrp="1"/>
          </p:cNvSpPr>
          <p:nvPr>
            <p:ph type="body" sz="quarter" idx="14"/>
          </p:nvPr>
        </p:nvSpPr>
        <p:spPr>
          <a:xfrm>
            <a:off x="771436" y="3886200"/>
            <a:ext cx="2674620" cy="370332"/>
          </a:xfrm>
        </p:spPr>
        <p:txBody>
          <a:bodyPr>
            <a:normAutofit/>
          </a:bodyPr>
          <a:lstStyle>
            <a:lvl1pPr marL="0" indent="0">
              <a:buNone/>
              <a:defRPr sz="1400"/>
            </a:lvl1pPr>
            <a:lvl2pPr marL="0" indent="0">
              <a:spcBef>
                <a:spcPts val="900"/>
              </a:spcBef>
              <a:buNone/>
              <a:defRPr sz="1400"/>
            </a:lvl2pPr>
            <a:lvl3pPr marL="0" indent="0">
              <a:spcBef>
                <a:spcPts val="900"/>
              </a:spcBef>
              <a:buNone/>
              <a:defRPr sz="1400"/>
            </a:lvl3pPr>
            <a:lvl4pPr marL="0" indent="0">
              <a:spcBef>
                <a:spcPts val="900"/>
              </a:spcBef>
              <a:buNone/>
              <a:defRPr sz="1400"/>
            </a:lvl4pPr>
            <a:lvl5pPr marL="0" indent="0">
              <a:spcBef>
                <a:spcPts val="900"/>
              </a:spcBef>
              <a:buNone/>
              <a:defRPr sz="1400"/>
            </a:lvl5pPr>
          </a:lstStyle>
          <a:p>
            <a:pPr lvl="0"/>
            <a:r>
              <a:rPr lang="en-US" smtClean="0"/>
              <a:t>Click to edit Master text styles</a:t>
            </a:r>
          </a:p>
        </p:txBody>
      </p:sp>
      <p:sp>
        <p:nvSpPr>
          <p:cNvPr id="18" name="Freeform 5"/>
          <p:cNvSpPr>
            <a:spLocks/>
          </p:cNvSpPr>
          <p:nvPr/>
        </p:nvSpPr>
        <p:spPr bwMode="gray">
          <a:xfrm>
            <a:off x="3975100" y="700087"/>
            <a:ext cx="3086100" cy="3082099"/>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68580" tIns="34290" rIns="68580" bIns="34290" numCol="1" anchor="t" anchorCtr="0" compatLnSpc="1">
            <a:prstTxWarp prst="textNoShape">
              <a:avLst/>
            </a:prstTxWarp>
          </a:bodyPr>
          <a:lstStyle/>
          <a:p>
            <a:endParaRPr lang="en-US"/>
          </a:p>
        </p:txBody>
      </p:sp>
      <p:sp>
        <p:nvSpPr>
          <p:cNvPr id="19" name="Picture Placeholder 18" descr="An empty placeholder to add an image. Click on the placeholder and select the image that you wish to add"/>
          <p:cNvSpPr>
            <a:spLocks noGrp="1"/>
          </p:cNvSpPr>
          <p:nvPr>
            <p:ph type="pic" sz="quarter" idx="15"/>
          </p:nvPr>
        </p:nvSpPr>
        <p:spPr>
          <a:xfrm>
            <a:off x="4147926" y="834767"/>
            <a:ext cx="2728840" cy="2812739"/>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274320">
            <a:noAutofit/>
          </a:bodyPr>
          <a:lstStyle>
            <a:lvl1pPr marL="0" indent="0" algn="ctr">
              <a:buNone/>
              <a:defRPr/>
            </a:lvl1pPr>
          </a:lstStyle>
          <a:p>
            <a:r>
              <a:rPr lang="en-US" smtClean="0"/>
              <a:t>Click icon to add picture</a:t>
            </a:r>
            <a:endParaRPr lang="en-US" dirty="0"/>
          </a:p>
        </p:txBody>
      </p:sp>
      <p:sp>
        <p:nvSpPr>
          <p:cNvPr id="20" name="Text Placeholder 16"/>
          <p:cNvSpPr>
            <a:spLocks noGrp="1"/>
          </p:cNvSpPr>
          <p:nvPr>
            <p:ph type="body" sz="quarter" idx="16"/>
          </p:nvPr>
        </p:nvSpPr>
        <p:spPr>
          <a:xfrm>
            <a:off x="4175036" y="3886200"/>
            <a:ext cx="2674620" cy="370332"/>
          </a:xfrm>
        </p:spPr>
        <p:txBody>
          <a:bodyPr>
            <a:normAutofit/>
          </a:bodyPr>
          <a:lstStyle>
            <a:lvl1pPr marL="0" indent="0">
              <a:buNone/>
              <a:defRPr sz="1400"/>
            </a:lvl1pPr>
            <a:lvl2pPr marL="0" indent="0">
              <a:spcBef>
                <a:spcPts val="900"/>
              </a:spcBef>
              <a:buNone/>
              <a:defRPr sz="1400"/>
            </a:lvl2pPr>
            <a:lvl3pPr marL="0" indent="0">
              <a:spcBef>
                <a:spcPts val="900"/>
              </a:spcBef>
              <a:buNone/>
              <a:defRPr sz="1400"/>
            </a:lvl3pPr>
            <a:lvl4pPr marL="0" indent="0">
              <a:spcBef>
                <a:spcPts val="900"/>
              </a:spcBef>
              <a:buNone/>
              <a:defRPr sz="1400"/>
            </a:lvl4pPr>
            <a:lvl5pPr marL="0" indent="0">
              <a:spcBef>
                <a:spcPts val="900"/>
              </a:spcBef>
              <a:buNone/>
              <a:defRPr sz="1400"/>
            </a:lvl5pPr>
          </a:lstStyle>
          <a:p>
            <a:pPr lvl="0"/>
            <a:r>
              <a:rPr lang="en-US" smtClean="0"/>
              <a:t>Click to edit Master text styles</a:t>
            </a:r>
          </a:p>
        </p:txBody>
      </p:sp>
    </p:spTree>
    <p:extLst>
      <p:ext uri="{BB962C8B-B14F-4D97-AF65-F5344CB8AC3E}">
        <p14:creationId xmlns:p14="http://schemas.microsoft.com/office/powerpoint/2010/main" val="2037772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hree Pictures with Caption">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91" y="1287"/>
            <a:ext cx="9141714" cy="5142213"/>
          </a:xfrm>
          <a:prstGeom prst="rect">
            <a:avLst/>
          </a:prstGeom>
        </p:spPr>
      </p:pic>
      <p:sp>
        <p:nvSpPr>
          <p:cNvPr id="2" name="Title 1"/>
          <p:cNvSpPr>
            <a:spLocks noGrp="1"/>
          </p:cNvSpPr>
          <p:nvPr>
            <p:ph type="title"/>
          </p:nvPr>
        </p:nvSpPr>
        <p:spPr>
          <a:xfrm>
            <a:off x="771436" y="3979068"/>
            <a:ext cx="6078062" cy="434941"/>
          </a:xfrm>
        </p:spPr>
        <p:txBody>
          <a:bodyPr>
            <a:normAutofit/>
          </a:bodyPr>
          <a:lstStyle>
            <a:lvl1pPr>
              <a:defRPr sz="1800">
                <a:solidFill>
                  <a:schemeClr val="accent1"/>
                </a:solidFill>
              </a:defRPr>
            </a:lvl1pPr>
          </a:lstStyle>
          <a:p>
            <a:r>
              <a:rPr lang="en-US" smtClean="0"/>
              <a:t>Click to edit Master title style</a:t>
            </a:r>
            <a:endParaRPr lang="en-US" dirty="0"/>
          </a:p>
        </p:txBody>
      </p:sp>
      <p:sp>
        <p:nvSpPr>
          <p:cNvPr id="7" name="Freeform 5"/>
          <p:cNvSpPr>
            <a:spLocks/>
          </p:cNvSpPr>
          <p:nvPr/>
        </p:nvSpPr>
        <p:spPr bwMode="gray">
          <a:xfrm>
            <a:off x="571500" y="700087"/>
            <a:ext cx="4000500" cy="3082099"/>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68580" tIns="34290" rIns="68580" bIns="34290" numCol="1" anchor="t" anchorCtr="0" compatLnSpc="1">
            <a:prstTxWarp prst="textNoShape">
              <a:avLst/>
            </a:prstTxWarp>
          </a:bodyPr>
          <a:lstStyle/>
          <a:p>
            <a:endParaRPr lang="en-US"/>
          </a:p>
        </p:txBody>
      </p:sp>
      <p:sp>
        <p:nvSpPr>
          <p:cNvPr id="15" name="Picture Placeholder 14" descr="An empty placeholder to add an image. Click on the placeholder and select the image that you wish to add"/>
          <p:cNvSpPr>
            <a:spLocks noGrp="1"/>
          </p:cNvSpPr>
          <p:nvPr>
            <p:ph type="pic" sz="quarter" idx="13"/>
          </p:nvPr>
        </p:nvSpPr>
        <p:spPr>
          <a:xfrm>
            <a:off x="743916" y="834767"/>
            <a:ext cx="3655668" cy="2812739"/>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274320">
            <a:noAutofit/>
          </a:bodyPr>
          <a:lstStyle>
            <a:lvl1pPr marL="0" indent="0" algn="ctr">
              <a:buNone/>
              <a:defRPr/>
            </a:lvl1pPr>
          </a:lstStyle>
          <a:p>
            <a:r>
              <a:rPr lang="en-US" smtClean="0"/>
              <a:t>Click icon to add picture</a:t>
            </a:r>
            <a:endParaRPr lang="en-US"/>
          </a:p>
        </p:txBody>
      </p:sp>
      <p:sp>
        <p:nvSpPr>
          <p:cNvPr id="18" name="Freeform 5"/>
          <p:cNvSpPr>
            <a:spLocks/>
          </p:cNvSpPr>
          <p:nvPr/>
        </p:nvSpPr>
        <p:spPr bwMode="gray">
          <a:xfrm>
            <a:off x="4742905" y="725487"/>
            <a:ext cx="2243207" cy="1450788"/>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68580" tIns="34290" rIns="68580" bIns="34290" numCol="1" anchor="t" anchorCtr="0" compatLnSpc="1">
            <a:prstTxWarp prst="textNoShape">
              <a:avLst/>
            </a:prstTxWarp>
          </a:bodyPr>
          <a:lstStyle/>
          <a:p>
            <a:endParaRPr lang="en-US"/>
          </a:p>
        </p:txBody>
      </p:sp>
      <p:sp>
        <p:nvSpPr>
          <p:cNvPr id="19" name="Picture Placeholder 18" descr="An empty placeholder to add an image. Click on the placeholder and select the image that you wish to add"/>
          <p:cNvSpPr>
            <a:spLocks noGrp="1"/>
          </p:cNvSpPr>
          <p:nvPr>
            <p:ph type="pic" sz="quarter" idx="15"/>
          </p:nvPr>
        </p:nvSpPr>
        <p:spPr>
          <a:xfrm>
            <a:off x="4879519" y="832307"/>
            <a:ext cx="1969979" cy="1237148"/>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37160">
            <a:noAutofit/>
          </a:bodyPr>
          <a:lstStyle>
            <a:lvl1pPr marL="0" indent="0" algn="ctr">
              <a:buNone/>
              <a:defRPr/>
            </a:lvl1pPr>
          </a:lstStyle>
          <a:p>
            <a:r>
              <a:rPr lang="en-US" smtClean="0"/>
              <a:t>Click icon to add picture</a:t>
            </a:r>
            <a:endParaRPr lang="en-US"/>
          </a:p>
        </p:txBody>
      </p:sp>
      <p:sp>
        <p:nvSpPr>
          <p:cNvPr id="12" name="Freeform 5"/>
          <p:cNvSpPr>
            <a:spLocks/>
          </p:cNvSpPr>
          <p:nvPr/>
        </p:nvSpPr>
        <p:spPr bwMode="gray">
          <a:xfrm>
            <a:off x="4742905" y="2295716"/>
            <a:ext cx="2243207" cy="1450788"/>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68580" tIns="34290" rIns="68580" bIns="34290" numCol="1" anchor="t" anchorCtr="0" compatLnSpc="1">
            <a:prstTxWarp prst="textNoShape">
              <a:avLst/>
            </a:prstTxWarp>
          </a:bodyPr>
          <a:lstStyle/>
          <a:p>
            <a:endParaRPr lang="en-US"/>
          </a:p>
        </p:txBody>
      </p:sp>
      <p:sp>
        <p:nvSpPr>
          <p:cNvPr id="13" name="Picture Placeholder 12" descr="An empty placeholder to add an image. Click on the placeholder and select the image that you wish to add"/>
          <p:cNvSpPr>
            <a:spLocks noGrp="1"/>
          </p:cNvSpPr>
          <p:nvPr>
            <p:ph type="pic" sz="quarter" idx="16"/>
          </p:nvPr>
        </p:nvSpPr>
        <p:spPr>
          <a:xfrm>
            <a:off x="4879519" y="2402536"/>
            <a:ext cx="1969979" cy="1237148"/>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37160">
            <a:noAutofit/>
          </a:bodyPr>
          <a:lstStyle>
            <a:lvl1pPr marL="0" indent="0" algn="ctr">
              <a:buNone/>
              <a:defRPr/>
            </a:lvl1pPr>
          </a:lstStyle>
          <a:p>
            <a:r>
              <a:rPr lang="en-US" smtClean="0"/>
              <a:t>Click icon to add picture</a:t>
            </a:r>
            <a:endParaRPr lang="en-US" dirty="0"/>
          </a:p>
        </p:txBody>
      </p:sp>
      <p:sp>
        <p:nvSpPr>
          <p:cNvPr id="17" name="Text Placeholder 16"/>
          <p:cNvSpPr>
            <a:spLocks noGrp="1"/>
          </p:cNvSpPr>
          <p:nvPr>
            <p:ph type="body" sz="quarter" idx="14"/>
          </p:nvPr>
        </p:nvSpPr>
        <p:spPr>
          <a:xfrm>
            <a:off x="771436" y="4439441"/>
            <a:ext cx="6078062" cy="373065"/>
          </a:xfrm>
        </p:spPr>
        <p:txBody>
          <a:bodyPr>
            <a:normAutofit/>
          </a:bodyPr>
          <a:lstStyle>
            <a:lvl1pPr marL="0" indent="0">
              <a:spcBef>
                <a:spcPts val="0"/>
              </a:spcBef>
              <a:buNone/>
              <a:defRPr sz="1200"/>
            </a:lvl1pPr>
            <a:lvl2pPr marL="0" indent="0">
              <a:spcBef>
                <a:spcPts val="900"/>
              </a:spcBef>
              <a:buNone/>
              <a:defRPr sz="1400"/>
            </a:lvl2pPr>
            <a:lvl3pPr marL="0" indent="0">
              <a:spcBef>
                <a:spcPts val="900"/>
              </a:spcBef>
              <a:buNone/>
              <a:defRPr sz="1400"/>
            </a:lvl3pPr>
            <a:lvl4pPr marL="0" indent="0">
              <a:spcBef>
                <a:spcPts val="900"/>
              </a:spcBef>
              <a:buNone/>
              <a:defRPr sz="1400"/>
            </a:lvl4pPr>
            <a:lvl5pPr marL="0" indent="0">
              <a:spcBef>
                <a:spcPts val="900"/>
              </a:spcBef>
              <a:buNone/>
              <a:defRPr sz="1400"/>
            </a:lvl5pPr>
          </a:lstStyle>
          <a:p>
            <a:pPr lvl="0"/>
            <a:r>
              <a:rPr lang="en-US" smtClean="0"/>
              <a:t>Click to edit Master text styles</a:t>
            </a:r>
          </a:p>
        </p:txBody>
      </p:sp>
    </p:spTree>
    <p:extLst>
      <p:ext uri="{BB962C8B-B14F-4D97-AF65-F5344CB8AC3E}">
        <p14:creationId xmlns:p14="http://schemas.microsoft.com/office/powerpoint/2010/main" val="1017792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Five Pictures">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72" y="213"/>
            <a:ext cx="9141714" cy="5144786"/>
          </a:xfrm>
          <a:prstGeom prst="rect">
            <a:avLst/>
          </a:prstGeom>
        </p:spPr>
      </p:pic>
      <p:sp>
        <p:nvSpPr>
          <p:cNvPr id="2" name="Title 1"/>
          <p:cNvSpPr>
            <a:spLocks noGrp="1"/>
          </p:cNvSpPr>
          <p:nvPr>
            <p:ph type="title"/>
          </p:nvPr>
        </p:nvSpPr>
        <p:spPr>
          <a:xfrm>
            <a:off x="7258050" y="273844"/>
            <a:ext cx="1600200" cy="1154906"/>
          </a:xfrm>
        </p:spPr>
        <p:txBody>
          <a:bodyPr vert="horz" lIns="68580" tIns="34290" rIns="68580" bIns="34290" rtlCol="0" anchor="b">
            <a:normAutofit/>
          </a:bodyPr>
          <a:lstStyle>
            <a:lvl1pPr>
              <a:defRPr lang="en-US" sz="1800">
                <a:solidFill>
                  <a:schemeClr val="accent1"/>
                </a:solidFill>
              </a:defRPr>
            </a:lvl1pPr>
          </a:lstStyle>
          <a:p>
            <a:pPr lvl="0"/>
            <a:r>
              <a:rPr lang="en-US" smtClean="0"/>
              <a:t>Click to edit Master title style</a:t>
            </a:r>
            <a:endParaRPr lang="en-US"/>
          </a:p>
        </p:txBody>
      </p:sp>
      <p:sp>
        <p:nvSpPr>
          <p:cNvPr id="8" name="Freeform 5"/>
          <p:cNvSpPr>
            <a:spLocks/>
          </p:cNvSpPr>
          <p:nvPr/>
        </p:nvSpPr>
        <p:spPr bwMode="gray">
          <a:xfrm>
            <a:off x="3136900" y="198784"/>
            <a:ext cx="3924299" cy="2265017"/>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68580" tIns="34290" rIns="68580" bIns="34290" numCol="1" anchor="t" anchorCtr="0" compatLnSpc="1">
            <a:prstTxWarp prst="textNoShape">
              <a:avLst/>
            </a:prstTxWarp>
          </a:bodyPr>
          <a:lstStyle/>
          <a:p>
            <a:endParaRPr lang="en-US"/>
          </a:p>
        </p:txBody>
      </p:sp>
      <p:sp>
        <p:nvSpPr>
          <p:cNvPr id="9" name="Picture Placeholder 8" descr="An empty placeholder to add an image. Click on the placeholder and select the image that you wish to add"/>
          <p:cNvSpPr>
            <a:spLocks noGrp="1"/>
          </p:cNvSpPr>
          <p:nvPr>
            <p:ph type="pic" sz="quarter" idx="13"/>
          </p:nvPr>
        </p:nvSpPr>
        <p:spPr>
          <a:xfrm>
            <a:off x="3318326" y="327237"/>
            <a:ext cx="3561446" cy="2008111"/>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274320">
            <a:noAutofit/>
          </a:bodyPr>
          <a:lstStyle>
            <a:lvl1pPr marL="0" indent="0" algn="ctr">
              <a:buNone/>
              <a:defRPr/>
            </a:lvl1pPr>
          </a:lstStyle>
          <a:p>
            <a:r>
              <a:rPr lang="en-US" smtClean="0"/>
              <a:t>Click icon to add picture</a:t>
            </a:r>
            <a:endParaRPr lang="en-US" dirty="0"/>
          </a:p>
        </p:txBody>
      </p:sp>
      <p:sp>
        <p:nvSpPr>
          <p:cNvPr id="10" name="Freeform 5"/>
          <p:cNvSpPr>
            <a:spLocks/>
          </p:cNvSpPr>
          <p:nvPr/>
        </p:nvSpPr>
        <p:spPr bwMode="gray">
          <a:xfrm>
            <a:off x="612141" y="288543"/>
            <a:ext cx="2359659" cy="1421008"/>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68580" tIns="34290" rIns="68580" bIns="34290" numCol="1" anchor="t" anchorCtr="0" compatLnSpc="1">
            <a:prstTxWarp prst="textNoShape">
              <a:avLst/>
            </a:prstTxWarp>
          </a:bodyPr>
          <a:lstStyle/>
          <a:p>
            <a:endParaRPr lang="en-US"/>
          </a:p>
        </p:txBody>
      </p:sp>
      <p:sp>
        <p:nvSpPr>
          <p:cNvPr id="11" name="Picture Placeholder 10" descr="An empty placeholder to add an image. Click on the placeholder and select the image that you wish to add"/>
          <p:cNvSpPr>
            <a:spLocks noGrp="1"/>
          </p:cNvSpPr>
          <p:nvPr>
            <p:ph type="pic" sz="quarter" idx="15"/>
          </p:nvPr>
        </p:nvSpPr>
        <p:spPr>
          <a:xfrm>
            <a:off x="759767" y="403674"/>
            <a:ext cx="2064409" cy="1190744"/>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37160">
            <a:noAutofit/>
          </a:bodyPr>
          <a:lstStyle>
            <a:lvl1pPr marL="0" indent="0" algn="ctr">
              <a:buNone/>
              <a:defRPr/>
            </a:lvl1pPr>
          </a:lstStyle>
          <a:p>
            <a:r>
              <a:rPr lang="en-US" smtClean="0"/>
              <a:t>Click icon to add picture</a:t>
            </a:r>
            <a:endParaRPr lang="en-US"/>
          </a:p>
        </p:txBody>
      </p:sp>
      <p:sp>
        <p:nvSpPr>
          <p:cNvPr id="12" name="Freeform 5"/>
          <p:cNvSpPr>
            <a:spLocks/>
          </p:cNvSpPr>
          <p:nvPr/>
        </p:nvSpPr>
        <p:spPr bwMode="gray">
          <a:xfrm>
            <a:off x="612141" y="1858771"/>
            <a:ext cx="2359659" cy="1421008"/>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68580" tIns="34290" rIns="68580" bIns="34290" numCol="1" anchor="t" anchorCtr="0" compatLnSpc="1">
            <a:prstTxWarp prst="textNoShape">
              <a:avLst/>
            </a:prstTxWarp>
          </a:bodyPr>
          <a:lstStyle/>
          <a:p>
            <a:endParaRPr lang="en-US"/>
          </a:p>
        </p:txBody>
      </p:sp>
      <p:sp>
        <p:nvSpPr>
          <p:cNvPr id="13" name="Picture Placeholder 12" descr="An empty placeholder to add an image. Click on the placeholder and select the image that you wish to add"/>
          <p:cNvSpPr>
            <a:spLocks noGrp="1"/>
          </p:cNvSpPr>
          <p:nvPr>
            <p:ph type="pic" sz="quarter" idx="16"/>
          </p:nvPr>
        </p:nvSpPr>
        <p:spPr>
          <a:xfrm>
            <a:off x="759767" y="1973902"/>
            <a:ext cx="2064409" cy="1190744"/>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37160">
            <a:noAutofit/>
          </a:bodyPr>
          <a:lstStyle>
            <a:lvl1pPr marL="0" indent="0" algn="ctr">
              <a:buNone/>
              <a:defRPr/>
            </a:lvl1pPr>
          </a:lstStyle>
          <a:p>
            <a:r>
              <a:rPr lang="en-US" smtClean="0"/>
              <a:t>Click icon to add picture</a:t>
            </a:r>
            <a:endParaRPr lang="en-US"/>
          </a:p>
        </p:txBody>
      </p:sp>
      <p:sp>
        <p:nvSpPr>
          <p:cNvPr id="14" name="Freeform 5"/>
          <p:cNvSpPr>
            <a:spLocks/>
          </p:cNvSpPr>
          <p:nvPr/>
        </p:nvSpPr>
        <p:spPr bwMode="gray">
          <a:xfrm>
            <a:off x="612141" y="3429000"/>
            <a:ext cx="2359659" cy="1421008"/>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68580" tIns="34290" rIns="68580" bIns="34290" numCol="1" anchor="t" anchorCtr="0" compatLnSpc="1">
            <a:prstTxWarp prst="textNoShape">
              <a:avLst/>
            </a:prstTxWarp>
          </a:bodyPr>
          <a:lstStyle/>
          <a:p>
            <a:endParaRPr lang="en-US"/>
          </a:p>
        </p:txBody>
      </p:sp>
      <p:sp>
        <p:nvSpPr>
          <p:cNvPr id="15" name="Picture Placeholder 14" descr="An empty placeholder to add an image. Click on the placeholder and select the image that you wish to add"/>
          <p:cNvSpPr>
            <a:spLocks noGrp="1"/>
          </p:cNvSpPr>
          <p:nvPr>
            <p:ph type="pic" sz="quarter" idx="17"/>
          </p:nvPr>
        </p:nvSpPr>
        <p:spPr>
          <a:xfrm>
            <a:off x="759767" y="3544131"/>
            <a:ext cx="2064409" cy="1190744"/>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37160">
            <a:noAutofit/>
          </a:bodyPr>
          <a:lstStyle>
            <a:lvl1pPr marL="0" indent="0" algn="ctr">
              <a:buNone/>
              <a:defRPr/>
            </a:lvl1pPr>
          </a:lstStyle>
          <a:p>
            <a:r>
              <a:rPr lang="en-US" smtClean="0"/>
              <a:t>Click icon to add picture</a:t>
            </a:r>
            <a:endParaRPr lang="en-US" dirty="0"/>
          </a:p>
        </p:txBody>
      </p:sp>
      <p:sp>
        <p:nvSpPr>
          <p:cNvPr id="20" name="Freeform 5"/>
          <p:cNvSpPr>
            <a:spLocks/>
          </p:cNvSpPr>
          <p:nvPr/>
        </p:nvSpPr>
        <p:spPr bwMode="gray">
          <a:xfrm>
            <a:off x="3136900" y="2586384"/>
            <a:ext cx="3924299" cy="2265017"/>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68580" tIns="34290" rIns="68580" bIns="34290" numCol="1" anchor="t" anchorCtr="0" compatLnSpc="1">
            <a:prstTxWarp prst="textNoShape">
              <a:avLst/>
            </a:prstTxWarp>
          </a:bodyPr>
          <a:lstStyle/>
          <a:p>
            <a:endParaRPr lang="en-US"/>
          </a:p>
        </p:txBody>
      </p:sp>
      <p:sp>
        <p:nvSpPr>
          <p:cNvPr id="21" name="Picture Placeholder 20" descr="An empty placeholder to add an image. Click on the placeholder and select the image that you wish to add"/>
          <p:cNvSpPr>
            <a:spLocks noGrp="1"/>
          </p:cNvSpPr>
          <p:nvPr>
            <p:ph type="pic" sz="quarter" idx="18"/>
          </p:nvPr>
        </p:nvSpPr>
        <p:spPr>
          <a:xfrm>
            <a:off x="3318326" y="2714837"/>
            <a:ext cx="3561446" cy="2008111"/>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274320">
            <a:noAutofit/>
          </a:bodyPr>
          <a:lstStyle>
            <a:lvl1pPr marL="0" indent="0" algn="ctr">
              <a:buNone/>
              <a:defRPr/>
            </a:lvl1pPr>
          </a:lstStyle>
          <a:p>
            <a:r>
              <a:rPr lang="en-US" smtClean="0"/>
              <a:t>Click icon to add picture</a:t>
            </a:r>
            <a:endParaRPr lang="en-US" dirty="0"/>
          </a:p>
        </p:txBody>
      </p:sp>
    </p:spTree>
    <p:extLst>
      <p:ext uri="{BB962C8B-B14F-4D97-AF65-F5344CB8AC3E}">
        <p14:creationId xmlns:p14="http://schemas.microsoft.com/office/powerpoint/2010/main" val="864672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7FC8593D-7C47-471E-A8DF-97AC4FFD13F5}" type="datetimeFigureOut">
              <a:rPr lang="en-US" smtClean="0"/>
              <a:t>3/25/2022</a:t>
            </a:fld>
            <a:endParaRPr lang="en-US"/>
          </a:p>
        </p:txBody>
      </p:sp>
      <p:sp>
        <p:nvSpPr>
          <p:cNvPr id="6" name="Slide Number Placeholder 5"/>
          <p:cNvSpPr>
            <a:spLocks noGrp="1"/>
          </p:cNvSpPr>
          <p:nvPr>
            <p:ph type="sldNum" sz="quarter" idx="12"/>
          </p:nvPr>
        </p:nvSpPr>
        <p:spPr/>
        <p:txBody>
          <a:bodyPr/>
          <a:lstStyle/>
          <a:p>
            <a:fld id="{16252240-D281-4D91-8AEC-801853E5E9B7}" type="slidenum">
              <a:rPr lang="en-US" smtClean="0"/>
              <a:t>‹#›</a:t>
            </a:fld>
            <a:endParaRPr lang="en-US"/>
          </a:p>
        </p:txBody>
      </p:sp>
    </p:spTree>
    <p:extLst>
      <p:ext uri="{BB962C8B-B14F-4D97-AF65-F5344CB8AC3E}">
        <p14:creationId xmlns:p14="http://schemas.microsoft.com/office/powerpoint/2010/main" val="1443261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273844"/>
            <a:ext cx="1371599" cy="37052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43000" y="273844"/>
            <a:ext cx="5143500" cy="37052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7FC8593D-7C47-471E-A8DF-97AC4FFD13F5}" type="datetimeFigureOut">
              <a:rPr lang="en-US" smtClean="0"/>
              <a:t>3/25/2022</a:t>
            </a:fld>
            <a:endParaRPr lang="en-US"/>
          </a:p>
        </p:txBody>
      </p:sp>
      <p:sp>
        <p:nvSpPr>
          <p:cNvPr id="6" name="Slide Number Placeholder 5"/>
          <p:cNvSpPr>
            <a:spLocks noGrp="1"/>
          </p:cNvSpPr>
          <p:nvPr>
            <p:ph type="sldNum" sz="quarter" idx="12"/>
          </p:nvPr>
        </p:nvSpPr>
        <p:spPr/>
        <p:txBody>
          <a:bodyPr/>
          <a:lstStyle/>
          <a:p>
            <a:fld id="{16252240-D281-4D91-8AEC-801853E5E9B7}" type="slidenum">
              <a:rPr lang="en-US" smtClean="0"/>
              <a:t>‹#›</a:t>
            </a:fld>
            <a:endParaRPr lang="en-US"/>
          </a:p>
        </p:txBody>
      </p:sp>
    </p:spTree>
    <p:extLst>
      <p:ext uri="{BB962C8B-B14F-4D97-AF65-F5344CB8AC3E}">
        <p14:creationId xmlns:p14="http://schemas.microsoft.com/office/powerpoint/2010/main" val="3926244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Cover Slide layout">
    <p:bg>
      <p:bgPr>
        <a:solidFill>
          <a:schemeClr val="accent1"/>
        </a:solidFill>
        <a:effectLst/>
      </p:bgPr>
    </p:bg>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3851920" y="1794902"/>
            <a:ext cx="5292080" cy="1080121"/>
          </a:xfrm>
          <a:prstGeom prst="rect">
            <a:avLst/>
          </a:prstGeom>
        </p:spPr>
        <p:txBody>
          <a:bodyPr anchor="ctr"/>
          <a:lstStyle>
            <a:lvl1pPr marL="0" indent="0" algn="l">
              <a:lnSpc>
                <a:spcPct val="100000"/>
              </a:lnSpc>
              <a:buNone/>
              <a:defRPr b="0" baseline="0">
                <a:solidFill>
                  <a:schemeClr val="bg1"/>
                </a:solidFill>
                <a:latin typeface="+mj-lt"/>
                <a:cs typeface="Arial" pitchFamily="34" charset="0"/>
              </a:defRPr>
            </a:lvl1pPr>
          </a:lstStyle>
          <a:p>
            <a:r>
              <a:rPr lang="en-US" altLang="ko-KR" dirty="0">
                <a:ea typeface="맑은 고딕" pitchFamily="50" charset="-127"/>
              </a:rPr>
              <a:t>FREE </a:t>
            </a:r>
          </a:p>
          <a:p>
            <a:r>
              <a:rPr lang="en-US" altLang="ko-KR" dirty="0">
                <a:ea typeface="맑은 고딕" pitchFamily="50" charset="-127"/>
              </a:rPr>
              <a:t>PPT TEMPLATES</a:t>
            </a:r>
            <a:endParaRPr lang="en-US" altLang="ko-KR" dirty="0"/>
          </a:p>
        </p:txBody>
      </p:sp>
      <p:sp>
        <p:nvSpPr>
          <p:cNvPr id="11" name="Text Placeholder 9"/>
          <p:cNvSpPr>
            <a:spLocks noGrp="1"/>
          </p:cNvSpPr>
          <p:nvPr>
            <p:ph type="body" sz="quarter" idx="11" hasCustomPrompt="1"/>
          </p:nvPr>
        </p:nvSpPr>
        <p:spPr>
          <a:xfrm>
            <a:off x="3851772" y="2947030"/>
            <a:ext cx="5292080" cy="488816"/>
          </a:xfrm>
          <a:prstGeom prst="rect">
            <a:avLst/>
          </a:prstGeom>
        </p:spPr>
        <p:txBody>
          <a:bodyPr anchor="ctr"/>
          <a:lstStyle>
            <a:lvl1pPr marL="0" indent="0" algn="l">
              <a:buNone/>
              <a:defRPr sz="1400" b="0" baseline="0">
                <a:solidFill>
                  <a:schemeClr val="bg1"/>
                </a:solidFill>
                <a:latin typeface="+mn-lt"/>
                <a:cs typeface="Arial" pitchFamily="34" charset="0"/>
              </a:defRPr>
            </a:lvl1pPr>
          </a:lstStyle>
          <a:p>
            <a:pPr>
              <a:spcBef>
                <a:spcPts val="0"/>
              </a:spcBef>
              <a:defRPr/>
            </a:pPr>
            <a:r>
              <a:rPr lang="en-US" altLang="ko-KR" b="1" dirty="0"/>
              <a:t>INSERT THE TITLE </a:t>
            </a:r>
          </a:p>
          <a:p>
            <a:pPr>
              <a:spcBef>
                <a:spcPts val="0"/>
              </a:spcBef>
              <a:defRPr/>
            </a:pPr>
            <a:r>
              <a:rPr lang="en-US" altLang="ko-KR" b="1" dirty="0"/>
              <a:t>OF YOUR PRESENTATION HERE</a:t>
            </a:r>
            <a:endParaRPr lang="en-US" altLang="ko-KR" dirty="0"/>
          </a:p>
        </p:txBody>
      </p:sp>
      <p:pic>
        <p:nvPicPr>
          <p:cNvPr id="1026" name="Picture 2" descr="E:\002-KIMS BUSINESS\007-02-Fullslidesppt-Contents\20161228\02-edu\bulb-item.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2640" y="657349"/>
            <a:ext cx="1765300" cy="3917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57172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Agenda Layout">
    <p:spTree>
      <p:nvGrpSpPr>
        <p:cNvPr id="1" name=""/>
        <p:cNvGrpSpPr/>
        <p:nvPr/>
      </p:nvGrpSpPr>
      <p:grpSpPr>
        <a:xfrm>
          <a:off x="0" y="0"/>
          <a:ext cx="0" cy="0"/>
          <a:chOff x="0" y="0"/>
          <a:chExt cx="0" cy="0"/>
        </a:xfrm>
      </p:grpSpPr>
      <p:sp>
        <p:nvSpPr>
          <p:cNvPr id="6" name="Rectangle 5"/>
          <p:cNvSpPr/>
          <p:nvPr userDrawn="1"/>
        </p:nvSpPr>
        <p:spPr>
          <a:xfrm>
            <a:off x="-2604" y="0"/>
            <a:ext cx="1584176"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pic>
        <p:nvPicPr>
          <p:cNvPr id="3074" name="Picture 2" descr="E:\002-KIMS BUSINESS\007-02-Fullslidesppt-Contents\20161228\02-edu\bulb-item2.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16735" y="2931790"/>
            <a:ext cx="945499" cy="20984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56305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Basic Layout">
    <p:spTree>
      <p:nvGrpSpPr>
        <p:cNvPr id="1" name=""/>
        <p:cNvGrpSpPr/>
        <p:nvPr/>
      </p:nvGrpSpPr>
      <p:grpSpPr>
        <a:xfrm>
          <a:off x="0" y="0"/>
          <a:ext cx="0" cy="0"/>
          <a:chOff x="0" y="0"/>
          <a:chExt cx="0" cy="0"/>
        </a:xfrm>
      </p:grpSpPr>
      <p:sp>
        <p:nvSpPr>
          <p:cNvPr id="2" name="Rectangle 1"/>
          <p:cNvSpPr/>
          <p:nvPr userDrawn="1"/>
        </p:nvSpPr>
        <p:spPr>
          <a:xfrm>
            <a:off x="0" y="3399842"/>
            <a:ext cx="9144000" cy="174365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0" name="Text Placeholder 9"/>
          <p:cNvSpPr>
            <a:spLocks noGrp="1"/>
          </p:cNvSpPr>
          <p:nvPr>
            <p:ph type="body" sz="quarter" idx="10" hasCustomPrompt="1"/>
          </p:nvPr>
        </p:nvSpPr>
        <p:spPr>
          <a:xfrm>
            <a:off x="0" y="123478"/>
            <a:ext cx="9144000" cy="576064"/>
          </a:xfrm>
          <a:prstGeom prst="rect">
            <a:avLst/>
          </a:prstGeom>
        </p:spPr>
        <p:txBody>
          <a:bodyPr anchor="ctr"/>
          <a:lstStyle>
            <a:lvl1pPr marL="0" indent="0" algn="ctr">
              <a:buNone/>
              <a:defRPr sz="3600" b="0" baseline="0">
                <a:solidFill>
                  <a:schemeClr val="tx1">
                    <a:lumMod val="75000"/>
                    <a:lumOff val="25000"/>
                  </a:schemeClr>
                </a:solidFill>
                <a:latin typeface="+mj-lt"/>
                <a:cs typeface="Arial" pitchFamily="34" charset="0"/>
              </a:defRPr>
            </a:lvl1pPr>
          </a:lstStyle>
          <a:p>
            <a:pPr lvl="0"/>
            <a:r>
              <a:rPr lang="en-US" altLang="ko-KR" dirty="0"/>
              <a:t>BASIC LAYOUT</a:t>
            </a:r>
          </a:p>
        </p:txBody>
      </p:sp>
      <p:sp>
        <p:nvSpPr>
          <p:cNvPr id="11" name="Text Placeholder 9"/>
          <p:cNvSpPr>
            <a:spLocks noGrp="1"/>
          </p:cNvSpPr>
          <p:nvPr>
            <p:ph type="body" sz="quarter" idx="11" hasCustomPrompt="1"/>
          </p:nvPr>
        </p:nvSpPr>
        <p:spPr>
          <a:xfrm>
            <a:off x="0" y="699542"/>
            <a:ext cx="9144000" cy="288032"/>
          </a:xfrm>
          <a:prstGeom prst="rect">
            <a:avLst/>
          </a:prstGeom>
        </p:spPr>
        <p:txBody>
          <a:bodyPr anchor="ctr"/>
          <a:lstStyle>
            <a:lvl1pPr marL="0" indent="0" algn="ctr">
              <a:buNone/>
              <a:defRPr sz="140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
        <p:nvSpPr>
          <p:cNvPr id="4" name="Oval 3"/>
          <p:cNvSpPr/>
          <p:nvPr userDrawn="1"/>
        </p:nvSpPr>
        <p:spPr>
          <a:xfrm>
            <a:off x="4043561" y="2859782"/>
            <a:ext cx="1080120" cy="1080120"/>
          </a:xfrm>
          <a:prstGeom prst="ellipse">
            <a:avLst/>
          </a:prstGeom>
          <a:solidFill>
            <a:schemeClr val="accent1"/>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pic>
        <p:nvPicPr>
          <p:cNvPr id="5" name="Picture 2" descr="E:\002-KIMS BUSINESS\007-02-Fullslidesppt-Contents\20161228\02-edu\bulb-item.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408057" y="3010192"/>
            <a:ext cx="351128" cy="7793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76518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Agenda Layout">
    <p:spTree>
      <p:nvGrpSpPr>
        <p:cNvPr id="1" name=""/>
        <p:cNvGrpSpPr/>
        <p:nvPr/>
      </p:nvGrpSpPr>
      <p:grpSpPr>
        <a:xfrm>
          <a:off x="0" y="0"/>
          <a:ext cx="0" cy="0"/>
          <a:chOff x="0" y="0"/>
          <a:chExt cx="0" cy="0"/>
        </a:xfrm>
      </p:grpSpPr>
      <p:sp>
        <p:nvSpPr>
          <p:cNvPr id="6" name="Rectangle 5"/>
          <p:cNvSpPr/>
          <p:nvPr userDrawn="1"/>
        </p:nvSpPr>
        <p:spPr>
          <a:xfrm>
            <a:off x="-2604" y="0"/>
            <a:ext cx="1584176"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pic>
        <p:nvPicPr>
          <p:cNvPr id="3074" name="Picture 2" descr="E:\002-KIMS BUSINESS\007-02-Fullslidesppt-Contents\20161228\02-edu\bulb-item2.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89484" y="938231"/>
            <a:ext cx="1584176" cy="3515958"/>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E:\002-KIMS BUSINESS\007-02-Fullslidesppt-Contents\20161228\02-edu\bulb-item.png"/>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50000"/>
          <a:stretch/>
        </p:blipFill>
        <p:spPr bwMode="auto">
          <a:xfrm>
            <a:off x="789484" y="938231"/>
            <a:ext cx="792088" cy="35159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99916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End Slide Layout">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3572242"/>
            <a:ext cx="9144000" cy="576063"/>
          </a:xfrm>
          <a:prstGeom prst="rect">
            <a:avLst/>
          </a:prstGeom>
        </p:spPr>
        <p:txBody>
          <a:bodyPr anchor="ctr"/>
          <a:lstStyle>
            <a:lvl1pPr marL="0" indent="0" algn="ctr">
              <a:buNone/>
              <a:defRPr sz="3600" b="0" baseline="0">
                <a:solidFill>
                  <a:schemeClr val="tx1">
                    <a:lumMod val="75000"/>
                    <a:lumOff val="25000"/>
                  </a:schemeClr>
                </a:solidFill>
                <a:latin typeface="+mj-lt"/>
                <a:cs typeface="Arial" pitchFamily="34" charset="0"/>
              </a:defRPr>
            </a:lvl1pPr>
          </a:lstStyle>
          <a:p>
            <a:pPr lvl="0"/>
            <a:r>
              <a:rPr lang="en-US" altLang="ko-KR" dirty="0"/>
              <a:t>Thank you</a:t>
            </a:r>
          </a:p>
        </p:txBody>
      </p:sp>
      <p:sp>
        <p:nvSpPr>
          <p:cNvPr id="11" name="Text Placeholder 9"/>
          <p:cNvSpPr>
            <a:spLocks noGrp="1"/>
          </p:cNvSpPr>
          <p:nvPr>
            <p:ph type="body" sz="quarter" idx="11" hasCustomPrompt="1"/>
          </p:nvPr>
        </p:nvSpPr>
        <p:spPr>
          <a:xfrm>
            <a:off x="-148" y="4148306"/>
            <a:ext cx="9144000" cy="288032"/>
          </a:xfrm>
          <a:prstGeom prst="rect">
            <a:avLst/>
          </a:prstGeom>
        </p:spPr>
        <p:txBody>
          <a:bodyPr anchor="ctr"/>
          <a:lstStyle>
            <a:lvl1pPr marL="0" indent="0" algn="ctr">
              <a:buNone/>
              <a:defRPr sz="140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
        <p:nvSpPr>
          <p:cNvPr id="4" name="Oval 3"/>
          <p:cNvSpPr/>
          <p:nvPr/>
        </p:nvSpPr>
        <p:spPr>
          <a:xfrm>
            <a:off x="3311860" y="737642"/>
            <a:ext cx="2520280" cy="25202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pic>
        <p:nvPicPr>
          <p:cNvPr id="5" name="Picture 2" descr="E:\002-KIMS BUSINESS\007-02-Fullslidesppt-Contents\20161228\02-edu\bulb-item.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62351" y="1139211"/>
            <a:ext cx="819298" cy="18183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49221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7FC8593D-7C47-471E-A8DF-97AC4FFD13F5}" type="datetimeFigureOut">
              <a:rPr lang="en-US" smtClean="0"/>
              <a:t>3/25/2022</a:t>
            </a:fld>
            <a:endParaRPr lang="en-US"/>
          </a:p>
        </p:txBody>
      </p:sp>
      <p:sp>
        <p:nvSpPr>
          <p:cNvPr id="6" name="Slide Number Placeholder 5"/>
          <p:cNvSpPr>
            <a:spLocks noGrp="1"/>
          </p:cNvSpPr>
          <p:nvPr>
            <p:ph type="sldNum" sz="quarter" idx="12"/>
          </p:nvPr>
        </p:nvSpPr>
        <p:spPr/>
        <p:txBody>
          <a:bodyPr/>
          <a:lstStyle/>
          <a:p>
            <a:fld id="{16252240-D281-4D91-8AEC-801853E5E9B7}" type="slidenum">
              <a:rPr lang="en-US" smtClean="0"/>
              <a:t>‹#›</a:t>
            </a:fld>
            <a:endParaRPr lang="en-US"/>
          </a:p>
        </p:txBody>
      </p:sp>
    </p:spTree>
    <p:extLst>
      <p:ext uri="{BB962C8B-B14F-4D97-AF65-F5344CB8AC3E}">
        <p14:creationId xmlns:p14="http://schemas.microsoft.com/office/powerpoint/2010/main" val="1035739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Images and Contents Layout">
    <p:spTree>
      <p:nvGrpSpPr>
        <p:cNvPr id="1" name=""/>
        <p:cNvGrpSpPr/>
        <p:nvPr/>
      </p:nvGrpSpPr>
      <p:grpSpPr>
        <a:xfrm>
          <a:off x="0" y="0"/>
          <a:ext cx="0" cy="0"/>
          <a:chOff x="0" y="0"/>
          <a:chExt cx="0" cy="0"/>
        </a:xfrm>
      </p:grpSpPr>
      <p:sp>
        <p:nvSpPr>
          <p:cNvPr id="7" name="Rectangle 6"/>
          <p:cNvSpPr/>
          <p:nvPr userDrawn="1"/>
        </p:nvSpPr>
        <p:spPr>
          <a:xfrm>
            <a:off x="0" y="2932113"/>
            <a:ext cx="9144000" cy="22113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0" name="Text Placeholder 9"/>
          <p:cNvSpPr>
            <a:spLocks noGrp="1"/>
          </p:cNvSpPr>
          <p:nvPr>
            <p:ph type="body" sz="quarter" idx="10" hasCustomPrompt="1"/>
          </p:nvPr>
        </p:nvSpPr>
        <p:spPr>
          <a:xfrm>
            <a:off x="0" y="181632"/>
            <a:ext cx="9144000" cy="576064"/>
          </a:xfrm>
          <a:prstGeom prst="rect">
            <a:avLst/>
          </a:prstGeom>
        </p:spPr>
        <p:txBody>
          <a:bodyPr anchor="ctr"/>
          <a:lstStyle>
            <a:lvl1pPr marL="0" indent="0" algn="ctr">
              <a:buNone/>
              <a:defRPr sz="3600" b="0" baseline="0">
                <a:solidFill>
                  <a:schemeClr val="tx1">
                    <a:lumMod val="75000"/>
                    <a:lumOff val="25000"/>
                  </a:schemeClr>
                </a:solidFill>
                <a:latin typeface="+mj-lt"/>
                <a:cs typeface="Arial" pitchFamily="34" charset="0"/>
              </a:defRPr>
            </a:lvl1pPr>
          </a:lstStyle>
          <a:p>
            <a:pPr lvl="0"/>
            <a:r>
              <a:rPr lang="en-US" altLang="ko-KR" dirty="0"/>
              <a:t>IMAGES &amp; CONTENTS</a:t>
            </a:r>
          </a:p>
        </p:txBody>
      </p:sp>
      <p:sp>
        <p:nvSpPr>
          <p:cNvPr id="11" name="Text Placeholder 9"/>
          <p:cNvSpPr>
            <a:spLocks noGrp="1"/>
          </p:cNvSpPr>
          <p:nvPr>
            <p:ph type="body" sz="quarter" idx="11" hasCustomPrompt="1"/>
          </p:nvPr>
        </p:nvSpPr>
        <p:spPr>
          <a:xfrm>
            <a:off x="0" y="757696"/>
            <a:ext cx="9144000" cy="288032"/>
          </a:xfrm>
          <a:prstGeom prst="rect">
            <a:avLst/>
          </a:prstGeom>
        </p:spPr>
        <p:txBody>
          <a:bodyPr anchor="ctr"/>
          <a:lstStyle>
            <a:lvl1pPr marL="0" indent="0" algn="ctr">
              <a:buNone/>
              <a:defRPr sz="140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pic>
        <p:nvPicPr>
          <p:cNvPr id="5" name="Picture 3" descr="D:\Fullppt\005-PNG이미지\노트북.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555776" y="1131590"/>
            <a:ext cx="7230270" cy="3677432"/>
          </a:xfrm>
          <a:prstGeom prst="rect">
            <a:avLst/>
          </a:prstGeom>
          <a:noFill/>
          <a:extLst>
            <a:ext uri="{909E8E84-426E-40DD-AFC4-6F175D3DCCD1}">
              <a14:hiddenFill xmlns:a14="http://schemas.microsoft.com/office/drawing/2010/main">
                <a:solidFill>
                  <a:srgbClr val="FFFFFF"/>
                </a:solidFill>
              </a14:hiddenFill>
            </a:ext>
          </a:extLst>
        </p:spPr>
      </p:pic>
      <p:sp>
        <p:nvSpPr>
          <p:cNvPr id="6" name="Picture Placeholder 2"/>
          <p:cNvSpPr>
            <a:spLocks noGrp="1"/>
          </p:cNvSpPr>
          <p:nvPr>
            <p:ph type="pic" idx="1" hasCustomPrompt="1"/>
          </p:nvPr>
        </p:nvSpPr>
        <p:spPr>
          <a:xfrm>
            <a:off x="4513480" y="1626257"/>
            <a:ext cx="3465217" cy="2562605"/>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3" name="Rectangle 2"/>
          <p:cNvSpPr/>
          <p:nvPr userDrawn="1"/>
        </p:nvSpPr>
        <p:spPr>
          <a:xfrm>
            <a:off x="467544" y="3363838"/>
            <a:ext cx="3024336" cy="10081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extLst>
      <p:ext uri="{BB962C8B-B14F-4D97-AF65-F5344CB8AC3E}">
        <p14:creationId xmlns:p14="http://schemas.microsoft.com/office/powerpoint/2010/main" val="26001681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l="434" t="422"/>
          <a:stretch/>
        </p:blipFill>
        <p:spPr>
          <a:xfrm>
            <a:off x="0" y="0"/>
            <a:ext cx="9141714" cy="5142882"/>
          </a:xfrm>
          <a:prstGeom prst="rect">
            <a:avLst/>
          </a:prstGeom>
        </p:spPr>
      </p:pic>
      <p:sp>
        <p:nvSpPr>
          <p:cNvPr id="2" name="Title 1"/>
          <p:cNvSpPr>
            <a:spLocks noGrp="1"/>
          </p:cNvSpPr>
          <p:nvPr>
            <p:ph type="title"/>
          </p:nvPr>
        </p:nvSpPr>
        <p:spPr>
          <a:xfrm>
            <a:off x="2514600" y="400050"/>
            <a:ext cx="5486400" cy="1371600"/>
          </a:xfrm>
        </p:spPr>
        <p:txBody>
          <a:bodyPr anchor="b">
            <a:normAutofit/>
          </a:bodyPr>
          <a:lstStyle>
            <a:lvl1pPr>
              <a:defRPr sz="3300"/>
            </a:lvl1pPr>
          </a:lstStyle>
          <a:p>
            <a:r>
              <a:rPr lang="en-US" smtClean="0"/>
              <a:t>Click to edit Master title style</a:t>
            </a:r>
            <a:endParaRPr lang="en-US"/>
          </a:p>
        </p:txBody>
      </p:sp>
      <p:sp>
        <p:nvSpPr>
          <p:cNvPr id="3" name="Text Placeholder 2"/>
          <p:cNvSpPr>
            <a:spLocks noGrp="1"/>
          </p:cNvSpPr>
          <p:nvPr>
            <p:ph type="body" idx="1"/>
          </p:nvPr>
        </p:nvSpPr>
        <p:spPr>
          <a:xfrm>
            <a:off x="2514600" y="1828800"/>
            <a:ext cx="4114800" cy="685800"/>
          </a:xfrm>
        </p:spPr>
        <p:txBody>
          <a:bodyPr>
            <a:normAutofit/>
          </a:bodyPr>
          <a:lstStyle>
            <a:lvl1pPr marL="0" indent="0">
              <a:spcBef>
                <a:spcPts val="900"/>
              </a:spcBef>
              <a:buNone/>
              <a:defRPr sz="1800">
                <a:solidFill>
                  <a:schemeClr val="tx1"/>
                </a:solidFill>
                <a:latin typeface="+mj-lt"/>
              </a:defRPr>
            </a:lvl1pPr>
            <a:lvl2pPr marL="342900" indent="0">
              <a:buNone/>
              <a:defRPr sz="1500">
                <a:solidFill>
                  <a:schemeClr val="tx1">
                    <a:tint val="75000"/>
                  </a:schemeClr>
                </a:solidFill>
              </a:defRPr>
            </a:lvl2pPr>
            <a:lvl3pPr marL="685800" indent="0">
              <a:buNone/>
              <a:defRPr sz="140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2279508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143000" y="1369219"/>
            <a:ext cx="3291840" cy="26060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09160" y="1369219"/>
            <a:ext cx="3291840" cy="26060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7FC8593D-7C47-471E-A8DF-97AC4FFD13F5}" type="datetimeFigureOut">
              <a:rPr lang="en-US" smtClean="0"/>
              <a:t>3/25/2022</a:t>
            </a:fld>
            <a:endParaRPr lang="en-US"/>
          </a:p>
        </p:txBody>
      </p:sp>
      <p:sp>
        <p:nvSpPr>
          <p:cNvPr id="7" name="Slide Number Placeholder 6"/>
          <p:cNvSpPr>
            <a:spLocks noGrp="1"/>
          </p:cNvSpPr>
          <p:nvPr>
            <p:ph type="sldNum" sz="quarter" idx="12"/>
          </p:nvPr>
        </p:nvSpPr>
        <p:spPr/>
        <p:txBody>
          <a:bodyPr/>
          <a:lstStyle/>
          <a:p>
            <a:fld id="{16252240-D281-4D91-8AEC-801853E5E9B7}" type="slidenum">
              <a:rPr lang="en-US" smtClean="0"/>
              <a:t>‹#›</a:t>
            </a:fld>
            <a:endParaRPr lang="en-US"/>
          </a:p>
        </p:txBody>
      </p:sp>
    </p:spTree>
    <p:extLst>
      <p:ext uri="{BB962C8B-B14F-4D97-AF65-F5344CB8AC3E}">
        <p14:creationId xmlns:p14="http://schemas.microsoft.com/office/powerpoint/2010/main" val="1625302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a:xfrm>
            <a:off x="1143000" y="1371600"/>
            <a:ext cx="3291840" cy="596900"/>
          </a:xfrm>
        </p:spPr>
        <p:txBody>
          <a:bodyPr anchor="ctr">
            <a:normAutofit/>
          </a:bodyPr>
          <a:lstStyle>
            <a:lvl1pPr marL="0" indent="0">
              <a:spcBef>
                <a:spcPts val="0"/>
              </a:spcBef>
              <a:buNone/>
              <a:defRPr sz="1800" b="0">
                <a:solidFill>
                  <a:schemeClr val="accent4">
                    <a:lumMod val="75000"/>
                  </a:schemeClr>
                </a:solidFill>
                <a:latin typeface="+mj-lt"/>
              </a:defRPr>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1143000" y="1968500"/>
            <a:ext cx="3291840" cy="2006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09160" y="1371600"/>
            <a:ext cx="3291840" cy="596900"/>
          </a:xfrm>
        </p:spPr>
        <p:txBody>
          <a:bodyPr anchor="ctr">
            <a:normAutofit/>
          </a:bodyPr>
          <a:lstStyle>
            <a:lvl1pPr marL="0" indent="0">
              <a:spcBef>
                <a:spcPts val="0"/>
              </a:spcBef>
              <a:buNone/>
              <a:defRPr sz="1800" b="0">
                <a:solidFill>
                  <a:schemeClr val="accent4">
                    <a:lumMod val="75000"/>
                  </a:schemeClr>
                </a:solidFill>
                <a:latin typeface="+mj-lt"/>
              </a:defRPr>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709160" y="1968500"/>
            <a:ext cx="3291840" cy="2006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7"/>
          <p:cNvSpPr>
            <a:spLocks noGrp="1"/>
          </p:cNvSpPr>
          <p:nvPr>
            <p:ph type="ftr" sz="quarter" idx="11"/>
          </p:nvPr>
        </p:nvSpPr>
        <p:spPr/>
        <p:txBody>
          <a:bodyPr/>
          <a:lstStyle/>
          <a:p>
            <a:r>
              <a:rPr lang="en-US" dirty="0"/>
              <a:t>Add a footer</a:t>
            </a:r>
          </a:p>
        </p:txBody>
      </p:sp>
      <p:sp>
        <p:nvSpPr>
          <p:cNvPr id="7" name="Date Placeholder 6"/>
          <p:cNvSpPr>
            <a:spLocks noGrp="1"/>
          </p:cNvSpPr>
          <p:nvPr>
            <p:ph type="dt" sz="half" idx="10"/>
          </p:nvPr>
        </p:nvSpPr>
        <p:spPr/>
        <p:txBody>
          <a:bodyPr/>
          <a:lstStyle/>
          <a:p>
            <a:fld id="{7FC8593D-7C47-471E-A8DF-97AC4FFD13F5}" type="datetimeFigureOut">
              <a:rPr lang="en-US" smtClean="0"/>
              <a:t>3/25/2022</a:t>
            </a:fld>
            <a:endParaRPr lang="en-US"/>
          </a:p>
        </p:txBody>
      </p:sp>
      <p:sp>
        <p:nvSpPr>
          <p:cNvPr id="9" name="Slide Number Placeholder 8"/>
          <p:cNvSpPr>
            <a:spLocks noGrp="1"/>
          </p:cNvSpPr>
          <p:nvPr>
            <p:ph type="sldNum" sz="quarter" idx="12"/>
          </p:nvPr>
        </p:nvSpPr>
        <p:spPr/>
        <p:txBody>
          <a:bodyPr/>
          <a:lstStyle/>
          <a:p>
            <a:fld id="{16252240-D281-4D91-8AEC-801853E5E9B7}" type="slidenum">
              <a:rPr lang="en-US" smtClean="0"/>
              <a:t>‹#›</a:t>
            </a:fld>
            <a:endParaRPr lang="en-US"/>
          </a:p>
        </p:txBody>
      </p:sp>
    </p:spTree>
    <p:extLst>
      <p:ext uri="{BB962C8B-B14F-4D97-AF65-F5344CB8AC3E}">
        <p14:creationId xmlns:p14="http://schemas.microsoft.com/office/powerpoint/2010/main" val="2900086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Footer Placeholder 3"/>
          <p:cNvSpPr>
            <a:spLocks noGrp="1"/>
          </p:cNvSpPr>
          <p:nvPr>
            <p:ph type="ftr" sz="quarter" idx="11"/>
          </p:nvPr>
        </p:nvSpPr>
        <p:spPr/>
        <p:txBody>
          <a:bodyPr/>
          <a:lstStyle/>
          <a:p>
            <a:r>
              <a:rPr lang="en-US" dirty="0"/>
              <a:t>Add a footer</a:t>
            </a:r>
          </a:p>
        </p:txBody>
      </p:sp>
      <p:sp>
        <p:nvSpPr>
          <p:cNvPr id="3" name="Date Placeholder 2"/>
          <p:cNvSpPr>
            <a:spLocks noGrp="1"/>
          </p:cNvSpPr>
          <p:nvPr>
            <p:ph type="dt" sz="half" idx="10"/>
          </p:nvPr>
        </p:nvSpPr>
        <p:spPr/>
        <p:txBody>
          <a:bodyPr/>
          <a:lstStyle/>
          <a:p>
            <a:fld id="{7FC8593D-7C47-471E-A8DF-97AC4FFD13F5}" type="datetimeFigureOut">
              <a:rPr lang="en-US" smtClean="0"/>
              <a:t>3/25/2022</a:t>
            </a:fld>
            <a:endParaRPr lang="en-US"/>
          </a:p>
        </p:txBody>
      </p:sp>
      <p:sp>
        <p:nvSpPr>
          <p:cNvPr id="5" name="Slide Number Placeholder 4"/>
          <p:cNvSpPr>
            <a:spLocks noGrp="1"/>
          </p:cNvSpPr>
          <p:nvPr>
            <p:ph type="sldNum" sz="quarter" idx="12"/>
          </p:nvPr>
        </p:nvSpPr>
        <p:spPr/>
        <p:txBody>
          <a:bodyPr/>
          <a:lstStyle/>
          <a:p>
            <a:fld id="{16252240-D281-4D91-8AEC-801853E5E9B7}" type="slidenum">
              <a:rPr lang="en-US" smtClean="0"/>
              <a:t>‹#›</a:t>
            </a:fld>
            <a:endParaRPr lang="en-US"/>
          </a:p>
        </p:txBody>
      </p:sp>
    </p:spTree>
    <p:extLst>
      <p:ext uri="{BB962C8B-B14F-4D97-AF65-F5344CB8AC3E}">
        <p14:creationId xmlns:p14="http://schemas.microsoft.com/office/powerpoint/2010/main" val="645025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t>Add a footer</a:t>
            </a:r>
          </a:p>
        </p:txBody>
      </p:sp>
      <p:sp>
        <p:nvSpPr>
          <p:cNvPr id="2" name="Date Placeholder 1"/>
          <p:cNvSpPr>
            <a:spLocks noGrp="1"/>
          </p:cNvSpPr>
          <p:nvPr>
            <p:ph type="dt" sz="half" idx="10"/>
          </p:nvPr>
        </p:nvSpPr>
        <p:spPr/>
        <p:txBody>
          <a:bodyPr/>
          <a:lstStyle/>
          <a:p>
            <a:fld id="{7FC8593D-7C47-471E-A8DF-97AC4FFD13F5}" type="datetimeFigureOut">
              <a:rPr lang="en-US" smtClean="0"/>
              <a:t>3/25/2022</a:t>
            </a:fld>
            <a:endParaRPr lang="en-US"/>
          </a:p>
        </p:txBody>
      </p:sp>
      <p:sp>
        <p:nvSpPr>
          <p:cNvPr id="4" name="Slide Number Placeholder 3"/>
          <p:cNvSpPr>
            <a:spLocks noGrp="1"/>
          </p:cNvSpPr>
          <p:nvPr>
            <p:ph type="sldNum" sz="quarter" idx="12"/>
          </p:nvPr>
        </p:nvSpPr>
        <p:spPr/>
        <p:txBody>
          <a:bodyPr/>
          <a:lstStyle/>
          <a:p>
            <a:fld id="{16252240-D281-4D91-8AEC-801853E5E9B7}" type="slidenum">
              <a:rPr lang="en-US" smtClean="0"/>
              <a:t>‹#›</a:t>
            </a:fld>
            <a:endParaRPr lang="en-US"/>
          </a:p>
        </p:txBody>
      </p:sp>
    </p:spTree>
    <p:extLst>
      <p:ext uri="{BB962C8B-B14F-4D97-AF65-F5344CB8AC3E}">
        <p14:creationId xmlns:p14="http://schemas.microsoft.com/office/powerpoint/2010/main" val="3580071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543300" y="1371600"/>
            <a:ext cx="4457700" cy="2607469"/>
          </a:xfrm>
        </p:spPr>
        <p:txBody>
          <a:bodyPr>
            <a:normAutofit/>
          </a:bodyPr>
          <a:lstStyle>
            <a:lvl1pPr>
              <a:defRPr sz="1500"/>
            </a:lvl1pPr>
            <a:lvl2pPr>
              <a:defRPr sz="1400"/>
            </a:lvl2pPr>
            <a:lvl3pPr>
              <a:defRPr sz="1200"/>
            </a:lvl3pPr>
            <a:lvl4pPr>
              <a:defRPr sz="1100"/>
            </a:lvl4pPr>
            <a:lvl5pPr>
              <a:defRPr sz="11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42999" y="1371600"/>
            <a:ext cx="2194560" cy="2607469"/>
          </a:xfrm>
        </p:spPr>
        <p:txBody>
          <a:bodyPr>
            <a:normAutofit/>
          </a:bodyPr>
          <a:lstStyle>
            <a:lvl1pPr marL="0" indent="0">
              <a:spcBef>
                <a:spcPts val="900"/>
              </a:spcBef>
              <a:buNone/>
              <a:defRPr sz="14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7FC8593D-7C47-471E-A8DF-97AC4FFD13F5}" type="datetimeFigureOut">
              <a:rPr lang="en-US" smtClean="0"/>
              <a:t>3/25/2022</a:t>
            </a:fld>
            <a:endParaRPr lang="en-US"/>
          </a:p>
        </p:txBody>
      </p:sp>
      <p:sp>
        <p:nvSpPr>
          <p:cNvPr id="7" name="Slide Number Placeholder 6"/>
          <p:cNvSpPr>
            <a:spLocks noGrp="1"/>
          </p:cNvSpPr>
          <p:nvPr>
            <p:ph type="sldNum" sz="quarter" idx="12"/>
          </p:nvPr>
        </p:nvSpPr>
        <p:spPr/>
        <p:txBody>
          <a:bodyPr/>
          <a:lstStyle/>
          <a:p>
            <a:fld id="{16252240-D281-4D91-8AEC-801853E5E9B7}" type="slidenum">
              <a:rPr lang="en-US" smtClean="0"/>
              <a:t>‹#›</a:t>
            </a:fld>
            <a:endParaRPr lang="en-US"/>
          </a:p>
        </p:txBody>
      </p:sp>
    </p:spTree>
    <p:extLst>
      <p:ext uri="{BB962C8B-B14F-4D97-AF65-F5344CB8AC3E}">
        <p14:creationId xmlns:p14="http://schemas.microsoft.com/office/powerpoint/2010/main" val="807354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8" name="Freeform 5"/>
          <p:cNvSpPr>
            <a:spLocks/>
          </p:cNvSpPr>
          <p:nvPr/>
        </p:nvSpPr>
        <p:spPr bwMode="gray">
          <a:xfrm>
            <a:off x="603250" y="1271587"/>
            <a:ext cx="4197350" cy="2471738"/>
          </a:xfrm>
          <a:custGeom>
            <a:avLst/>
            <a:gdLst>
              <a:gd name="T0" fmla="*/ 1279 w 1347"/>
              <a:gd name="T1" fmla="*/ 919 h 986"/>
              <a:gd name="T2" fmla="*/ 65 w 1347"/>
              <a:gd name="T3" fmla="*/ 919 h 986"/>
              <a:gd name="T4" fmla="*/ 65 w 1347"/>
              <a:gd name="T5" fmla="*/ 64 h 986"/>
              <a:gd name="T6" fmla="*/ 1279 w 1347"/>
              <a:gd name="T7" fmla="*/ 64 h 986"/>
              <a:gd name="T8" fmla="*/ 1279 w 1347"/>
              <a:gd name="T9" fmla="*/ 919 h 986"/>
            </a:gdLst>
            <a:ahLst/>
            <a:cxnLst>
              <a:cxn ang="0">
                <a:pos x="T0" y="T1"/>
              </a:cxn>
              <a:cxn ang="0">
                <a:pos x="T2" y="T3"/>
              </a:cxn>
              <a:cxn ang="0">
                <a:pos x="T4" y="T5"/>
              </a:cxn>
              <a:cxn ang="0">
                <a:pos x="T6" y="T7"/>
              </a:cxn>
              <a:cxn ang="0">
                <a:pos x="T8" y="T9"/>
              </a:cxn>
            </a:cxnLst>
            <a:rect l="0" t="0" r="r" b="b"/>
            <a:pathLst>
              <a:path w="1347" h="986">
                <a:moveTo>
                  <a:pt x="1279" y="919"/>
                </a:moveTo>
                <a:cubicBezTo>
                  <a:pt x="1211" y="986"/>
                  <a:pt x="121" y="974"/>
                  <a:pt x="65" y="919"/>
                </a:cubicBezTo>
                <a:cubicBezTo>
                  <a:pt x="9" y="863"/>
                  <a:pt x="0" y="128"/>
                  <a:pt x="65" y="64"/>
                </a:cubicBezTo>
                <a:cubicBezTo>
                  <a:pt x="130" y="0"/>
                  <a:pt x="1217" y="3"/>
                  <a:pt x="1279" y="64"/>
                </a:cubicBezTo>
                <a:cubicBezTo>
                  <a:pt x="1341" y="125"/>
                  <a:pt x="1347" y="852"/>
                  <a:pt x="1279" y="919"/>
                </a:cubicBezTo>
                <a:close/>
              </a:path>
            </a:pathLst>
          </a:custGeom>
          <a:solidFill>
            <a:srgbClr val="FFFFFF"/>
          </a:solidFill>
          <a:ln>
            <a:noFill/>
          </a:ln>
          <a:effectLst>
            <a:outerShdw blurRad="317500" dist="63500" dir="2700000" algn="tl" rotWithShape="0">
              <a:prstClr val="black">
                <a:alpha val="30000"/>
              </a:prstClr>
            </a:outerShdw>
          </a:effectLst>
          <a:extLst/>
        </p:spPr>
        <p:txBody>
          <a:bodyPr vert="horz" wrap="square" lIns="68580" tIns="34290" rIns="68580" bIns="34290" numCol="1" anchor="t" anchorCtr="0" compatLnSpc="1">
            <a:prstTxWarp prst="textNoShape">
              <a:avLst/>
            </a:prstTxWarp>
          </a:bodyPr>
          <a:lstStyle/>
          <a:p>
            <a:endParaRPr lang="en-US"/>
          </a:p>
        </p:txBody>
      </p:sp>
      <p:sp>
        <p:nvSpPr>
          <p:cNvPr id="2" name="Title 1"/>
          <p:cNvSpPr>
            <a:spLocks noGrp="1"/>
          </p:cNvSpPr>
          <p:nvPr>
            <p:ph type="title"/>
          </p:nvPr>
        </p:nvSpPr>
        <p:spPr/>
        <p:txBody>
          <a:bodyPr anchor="b"/>
          <a:lstStyle>
            <a:lvl1pPr>
              <a:defRPr sz="2400"/>
            </a:lvl1pPr>
          </a:lstStyle>
          <a:p>
            <a:r>
              <a:rPr lang="en-US" smtClean="0"/>
              <a:t>Click to edit Master title style</a:t>
            </a:r>
            <a:endParaRPr lang="en-US"/>
          </a:p>
        </p:txBody>
      </p:sp>
      <p:sp>
        <p:nvSpPr>
          <p:cNvPr id="12" name="Picture Placeholder 11" descr="An empty placeholder to add an image. Click on the placeholder and select the image that you wish to add"/>
          <p:cNvSpPr>
            <a:spLocks noGrp="1"/>
          </p:cNvSpPr>
          <p:nvPr>
            <p:ph type="pic" idx="1"/>
          </p:nvPr>
        </p:nvSpPr>
        <p:spPr>
          <a:xfrm>
            <a:off x="754517" y="1405890"/>
            <a:ext cx="3894817" cy="2203133"/>
          </a:xfrm>
          <a:custGeom>
            <a:avLst/>
            <a:gdLst>
              <a:gd name="connsiteX0" fmla="*/ 2531359 w 5066932"/>
              <a:gd name="connsiteY0" fmla="*/ 21 h 2945784"/>
              <a:gd name="connsiteX1" fmla="*/ 4878015 w 5066932"/>
              <a:gd name="connsiteY1" fmla="*/ 145719 h 2945784"/>
              <a:gd name="connsiteX2" fmla="*/ 4878015 w 5066932"/>
              <a:gd name="connsiteY2" fmla="*/ 2803241 h 2945784"/>
              <a:gd name="connsiteX3" fmla="*/ 175988 w 5066932"/>
              <a:gd name="connsiteY3" fmla="*/ 2803241 h 2945784"/>
              <a:gd name="connsiteX4" fmla="*/ 175988 w 5066932"/>
              <a:gd name="connsiteY4" fmla="*/ 145719 h 2945784"/>
              <a:gd name="connsiteX5" fmla="*/ 2531359 w 5066932"/>
              <a:gd name="connsiteY5" fmla="*/ 21 h 2945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66932" h="2945784">
                <a:moveTo>
                  <a:pt x="2531359" y="21"/>
                </a:moveTo>
                <a:cubicBezTo>
                  <a:pt x="3645379" y="1187"/>
                  <a:pt x="4757946" y="50918"/>
                  <a:pt x="4878015" y="145719"/>
                </a:cubicBezTo>
                <a:cubicBezTo>
                  <a:pt x="5118151" y="335320"/>
                  <a:pt x="5141390" y="2594991"/>
                  <a:pt x="4878015" y="2803241"/>
                </a:cubicBezTo>
                <a:cubicBezTo>
                  <a:pt x="4614639" y="3011491"/>
                  <a:pt x="392886" y="2974193"/>
                  <a:pt x="175988" y="2803241"/>
                </a:cubicBezTo>
                <a:cubicBezTo>
                  <a:pt x="-40909" y="2629181"/>
                  <a:pt x="-75768" y="344644"/>
                  <a:pt x="175988" y="145719"/>
                </a:cubicBezTo>
                <a:cubicBezTo>
                  <a:pt x="301866" y="46256"/>
                  <a:pt x="1417339" y="-1144"/>
                  <a:pt x="2531359" y="21"/>
                </a:cubicBezTo>
                <a:close/>
              </a:path>
            </a:pathLst>
          </a:custGeom>
          <a:solidFill>
            <a:schemeClr val="accent2">
              <a:lumMod val="20000"/>
              <a:lumOff val="80000"/>
            </a:schemeClr>
          </a:solidFill>
        </p:spPr>
        <p:txBody>
          <a:bodyPr wrap="square" tIns="274320">
            <a:noAutofit/>
          </a:bodyPr>
          <a:lstStyle>
            <a:lvl1pPr marL="0" indent="0" algn="ctr">
              <a:buNone/>
              <a:defRPr sz="15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a:p>
        </p:txBody>
      </p:sp>
      <p:sp>
        <p:nvSpPr>
          <p:cNvPr id="4" name="Text Placeholder 3"/>
          <p:cNvSpPr>
            <a:spLocks noGrp="1"/>
          </p:cNvSpPr>
          <p:nvPr>
            <p:ph type="body" sz="half" idx="2"/>
          </p:nvPr>
        </p:nvSpPr>
        <p:spPr>
          <a:xfrm>
            <a:off x="5257800" y="1684496"/>
            <a:ext cx="2743200" cy="1645920"/>
          </a:xfrm>
        </p:spPr>
        <p:txBody>
          <a:bodyPr>
            <a:normAutofit/>
          </a:bodyPr>
          <a:lstStyle>
            <a:lvl1pPr marL="0" indent="0">
              <a:spcBef>
                <a:spcPts val="900"/>
              </a:spcBef>
              <a:buNone/>
              <a:defRPr sz="14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7FC8593D-7C47-471E-A8DF-97AC4FFD13F5}" type="datetimeFigureOut">
              <a:rPr lang="en-US" smtClean="0"/>
              <a:t>3/25/2022</a:t>
            </a:fld>
            <a:endParaRPr lang="en-US"/>
          </a:p>
        </p:txBody>
      </p:sp>
      <p:sp>
        <p:nvSpPr>
          <p:cNvPr id="7" name="Slide Number Placeholder 6"/>
          <p:cNvSpPr>
            <a:spLocks noGrp="1"/>
          </p:cNvSpPr>
          <p:nvPr>
            <p:ph type="sldNum" sz="quarter" idx="12"/>
          </p:nvPr>
        </p:nvSpPr>
        <p:spPr/>
        <p:txBody>
          <a:bodyPr/>
          <a:lstStyle/>
          <a:p>
            <a:fld id="{16252240-D281-4D91-8AEC-801853E5E9B7}" type="slidenum">
              <a:rPr lang="en-US" smtClean="0"/>
              <a:t>‹#›</a:t>
            </a:fld>
            <a:endParaRPr lang="en-US"/>
          </a:p>
        </p:txBody>
      </p:sp>
    </p:spTree>
    <p:extLst>
      <p:ext uri="{BB962C8B-B14F-4D97-AF65-F5344CB8AC3E}">
        <p14:creationId xmlns:p14="http://schemas.microsoft.com/office/powerpoint/2010/main" val="651318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2" cstate="print">
            <a:extLst>
              <a:ext uri="{28A0092B-C50C-407E-A947-70E740481C1C}">
                <a14:useLocalDpi xmlns:a14="http://schemas.microsoft.com/office/drawing/2010/main" val="0"/>
              </a:ext>
            </a:extLst>
          </a:blip>
          <a:srcRect l="525" t="511" r="525" b="2999"/>
          <a:stretch/>
        </p:blipFill>
        <p:spPr>
          <a:xfrm>
            <a:off x="0" y="0"/>
            <a:ext cx="9141620" cy="5143500"/>
          </a:xfrm>
          <a:prstGeom prst="rect">
            <a:avLst/>
          </a:prstGeom>
        </p:spPr>
      </p:pic>
      <p:sp>
        <p:nvSpPr>
          <p:cNvPr id="2" name="Title Placeholder 1"/>
          <p:cNvSpPr>
            <a:spLocks noGrp="1"/>
          </p:cNvSpPr>
          <p:nvPr>
            <p:ph type="title"/>
          </p:nvPr>
        </p:nvSpPr>
        <p:spPr>
          <a:xfrm>
            <a:off x="628650" y="273844"/>
            <a:ext cx="7372350" cy="812006"/>
          </a:xfrm>
          <a:prstGeom prst="rect">
            <a:avLst/>
          </a:prstGeom>
        </p:spPr>
        <p:txBody>
          <a:bodyPr vert="horz" lIns="68580" tIns="34290" rIns="68580" bIns="34290" rtlCol="0" anchor="b">
            <a:normAutofit/>
          </a:bodyPr>
          <a:lstStyle/>
          <a:p>
            <a:r>
              <a:rPr lang="en-US" smtClean="0"/>
              <a:t>Click to edit Master title style</a:t>
            </a:r>
            <a:endParaRPr lang="en-US"/>
          </a:p>
        </p:txBody>
      </p:sp>
      <p:sp>
        <p:nvSpPr>
          <p:cNvPr id="3" name="Text Placeholder 2"/>
          <p:cNvSpPr>
            <a:spLocks noGrp="1"/>
          </p:cNvSpPr>
          <p:nvPr>
            <p:ph type="body" idx="1"/>
          </p:nvPr>
        </p:nvSpPr>
        <p:spPr>
          <a:xfrm>
            <a:off x="1143000" y="1371600"/>
            <a:ext cx="6858000" cy="2606040"/>
          </a:xfrm>
          <a:prstGeom prst="rect">
            <a:avLst/>
          </a:prstGeom>
        </p:spPr>
        <p:txBody>
          <a:bodyPr vert="horz" lIns="68580" tIns="34290" rIns="68580" bIns="3429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1657350" y="4812507"/>
            <a:ext cx="3429000" cy="273844"/>
          </a:xfrm>
          <a:prstGeom prst="rect">
            <a:avLst/>
          </a:prstGeom>
        </p:spPr>
        <p:txBody>
          <a:bodyPr vert="horz" lIns="68580" tIns="34290" rIns="68580" bIns="34290" rtlCol="0" anchor="ctr"/>
          <a:lstStyle>
            <a:lvl1pPr algn="l">
              <a:defRPr sz="800">
                <a:solidFill>
                  <a:schemeClr val="tx1"/>
                </a:solidFill>
              </a:defRPr>
            </a:lvl1pPr>
          </a:lstStyle>
          <a:p>
            <a:r>
              <a:rPr lang="en-US" dirty="0"/>
              <a:t>Add a footer</a:t>
            </a:r>
          </a:p>
        </p:txBody>
      </p:sp>
      <p:sp>
        <p:nvSpPr>
          <p:cNvPr id="4" name="Date Placeholder 3"/>
          <p:cNvSpPr>
            <a:spLocks noGrp="1"/>
          </p:cNvSpPr>
          <p:nvPr>
            <p:ph type="dt" sz="half" idx="2"/>
          </p:nvPr>
        </p:nvSpPr>
        <p:spPr>
          <a:xfrm>
            <a:off x="5257800" y="4812507"/>
            <a:ext cx="1028700" cy="273844"/>
          </a:xfrm>
          <a:prstGeom prst="rect">
            <a:avLst/>
          </a:prstGeom>
        </p:spPr>
        <p:txBody>
          <a:bodyPr vert="horz" lIns="68580" tIns="34290" rIns="68580" bIns="34290" rtlCol="0" anchor="ctr"/>
          <a:lstStyle>
            <a:lvl1pPr algn="r">
              <a:defRPr sz="800">
                <a:solidFill>
                  <a:schemeClr val="tx1"/>
                </a:solidFill>
              </a:defRPr>
            </a:lvl1pPr>
          </a:lstStyle>
          <a:p>
            <a:fld id="{7FC8593D-7C47-471E-A8DF-97AC4FFD13F5}" type="datetimeFigureOut">
              <a:rPr lang="en-US" smtClean="0"/>
              <a:pPr/>
              <a:t>3/25/2022</a:t>
            </a:fld>
            <a:endParaRPr lang="en-US" dirty="0"/>
          </a:p>
        </p:txBody>
      </p:sp>
      <p:sp>
        <p:nvSpPr>
          <p:cNvPr id="6" name="Slide Number Placeholder 5"/>
          <p:cNvSpPr>
            <a:spLocks noGrp="1"/>
          </p:cNvSpPr>
          <p:nvPr>
            <p:ph type="sldNum" sz="quarter" idx="4"/>
          </p:nvPr>
        </p:nvSpPr>
        <p:spPr>
          <a:xfrm>
            <a:off x="6457950" y="4812507"/>
            <a:ext cx="628650" cy="273844"/>
          </a:xfrm>
          <a:prstGeom prst="rect">
            <a:avLst/>
          </a:prstGeom>
        </p:spPr>
        <p:txBody>
          <a:bodyPr vert="horz" lIns="68580" tIns="34290" rIns="68580" bIns="34290" rtlCol="0" anchor="ctr"/>
          <a:lstStyle>
            <a:lvl1pPr algn="r">
              <a:defRPr sz="800">
                <a:solidFill>
                  <a:schemeClr val="tx1"/>
                </a:solidFill>
              </a:defRPr>
            </a:lvl1pPr>
          </a:lstStyle>
          <a:p>
            <a:fld id="{16252240-D281-4D91-8AEC-801853E5E9B7}" type="slidenum">
              <a:rPr lang="en-US" smtClean="0"/>
              <a:t>‹#›</a:t>
            </a:fld>
            <a:endParaRPr lang="en-US"/>
          </a:p>
        </p:txBody>
      </p:sp>
    </p:spTree>
    <p:extLst>
      <p:ext uri="{BB962C8B-B14F-4D97-AF65-F5344CB8AC3E}">
        <p14:creationId xmlns:p14="http://schemas.microsoft.com/office/powerpoint/2010/main" val="361654518"/>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 id="2147483689" r:id="rId15"/>
    <p:sldLayoutId id="2147483690" r:id="rId16"/>
    <p:sldLayoutId id="2147483691" r:id="rId17"/>
    <p:sldLayoutId id="2147483692" r:id="rId18"/>
    <p:sldLayoutId id="2147483693" r:id="rId19"/>
    <p:sldLayoutId id="2147483694" r:id="rId2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685800" rtl="0" eaLnBrk="1" latinLnBrk="0" hangingPunct="1">
        <a:lnSpc>
          <a:spcPct val="90000"/>
        </a:lnSpc>
        <a:spcBef>
          <a:spcPct val="0"/>
        </a:spcBef>
        <a:buNone/>
        <a:defRPr sz="24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1350"/>
        </a:spcBef>
        <a:buFont typeface="Arial" panose="020B0604020202020204" pitchFamily="34" charset="0"/>
        <a:buChar char="•"/>
        <a:defRPr sz="1500" kern="1200">
          <a:solidFill>
            <a:schemeClr val="tx1"/>
          </a:solidFill>
          <a:latin typeface="+mn-lt"/>
          <a:ea typeface="+mn-ea"/>
          <a:cs typeface="+mn-cs"/>
        </a:defRPr>
      </a:lvl1pPr>
      <a:lvl2pPr marL="342900" indent="-137160" algn="l" defTabSz="685800" rtl="0" eaLnBrk="1" latinLnBrk="0" hangingPunct="1">
        <a:lnSpc>
          <a:spcPct val="90000"/>
        </a:lnSpc>
        <a:spcBef>
          <a:spcPts val="900"/>
        </a:spcBef>
        <a:buFont typeface="Arial" panose="020B0604020202020204" pitchFamily="34" charset="0"/>
        <a:buChar char="•"/>
        <a:defRPr sz="1400" kern="1200">
          <a:solidFill>
            <a:schemeClr val="tx1"/>
          </a:solidFill>
          <a:latin typeface="+mn-lt"/>
          <a:ea typeface="+mn-ea"/>
          <a:cs typeface="+mn-cs"/>
        </a:defRPr>
      </a:lvl2pPr>
      <a:lvl3pPr marL="514350" indent="-137160" algn="l" defTabSz="685800" rtl="0" eaLnBrk="1" latinLnBrk="0" hangingPunct="1">
        <a:lnSpc>
          <a:spcPct val="90000"/>
        </a:lnSpc>
        <a:spcBef>
          <a:spcPts val="450"/>
        </a:spcBef>
        <a:buFont typeface="Arial" panose="020B0604020202020204" pitchFamily="34" charset="0"/>
        <a:buChar char="•"/>
        <a:defRPr sz="1200" kern="1200">
          <a:solidFill>
            <a:schemeClr val="tx1"/>
          </a:solidFill>
          <a:latin typeface="+mn-lt"/>
          <a:ea typeface="+mn-ea"/>
          <a:cs typeface="+mn-cs"/>
        </a:defRPr>
      </a:lvl3pPr>
      <a:lvl4pPr marL="685800" indent="-137160" algn="l" defTabSz="685800" rtl="0" eaLnBrk="1" latinLnBrk="0" hangingPunct="1">
        <a:lnSpc>
          <a:spcPct val="90000"/>
        </a:lnSpc>
        <a:spcBef>
          <a:spcPts val="450"/>
        </a:spcBef>
        <a:buFont typeface="Arial" panose="020B0604020202020204" pitchFamily="34" charset="0"/>
        <a:buChar char="•"/>
        <a:defRPr sz="1100" kern="1200">
          <a:solidFill>
            <a:schemeClr val="tx1"/>
          </a:solidFill>
          <a:latin typeface="+mn-lt"/>
          <a:ea typeface="+mn-ea"/>
          <a:cs typeface="+mn-cs"/>
        </a:defRPr>
      </a:lvl4pPr>
      <a:lvl5pPr marL="857250" indent="-137160" algn="l" defTabSz="685800" rtl="0" eaLnBrk="1" latinLnBrk="0" hangingPunct="1">
        <a:lnSpc>
          <a:spcPct val="90000"/>
        </a:lnSpc>
        <a:spcBef>
          <a:spcPts val="450"/>
        </a:spcBef>
        <a:buFont typeface="Arial" panose="020B0604020202020204" pitchFamily="34" charset="0"/>
        <a:buChar char="•"/>
        <a:defRPr sz="1100" kern="1200">
          <a:solidFill>
            <a:schemeClr val="tx1"/>
          </a:solidFill>
          <a:latin typeface="+mn-lt"/>
          <a:ea typeface="+mn-ea"/>
          <a:cs typeface="+mn-cs"/>
        </a:defRPr>
      </a:lvl5pPr>
      <a:lvl6pPr marL="1028700" indent="-137160" algn="l" defTabSz="685800" rtl="0" eaLnBrk="1" latinLnBrk="0" hangingPunct="1">
        <a:lnSpc>
          <a:spcPct val="90000"/>
        </a:lnSpc>
        <a:spcBef>
          <a:spcPts val="450"/>
        </a:spcBef>
        <a:buFont typeface="Arial" panose="020B0604020202020204" pitchFamily="34" charset="0"/>
        <a:buChar char="•"/>
        <a:defRPr sz="1100" kern="1200">
          <a:solidFill>
            <a:schemeClr val="tx1"/>
          </a:solidFill>
          <a:latin typeface="+mn-lt"/>
          <a:ea typeface="+mn-ea"/>
          <a:cs typeface="+mn-cs"/>
        </a:defRPr>
      </a:lvl6pPr>
      <a:lvl7pPr marL="1200150" indent="-137160" algn="l" defTabSz="685800" rtl="0" eaLnBrk="1" latinLnBrk="0" hangingPunct="1">
        <a:lnSpc>
          <a:spcPct val="90000"/>
        </a:lnSpc>
        <a:spcBef>
          <a:spcPts val="450"/>
        </a:spcBef>
        <a:buFont typeface="Arial" panose="020B0604020202020204" pitchFamily="34" charset="0"/>
        <a:buChar char="•"/>
        <a:defRPr sz="1100" kern="1200">
          <a:solidFill>
            <a:schemeClr val="tx1"/>
          </a:solidFill>
          <a:latin typeface="+mn-lt"/>
          <a:ea typeface="+mn-ea"/>
          <a:cs typeface="+mn-cs"/>
        </a:defRPr>
      </a:lvl7pPr>
      <a:lvl8pPr marL="1371600" indent="-137160" algn="l" defTabSz="685800" rtl="0" eaLnBrk="1" latinLnBrk="0" hangingPunct="1">
        <a:lnSpc>
          <a:spcPct val="90000"/>
        </a:lnSpc>
        <a:spcBef>
          <a:spcPts val="450"/>
        </a:spcBef>
        <a:buFont typeface="Arial" panose="020B0604020202020204" pitchFamily="34" charset="0"/>
        <a:buChar char="•"/>
        <a:defRPr sz="1100" kern="1200">
          <a:solidFill>
            <a:schemeClr val="tx1"/>
          </a:solidFill>
          <a:latin typeface="+mn-lt"/>
          <a:ea typeface="+mn-ea"/>
          <a:cs typeface="+mn-cs"/>
        </a:defRPr>
      </a:lvl8pPr>
      <a:lvl9pPr marL="1543050" indent="-137160" algn="l" defTabSz="685800" rtl="0" eaLnBrk="1" latinLnBrk="0" hangingPunct="1">
        <a:lnSpc>
          <a:spcPct val="90000"/>
        </a:lnSpc>
        <a:spcBef>
          <a:spcPts val="450"/>
        </a:spcBef>
        <a:buFont typeface="Arial" panose="020B0604020202020204" pitchFamily="34" charset="0"/>
        <a:buChar char="•"/>
        <a:defRPr sz="1100" kern="1200">
          <a:solidFill>
            <a:schemeClr val="tx1"/>
          </a:solidFill>
          <a:latin typeface="+mn-lt"/>
          <a:ea typeface="+mn-ea"/>
          <a:cs typeface="+mn-cs"/>
        </a:defRPr>
      </a:lvl9pPr>
    </p:bodyStyle>
    <p:other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10.xml"/><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subTitle" idx="1"/>
          </p:nvPr>
        </p:nvSpPr>
        <p:spPr>
          <a:xfrm>
            <a:off x="1619672" y="915566"/>
            <a:ext cx="5314950" cy="685800"/>
          </a:xfrm>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s-UY" altLang="en-US" sz="3600" b="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KEY ENGLISH TEST </a:t>
            </a:r>
            <a:r>
              <a:rPr lang="es-UY" altLang="en-US" sz="3600" b="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2</a:t>
            </a:r>
            <a:endParaRPr lang="en-US" sz="3600" b="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5" name="Text Placeholder 4"/>
          <p:cNvSpPr>
            <a:spLocks noGrp="1"/>
          </p:cNvSpPr>
          <p:nvPr>
            <p:ph type="body" sz="quarter" idx="4294967295"/>
          </p:nvPr>
        </p:nvSpPr>
        <p:spPr>
          <a:xfrm>
            <a:off x="2531629" y="1470891"/>
            <a:ext cx="5292725" cy="488950"/>
          </a:xfrm>
        </p:spPr>
        <p:txBody>
          <a:bodyP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s-UY" altLang="en-US" sz="2000" b="1"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SPEAKING TEST </a:t>
            </a:r>
            <a:r>
              <a:rPr lang="es-UY" altLang="en-US" sz="2000"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3</a:t>
            </a:r>
            <a:endParaRPr lang="en-US" sz="2000" b="1"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23455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86845" y="3841999"/>
            <a:ext cx="2893067" cy="1301501"/>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lIns="69714" tIns="34857" rIns="69714" bIns="34857" rtlCol="0">
            <a:spAutoFit/>
          </a:bodyPr>
          <a:lstStyle/>
          <a:p>
            <a:pPr marL="261427" indent="-261427">
              <a:buAutoNum type="arabicPeriod"/>
            </a:pPr>
            <a:r>
              <a:rPr lang="en-US" sz="1600" smtClean="0"/>
              <a:t>What is the name of the lake?</a:t>
            </a:r>
          </a:p>
          <a:p>
            <a:pPr marL="261427" indent="-261427">
              <a:buAutoNum type="arabicPeriod"/>
            </a:pPr>
            <a:r>
              <a:rPr lang="en-US" sz="1600" smtClean="0"/>
              <a:t>Where is it?</a:t>
            </a:r>
          </a:p>
          <a:p>
            <a:pPr marL="261427" indent="-261427">
              <a:buAutoNum type="arabicPeriod"/>
            </a:pPr>
            <a:r>
              <a:rPr lang="en-US" sz="1600" smtClean="0"/>
              <a:t>Does it often rain?</a:t>
            </a:r>
          </a:p>
          <a:p>
            <a:pPr marL="261427" indent="-261427">
              <a:buAutoNum type="arabicPeriod"/>
            </a:pPr>
            <a:r>
              <a:rPr lang="en-US" sz="1600" smtClean="0"/>
              <a:t>What can I do there?</a:t>
            </a:r>
          </a:p>
          <a:p>
            <a:pPr marL="261427" indent="-261427">
              <a:buAutoNum type="arabicPeriod"/>
            </a:pPr>
            <a:r>
              <a:rPr lang="en-US" sz="1600" smtClean="0"/>
              <a:t>Are there modern hotels?</a:t>
            </a:r>
            <a:endParaRPr lang="en-US" sz="1600"/>
          </a:p>
        </p:txBody>
      </p:sp>
      <p:pic>
        <p:nvPicPr>
          <p:cNvPr id="3073" name="Picture 1"/>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rcRect l="12395" r="12395"/>
          <a:stretch>
            <a:fillRect/>
          </a:stretch>
        </p:blipFill>
        <p:spPr bwMode="auto">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4" name="Picture 2"/>
          <p:cNvPicPr>
            <a:picLocks noGrp="1" noChangeAspect="1" noChangeArrowheads="1"/>
          </p:cNvPicPr>
          <p:nvPr>
            <p:ph type="pic" sz="quarter" idx="15"/>
          </p:nvPr>
        </p:nvPicPr>
        <p:blipFill>
          <a:blip r:embed="rId4">
            <a:extLst>
              <a:ext uri="{28A0092B-C50C-407E-A947-70E740481C1C}">
                <a14:useLocalDpi xmlns:a14="http://schemas.microsoft.com/office/drawing/2010/main" val="0"/>
              </a:ext>
            </a:extLst>
          </a:blip>
          <a:srcRect l="12344" r="12344"/>
          <a:stretch>
            <a:fillRect/>
          </a:stretch>
        </p:blipFill>
        <p:spPr bwMode="auto">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TextBox 13"/>
          <p:cNvSpPr txBox="1"/>
          <p:nvPr/>
        </p:nvSpPr>
        <p:spPr>
          <a:xfrm>
            <a:off x="4355976" y="3841999"/>
            <a:ext cx="4608512" cy="1793944"/>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lIns="69714" tIns="34857" rIns="69714" bIns="34857" rtlCol="0">
            <a:spAutoFit/>
          </a:bodyPr>
          <a:lstStyle/>
          <a:p>
            <a:pPr marL="261427" indent="-261427">
              <a:buAutoNum type="arabicPeriod"/>
            </a:pPr>
            <a:r>
              <a:rPr lang="en-US" sz="1600" smtClean="0"/>
              <a:t>It is Silver Lake</a:t>
            </a:r>
          </a:p>
          <a:p>
            <a:pPr marL="261427" indent="-261427">
              <a:buAutoNum type="arabicPeriod"/>
            </a:pPr>
            <a:r>
              <a:rPr lang="en-US" sz="1600" smtClean="0"/>
              <a:t>It is 20 km from the city airport</a:t>
            </a:r>
          </a:p>
          <a:p>
            <a:pPr marL="261427" indent="-261427">
              <a:buAutoNum type="arabicPeriod"/>
            </a:pPr>
            <a:r>
              <a:rPr lang="en-US" sz="1600" smtClean="0"/>
              <a:t>No, it doesn’t.</a:t>
            </a:r>
          </a:p>
          <a:p>
            <a:pPr marL="261427" indent="-261427">
              <a:buAutoNum type="arabicPeriod"/>
            </a:pPr>
            <a:r>
              <a:rPr lang="en-US" sz="1600" smtClean="0"/>
              <a:t>You can walk, swim and enjoy the boat trips</a:t>
            </a:r>
          </a:p>
          <a:p>
            <a:pPr marL="261427" indent="-261427">
              <a:buAutoNum type="arabicPeriod"/>
            </a:pPr>
            <a:r>
              <a:rPr lang="en-US" sz="1600" smtClean="0"/>
              <a:t>Yes. There are 5 large and new hotels</a:t>
            </a:r>
          </a:p>
          <a:p>
            <a:pPr marL="261427" indent="-261427">
              <a:buAutoNum type="arabicPeriod"/>
            </a:pPr>
            <a:endParaRPr lang="en-US" sz="1600" smtClean="0"/>
          </a:p>
          <a:p>
            <a:pPr marL="261427" indent="-261427">
              <a:buAutoNum type="arabicPeriod"/>
            </a:pPr>
            <a:endParaRPr lang="en-US" sz="1600"/>
          </a:p>
        </p:txBody>
      </p:sp>
    </p:spTree>
    <p:extLst>
      <p:ext uri="{BB962C8B-B14F-4D97-AF65-F5344CB8AC3E}">
        <p14:creationId xmlns:p14="http://schemas.microsoft.com/office/powerpoint/2010/main" val="1967113498"/>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additive="base">
                                        <p:cTn id="25"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anim calcmode="lin" valueType="num">
                                      <p:cBhvr additive="base">
                                        <p:cTn id="31"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4">
                                            <p:txEl>
                                              <p:pRg st="0" end="0"/>
                                            </p:txEl>
                                          </p:spTgt>
                                        </p:tgtEl>
                                        <p:attrNameLst>
                                          <p:attrName>style.visibility</p:attrName>
                                        </p:attrNameLst>
                                      </p:cBhvr>
                                      <p:to>
                                        <p:strVal val="visible"/>
                                      </p:to>
                                    </p:set>
                                    <p:anim calcmode="lin" valueType="num">
                                      <p:cBhvr additive="base">
                                        <p:cTn id="3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4">
                                            <p:txEl>
                                              <p:pRg st="1" end="1"/>
                                            </p:txEl>
                                          </p:spTgt>
                                        </p:tgtEl>
                                        <p:attrNameLst>
                                          <p:attrName>style.visibility</p:attrName>
                                        </p:attrNameLst>
                                      </p:cBhvr>
                                      <p:to>
                                        <p:strVal val="visible"/>
                                      </p:to>
                                    </p:set>
                                    <p:anim calcmode="lin" valueType="num">
                                      <p:cBhvr additive="base">
                                        <p:cTn id="43" dur="500" fill="hold"/>
                                        <p:tgtEl>
                                          <p:spTgt spid="14">
                                            <p:txEl>
                                              <p:pRg st="1" end="1"/>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4">
                                            <p:txEl>
                                              <p:pRg st="2" end="2"/>
                                            </p:txEl>
                                          </p:spTgt>
                                        </p:tgtEl>
                                        <p:attrNameLst>
                                          <p:attrName>style.visibility</p:attrName>
                                        </p:attrNameLst>
                                      </p:cBhvr>
                                      <p:to>
                                        <p:strVal val="visible"/>
                                      </p:to>
                                    </p:set>
                                    <p:anim calcmode="lin" valueType="num">
                                      <p:cBhvr additive="base">
                                        <p:cTn id="49" dur="500" fill="hold"/>
                                        <p:tgtEl>
                                          <p:spTgt spid="14">
                                            <p:txEl>
                                              <p:pRg st="2" end="2"/>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14">
                                            <p:txEl>
                                              <p:pRg st="3" end="3"/>
                                            </p:txEl>
                                          </p:spTgt>
                                        </p:tgtEl>
                                        <p:attrNameLst>
                                          <p:attrName>style.visibility</p:attrName>
                                        </p:attrNameLst>
                                      </p:cBhvr>
                                      <p:to>
                                        <p:strVal val="visible"/>
                                      </p:to>
                                    </p:set>
                                    <p:anim calcmode="lin" valueType="num">
                                      <p:cBhvr additive="base">
                                        <p:cTn id="55" dur="500" fill="hold"/>
                                        <p:tgtEl>
                                          <p:spTgt spid="14">
                                            <p:txEl>
                                              <p:pRg st="3" end="3"/>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1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14">
                                            <p:txEl>
                                              <p:pRg st="4" end="4"/>
                                            </p:txEl>
                                          </p:spTgt>
                                        </p:tgtEl>
                                        <p:attrNameLst>
                                          <p:attrName>style.visibility</p:attrName>
                                        </p:attrNameLst>
                                      </p:cBhvr>
                                      <p:to>
                                        <p:strVal val="visible"/>
                                      </p:to>
                                    </p:set>
                                    <p:anim calcmode="lin" valueType="num">
                                      <p:cBhvr additive="base">
                                        <p:cTn id="61" dur="500" fill="hold"/>
                                        <p:tgtEl>
                                          <p:spTgt spid="14">
                                            <p:txEl>
                                              <p:pRg st="4" end="4"/>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1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loud Callout 8"/>
          <p:cNvSpPr/>
          <p:nvPr/>
        </p:nvSpPr>
        <p:spPr>
          <a:xfrm>
            <a:off x="5240978" y="483518"/>
            <a:ext cx="3024336" cy="2880320"/>
          </a:xfrm>
          <a:prstGeom prst="cloudCallou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mtClean="0"/>
              <a:t>Imagine that you are the tour guide. Introduce the Silver Lake based on the given informattion</a:t>
            </a:r>
            <a:endParaRPr lang="en-US"/>
          </a:p>
        </p:txBody>
      </p:sp>
      <p:pic>
        <p:nvPicPr>
          <p:cNvPr id="10" name="Picture 1"/>
          <p:cNvPicPr>
            <a:picLocks noGrp="1" noChangeAspect="1" noChangeArrowheads="1"/>
          </p:cNvPicPr>
          <p:nvPr>
            <p:ph type="pic" idx="1"/>
          </p:nvPr>
        </p:nvPicPr>
        <p:blipFill rotWithShape="1">
          <a:blip r:embed="rId2">
            <a:extLst>
              <a:ext uri="{28A0092B-C50C-407E-A947-70E740481C1C}">
                <a14:useLocalDpi xmlns:a14="http://schemas.microsoft.com/office/drawing/2010/main" val="0"/>
              </a:ext>
            </a:extLst>
          </a:blip>
          <a:srcRect t="-600" b="266"/>
          <a:stretch/>
        </p:blipFill>
        <p:spPr bwMode="auto">
          <a:xfrm>
            <a:off x="251520" y="346827"/>
            <a:ext cx="4464496" cy="343332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060193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heel(1)">
                                      <p:cBhvr>
                                        <p:cTn id="7" dur="2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80">
                                          <p:stCondLst>
                                            <p:cond delay="0"/>
                                          </p:stCondLst>
                                        </p:cTn>
                                        <p:tgtEl>
                                          <p:spTgt spid="9"/>
                                        </p:tgtEl>
                                      </p:cBhvr>
                                    </p:animEffect>
                                    <p:anim calcmode="lin" valueType="num">
                                      <p:cBhvr>
                                        <p:cTn id="13"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18" dur="26">
                                          <p:stCondLst>
                                            <p:cond delay="650"/>
                                          </p:stCondLst>
                                        </p:cTn>
                                        <p:tgtEl>
                                          <p:spTgt spid="9"/>
                                        </p:tgtEl>
                                      </p:cBhvr>
                                      <p:to x="100000" y="60000"/>
                                    </p:animScale>
                                    <p:animScale>
                                      <p:cBhvr>
                                        <p:cTn id="19" dur="166" decel="50000">
                                          <p:stCondLst>
                                            <p:cond delay="676"/>
                                          </p:stCondLst>
                                        </p:cTn>
                                        <p:tgtEl>
                                          <p:spTgt spid="9"/>
                                        </p:tgtEl>
                                      </p:cBhvr>
                                      <p:to x="100000" y="100000"/>
                                    </p:animScale>
                                    <p:animScale>
                                      <p:cBhvr>
                                        <p:cTn id="20" dur="26">
                                          <p:stCondLst>
                                            <p:cond delay="1312"/>
                                          </p:stCondLst>
                                        </p:cTn>
                                        <p:tgtEl>
                                          <p:spTgt spid="9"/>
                                        </p:tgtEl>
                                      </p:cBhvr>
                                      <p:to x="100000" y="80000"/>
                                    </p:animScale>
                                    <p:animScale>
                                      <p:cBhvr>
                                        <p:cTn id="21" dur="166" decel="50000">
                                          <p:stCondLst>
                                            <p:cond delay="1338"/>
                                          </p:stCondLst>
                                        </p:cTn>
                                        <p:tgtEl>
                                          <p:spTgt spid="9"/>
                                        </p:tgtEl>
                                      </p:cBhvr>
                                      <p:to x="100000" y="100000"/>
                                    </p:animScale>
                                    <p:animScale>
                                      <p:cBhvr>
                                        <p:cTn id="22" dur="26">
                                          <p:stCondLst>
                                            <p:cond delay="1642"/>
                                          </p:stCondLst>
                                        </p:cTn>
                                        <p:tgtEl>
                                          <p:spTgt spid="9"/>
                                        </p:tgtEl>
                                      </p:cBhvr>
                                      <p:to x="100000" y="90000"/>
                                    </p:animScale>
                                    <p:animScale>
                                      <p:cBhvr>
                                        <p:cTn id="23" dur="166" decel="50000">
                                          <p:stCondLst>
                                            <p:cond delay="1668"/>
                                          </p:stCondLst>
                                        </p:cTn>
                                        <p:tgtEl>
                                          <p:spTgt spid="9"/>
                                        </p:tgtEl>
                                      </p:cBhvr>
                                      <p:to x="100000" y="100000"/>
                                    </p:animScale>
                                    <p:animScale>
                                      <p:cBhvr>
                                        <p:cTn id="24" dur="26">
                                          <p:stCondLst>
                                            <p:cond delay="1808"/>
                                          </p:stCondLst>
                                        </p:cTn>
                                        <p:tgtEl>
                                          <p:spTgt spid="9"/>
                                        </p:tgtEl>
                                      </p:cBhvr>
                                      <p:to x="100000" y="95000"/>
                                    </p:animScale>
                                    <p:animScale>
                                      <p:cBhvr>
                                        <p:cTn id="25" dur="166" decel="50000">
                                          <p:stCondLst>
                                            <p:cond delay="1834"/>
                                          </p:stCondLst>
                                        </p:cTn>
                                        <p:tgtEl>
                                          <p:spTgt spid="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Process 1"/>
          <p:cNvSpPr/>
          <p:nvPr/>
        </p:nvSpPr>
        <p:spPr>
          <a:xfrm>
            <a:off x="1331640" y="3531209"/>
            <a:ext cx="5196766" cy="1776845"/>
          </a:xfrm>
          <a:prstGeom prst="flowChartProcess">
            <a:avLst/>
          </a:prstGeom>
          <a:noFill/>
          <a:ln>
            <a:noFill/>
          </a:ln>
        </p:spPr>
        <p:style>
          <a:lnRef idx="1">
            <a:schemeClr val="accent6"/>
          </a:lnRef>
          <a:fillRef idx="3">
            <a:schemeClr val="accent6"/>
          </a:fillRef>
          <a:effectRef idx="2">
            <a:schemeClr val="accent6"/>
          </a:effectRef>
          <a:fontRef idx="minor">
            <a:schemeClr val="lt1"/>
          </a:fontRef>
        </p:style>
        <p:txBody>
          <a:bodyPr lIns="68573" tIns="34286" rIns="68573" bIns="34286" rtlCol="0" anchor="ctr"/>
          <a:lstStyle/>
          <a:p>
            <a:pPr marL="257146" indent="-257146">
              <a:buAutoNum type="arabicPeriod"/>
            </a:pPr>
            <a:r>
              <a:rPr lang="en-US" smtClean="0">
                <a:solidFill>
                  <a:schemeClr val="tx1"/>
                </a:solidFill>
              </a:rPr>
              <a:t>What is the name of the island?</a:t>
            </a:r>
          </a:p>
          <a:p>
            <a:pPr marL="257146" indent="-257146">
              <a:buAutoNum type="arabicPeriod"/>
            </a:pPr>
            <a:r>
              <a:rPr lang="en-US" smtClean="0">
                <a:solidFill>
                  <a:schemeClr val="tx1"/>
                </a:solidFill>
              </a:rPr>
              <a:t>What can I see there?</a:t>
            </a:r>
          </a:p>
          <a:p>
            <a:pPr marL="257146" indent="-257146">
              <a:buAutoNum type="arabicPeriod"/>
            </a:pPr>
            <a:r>
              <a:rPr lang="en-US" smtClean="0">
                <a:solidFill>
                  <a:schemeClr val="tx1"/>
                </a:solidFill>
              </a:rPr>
              <a:t>Where can I stay?</a:t>
            </a:r>
          </a:p>
          <a:p>
            <a:pPr marL="257146" indent="-257146">
              <a:buAutoNum type="arabicPeriod"/>
            </a:pPr>
            <a:r>
              <a:rPr lang="en-US" smtClean="0">
                <a:solidFill>
                  <a:schemeClr val="tx1"/>
                </a:solidFill>
              </a:rPr>
              <a:t>How is the weather there?</a:t>
            </a:r>
          </a:p>
          <a:p>
            <a:pPr marL="257146" indent="-257146">
              <a:buAutoNum type="arabicPeriod"/>
            </a:pPr>
            <a:r>
              <a:rPr lang="en-US" smtClean="0">
                <a:solidFill>
                  <a:schemeClr val="tx1"/>
                </a:solidFill>
              </a:rPr>
              <a:t>How can I get there?</a:t>
            </a:r>
          </a:p>
        </p:txBody>
      </p:sp>
      <p:pic>
        <p:nvPicPr>
          <p:cNvPr id="1025" name="Picture 1"/>
          <p:cNvPicPr>
            <a:picLocks noGrp="1" noChangeAspect="1" noChangeArrowheads="1"/>
          </p:cNvPicPr>
          <p:nvPr>
            <p:ph type="pic" sz="quarter" idx="15"/>
          </p:nvPr>
        </p:nvPicPr>
        <p:blipFill>
          <a:blip r:embed="rId2">
            <a:extLst>
              <a:ext uri="{28A0092B-C50C-407E-A947-70E740481C1C}">
                <a14:useLocalDpi xmlns:a14="http://schemas.microsoft.com/office/drawing/2010/main" val="0"/>
              </a:ext>
            </a:extLst>
          </a:blip>
          <a:srcRect l="12647" r="12647"/>
          <a:stretch>
            <a:fillRect/>
          </a:stretch>
        </p:blipFill>
        <p:spPr bwMode="auto">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rcRect l="12448" r="12448"/>
          <a:stretch>
            <a:fillRect/>
          </a:stretch>
        </p:blipFill>
        <p:spPr bwMode="auto">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ounded Rectangle 8"/>
          <p:cNvSpPr/>
          <p:nvPr/>
        </p:nvSpPr>
        <p:spPr>
          <a:xfrm>
            <a:off x="4860032" y="4011910"/>
            <a:ext cx="4104456" cy="9361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Can you think of other ways of asking and answering the questions?</a:t>
            </a:r>
            <a:endParaRPr lang="en-US"/>
          </a:p>
        </p:txBody>
      </p:sp>
    </p:spTree>
    <p:extLst>
      <p:ext uri="{BB962C8B-B14F-4D97-AF65-F5344CB8AC3E}">
        <p14:creationId xmlns:p14="http://schemas.microsoft.com/office/powerpoint/2010/main" val="2633355076"/>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additive="base">
                                        <p:cTn id="25"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anim calcmode="lin" valueType="num">
                                      <p:cBhvr additive="base">
                                        <p:cTn id="31"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843808" y="29231"/>
            <a:ext cx="3049588" cy="596900"/>
          </a:xfrm>
          <a:prstGeom prst="rect">
            <a:avLst/>
          </a:prstGeom>
        </p:spPr>
        <p:txBody>
          <a:bodyPr/>
          <a:lstStyle/>
          <a:p>
            <a:r>
              <a:rPr lang="en-US" sz="2400" b="1" cap="all">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KET SPEAKING</a:t>
            </a:r>
            <a:endParaRPr lang="en-US"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4" name="Content Placeholder 3"/>
          <p:cNvSpPr>
            <a:spLocks noGrp="1"/>
          </p:cNvSpPr>
          <p:nvPr>
            <p:ph sz="half" idx="4294967295"/>
          </p:nvPr>
        </p:nvSpPr>
        <p:spPr>
          <a:xfrm>
            <a:off x="1597025" y="757238"/>
            <a:ext cx="7546975" cy="3254375"/>
          </a:xfrm>
          <a:prstGeom prst="rect">
            <a:avLst/>
          </a:prstGeom>
          <a:noFill/>
          <a:ln>
            <a:noFill/>
          </a:ln>
        </p:spPr>
        <p:style>
          <a:lnRef idx="2">
            <a:schemeClr val="accent6"/>
          </a:lnRef>
          <a:fillRef idx="1">
            <a:schemeClr val="lt1"/>
          </a:fillRef>
          <a:effectRef idx="0">
            <a:schemeClr val="accent6"/>
          </a:effectRef>
          <a:fontRef idx="minor">
            <a:schemeClr val="dk1"/>
          </a:fontRef>
        </p:style>
        <p:txBody>
          <a:bodyPr>
            <a:noAutofit/>
          </a:bodyPr>
          <a:lstStyle/>
          <a:p>
            <a:pPr marL="34286" indent="0">
              <a:spcBef>
                <a:spcPts val="0"/>
              </a:spcBef>
              <a:buNone/>
            </a:pPr>
            <a:r>
              <a:rPr lang="en-US" sz="1600" b="1"/>
              <a:t>Time allowed</a:t>
            </a:r>
            <a:r>
              <a:rPr lang="en-US" sz="1600"/>
              <a:t> - 8-10 minutes</a:t>
            </a:r>
          </a:p>
          <a:p>
            <a:pPr>
              <a:spcBef>
                <a:spcPts val="0"/>
              </a:spcBef>
            </a:pPr>
            <a:r>
              <a:rPr lang="en-US" sz="1600"/>
              <a:t>Normally you will do the speaking test with another candidate. The two of you will meet two examiners. One of the examiners will talk to you, the other does not particpate in the conversations.</a:t>
            </a:r>
          </a:p>
          <a:p>
            <a:pPr>
              <a:spcBef>
                <a:spcPts val="0"/>
              </a:spcBef>
            </a:pPr>
            <a:r>
              <a:rPr lang="en-US" sz="1600"/>
              <a:t>There are two parts to the speaking test:</a:t>
            </a:r>
          </a:p>
          <a:p>
            <a:pPr>
              <a:spcBef>
                <a:spcPts val="0"/>
              </a:spcBef>
            </a:pPr>
            <a:r>
              <a:rPr lang="en-US" sz="1600"/>
              <a:t>Speaking part 1: short questions and answers between you and the examiner</a:t>
            </a:r>
          </a:p>
          <a:p>
            <a:pPr>
              <a:spcBef>
                <a:spcPts val="0"/>
              </a:spcBef>
            </a:pPr>
            <a:r>
              <a:rPr lang="en-US" sz="1600"/>
              <a:t>Speaking part 2: the examiner gives you some information or a card with some ideas for questions. You have to talk with the other candidate and ask or answer questions.</a:t>
            </a:r>
            <a:br>
              <a:rPr lang="en-US" sz="1600"/>
            </a:br>
            <a:r>
              <a:rPr lang="en-US" sz="1600" b="1"/>
              <a:t>How to prepare for KET Speaking</a:t>
            </a:r>
            <a:endParaRPr lang="en-US" sz="1600"/>
          </a:p>
          <a:p>
            <a:pPr>
              <a:spcBef>
                <a:spcPts val="0"/>
              </a:spcBef>
            </a:pPr>
            <a:r>
              <a:rPr lang="en-US" sz="1600"/>
              <a:t>Speak as much as you can, with your friends</a:t>
            </a:r>
          </a:p>
          <a:p>
            <a:pPr>
              <a:spcBef>
                <a:spcPts val="0"/>
              </a:spcBef>
            </a:pPr>
            <a:r>
              <a:rPr lang="en-US" sz="1600"/>
              <a:t>Practise asking and asnwering questions about daily life</a:t>
            </a:r>
          </a:p>
          <a:p>
            <a:pPr>
              <a:spcBef>
                <a:spcPts val="0"/>
              </a:spcBef>
            </a:pPr>
            <a:r>
              <a:rPr lang="en-US" sz="1600"/>
              <a:t>Practise giving information about yourself</a:t>
            </a:r>
          </a:p>
        </p:txBody>
      </p:sp>
    </p:spTree>
    <p:extLst>
      <p:ext uri="{BB962C8B-B14F-4D97-AF65-F5344CB8AC3E}">
        <p14:creationId xmlns:p14="http://schemas.microsoft.com/office/powerpoint/2010/main" val="601402412"/>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 calcmode="lin" valueType="num">
                                      <p:cBhvr additive="base">
                                        <p:cTn id="12"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4">
                                            <p:txEl>
                                              <p:pRg st="1" end="1"/>
                                            </p:txEl>
                                          </p:spTgt>
                                        </p:tgtEl>
                                        <p:attrNameLst>
                                          <p:attrName>style.visibility</p:attrName>
                                        </p:attrNameLst>
                                      </p:cBhvr>
                                      <p:to>
                                        <p:strVal val="visible"/>
                                      </p:to>
                                    </p:set>
                                    <p:anim calcmode="lin" valueType="num">
                                      <p:cBhvr additive="base">
                                        <p:cTn id="18"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4">
                                            <p:txEl>
                                              <p:pRg st="2" end="2"/>
                                            </p:txEl>
                                          </p:spTgt>
                                        </p:tgtEl>
                                        <p:attrNameLst>
                                          <p:attrName>style.visibility</p:attrName>
                                        </p:attrNameLst>
                                      </p:cBhvr>
                                      <p:to>
                                        <p:strVal val="visible"/>
                                      </p:to>
                                    </p:set>
                                    <p:anim calcmode="lin" valueType="num">
                                      <p:cBhvr additive="base">
                                        <p:cTn id="24"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4">
                                            <p:txEl>
                                              <p:pRg st="3" end="3"/>
                                            </p:txEl>
                                          </p:spTgt>
                                        </p:tgtEl>
                                        <p:attrNameLst>
                                          <p:attrName>style.visibility</p:attrName>
                                        </p:attrNameLst>
                                      </p:cBhvr>
                                      <p:to>
                                        <p:strVal val="visible"/>
                                      </p:to>
                                    </p:set>
                                    <p:anim calcmode="lin" valueType="num">
                                      <p:cBhvr additive="base">
                                        <p:cTn id="30"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4">
                                            <p:txEl>
                                              <p:pRg st="4" end="4"/>
                                            </p:txEl>
                                          </p:spTgt>
                                        </p:tgtEl>
                                        <p:attrNameLst>
                                          <p:attrName>style.visibility</p:attrName>
                                        </p:attrNameLst>
                                      </p:cBhvr>
                                      <p:to>
                                        <p:strVal val="visible"/>
                                      </p:to>
                                    </p:set>
                                    <p:anim calcmode="lin" valueType="num">
                                      <p:cBhvr additive="base">
                                        <p:cTn id="36"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4">
                                            <p:txEl>
                                              <p:pRg st="5" end="5"/>
                                            </p:txEl>
                                          </p:spTgt>
                                        </p:tgtEl>
                                        <p:attrNameLst>
                                          <p:attrName>style.visibility</p:attrName>
                                        </p:attrNameLst>
                                      </p:cBhvr>
                                      <p:to>
                                        <p:strVal val="visible"/>
                                      </p:to>
                                    </p:set>
                                    <p:anim calcmode="lin" valueType="num">
                                      <p:cBhvr additive="base">
                                        <p:cTn id="42"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nodeType="clickEffect">
                                  <p:stCondLst>
                                    <p:cond delay="0"/>
                                  </p:stCondLst>
                                  <p:childTnLst>
                                    <p:set>
                                      <p:cBhvr>
                                        <p:cTn id="47" dur="1" fill="hold">
                                          <p:stCondLst>
                                            <p:cond delay="0"/>
                                          </p:stCondLst>
                                        </p:cTn>
                                        <p:tgtEl>
                                          <p:spTgt spid="4">
                                            <p:txEl>
                                              <p:pRg st="6" end="6"/>
                                            </p:txEl>
                                          </p:spTgt>
                                        </p:tgtEl>
                                        <p:attrNameLst>
                                          <p:attrName>style.visibility</p:attrName>
                                        </p:attrNameLst>
                                      </p:cBhvr>
                                      <p:to>
                                        <p:strVal val="visible"/>
                                      </p:to>
                                    </p:set>
                                    <p:anim calcmode="lin" valueType="num">
                                      <p:cBhvr additive="base">
                                        <p:cTn id="48"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nodeType="clickEffect">
                                  <p:stCondLst>
                                    <p:cond delay="0"/>
                                  </p:stCondLst>
                                  <p:childTnLst>
                                    <p:set>
                                      <p:cBhvr>
                                        <p:cTn id="53" dur="1" fill="hold">
                                          <p:stCondLst>
                                            <p:cond delay="0"/>
                                          </p:stCondLst>
                                        </p:cTn>
                                        <p:tgtEl>
                                          <p:spTgt spid="4">
                                            <p:txEl>
                                              <p:pRg st="7" end="7"/>
                                            </p:txEl>
                                          </p:spTgt>
                                        </p:tgtEl>
                                        <p:attrNameLst>
                                          <p:attrName>style.visibility</p:attrName>
                                        </p:attrNameLst>
                                      </p:cBhvr>
                                      <p:to>
                                        <p:strVal val="visible"/>
                                      </p:to>
                                    </p:set>
                                    <p:anim calcmode="lin" valueType="num">
                                      <p:cBhvr additive="base">
                                        <p:cTn id="54"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55" dur="500" fill="hold"/>
                                        <p:tgtEl>
                                          <p:spTgt spid="4">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prstGeom prst="rect">
            <a:avLst/>
          </a:prstGeom>
        </p:spPr>
        <p:txBody>
          <a:bodyPr>
            <a:normAutofit/>
          </a:bodyPr>
          <a:lstStyle/>
          <a:p>
            <a:pPr algn="l"/>
            <a:r>
              <a:rPr lang="en-US" b="1" cap="all"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Part 1: </a:t>
            </a:r>
            <a:endParaRPr lang="en-U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pic>
        <p:nvPicPr>
          <p:cNvPr id="7" name="Picture Placeholder 6"/>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t="21971" b="21971"/>
          <a:stretch>
            <a:fillRect/>
          </a:stretch>
        </p:blipFill>
        <p:spPr/>
      </p:pic>
      <p:sp>
        <p:nvSpPr>
          <p:cNvPr id="2" name="Content Placeholder 1"/>
          <p:cNvSpPr>
            <a:spLocks noGrp="1"/>
          </p:cNvSpPr>
          <p:nvPr>
            <p:ph type="body" sz="half" idx="2"/>
          </p:nvPr>
        </p:nvSpPr>
        <p:spPr>
          <a:xfrm>
            <a:off x="5076056" y="627534"/>
            <a:ext cx="3886200" cy="3852428"/>
          </a:xfrm>
          <a:prstGeom prst="rect">
            <a:avLst/>
          </a:prstGeom>
        </p:spPr>
        <p:txBody>
          <a:bodyPr>
            <a:noAutofit/>
          </a:bodyPr>
          <a:lstStyle/>
          <a:p>
            <a:pPr marL="457200" lvl="0" indent="-457200" algn="l">
              <a:buFont typeface="+mj-lt"/>
              <a:buAutoNum type="arabicPeriod"/>
            </a:pPr>
            <a:r>
              <a:rPr lang="en-US" sz="2000" smtClean="0"/>
              <a:t>What do you usually do in your freetime?</a:t>
            </a:r>
          </a:p>
          <a:p>
            <a:pPr marL="457200" lvl="0" indent="-457200" algn="l">
              <a:buFont typeface="+mj-lt"/>
              <a:buAutoNum type="arabicPeriod"/>
            </a:pPr>
            <a:r>
              <a:rPr lang="en-US" sz="2000" smtClean="0"/>
              <a:t>Do you like watching TV?</a:t>
            </a:r>
          </a:p>
          <a:p>
            <a:pPr marL="457200" lvl="0" indent="-457200" algn="l">
              <a:buFont typeface="+mj-lt"/>
              <a:buAutoNum type="arabicPeriod"/>
            </a:pPr>
            <a:r>
              <a:rPr lang="en-US" sz="2000" smtClean="0"/>
              <a:t>How many hours a day do you spend on watching TV?</a:t>
            </a:r>
          </a:p>
          <a:p>
            <a:pPr marL="457200" lvl="0" indent="-457200" algn="l">
              <a:buFont typeface="+mj-lt"/>
              <a:buAutoNum type="arabicPeriod"/>
            </a:pPr>
            <a:r>
              <a:rPr lang="en-US" sz="2000" smtClean="0"/>
              <a:t>What kinds of programmes do you often watch on TV?</a:t>
            </a:r>
          </a:p>
          <a:p>
            <a:pPr marL="457200" lvl="0" indent="-457200" algn="l">
              <a:buFont typeface="+mj-lt"/>
              <a:buAutoNum type="arabicPeriod"/>
            </a:pPr>
            <a:r>
              <a:rPr lang="en-US" sz="2000" smtClean="0"/>
              <a:t>Do you prefer listening to radio to watching TV?</a:t>
            </a:r>
          </a:p>
          <a:p>
            <a:pPr marL="457200" lvl="0" indent="-457200" algn="l">
              <a:buFont typeface="+mj-lt"/>
              <a:buAutoNum type="arabicPeriod"/>
            </a:pPr>
            <a:r>
              <a:rPr lang="en-US" sz="2000" smtClean="0"/>
              <a:t>Talk about your favorite programme.</a:t>
            </a:r>
          </a:p>
          <a:p>
            <a:pPr marL="457200" lvl="0" indent="-457200" algn="l">
              <a:buFont typeface="+mj-lt"/>
              <a:buAutoNum type="arabicPeriod"/>
            </a:pPr>
            <a:endParaRPr lang="en-US" sz="2000" smtClean="0"/>
          </a:p>
          <a:p>
            <a:pPr marL="457200" lvl="0" indent="-457200" algn="l">
              <a:buFont typeface="+mj-lt"/>
              <a:buAutoNum type="arabicPeriod"/>
            </a:pPr>
            <a:endParaRPr lang="en-US" sz="2000" smtClean="0"/>
          </a:p>
          <a:p>
            <a:pPr marL="457200" lvl="0" indent="-457200" algn="l">
              <a:buFont typeface="+mj-lt"/>
              <a:buAutoNum type="arabicPeriod"/>
            </a:pPr>
            <a:endParaRPr lang="en-US" sz="2000" smtClean="0"/>
          </a:p>
          <a:p>
            <a:pPr marL="457200" lvl="0" indent="-457200" algn="l">
              <a:buFont typeface="+mj-lt"/>
              <a:buAutoNum type="arabicPeriod"/>
            </a:pPr>
            <a:endParaRPr lang="en-US" sz="2000" smtClean="0"/>
          </a:p>
        </p:txBody>
      </p:sp>
      <p:sp>
        <p:nvSpPr>
          <p:cNvPr id="4" name="Rounded Rectangular Callout 3"/>
          <p:cNvSpPr/>
          <p:nvPr/>
        </p:nvSpPr>
        <p:spPr>
          <a:xfrm>
            <a:off x="1979712" y="4083918"/>
            <a:ext cx="2808312" cy="792088"/>
          </a:xfrm>
          <a:prstGeom prst="wedgeRoundRectCallout">
            <a:avLst>
              <a:gd name="adj1" fmla="val -68934"/>
              <a:gd name="adj2" fmla="val -33264"/>
              <a:gd name="adj3" fmla="val 16667"/>
            </a:avLst>
          </a:prstGeom>
        </p:spPr>
        <p:style>
          <a:lnRef idx="1">
            <a:schemeClr val="accent3"/>
          </a:lnRef>
          <a:fillRef idx="2">
            <a:schemeClr val="accent3"/>
          </a:fillRef>
          <a:effectRef idx="1">
            <a:schemeClr val="accent3"/>
          </a:effectRef>
          <a:fontRef idx="minor">
            <a:schemeClr val="dk1"/>
          </a:fontRef>
        </p:style>
        <p:txBody>
          <a:bodyPr lIns="91430" tIns="45715" rIns="91430" bIns="45715" rtlCol="0" anchor="ctr"/>
          <a:lstStyle/>
          <a:p>
            <a:pPr algn="ctr"/>
            <a:r>
              <a:rPr lang="en-US" smtClean="0">
                <a:solidFill>
                  <a:srgbClr val="C00000"/>
                </a:solidFill>
              </a:rPr>
              <a:t>Remember to add more details to your answer to make it longer</a:t>
            </a:r>
            <a:endParaRPr lang="en-US">
              <a:solidFill>
                <a:srgbClr val="C00000"/>
              </a:solidFill>
            </a:endParaRPr>
          </a:p>
        </p:txBody>
      </p:sp>
    </p:spTree>
    <p:extLst>
      <p:ext uri="{BB962C8B-B14F-4D97-AF65-F5344CB8AC3E}">
        <p14:creationId xmlns:p14="http://schemas.microsoft.com/office/powerpoint/2010/main" val="562331683"/>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
                                        </p:tgtEl>
                                        <p:attrNameLst>
                                          <p:attrName>ppt_y</p:attrName>
                                        </p:attrNameLst>
                                      </p:cBhvr>
                                      <p:tavLst>
                                        <p:tav tm="0">
                                          <p:val>
                                            <p:strVal val="#ppt_y"/>
                                          </p:val>
                                        </p:tav>
                                        <p:tav tm="100000">
                                          <p:val>
                                            <p:strVal val="#ppt_y"/>
                                          </p:val>
                                        </p:tav>
                                      </p:tavLst>
                                    </p:anim>
                                    <p:anim calcmode="lin" valueType="num">
                                      <p:cBhvr>
                                        <p:cTn id="9"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2">
                                            <p:txEl>
                                              <p:pRg st="0" end="0"/>
                                            </p:txEl>
                                          </p:spTgt>
                                        </p:tgtEl>
                                        <p:attrNameLst>
                                          <p:attrName>style.visibility</p:attrName>
                                        </p:attrNameLst>
                                      </p:cBhvr>
                                      <p:to>
                                        <p:strVal val="visible"/>
                                      </p:to>
                                    </p:set>
                                    <p:anim calcmode="lin" valueType="num">
                                      <p:cBhvr additive="base">
                                        <p:cTn id="16"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2">
                                            <p:txEl>
                                              <p:pRg st="1" end="1"/>
                                            </p:txEl>
                                          </p:spTgt>
                                        </p:tgtEl>
                                        <p:attrNameLst>
                                          <p:attrName>style.visibility</p:attrName>
                                        </p:attrNameLst>
                                      </p:cBhvr>
                                      <p:to>
                                        <p:strVal val="visible"/>
                                      </p:to>
                                    </p:set>
                                    <p:anim calcmode="lin" valueType="num">
                                      <p:cBhvr additive="base">
                                        <p:cTn id="22"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2">
                                            <p:txEl>
                                              <p:pRg st="2" end="2"/>
                                            </p:txEl>
                                          </p:spTgt>
                                        </p:tgtEl>
                                        <p:attrNameLst>
                                          <p:attrName>style.visibility</p:attrName>
                                        </p:attrNameLst>
                                      </p:cBhvr>
                                      <p:to>
                                        <p:strVal val="visible"/>
                                      </p:to>
                                    </p:set>
                                    <p:anim calcmode="lin" valueType="num">
                                      <p:cBhvr additive="base">
                                        <p:cTn id="28"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2">
                                            <p:txEl>
                                              <p:pRg st="3" end="3"/>
                                            </p:txEl>
                                          </p:spTgt>
                                        </p:tgtEl>
                                        <p:attrNameLst>
                                          <p:attrName>style.visibility</p:attrName>
                                        </p:attrNameLst>
                                      </p:cBhvr>
                                      <p:to>
                                        <p:strVal val="visible"/>
                                      </p:to>
                                    </p:set>
                                    <p:anim calcmode="lin" valueType="num">
                                      <p:cBhvr additive="base">
                                        <p:cTn id="34"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2">
                                            <p:txEl>
                                              <p:pRg st="4" end="4"/>
                                            </p:txEl>
                                          </p:spTgt>
                                        </p:tgtEl>
                                        <p:attrNameLst>
                                          <p:attrName>style.visibility</p:attrName>
                                        </p:attrNameLst>
                                      </p:cBhvr>
                                      <p:to>
                                        <p:strVal val="visible"/>
                                      </p:to>
                                    </p:set>
                                    <p:anim calcmode="lin" valueType="num">
                                      <p:cBhvr additive="base">
                                        <p:cTn id="40"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grpId="0" nodeType="clickEffect">
                                  <p:stCondLst>
                                    <p:cond delay="0"/>
                                  </p:stCondLst>
                                  <p:childTnLst>
                                    <p:set>
                                      <p:cBhvr>
                                        <p:cTn id="45" dur="1" fill="hold">
                                          <p:stCondLst>
                                            <p:cond delay="0"/>
                                          </p:stCondLst>
                                        </p:cTn>
                                        <p:tgtEl>
                                          <p:spTgt spid="2">
                                            <p:txEl>
                                              <p:pRg st="5" end="5"/>
                                            </p:txEl>
                                          </p:spTgt>
                                        </p:tgtEl>
                                        <p:attrNameLst>
                                          <p:attrName>style.visibility</p:attrName>
                                        </p:attrNameLst>
                                      </p:cBhvr>
                                      <p:to>
                                        <p:strVal val="visible"/>
                                      </p:to>
                                    </p:set>
                                    <p:anim calcmode="lin" valueType="num">
                                      <p:cBhvr additive="base">
                                        <p:cTn id="46"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47"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4"/>
                                        </p:tgtEl>
                                        <p:attrNameLst>
                                          <p:attrName>style.visibility</p:attrName>
                                        </p:attrNameLst>
                                      </p:cBhvr>
                                      <p:to>
                                        <p:strVal val="visible"/>
                                      </p:to>
                                    </p:set>
                                    <p:animEffect transition="in" filter="barn(inVertical)">
                                      <p:cBhvr>
                                        <p:cTn id="5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build="p"/>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Image result for tv vocabulary"/>
          <p:cNvPicPr>
            <a:picLocks noGrp="1" noChangeAspect="1" noChangeArrowheads="1"/>
          </p:cNvPicPr>
          <p:nvPr>
            <p:ph sz="half" idx="1"/>
          </p:nvPr>
        </p:nvPicPr>
        <p:blipFill rotWithShape="1">
          <a:blip r:embed="rId2">
            <a:extLst>
              <a:ext uri="{28A0092B-C50C-407E-A947-70E740481C1C}">
                <a14:useLocalDpi xmlns:a14="http://schemas.microsoft.com/office/drawing/2010/main" val="0"/>
              </a:ext>
            </a:extLst>
          </a:blip>
          <a:srcRect l="8373" r="7461" b="56686"/>
          <a:stretch/>
        </p:blipFill>
        <p:spPr bwMode="auto">
          <a:xfrm>
            <a:off x="0" y="15525"/>
            <a:ext cx="4283968" cy="3583885"/>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8110" t="43450" r="8421"/>
          <a:stretch/>
        </p:blipFill>
        <p:spPr bwMode="auto">
          <a:xfrm>
            <a:off x="4283968" y="15525"/>
            <a:ext cx="4860032" cy="5143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33612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wipe(down)">
                                      <p:cBhvr>
                                        <p:cTn id="7" dur="500"/>
                                        <p:tgtEl>
                                          <p:spTgt spid="6146"/>
                                        </p:tgtEl>
                                      </p:cBhvr>
                                    </p:animEffect>
                                  </p:childTnLst>
                                </p:cTn>
                              </p:par>
                              <p:par>
                                <p:cTn id="8" presetID="22" presetClass="entr" presetSubtype="4" fill="hold" nodeType="withEffect">
                                  <p:stCondLst>
                                    <p:cond delay="0"/>
                                  </p:stCondLst>
                                  <p:childTnLst>
                                    <p:set>
                                      <p:cBhvr>
                                        <p:cTn id="9" dur="1" fill="hold">
                                          <p:stCondLst>
                                            <p:cond delay="0"/>
                                          </p:stCondLst>
                                        </p:cTn>
                                        <p:tgtEl>
                                          <p:spTgt spid="6147"/>
                                        </p:tgtEl>
                                        <p:attrNameLst>
                                          <p:attrName>style.visibility</p:attrName>
                                        </p:attrNameLst>
                                      </p:cBhvr>
                                      <p:to>
                                        <p:strVal val="visible"/>
                                      </p:to>
                                    </p:set>
                                    <p:animEffect transition="in" filter="wipe(down)">
                                      <p:cBhvr>
                                        <p:cTn id="10" dur="500"/>
                                        <p:tgtEl>
                                          <p:spTgt spid="6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Image result for tv vocabular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7120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barn(inVertical)">
                                      <p:cBhvr>
                                        <p:cTn id="7" dur="5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15616" y="-35626"/>
            <a:ext cx="6228184" cy="4524315"/>
          </a:xfrm>
          <a:prstGeom prst="rect">
            <a:avLst/>
          </a:prstGeom>
          <a:noFill/>
        </p:spPr>
        <p:txBody>
          <a:bodyPr wrap="square" rtlCol="0">
            <a:spAutoFit/>
          </a:bodyPr>
          <a:lstStyle/>
          <a:p>
            <a:r>
              <a:rPr lang="en-US" smtClean="0">
                <a:solidFill>
                  <a:srgbClr val="FF0000"/>
                </a:solidFill>
              </a:rPr>
              <a:t>Sample answers:</a:t>
            </a:r>
          </a:p>
          <a:p>
            <a:pPr marL="342900" indent="-342900">
              <a:buFont typeface="+mj-lt"/>
              <a:buAutoNum type="arabicPeriod"/>
            </a:pPr>
            <a:r>
              <a:rPr lang="en-US" smtClean="0"/>
              <a:t>What do you usually do in your freetime?</a:t>
            </a:r>
          </a:p>
          <a:p>
            <a:pPr marL="342900" indent="-342900">
              <a:buFont typeface="+mj-lt"/>
              <a:buAutoNum type="arabicPeriod"/>
            </a:pPr>
            <a:r>
              <a:rPr lang="en-US" smtClean="0"/>
              <a:t>Do you like watching TV?</a:t>
            </a:r>
          </a:p>
          <a:p>
            <a:pPr marL="342900" indent="-342900">
              <a:buFont typeface="+mj-lt"/>
              <a:buAutoNum type="arabicPeriod"/>
            </a:pPr>
            <a:r>
              <a:rPr lang="en-US" smtClean="0"/>
              <a:t>How many hours a day do you spend on watching TV?</a:t>
            </a:r>
          </a:p>
          <a:p>
            <a:pPr marL="342900" indent="-342900">
              <a:buFont typeface="+mj-lt"/>
              <a:buAutoNum type="arabicPeriod"/>
            </a:pPr>
            <a:r>
              <a:rPr lang="en-US" smtClean="0"/>
              <a:t>What kinds of programmes do you often watch on TV?</a:t>
            </a:r>
          </a:p>
          <a:p>
            <a:pPr marL="342900" indent="-342900">
              <a:buFont typeface="+mj-lt"/>
              <a:buAutoNum type="arabicPeriod"/>
            </a:pPr>
            <a:r>
              <a:rPr lang="en-US" smtClean="0"/>
              <a:t>Do you prefer listening to radio to watching TV?</a:t>
            </a:r>
          </a:p>
          <a:p>
            <a:endParaRPr lang="en-US" smtClean="0">
              <a:solidFill>
                <a:srgbClr val="FF0000"/>
              </a:solidFill>
            </a:endParaRPr>
          </a:p>
          <a:p>
            <a:pPr marL="285750" indent="-285750">
              <a:buFontTx/>
              <a:buChar char="-"/>
            </a:pPr>
            <a:r>
              <a:rPr lang="en-US" smtClean="0">
                <a:solidFill>
                  <a:srgbClr val="00B0F0"/>
                </a:solidFill>
              </a:rPr>
              <a:t>I often read books, listen to music and watch TV</a:t>
            </a:r>
          </a:p>
          <a:p>
            <a:pPr marL="285750" indent="-285750">
              <a:buFontTx/>
              <a:buChar char="-"/>
            </a:pPr>
            <a:r>
              <a:rPr lang="en-US" smtClean="0">
                <a:solidFill>
                  <a:srgbClr val="00B0F0"/>
                </a:solidFill>
              </a:rPr>
              <a:t>Yes, I like it a lot. Watching TV is a great way to relax and reduce stress</a:t>
            </a:r>
          </a:p>
          <a:p>
            <a:pPr marL="285750" indent="-285750">
              <a:buFontTx/>
              <a:buChar char="-"/>
            </a:pPr>
            <a:r>
              <a:rPr lang="en-US" smtClean="0">
                <a:solidFill>
                  <a:srgbClr val="00B0F0"/>
                </a:solidFill>
              </a:rPr>
              <a:t>I spend about 1 hour a day on watching different programmes on TV</a:t>
            </a:r>
          </a:p>
          <a:p>
            <a:pPr marL="285750" indent="-285750">
              <a:buFontTx/>
              <a:buChar char="-"/>
            </a:pPr>
            <a:r>
              <a:rPr lang="en-US" smtClean="0">
                <a:solidFill>
                  <a:srgbClr val="00B0F0"/>
                </a:solidFill>
              </a:rPr>
              <a:t>I like watching cartoons, films and I also watch the official news, too.</a:t>
            </a:r>
          </a:p>
          <a:p>
            <a:pPr marL="285750" indent="-285750">
              <a:buFontTx/>
              <a:buChar char="-"/>
            </a:pPr>
            <a:r>
              <a:rPr lang="en-US" smtClean="0">
                <a:solidFill>
                  <a:srgbClr val="00B0F0"/>
                </a:solidFill>
              </a:rPr>
              <a:t>No, I prefer watching TV to listening to radio because I not only can listen but also can look at what is happening. </a:t>
            </a:r>
          </a:p>
        </p:txBody>
      </p:sp>
      <p:sp>
        <p:nvSpPr>
          <p:cNvPr id="3" name="Rounded Rectangle 2"/>
          <p:cNvSpPr/>
          <p:nvPr/>
        </p:nvSpPr>
        <p:spPr>
          <a:xfrm>
            <a:off x="7020272" y="1851670"/>
            <a:ext cx="2123728" cy="7200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Not only… but also</a:t>
            </a:r>
            <a:endParaRPr lang="en-US"/>
          </a:p>
        </p:txBody>
      </p:sp>
    </p:spTree>
    <p:extLst>
      <p:ext uri="{BB962C8B-B14F-4D97-AF65-F5344CB8AC3E}">
        <p14:creationId xmlns:p14="http://schemas.microsoft.com/office/powerpoint/2010/main" val="3184166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4">
                                            <p:txEl>
                                              <p:pRg st="7" end="7"/>
                                            </p:txEl>
                                          </p:spTgt>
                                        </p:tgtEl>
                                        <p:attrNameLst>
                                          <p:attrName>style.visibility</p:attrName>
                                        </p:attrNameLst>
                                      </p:cBhvr>
                                      <p:to>
                                        <p:strVal val="visible"/>
                                      </p:to>
                                    </p:set>
                                    <p:animEffect transition="in" filter="barn(inVertical)">
                                      <p:cBhvr>
                                        <p:cTn id="13" dur="500"/>
                                        <p:tgtEl>
                                          <p:spTgt spid="4">
                                            <p:txEl>
                                              <p:pRg st="7" end="7"/>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4">
                                            <p:txEl>
                                              <p:pRg st="8" end="8"/>
                                            </p:txEl>
                                          </p:spTgt>
                                        </p:tgtEl>
                                        <p:attrNameLst>
                                          <p:attrName>style.visibility</p:attrName>
                                        </p:attrNameLst>
                                      </p:cBhvr>
                                      <p:to>
                                        <p:strVal val="visible"/>
                                      </p:to>
                                    </p:set>
                                    <p:animEffect transition="in" filter="barn(inVertical)">
                                      <p:cBhvr>
                                        <p:cTn id="18" dur="500"/>
                                        <p:tgtEl>
                                          <p:spTgt spid="4">
                                            <p:txEl>
                                              <p:pRg st="8" end="8"/>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4">
                                            <p:txEl>
                                              <p:pRg st="9" end="9"/>
                                            </p:txEl>
                                          </p:spTgt>
                                        </p:tgtEl>
                                        <p:attrNameLst>
                                          <p:attrName>style.visibility</p:attrName>
                                        </p:attrNameLst>
                                      </p:cBhvr>
                                      <p:to>
                                        <p:strVal val="visible"/>
                                      </p:to>
                                    </p:set>
                                    <p:animEffect transition="in" filter="barn(inVertical)">
                                      <p:cBhvr>
                                        <p:cTn id="23" dur="500"/>
                                        <p:tgtEl>
                                          <p:spTgt spid="4">
                                            <p:txEl>
                                              <p:pRg st="9" end="9"/>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4">
                                            <p:txEl>
                                              <p:pRg st="10" end="10"/>
                                            </p:txEl>
                                          </p:spTgt>
                                        </p:tgtEl>
                                        <p:attrNameLst>
                                          <p:attrName>style.visibility</p:attrName>
                                        </p:attrNameLst>
                                      </p:cBhvr>
                                      <p:to>
                                        <p:strVal val="visible"/>
                                      </p:to>
                                    </p:set>
                                    <p:animEffect transition="in" filter="barn(inVertical)">
                                      <p:cBhvr>
                                        <p:cTn id="28" dur="500"/>
                                        <p:tgtEl>
                                          <p:spTgt spid="4">
                                            <p:txEl>
                                              <p:pRg st="10" end="1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4">
                                            <p:txEl>
                                              <p:pRg st="11" end="11"/>
                                            </p:txEl>
                                          </p:spTgt>
                                        </p:tgtEl>
                                        <p:attrNameLst>
                                          <p:attrName>style.visibility</p:attrName>
                                        </p:attrNameLst>
                                      </p:cBhvr>
                                      <p:to>
                                        <p:strVal val="visible"/>
                                      </p:to>
                                    </p:set>
                                    <p:animEffect transition="in" filter="barn(inVertical)">
                                      <p:cBhvr>
                                        <p:cTn id="33" dur="500"/>
                                        <p:tgtEl>
                                          <p:spTgt spid="4">
                                            <p:txEl>
                                              <p:pRg st="11" end="11"/>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3"/>
                                        </p:tgtEl>
                                        <p:attrNameLst>
                                          <p:attrName>style.visibility</p:attrName>
                                        </p:attrNameLst>
                                      </p:cBhvr>
                                      <p:to>
                                        <p:strVal val="visible"/>
                                      </p:to>
                                    </p:set>
                                    <p:animEffect transition="in" filter="wipe(down)">
                                      <p:cBhvr>
                                        <p:cTn id="3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17344" y="0"/>
            <a:ext cx="5486400" cy="544182"/>
          </a:xfrm>
          <a:prstGeom prst="rect">
            <a:avLst/>
          </a:prstGeom>
        </p:spPr>
        <p:txBody>
          <a:bodyPr>
            <a:noAutofit/>
          </a:bodyPr>
          <a:lstStyle/>
          <a:p>
            <a:r>
              <a:rPr lang="en-US" sz="2400" b="1" cap="all"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A Favorite program</a:t>
            </a:r>
            <a:endParaRPr lang="en-US" sz="2400" b="1" cap="all">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3" name="Content Placeholder 2"/>
          <p:cNvSpPr>
            <a:spLocks noGrp="1"/>
          </p:cNvSpPr>
          <p:nvPr>
            <p:ph type="body" idx="1"/>
          </p:nvPr>
        </p:nvSpPr>
        <p:spPr>
          <a:xfrm>
            <a:off x="4885336" y="444471"/>
            <a:ext cx="4114800" cy="685800"/>
          </a:xfrm>
          <a:prstGeom prst="horizontalScroll">
            <a:avLst/>
          </a:prstGeom>
        </p:spPr>
        <p:style>
          <a:lnRef idx="1">
            <a:schemeClr val="accent5"/>
          </a:lnRef>
          <a:fillRef idx="2">
            <a:schemeClr val="accent5"/>
          </a:fillRef>
          <a:effectRef idx="1">
            <a:schemeClr val="accent5"/>
          </a:effectRef>
          <a:fontRef idx="minor">
            <a:schemeClr val="dk1"/>
          </a:fontRef>
        </p:style>
        <p:txBody>
          <a:bodyPr>
            <a:normAutofit/>
          </a:bodyPr>
          <a:lstStyle/>
          <a:p>
            <a:r>
              <a:rPr lang="en-US" smtClean="0"/>
              <a:t>The answer should be at least 3 sentences</a:t>
            </a:r>
            <a:endParaRPr lang="en-US"/>
          </a:p>
        </p:txBody>
      </p:sp>
      <p:graphicFrame>
        <p:nvGraphicFramePr>
          <p:cNvPr id="5" name="Diagram 4"/>
          <p:cNvGraphicFramePr/>
          <p:nvPr>
            <p:extLst>
              <p:ext uri="{D42A27DB-BD31-4B8C-83A1-F6EECF244321}">
                <p14:modId xmlns:p14="http://schemas.microsoft.com/office/powerpoint/2010/main" val="131918636"/>
              </p:ext>
            </p:extLst>
          </p:nvPr>
        </p:nvGraphicFramePr>
        <p:xfrm>
          <a:off x="1835532" y="1275606"/>
          <a:ext cx="6546560" cy="35283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Rectangle 9"/>
          <p:cNvSpPr/>
          <p:nvPr/>
        </p:nvSpPr>
        <p:spPr>
          <a:xfrm>
            <a:off x="17702" y="591168"/>
            <a:ext cx="3570900" cy="392407"/>
          </a:xfrm>
          <a:prstGeom prst="rect">
            <a:avLst/>
          </a:prstGeom>
          <a:noFill/>
        </p:spPr>
        <p:txBody>
          <a:bodyPr wrap="none" lIns="68573" tIns="34286" rIns="68573" bIns="34286">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2100" b="1">
                <a:ln/>
                <a:solidFill>
                  <a:srgbClr val="C00000"/>
                </a:solidFill>
              </a:rPr>
              <a:t>Helpful outline and vocabulary</a:t>
            </a:r>
          </a:p>
        </p:txBody>
      </p:sp>
    </p:spTree>
    <p:extLst>
      <p:ext uri="{BB962C8B-B14F-4D97-AF65-F5344CB8AC3E}">
        <p14:creationId xmlns:p14="http://schemas.microsoft.com/office/powerpoint/2010/main" val="887223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3">
                                            <p:bg/>
                                          </p:spTgt>
                                        </p:tgtEl>
                                        <p:attrNameLst>
                                          <p:attrName>style.visibility</p:attrName>
                                        </p:attrNameLst>
                                      </p:cBhvr>
                                      <p:to>
                                        <p:strVal val="visible"/>
                                      </p:to>
                                    </p:set>
                                    <p:animEffect transition="in" filter="wipe(down)">
                                      <p:cBhvr>
                                        <p:cTn id="25" dur="500"/>
                                        <p:tgtEl>
                                          <p:spTgt spid="3">
                                            <p:bg/>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3">
                                            <p:txEl>
                                              <p:pRg st="0" end="0"/>
                                            </p:txEl>
                                          </p:spTgt>
                                        </p:tgtEl>
                                        <p:attrNameLst>
                                          <p:attrName>style.visibility</p:attrName>
                                        </p:attrNameLst>
                                      </p:cBhvr>
                                      <p:to>
                                        <p:strVal val="visible"/>
                                      </p:to>
                                    </p:set>
                                    <p:animEffect transition="in" filter="wipe(down)">
                                      <p:cBhvr>
                                        <p:cTn id="30" dur="500"/>
                                        <p:tgtEl>
                                          <p:spTgt spid="3">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31"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p:cTn id="35" dur="1000" fill="hold"/>
                                        <p:tgtEl>
                                          <p:spTgt spid="10"/>
                                        </p:tgtEl>
                                        <p:attrNameLst>
                                          <p:attrName>ppt_w</p:attrName>
                                        </p:attrNameLst>
                                      </p:cBhvr>
                                      <p:tavLst>
                                        <p:tav tm="0">
                                          <p:val>
                                            <p:fltVal val="0"/>
                                          </p:val>
                                        </p:tav>
                                        <p:tav tm="100000">
                                          <p:val>
                                            <p:strVal val="#ppt_w"/>
                                          </p:val>
                                        </p:tav>
                                      </p:tavLst>
                                    </p:anim>
                                    <p:anim calcmode="lin" valueType="num">
                                      <p:cBhvr>
                                        <p:cTn id="36" dur="1000" fill="hold"/>
                                        <p:tgtEl>
                                          <p:spTgt spid="10"/>
                                        </p:tgtEl>
                                        <p:attrNameLst>
                                          <p:attrName>ppt_h</p:attrName>
                                        </p:attrNameLst>
                                      </p:cBhvr>
                                      <p:tavLst>
                                        <p:tav tm="0">
                                          <p:val>
                                            <p:fltVal val="0"/>
                                          </p:val>
                                        </p:tav>
                                        <p:tav tm="100000">
                                          <p:val>
                                            <p:strVal val="#ppt_h"/>
                                          </p:val>
                                        </p:tav>
                                      </p:tavLst>
                                    </p:anim>
                                    <p:anim calcmode="lin" valueType="num">
                                      <p:cBhvr>
                                        <p:cTn id="37" dur="1000" fill="hold"/>
                                        <p:tgtEl>
                                          <p:spTgt spid="10"/>
                                        </p:tgtEl>
                                        <p:attrNameLst>
                                          <p:attrName>style.rotation</p:attrName>
                                        </p:attrNameLst>
                                      </p:cBhvr>
                                      <p:tavLst>
                                        <p:tav tm="0">
                                          <p:val>
                                            <p:fltVal val="90"/>
                                          </p:val>
                                        </p:tav>
                                        <p:tav tm="100000">
                                          <p:val>
                                            <p:fltVal val="0"/>
                                          </p:val>
                                        </p:tav>
                                      </p:tavLst>
                                    </p:anim>
                                    <p:animEffect transition="in" filter="fade">
                                      <p:cBhvr>
                                        <p:cTn id="38" dur="1000"/>
                                        <p:tgtEl>
                                          <p:spTgt spid="10"/>
                                        </p:tgtEl>
                                      </p:cBhvr>
                                    </p:animEffect>
                                  </p:childTnLst>
                                </p:cTn>
                              </p:par>
                            </p:childTnLst>
                          </p:cTn>
                        </p:par>
                      </p:childTnLst>
                    </p:cTn>
                  </p:par>
                  <p:par>
                    <p:cTn id="39" fill="hold">
                      <p:stCondLst>
                        <p:cond delay="indefinite"/>
                      </p:stCondLst>
                      <p:childTnLst>
                        <p:par>
                          <p:cTn id="40" fill="hold">
                            <p:stCondLst>
                              <p:cond delay="0"/>
                            </p:stCondLst>
                            <p:childTnLst>
                              <p:par>
                                <p:cTn id="41" presetID="6" presetClass="entr" presetSubtype="16" fill="hold" grpId="0" nodeType="clickEffect">
                                  <p:stCondLst>
                                    <p:cond delay="0"/>
                                  </p:stCondLst>
                                  <p:childTnLst>
                                    <p:set>
                                      <p:cBhvr>
                                        <p:cTn id="42" dur="1" fill="hold">
                                          <p:stCondLst>
                                            <p:cond delay="0"/>
                                          </p:stCondLst>
                                        </p:cTn>
                                        <p:tgtEl>
                                          <p:spTgt spid="5">
                                            <p:graphicEl>
                                              <a:dgm id="{1F5889BC-B1F0-4D44-9957-4A9066179FE6}"/>
                                            </p:graphicEl>
                                          </p:spTgt>
                                        </p:tgtEl>
                                        <p:attrNameLst>
                                          <p:attrName>style.visibility</p:attrName>
                                        </p:attrNameLst>
                                      </p:cBhvr>
                                      <p:to>
                                        <p:strVal val="visible"/>
                                      </p:to>
                                    </p:set>
                                    <p:animEffect transition="in" filter="circle(in)">
                                      <p:cBhvr>
                                        <p:cTn id="43" dur="2000"/>
                                        <p:tgtEl>
                                          <p:spTgt spid="5">
                                            <p:graphicEl>
                                              <a:dgm id="{1F5889BC-B1F0-4D44-9957-4A9066179FE6}"/>
                                            </p:graphicEl>
                                          </p:spTgt>
                                        </p:tgtEl>
                                      </p:cBhvr>
                                    </p:animEffect>
                                  </p:childTnLst>
                                </p:cTn>
                              </p:par>
                            </p:childTnLst>
                          </p:cTn>
                        </p:par>
                      </p:childTnLst>
                    </p:cTn>
                  </p:par>
                  <p:par>
                    <p:cTn id="44" fill="hold">
                      <p:stCondLst>
                        <p:cond delay="indefinite"/>
                      </p:stCondLst>
                      <p:childTnLst>
                        <p:par>
                          <p:cTn id="45" fill="hold">
                            <p:stCondLst>
                              <p:cond delay="0"/>
                            </p:stCondLst>
                            <p:childTnLst>
                              <p:par>
                                <p:cTn id="46" presetID="6" presetClass="entr" presetSubtype="16" fill="hold" grpId="0" nodeType="clickEffect">
                                  <p:stCondLst>
                                    <p:cond delay="0"/>
                                  </p:stCondLst>
                                  <p:childTnLst>
                                    <p:set>
                                      <p:cBhvr>
                                        <p:cTn id="47" dur="1" fill="hold">
                                          <p:stCondLst>
                                            <p:cond delay="0"/>
                                          </p:stCondLst>
                                        </p:cTn>
                                        <p:tgtEl>
                                          <p:spTgt spid="5">
                                            <p:graphicEl>
                                              <a:dgm id="{68B86306-CEAE-40D0-867D-7F6BBD7CCAEA}"/>
                                            </p:graphicEl>
                                          </p:spTgt>
                                        </p:tgtEl>
                                        <p:attrNameLst>
                                          <p:attrName>style.visibility</p:attrName>
                                        </p:attrNameLst>
                                      </p:cBhvr>
                                      <p:to>
                                        <p:strVal val="visible"/>
                                      </p:to>
                                    </p:set>
                                    <p:animEffect transition="in" filter="circle(in)">
                                      <p:cBhvr>
                                        <p:cTn id="48" dur="2000"/>
                                        <p:tgtEl>
                                          <p:spTgt spid="5">
                                            <p:graphicEl>
                                              <a:dgm id="{68B86306-CEAE-40D0-867D-7F6BBD7CCAEA}"/>
                                            </p:graphicEl>
                                          </p:spTgt>
                                        </p:tgtEl>
                                      </p:cBhvr>
                                    </p:animEffect>
                                  </p:childTnLst>
                                </p:cTn>
                              </p:par>
                              <p:par>
                                <p:cTn id="49" presetID="6" presetClass="entr" presetSubtype="16" fill="hold" grpId="0" nodeType="withEffect">
                                  <p:stCondLst>
                                    <p:cond delay="0"/>
                                  </p:stCondLst>
                                  <p:childTnLst>
                                    <p:set>
                                      <p:cBhvr>
                                        <p:cTn id="50" dur="1" fill="hold">
                                          <p:stCondLst>
                                            <p:cond delay="0"/>
                                          </p:stCondLst>
                                        </p:cTn>
                                        <p:tgtEl>
                                          <p:spTgt spid="5">
                                            <p:graphicEl>
                                              <a:dgm id="{968ED5F2-6E7E-4275-9459-9DD62AF82422}"/>
                                            </p:graphicEl>
                                          </p:spTgt>
                                        </p:tgtEl>
                                        <p:attrNameLst>
                                          <p:attrName>style.visibility</p:attrName>
                                        </p:attrNameLst>
                                      </p:cBhvr>
                                      <p:to>
                                        <p:strVal val="visible"/>
                                      </p:to>
                                    </p:set>
                                    <p:animEffect transition="in" filter="circle(in)">
                                      <p:cBhvr>
                                        <p:cTn id="51" dur="2000"/>
                                        <p:tgtEl>
                                          <p:spTgt spid="5">
                                            <p:graphicEl>
                                              <a:dgm id="{968ED5F2-6E7E-4275-9459-9DD62AF82422}"/>
                                            </p:graphicEl>
                                          </p:spTgt>
                                        </p:tgtEl>
                                      </p:cBhvr>
                                    </p:animEffect>
                                  </p:childTnLst>
                                </p:cTn>
                              </p:par>
                            </p:childTnLst>
                          </p:cTn>
                        </p:par>
                      </p:childTnLst>
                    </p:cTn>
                  </p:par>
                  <p:par>
                    <p:cTn id="52" fill="hold">
                      <p:stCondLst>
                        <p:cond delay="indefinite"/>
                      </p:stCondLst>
                      <p:childTnLst>
                        <p:par>
                          <p:cTn id="53" fill="hold">
                            <p:stCondLst>
                              <p:cond delay="0"/>
                            </p:stCondLst>
                            <p:childTnLst>
                              <p:par>
                                <p:cTn id="54" presetID="6" presetClass="entr" presetSubtype="16" fill="hold" grpId="0" nodeType="clickEffect">
                                  <p:stCondLst>
                                    <p:cond delay="0"/>
                                  </p:stCondLst>
                                  <p:childTnLst>
                                    <p:set>
                                      <p:cBhvr>
                                        <p:cTn id="55" dur="1" fill="hold">
                                          <p:stCondLst>
                                            <p:cond delay="0"/>
                                          </p:stCondLst>
                                        </p:cTn>
                                        <p:tgtEl>
                                          <p:spTgt spid="5">
                                            <p:graphicEl>
                                              <a:dgm id="{BDC26080-5890-416F-AAE6-9D7B5887280C}"/>
                                            </p:graphicEl>
                                          </p:spTgt>
                                        </p:tgtEl>
                                        <p:attrNameLst>
                                          <p:attrName>style.visibility</p:attrName>
                                        </p:attrNameLst>
                                      </p:cBhvr>
                                      <p:to>
                                        <p:strVal val="visible"/>
                                      </p:to>
                                    </p:set>
                                    <p:animEffect transition="in" filter="circle(in)">
                                      <p:cBhvr>
                                        <p:cTn id="56" dur="2000"/>
                                        <p:tgtEl>
                                          <p:spTgt spid="5">
                                            <p:graphicEl>
                                              <a:dgm id="{BDC26080-5890-416F-AAE6-9D7B5887280C}"/>
                                            </p:graphicEl>
                                          </p:spTgt>
                                        </p:tgtEl>
                                      </p:cBhvr>
                                    </p:animEffect>
                                  </p:childTnLst>
                                </p:cTn>
                              </p:par>
                              <p:par>
                                <p:cTn id="57" presetID="6" presetClass="entr" presetSubtype="16" fill="hold" grpId="0" nodeType="withEffect">
                                  <p:stCondLst>
                                    <p:cond delay="0"/>
                                  </p:stCondLst>
                                  <p:childTnLst>
                                    <p:set>
                                      <p:cBhvr>
                                        <p:cTn id="58" dur="1" fill="hold">
                                          <p:stCondLst>
                                            <p:cond delay="0"/>
                                          </p:stCondLst>
                                        </p:cTn>
                                        <p:tgtEl>
                                          <p:spTgt spid="5">
                                            <p:graphicEl>
                                              <a:dgm id="{EEC9F5FB-054A-4EC4-B7E8-A3105CFF8BBF}"/>
                                            </p:graphicEl>
                                          </p:spTgt>
                                        </p:tgtEl>
                                        <p:attrNameLst>
                                          <p:attrName>style.visibility</p:attrName>
                                        </p:attrNameLst>
                                      </p:cBhvr>
                                      <p:to>
                                        <p:strVal val="visible"/>
                                      </p:to>
                                    </p:set>
                                    <p:animEffect transition="in" filter="circle(in)">
                                      <p:cBhvr>
                                        <p:cTn id="59" dur="2000"/>
                                        <p:tgtEl>
                                          <p:spTgt spid="5">
                                            <p:graphicEl>
                                              <a:dgm id="{EEC9F5FB-054A-4EC4-B7E8-A3105CFF8BBF}"/>
                                            </p:graphicEl>
                                          </p:spTgt>
                                        </p:tgtEl>
                                      </p:cBhvr>
                                    </p:animEffect>
                                  </p:childTnLst>
                                </p:cTn>
                              </p:par>
                            </p:childTnLst>
                          </p:cTn>
                        </p:par>
                      </p:childTnLst>
                    </p:cTn>
                  </p:par>
                  <p:par>
                    <p:cTn id="60" fill="hold">
                      <p:stCondLst>
                        <p:cond delay="indefinite"/>
                      </p:stCondLst>
                      <p:childTnLst>
                        <p:par>
                          <p:cTn id="61" fill="hold">
                            <p:stCondLst>
                              <p:cond delay="0"/>
                            </p:stCondLst>
                            <p:childTnLst>
                              <p:par>
                                <p:cTn id="62" presetID="6" presetClass="entr" presetSubtype="16" fill="hold" grpId="0" nodeType="clickEffect">
                                  <p:stCondLst>
                                    <p:cond delay="0"/>
                                  </p:stCondLst>
                                  <p:childTnLst>
                                    <p:set>
                                      <p:cBhvr>
                                        <p:cTn id="63" dur="1" fill="hold">
                                          <p:stCondLst>
                                            <p:cond delay="0"/>
                                          </p:stCondLst>
                                        </p:cTn>
                                        <p:tgtEl>
                                          <p:spTgt spid="5">
                                            <p:graphicEl>
                                              <a:dgm id="{76297ACE-DC89-413F-B6BC-CFA4DF5BA0EB}"/>
                                            </p:graphicEl>
                                          </p:spTgt>
                                        </p:tgtEl>
                                        <p:attrNameLst>
                                          <p:attrName>style.visibility</p:attrName>
                                        </p:attrNameLst>
                                      </p:cBhvr>
                                      <p:to>
                                        <p:strVal val="visible"/>
                                      </p:to>
                                    </p:set>
                                    <p:animEffect transition="in" filter="circle(in)">
                                      <p:cBhvr>
                                        <p:cTn id="64" dur="2000"/>
                                        <p:tgtEl>
                                          <p:spTgt spid="5">
                                            <p:graphicEl>
                                              <a:dgm id="{76297ACE-DC89-413F-B6BC-CFA4DF5BA0EB}"/>
                                            </p:graphicEl>
                                          </p:spTgt>
                                        </p:tgtEl>
                                      </p:cBhvr>
                                    </p:animEffect>
                                  </p:childTnLst>
                                </p:cTn>
                              </p:par>
                              <p:par>
                                <p:cTn id="65" presetID="6" presetClass="entr" presetSubtype="16" fill="hold" grpId="0" nodeType="withEffect">
                                  <p:stCondLst>
                                    <p:cond delay="0"/>
                                  </p:stCondLst>
                                  <p:childTnLst>
                                    <p:set>
                                      <p:cBhvr>
                                        <p:cTn id="66" dur="1" fill="hold">
                                          <p:stCondLst>
                                            <p:cond delay="0"/>
                                          </p:stCondLst>
                                        </p:cTn>
                                        <p:tgtEl>
                                          <p:spTgt spid="5">
                                            <p:graphicEl>
                                              <a:dgm id="{EE1D2D4C-F10D-4385-944A-F268B5F99260}"/>
                                            </p:graphicEl>
                                          </p:spTgt>
                                        </p:tgtEl>
                                        <p:attrNameLst>
                                          <p:attrName>style.visibility</p:attrName>
                                        </p:attrNameLst>
                                      </p:cBhvr>
                                      <p:to>
                                        <p:strVal val="visible"/>
                                      </p:to>
                                    </p:set>
                                    <p:animEffect transition="in" filter="circle(in)">
                                      <p:cBhvr>
                                        <p:cTn id="67" dur="2000"/>
                                        <p:tgtEl>
                                          <p:spTgt spid="5">
                                            <p:graphicEl>
                                              <a:dgm id="{EE1D2D4C-F10D-4385-944A-F268B5F99260}"/>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animBg="1"/>
      <p:bldGraphic spid="5" grpId="0">
        <p:bldSub>
          <a:bldDgm bld="lvlOne"/>
        </p:bldSub>
      </p:bldGraphic>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Image result for animal world"/>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8195" name="Picture 3"/>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0" b="100000" l="0" r="100000">
                        <a14:foregroundMark x1="73177" y1="10360" x2="86563" y2="16141"/>
                        <a14:foregroundMark x1="77188" y1="5030" x2="82917" y2="12763"/>
                        <a14:foregroundMark x1="80208" y1="30180" x2="86563" y2="42267"/>
                      </a14:backgroundRemoval>
                    </a14:imgEffect>
                  </a14:imgLayer>
                </a14:imgProps>
              </a:ext>
              <a:ext uri="{28A0092B-C50C-407E-A947-70E740481C1C}">
                <a14:useLocalDpi xmlns:a14="http://schemas.microsoft.com/office/drawing/2010/main" val="0"/>
              </a:ext>
            </a:extLst>
          </a:blip>
          <a:srcRect/>
          <a:stretch>
            <a:fillRect/>
          </a:stretch>
        </p:blipFill>
        <p:spPr bwMode="auto">
          <a:xfrm>
            <a:off x="0" y="7936"/>
            <a:ext cx="4006972" cy="27798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4196575" y="1342583"/>
            <a:ext cx="4217821" cy="707886"/>
          </a:xfrm>
          <a:prstGeom prst="rect">
            <a:avLst/>
          </a:prstGeom>
          <a:noFill/>
        </p:spPr>
        <p:txBody>
          <a:bodyPr wrap="none" lIns="91440" tIns="45720" rIns="91440" bIns="45720">
            <a:spAutoFit/>
          </a:bodyPr>
          <a:lstStyle/>
          <a:p>
            <a:pPr algn="ctr"/>
            <a:r>
              <a:rPr lang="en-US" sz="4000" b="1" cap="none" spc="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The animal world </a:t>
            </a:r>
            <a:endParaRPr lang="en-US" sz="4000" b="1" cap="none" spc="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
        <p:nvSpPr>
          <p:cNvPr id="6" name="TextBox 5"/>
          <p:cNvSpPr txBox="1"/>
          <p:nvPr/>
        </p:nvSpPr>
        <p:spPr>
          <a:xfrm>
            <a:off x="1238593" y="2787773"/>
            <a:ext cx="7175804" cy="1477328"/>
          </a:xfrm>
          <a:prstGeom prst="rect">
            <a:avLst/>
          </a:prstGeom>
          <a:noFill/>
        </p:spPr>
        <p:txBody>
          <a:bodyPr wrap="square" rtlCol="0">
            <a:spAutoFit/>
          </a:bodyPr>
          <a:lstStyle/>
          <a:p>
            <a:pPr algn="just"/>
            <a:r>
              <a:rPr lang="en-US" smtClean="0"/>
              <a:t>My favorite TV program is the animal world. It is often shown on VTV2 channel at 8.30 in the evening and it often lasts for 45 minutes. In this program, they present the animals’ life and their habitats in a very lively way. Therefore, I learn that we should protect these animals and their living environment</a:t>
            </a:r>
            <a:endParaRPr lang="en-US"/>
          </a:p>
        </p:txBody>
      </p:sp>
    </p:spTree>
    <p:extLst>
      <p:ext uri="{BB962C8B-B14F-4D97-AF65-F5344CB8AC3E}">
        <p14:creationId xmlns:p14="http://schemas.microsoft.com/office/powerpoint/2010/main" val="3672176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8195"/>
                                        </p:tgtEl>
                                        <p:attrNameLst>
                                          <p:attrName>style.visibility</p:attrName>
                                        </p:attrNameLst>
                                      </p:cBhvr>
                                      <p:to>
                                        <p:strVal val="visible"/>
                                      </p:to>
                                    </p:set>
                                    <p:animEffect transition="in" filter="circle(in)">
                                      <p:cBhvr>
                                        <p:cTn id="7" dur="2000"/>
                                        <p:tgtEl>
                                          <p:spTgt spid="8195"/>
                                        </p:tgtEl>
                                      </p:cBhvr>
                                    </p:animEffect>
                                  </p:childTnLst>
                                </p:cTn>
                              </p:par>
                            </p:childTnLst>
                          </p:cTn>
                        </p:par>
                      </p:childTnLst>
                    </p:cTn>
                  </p:par>
                  <p:par>
                    <p:cTn id="8" fill="hold">
                      <p:stCondLst>
                        <p:cond delay="indefinite"/>
                      </p:stCondLst>
                      <p:childTnLst>
                        <p:par>
                          <p:cTn id="9" fill="hold">
                            <p:stCondLst>
                              <p:cond delay="0"/>
                            </p:stCondLst>
                            <p:childTnLst>
                              <p:par>
                                <p:cTn id="10" presetID="41" presetClass="entr" presetSubtype="0" fill="hold" grpId="0" nodeType="clickEffect">
                                  <p:stCondLst>
                                    <p:cond delay="0"/>
                                  </p:stCondLst>
                                  <p:iterate type="lt">
                                    <p:tmPct val="10000"/>
                                  </p:iterate>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5"/>
                                        </p:tgtEl>
                                        <p:attrNameLst>
                                          <p:attrName>ppt_y</p:attrName>
                                        </p:attrNameLst>
                                      </p:cBhvr>
                                      <p:tavLst>
                                        <p:tav tm="0">
                                          <p:val>
                                            <p:strVal val="#ppt_y"/>
                                          </p:val>
                                        </p:tav>
                                        <p:tav tm="100000">
                                          <p:val>
                                            <p:strVal val="#ppt_y"/>
                                          </p:val>
                                        </p:tav>
                                      </p:tavLst>
                                    </p:anim>
                                    <p:anim calcmode="lin" valueType="num">
                                      <p:cBhvr>
                                        <p:cTn id="14"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ppt_x"/>
                                          </p:val>
                                        </p:tav>
                                        <p:tav tm="100000">
                                          <p:val>
                                            <p:strVal val="#ppt_x"/>
                                          </p:val>
                                        </p:tav>
                                      </p:tavLst>
                                    </p:anim>
                                    <p:anim calcmode="lin" valueType="num">
                                      <p:cBhvr additive="base">
                                        <p:cTn id="2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prstGeom prst="rect">
            <a:avLst/>
          </a:prstGeom>
        </p:spPr>
        <p:txBody>
          <a:bodyPr>
            <a:normAutofit/>
          </a:bodyPr>
          <a:lstStyle/>
          <a:p>
            <a:r>
              <a:rPr lang="en-US" b="1" cap="all"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SPEAKING</a:t>
            </a:r>
            <a:br>
              <a:rPr lang="en-US" b="1" cap="all"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br>
            <a:r>
              <a:rPr lang="en-US" b="1" cap="all"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PART 2</a:t>
            </a:r>
            <a:endParaRPr lang="en-U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5" name="Rounded Rectangle 4"/>
          <p:cNvSpPr/>
          <p:nvPr/>
        </p:nvSpPr>
        <p:spPr>
          <a:xfrm>
            <a:off x="467544" y="1851670"/>
            <a:ext cx="6816437" cy="862883"/>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lIns="68573" tIns="34286" rIns="68573" bIns="34286" rtlCol="0" anchor="ctr"/>
          <a:lstStyle/>
          <a:p>
            <a:pPr algn="ctr"/>
            <a:r>
              <a:rPr lang="en-US">
                <a:solidFill>
                  <a:srgbClr val="C00000"/>
                </a:solidFill>
              </a:rPr>
              <a:t>Asking and answering questions using these prompt cards </a:t>
            </a:r>
          </a:p>
        </p:txBody>
      </p:sp>
    </p:spTree>
    <p:extLst>
      <p:ext uri="{BB962C8B-B14F-4D97-AF65-F5344CB8AC3E}">
        <p14:creationId xmlns:p14="http://schemas.microsoft.com/office/powerpoint/2010/main" val="3991766326"/>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theme/theme1.xml><?xml version="1.0" encoding="utf-8"?>
<a:theme xmlns:a="http://schemas.openxmlformats.org/drawingml/2006/main" name="Children Friends 16x9">
  <a:themeElements>
    <a:clrScheme name="ChildrenFriends">
      <a:dk1>
        <a:srgbClr val="404040"/>
      </a:dk1>
      <a:lt1>
        <a:sysClr val="window" lastClr="FFFFFF"/>
      </a:lt1>
      <a:dk2>
        <a:srgbClr val="000000"/>
      </a:dk2>
      <a:lt2>
        <a:srgbClr val="EAEAEA"/>
      </a:lt2>
      <a:accent1>
        <a:srgbClr val="A63121"/>
      </a:accent1>
      <a:accent2>
        <a:srgbClr val="318DCB"/>
      </a:accent2>
      <a:accent3>
        <a:srgbClr val="F28330"/>
      </a:accent3>
      <a:accent4>
        <a:srgbClr val="50B852"/>
      </a:accent4>
      <a:accent5>
        <a:srgbClr val="EEAD1D"/>
      </a:accent5>
      <a:accent6>
        <a:srgbClr val="A68555"/>
      </a:accent6>
      <a:hlink>
        <a:srgbClr val="F28330"/>
      </a:hlink>
      <a:folHlink>
        <a:srgbClr val="969696"/>
      </a:folHlink>
    </a:clrScheme>
    <a:fontScheme name="Custom 1">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choolyard kids education presentation, album (widescreen).potx" id="{B61009BD-7448-452D-9EB3-A92629EDAAF7}" vid="{D5A61431-CA5A-45CA-9A81-30AAFC8F1B2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1</Template>
  <TotalTime>219</TotalTime>
  <Words>462</Words>
  <Application>Microsoft Office PowerPoint</Application>
  <PresentationFormat>On-screen Show (16:9)</PresentationFormat>
  <Paragraphs>63</Paragraphs>
  <Slides>12</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맑은 고딕</vt:lpstr>
      <vt:lpstr>Arial</vt:lpstr>
      <vt:lpstr>Calibri</vt:lpstr>
      <vt:lpstr>Times New Roman</vt:lpstr>
      <vt:lpstr>Children Friends 16x9</vt:lpstr>
      <vt:lpstr>PowerPoint Presentation</vt:lpstr>
      <vt:lpstr>KET SPEAKING</vt:lpstr>
      <vt:lpstr>Part 1: </vt:lpstr>
      <vt:lpstr>PowerPoint Presentation</vt:lpstr>
      <vt:lpstr>PowerPoint Presentation</vt:lpstr>
      <vt:lpstr>PowerPoint Presentation</vt:lpstr>
      <vt:lpstr>A Favorite program</vt:lpstr>
      <vt:lpstr>PowerPoint Presentation</vt:lpstr>
      <vt:lpstr>SPEAKING PART 2</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zizibibi</dc:creator>
  <cp:lastModifiedBy>Windows User</cp:lastModifiedBy>
  <cp:revision>34</cp:revision>
  <dcterms:created xsi:type="dcterms:W3CDTF">2019-11-01T12:35:16Z</dcterms:created>
  <dcterms:modified xsi:type="dcterms:W3CDTF">2022-03-25T15:03:30Z</dcterms:modified>
</cp:coreProperties>
</file>