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10.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14.jp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0" r:id="rId2"/>
    <p:sldId id="261" r:id="rId3"/>
    <p:sldId id="262" r:id="rId4"/>
    <p:sldId id="329" r:id="rId5"/>
    <p:sldId id="316" r:id="rId6"/>
    <p:sldId id="331" r:id="rId7"/>
    <p:sldId id="330" r:id="rId8"/>
    <p:sldId id="263" r:id="rId9"/>
    <p:sldId id="291" r:id="rId10"/>
    <p:sldId id="310" r:id="rId11"/>
    <p:sldId id="306" r:id="rId12"/>
    <p:sldId id="311" r:id="rId13"/>
    <p:sldId id="264" r:id="rId14"/>
    <p:sldId id="318" r:id="rId15"/>
    <p:sldId id="326" r:id="rId16"/>
    <p:sldId id="317" r:id="rId17"/>
    <p:sldId id="325" r:id="rId18"/>
    <p:sldId id="332" r:id="rId19"/>
    <p:sldId id="265" r:id="rId20"/>
    <p:sldId id="328" r:id="rId21"/>
    <p:sldId id="333" r:id="rId22"/>
    <p:sldId id="315" r:id="rId23"/>
    <p:sldId id="334" r:id="rId24"/>
    <p:sldId id="327" r:id="rId25"/>
  </p:sldIdLst>
  <p:sldSz cx="9144000" cy="5145088"/>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3" d="100"/>
          <a:sy n="143" d="100"/>
        </p:scale>
        <p:origin x="684" y="108"/>
      </p:cViewPr>
      <p:guideLst>
        <p:guide orient="horz" pos="1621"/>
        <p:guide pos="2880"/>
      </p:guideLst>
    </p:cSldViewPr>
  </p:slideViewPr>
  <p:notesTextViewPr>
    <p:cViewPr>
      <p:scale>
        <a:sx n="100" d="100"/>
        <a:sy n="100" d="100"/>
      </p:scale>
      <p:origin x="0" y="0"/>
    </p:cViewPr>
  </p:notesTextViewPr>
  <p:sorterViewPr>
    <p:cViewPr>
      <p:scale>
        <a:sx n="36" d="100"/>
        <a:sy n="3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EF54F-DC5C-4BA2-A7A1-20B7B5972834}" type="datetimeFigureOut">
              <a:rPr lang="zh-CN" altLang="en-US" smtClean="0"/>
              <a:t>2017/9/10</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13C315-B4C4-4539-A935-F9FF488AA37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1</a:t>
            </a:fld>
            <a:endParaRPr lang="zh-CN" altLang="en-US"/>
          </a:p>
        </p:txBody>
      </p:sp>
    </p:spTree>
    <p:extLst>
      <p:ext uri="{BB962C8B-B14F-4D97-AF65-F5344CB8AC3E}">
        <p14:creationId xmlns:p14="http://schemas.microsoft.com/office/powerpoint/2010/main" val="3180255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pPr/>
              <a:t>10</a:t>
            </a:fld>
            <a:endParaRPr lang="zh-CN" altLang="en-US"/>
          </a:p>
        </p:txBody>
      </p:sp>
    </p:spTree>
    <p:extLst>
      <p:ext uri="{BB962C8B-B14F-4D97-AF65-F5344CB8AC3E}">
        <p14:creationId xmlns:p14="http://schemas.microsoft.com/office/powerpoint/2010/main" val="3364957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11</a:t>
            </a:fld>
            <a:endParaRPr lang="zh-CN" altLang="en-US"/>
          </a:p>
        </p:txBody>
      </p:sp>
    </p:spTree>
    <p:extLst>
      <p:ext uri="{BB962C8B-B14F-4D97-AF65-F5344CB8AC3E}">
        <p14:creationId xmlns:p14="http://schemas.microsoft.com/office/powerpoint/2010/main" val="3264809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12</a:t>
            </a:fld>
            <a:endParaRPr lang="zh-CN" altLang="en-US"/>
          </a:p>
        </p:txBody>
      </p:sp>
    </p:spTree>
    <p:extLst>
      <p:ext uri="{BB962C8B-B14F-4D97-AF65-F5344CB8AC3E}">
        <p14:creationId xmlns:p14="http://schemas.microsoft.com/office/powerpoint/2010/main" val="1019283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13</a:t>
            </a:fld>
            <a:endParaRPr lang="zh-CN" altLang="en-US"/>
          </a:p>
        </p:txBody>
      </p:sp>
    </p:spTree>
    <p:extLst>
      <p:ext uri="{BB962C8B-B14F-4D97-AF65-F5344CB8AC3E}">
        <p14:creationId xmlns:p14="http://schemas.microsoft.com/office/powerpoint/2010/main" val="1867105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7E94B9-1F08-48DF-B7B6-E879767F1CA5}" type="slidenum">
              <a:rPr lang="zh-CN" altLang="en-US" smtClean="0"/>
              <a:pPr/>
              <a:t>14</a:t>
            </a:fld>
            <a:endParaRPr lang="zh-CN" altLang="en-US"/>
          </a:p>
        </p:txBody>
      </p:sp>
    </p:spTree>
    <p:extLst>
      <p:ext uri="{BB962C8B-B14F-4D97-AF65-F5344CB8AC3E}">
        <p14:creationId xmlns:p14="http://schemas.microsoft.com/office/powerpoint/2010/main" val="396846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15</a:t>
            </a:fld>
            <a:endParaRPr lang="zh-CN" altLang="en-US"/>
          </a:p>
        </p:txBody>
      </p:sp>
    </p:spTree>
    <p:extLst>
      <p:ext uri="{BB962C8B-B14F-4D97-AF65-F5344CB8AC3E}">
        <p14:creationId xmlns:p14="http://schemas.microsoft.com/office/powerpoint/2010/main" val="1932706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16</a:t>
            </a:fld>
            <a:endParaRPr lang="zh-CN" altLang="en-US"/>
          </a:p>
        </p:txBody>
      </p:sp>
    </p:spTree>
    <p:extLst>
      <p:ext uri="{BB962C8B-B14F-4D97-AF65-F5344CB8AC3E}">
        <p14:creationId xmlns:p14="http://schemas.microsoft.com/office/powerpoint/2010/main" val="296877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17</a:t>
            </a:fld>
            <a:endParaRPr lang="zh-CN" altLang="en-US"/>
          </a:p>
        </p:txBody>
      </p:sp>
    </p:spTree>
    <p:extLst>
      <p:ext uri="{BB962C8B-B14F-4D97-AF65-F5344CB8AC3E}">
        <p14:creationId xmlns:p14="http://schemas.microsoft.com/office/powerpoint/2010/main" val="3729166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18</a:t>
            </a:fld>
            <a:endParaRPr lang="zh-CN" altLang="en-US"/>
          </a:p>
        </p:txBody>
      </p:sp>
    </p:spTree>
    <p:extLst>
      <p:ext uri="{BB962C8B-B14F-4D97-AF65-F5344CB8AC3E}">
        <p14:creationId xmlns:p14="http://schemas.microsoft.com/office/powerpoint/2010/main" val="481225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19</a:t>
            </a:fld>
            <a:endParaRPr lang="zh-CN" altLang="en-US"/>
          </a:p>
        </p:txBody>
      </p:sp>
    </p:spTree>
    <p:extLst>
      <p:ext uri="{BB962C8B-B14F-4D97-AF65-F5344CB8AC3E}">
        <p14:creationId xmlns:p14="http://schemas.microsoft.com/office/powerpoint/2010/main" val="2429320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2</a:t>
            </a:fld>
            <a:endParaRPr lang="zh-CN" altLang="en-US"/>
          </a:p>
        </p:txBody>
      </p:sp>
    </p:spTree>
    <p:extLst>
      <p:ext uri="{BB962C8B-B14F-4D97-AF65-F5344CB8AC3E}">
        <p14:creationId xmlns:p14="http://schemas.microsoft.com/office/powerpoint/2010/main" val="1868825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20</a:t>
            </a:fld>
            <a:endParaRPr lang="zh-CN" altLang="en-US"/>
          </a:p>
        </p:txBody>
      </p:sp>
    </p:spTree>
    <p:extLst>
      <p:ext uri="{BB962C8B-B14F-4D97-AF65-F5344CB8AC3E}">
        <p14:creationId xmlns:p14="http://schemas.microsoft.com/office/powerpoint/2010/main" val="3931112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BF2FF-AB26-42B1-B18B-19F5B70C603D}" type="slidenum">
              <a:rPr lang="zh-CN" altLang="en-US" smtClean="0"/>
              <a:pPr/>
              <a:t>21</a:t>
            </a:fld>
            <a:endParaRPr lang="zh-CN" altLang="en-US"/>
          </a:p>
        </p:txBody>
      </p:sp>
    </p:spTree>
    <p:extLst>
      <p:ext uri="{BB962C8B-B14F-4D97-AF65-F5344CB8AC3E}">
        <p14:creationId xmlns:p14="http://schemas.microsoft.com/office/powerpoint/2010/main" val="2588589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pPr/>
              <a:t>22</a:t>
            </a:fld>
            <a:endParaRPr lang="en-US"/>
          </a:p>
        </p:txBody>
      </p:sp>
    </p:spTree>
    <p:extLst>
      <p:ext uri="{BB962C8B-B14F-4D97-AF65-F5344CB8AC3E}">
        <p14:creationId xmlns:p14="http://schemas.microsoft.com/office/powerpoint/2010/main" val="230331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E8EDC-1225-47E3-9680-C9FAF722F7AC}" type="slidenum">
              <a:rPr lang="zh-CN" altLang="en-US" smtClean="0"/>
              <a:pPr/>
              <a:t>23</a:t>
            </a:fld>
            <a:endParaRPr lang="zh-CN" altLang="en-US"/>
          </a:p>
        </p:txBody>
      </p:sp>
    </p:spTree>
    <p:extLst>
      <p:ext uri="{BB962C8B-B14F-4D97-AF65-F5344CB8AC3E}">
        <p14:creationId xmlns:p14="http://schemas.microsoft.com/office/powerpoint/2010/main" val="2505098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24</a:t>
            </a:fld>
            <a:endParaRPr lang="zh-CN" altLang="en-US"/>
          </a:p>
        </p:txBody>
      </p:sp>
    </p:spTree>
    <p:extLst>
      <p:ext uri="{BB962C8B-B14F-4D97-AF65-F5344CB8AC3E}">
        <p14:creationId xmlns:p14="http://schemas.microsoft.com/office/powerpoint/2010/main" val="284859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3</a:t>
            </a:fld>
            <a:endParaRPr lang="zh-CN" altLang="en-US"/>
          </a:p>
        </p:txBody>
      </p:sp>
    </p:spTree>
    <p:extLst>
      <p:ext uri="{BB962C8B-B14F-4D97-AF65-F5344CB8AC3E}">
        <p14:creationId xmlns:p14="http://schemas.microsoft.com/office/powerpoint/2010/main" val="244377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4</a:t>
            </a:fld>
            <a:endParaRPr lang="zh-CN" altLang="en-US"/>
          </a:p>
        </p:txBody>
      </p:sp>
    </p:spTree>
    <p:extLst>
      <p:ext uri="{BB962C8B-B14F-4D97-AF65-F5344CB8AC3E}">
        <p14:creationId xmlns:p14="http://schemas.microsoft.com/office/powerpoint/2010/main" val="375053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5</a:t>
            </a:fld>
            <a:endParaRPr lang="zh-CN" altLang="en-US"/>
          </a:p>
        </p:txBody>
      </p:sp>
    </p:spTree>
    <p:extLst>
      <p:ext uri="{BB962C8B-B14F-4D97-AF65-F5344CB8AC3E}">
        <p14:creationId xmlns:p14="http://schemas.microsoft.com/office/powerpoint/2010/main" val="1428092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10D1F4-EE84-4270-98B3-B0E23E81FA6E}" type="slidenum">
              <a:rPr lang="zh-CN" altLang="en-US" smtClean="0"/>
              <a:t>6</a:t>
            </a:fld>
            <a:endParaRPr lang="zh-CN" altLang="en-US"/>
          </a:p>
        </p:txBody>
      </p:sp>
    </p:spTree>
    <p:extLst>
      <p:ext uri="{BB962C8B-B14F-4D97-AF65-F5344CB8AC3E}">
        <p14:creationId xmlns:p14="http://schemas.microsoft.com/office/powerpoint/2010/main" val="378556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D7BA12E-7FFF-4F46-9B4A-ECA91CF409FD}" type="slidenum">
              <a:rPr lang="zh-CN" altLang="en-US" smtClean="0"/>
              <a:pPr/>
              <a:t>7</a:t>
            </a:fld>
            <a:endParaRPr lang="zh-CN" altLang="en-US"/>
          </a:p>
        </p:txBody>
      </p:sp>
    </p:spTree>
    <p:extLst>
      <p:ext uri="{BB962C8B-B14F-4D97-AF65-F5344CB8AC3E}">
        <p14:creationId xmlns:p14="http://schemas.microsoft.com/office/powerpoint/2010/main" val="3406910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8</a:t>
            </a:fld>
            <a:endParaRPr lang="zh-CN" altLang="en-US"/>
          </a:p>
        </p:txBody>
      </p:sp>
    </p:spTree>
    <p:extLst>
      <p:ext uri="{BB962C8B-B14F-4D97-AF65-F5344CB8AC3E}">
        <p14:creationId xmlns:p14="http://schemas.microsoft.com/office/powerpoint/2010/main" val="3798444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9</a:t>
            </a:fld>
            <a:endParaRPr lang="zh-CN" altLang="en-US"/>
          </a:p>
        </p:txBody>
      </p:sp>
    </p:spTree>
    <p:extLst>
      <p:ext uri="{BB962C8B-B14F-4D97-AF65-F5344CB8AC3E}">
        <p14:creationId xmlns:p14="http://schemas.microsoft.com/office/powerpoint/2010/main" val="2847226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2017/9/10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CF36186-DEC9-4703-B7D0-8383BB8A13CF}"/>
              </a:ext>
            </a:extLst>
          </p:cNvPr>
          <p:cNvPicPr>
            <a:picLocks noChangeAspect="1"/>
          </p:cNvPicPr>
          <p:nvPr userDrawn="1"/>
        </p:nvPicPr>
        <p:blipFill>
          <a:blip r:embed="rId2"/>
          <a:stretch>
            <a:fillRect/>
          </a:stretch>
        </p:blipFill>
        <p:spPr>
          <a:xfrm>
            <a:off x="0" y="0"/>
            <a:ext cx="9145761" cy="5144491"/>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2017/9/10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508" y="304292"/>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
        <p:nvSpPr>
          <p:cNvPr id="8" name="文本框 37"/>
          <p:cNvSpPr txBox="1"/>
          <p:nvPr userDrawn="1"/>
        </p:nvSpPr>
        <p:spPr>
          <a:xfrm>
            <a:off x="544937" y="340296"/>
            <a:ext cx="959245" cy="315475"/>
          </a:xfrm>
          <a:prstGeom prst="rect">
            <a:avLst/>
          </a:prstGeom>
          <a:noFill/>
        </p:spPr>
        <p:txBody>
          <a:bodyPr wrap="none" lIns="68584" tIns="34292" rIns="68584" bIns="34292" rtlCol="0">
            <a:spAutoFit/>
          </a:bodyPr>
          <a:lstStyle/>
          <a:p>
            <a:r>
              <a:rPr lang="zh-CN" altLang="en-US" sz="1600" kern="1200" dirty="0">
                <a:solidFill>
                  <a:schemeClr val="accent1"/>
                </a:solidFill>
                <a:latin typeface="+mn-lt"/>
                <a:ea typeface="微软雅黑" panose="020B0503020204020204" pitchFamily="34" charset="-122"/>
                <a:cs typeface="+mn-cs"/>
              </a:rPr>
              <a:t>教学过程</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CB9D0AB-77BA-4FA4-AEE0-7F8F1AA9243D}"/>
              </a:ext>
            </a:extLst>
          </p:cNvPr>
          <p:cNvPicPr>
            <a:picLocks noChangeAspect="1"/>
          </p:cNvPicPr>
          <p:nvPr userDrawn="1"/>
        </p:nvPicPr>
        <p:blipFill>
          <a:blip r:embed="rId2"/>
          <a:stretch>
            <a:fillRect/>
          </a:stretch>
        </p:blipFill>
        <p:spPr>
          <a:xfrm>
            <a:off x="0" y="0"/>
            <a:ext cx="9145761" cy="5144491"/>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2017/9/10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508" y="304292"/>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
        <p:nvSpPr>
          <p:cNvPr id="8" name="文本框 37"/>
          <p:cNvSpPr txBox="1"/>
          <p:nvPr userDrawn="1"/>
        </p:nvSpPr>
        <p:spPr>
          <a:xfrm>
            <a:off x="544937" y="340296"/>
            <a:ext cx="959245" cy="315475"/>
          </a:xfrm>
          <a:prstGeom prst="rect">
            <a:avLst/>
          </a:prstGeom>
          <a:noFill/>
        </p:spPr>
        <p:txBody>
          <a:bodyPr wrap="none" lIns="68584" tIns="34292" rIns="68584" bIns="34292" rtlCol="0">
            <a:spAutoFit/>
          </a:bodyPr>
          <a:lstStyle/>
          <a:p>
            <a:r>
              <a:rPr lang="zh-CN" altLang="en-US" sz="1600" kern="1200" dirty="0">
                <a:solidFill>
                  <a:schemeClr val="accent1"/>
                </a:solidFill>
                <a:latin typeface="+mn-lt"/>
                <a:ea typeface="微软雅黑" panose="020B0503020204020204" pitchFamily="34" charset="-122"/>
                <a:cs typeface="+mn-cs"/>
              </a:rPr>
              <a:t>板书设计</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2017/9/10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2017/9/10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2017/9/10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042"/>
            <a:ext cx="2057400" cy="438999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042"/>
            <a:ext cx="6019800" cy="438999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2017/9/10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1216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922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4414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56560" cy="5145088"/>
          </a:xfrm>
          <a:prstGeom prst="rect">
            <a:avLst/>
          </a:prstGeom>
        </p:spPr>
      </p:pic>
    </p:spTree>
    <p:extLst>
      <p:ext uri="{BB962C8B-B14F-4D97-AF65-F5344CB8AC3E}">
        <p14:creationId xmlns:p14="http://schemas.microsoft.com/office/powerpoint/2010/main" val="24889588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2017/9/10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orma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0110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矩形 1"/>
          <p:cNvSpPr/>
          <p:nvPr userDrawn="1"/>
        </p:nvSpPr>
        <p:spPr>
          <a:xfrm>
            <a:off x="253" y="196280"/>
            <a:ext cx="144024"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defTabSz="685658"/>
            <a:endParaRPr lang="zh-CN" altLang="en-US" sz="1400" dirty="0">
              <a:solidFill>
                <a:srgbClr val="E7E6E6">
                  <a:lumMod val="50000"/>
                </a:srgbClr>
              </a:solidFill>
              <a:cs typeface="+mn-ea"/>
              <a:sym typeface="+mn-lt"/>
            </a:endParaRPr>
          </a:p>
        </p:txBody>
      </p:sp>
      <p:sp>
        <p:nvSpPr>
          <p:cNvPr id="3" name="文本框 37"/>
          <p:cNvSpPr txBox="1"/>
          <p:nvPr userDrawn="1"/>
        </p:nvSpPr>
        <p:spPr>
          <a:xfrm>
            <a:off x="216273" y="196280"/>
            <a:ext cx="2189971" cy="315475"/>
          </a:xfrm>
          <a:prstGeom prst="rect">
            <a:avLst/>
          </a:prstGeom>
          <a:noFill/>
        </p:spPr>
        <p:txBody>
          <a:bodyPr wrap="none" lIns="68572" tIns="34286" rIns="68572" bIns="34286" rtlCol="0">
            <a:spAutoFit/>
          </a:bodyPr>
          <a:lstStyle/>
          <a:p>
            <a:pPr defTabSz="685658"/>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p>
        </p:txBody>
      </p:sp>
      <p:sp>
        <p:nvSpPr>
          <p:cNvPr id="4" name="文本框 38"/>
          <p:cNvSpPr txBox="1"/>
          <p:nvPr userDrawn="1"/>
        </p:nvSpPr>
        <p:spPr>
          <a:xfrm>
            <a:off x="265225" y="520317"/>
            <a:ext cx="2038917" cy="207753"/>
          </a:xfrm>
          <a:prstGeom prst="rect">
            <a:avLst/>
          </a:prstGeom>
          <a:noFill/>
        </p:spPr>
        <p:txBody>
          <a:bodyPr wrap="square" lIns="68572" tIns="34286" rIns="68572" bIns="34286" rtlCol="0">
            <a:spAutoFit/>
          </a:bodyPr>
          <a:lstStyle/>
          <a:p>
            <a:pPr algn="dist" defTabSz="685658"/>
            <a:r>
              <a:rPr lang="en-US" altLang="zh-CN" sz="900" dirty="0">
                <a:solidFill>
                  <a:schemeClr val="tx1">
                    <a:lumMod val="50000"/>
                    <a:lumOff val="50000"/>
                  </a:schemeClr>
                </a:solidFill>
                <a:cs typeface="+mn-ea"/>
                <a:sym typeface="+mn-lt"/>
              </a:rPr>
              <a:t>ADD RELATED TITLE WORDS</a:t>
            </a:r>
            <a:endParaRPr lang="zh-CN" altLang="en-US" sz="900" dirty="0">
              <a:solidFill>
                <a:schemeClr val="tx1">
                  <a:lumMod val="50000"/>
                  <a:lumOff val="50000"/>
                </a:schemeClr>
              </a:solidFill>
              <a:cs typeface="+mn-ea"/>
              <a:sym typeface="+mn-lt"/>
            </a:endParaRPr>
          </a:p>
        </p:txBody>
      </p:sp>
    </p:spTree>
    <p:extLst>
      <p:ext uri="{BB962C8B-B14F-4D97-AF65-F5344CB8AC3E}">
        <p14:creationId xmlns:p14="http://schemas.microsoft.com/office/powerpoint/2010/main" val="42626616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37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任意多边形 14"/>
          <p:cNvSpPr/>
          <p:nvPr userDrawn="1"/>
        </p:nvSpPr>
        <p:spPr>
          <a:xfrm>
            <a:off x="8711160" y="4723360"/>
            <a:ext cx="432841" cy="432974"/>
          </a:xfrm>
          <a:custGeom>
            <a:avLst/>
            <a:gdLst>
              <a:gd name="connsiteX0" fmla="*/ 689548 w 1064301"/>
              <a:gd name="connsiteY0" fmla="*/ 0 h 1064301"/>
              <a:gd name="connsiteX1" fmla="*/ 957951 w 1064301"/>
              <a:gd name="connsiteY1" fmla="*/ 54188 h 1064301"/>
              <a:gd name="connsiteX2" fmla="*/ 1064301 w 1064301"/>
              <a:gd name="connsiteY2" fmla="*/ 111913 h 1064301"/>
              <a:gd name="connsiteX3" fmla="*/ 1064301 w 1064301"/>
              <a:gd name="connsiteY3" fmla="*/ 1064301 h 1064301"/>
              <a:gd name="connsiteX4" fmla="*/ 111913 w 1064301"/>
              <a:gd name="connsiteY4" fmla="*/ 1064301 h 1064301"/>
              <a:gd name="connsiteX5" fmla="*/ 54188 w 1064301"/>
              <a:gd name="connsiteY5" fmla="*/ 957951 h 1064301"/>
              <a:gd name="connsiteX6" fmla="*/ 0 w 1064301"/>
              <a:gd name="connsiteY6" fmla="*/ 689548 h 1064301"/>
              <a:gd name="connsiteX7" fmla="*/ 689548 w 1064301"/>
              <a:gd name="connsiteY7" fmla="*/ 0 h 106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4301" h="1064301">
                <a:moveTo>
                  <a:pt x="689548" y="0"/>
                </a:moveTo>
                <a:cubicBezTo>
                  <a:pt x="784755" y="0"/>
                  <a:pt x="875455" y="19295"/>
                  <a:pt x="957951" y="54188"/>
                </a:cubicBezTo>
                <a:lnTo>
                  <a:pt x="1064301" y="111913"/>
                </a:lnTo>
                <a:lnTo>
                  <a:pt x="1064301" y="1064301"/>
                </a:lnTo>
                <a:lnTo>
                  <a:pt x="111913" y="1064301"/>
                </a:lnTo>
                <a:lnTo>
                  <a:pt x="54188" y="957951"/>
                </a:lnTo>
                <a:cubicBezTo>
                  <a:pt x="19295" y="875455"/>
                  <a:pt x="0" y="784755"/>
                  <a:pt x="0" y="689548"/>
                </a:cubicBezTo>
                <a:cubicBezTo>
                  <a:pt x="0" y="308721"/>
                  <a:pt x="308721" y="0"/>
                  <a:pt x="68954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 name="TextBox 15"/>
          <p:cNvSpPr txBox="1"/>
          <p:nvPr userDrawn="1"/>
        </p:nvSpPr>
        <p:spPr>
          <a:xfrm>
            <a:off x="8785275" y="4860172"/>
            <a:ext cx="340825" cy="221197"/>
          </a:xfrm>
          <a:prstGeom prst="rect">
            <a:avLst/>
          </a:prstGeom>
          <a:noFill/>
        </p:spPr>
        <p:txBody>
          <a:bodyPr wrap="square" lIns="51419" tIns="25709" rIns="51419" bIns="25709" rtlCol="0">
            <a:spAutoFit/>
          </a:bodyPr>
          <a:lstStyle/>
          <a:p>
            <a:pPr algn="ctr"/>
            <a:fld id="{2EEF1883-7A0E-4F66-9932-E581691AD397}" type="slidenum">
              <a:rPr lang="zh-CN" altLang="en-US" sz="1100" smtClean="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100"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100" b="0"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6232075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2017/9/10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2017/9/10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A99BB02-92C8-4E37-B89F-494BE97D3142}" type="datetimeFigureOut">
              <a:rPr lang="zh-CN" altLang="en-US" smtClean="0"/>
              <a:t>2017/9/10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A99BB02-92C8-4E37-B89F-494BE97D3142}" type="datetimeFigureOut">
              <a:rPr lang="zh-CN" altLang="en-US" smtClean="0"/>
              <a:t>2017/9/10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A99BB02-92C8-4E37-B89F-494BE97D3142}" type="datetimeFigureOut">
              <a:rPr lang="zh-CN" altLang="en-US" smtClean="0"/>
              <a:t>2017/9/10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267FF2B-30A9-47CC-8F33-308E7BC31903}"/>
              </a:ext>
            </a:extLst>
          </p:cNvPr>
          <p:cNvPicPr>
            <a:picLocks noChangeAspect="1"/>
          </p:cNvPicPr>
          <p:nvPr userDrawn="1"/>
        </p:nvPicPr>
        <p:blipFill>
          <a:blip r:embed="rId2"/>
          <a:stretch>
            <a:fillRect/>
          </a:stretch>
        </p:blipFill>
        <p:spPr>
          <a:xfrm>
            <a:off x="0" y="0"/>
            <a:ext cx="9145761" cy="5144491"/>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2017/9/10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508" y="304292"/>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
        <p:nvSpPr>
          <p:cNvPr id="8" name="文本框 37"/>
          <p:cNvSpPr txBox="1"/>
          <p:nvPr userDrawn="1"/>
        </p:nvSpPr>
        <p:spPr>
          <a:xfrm>
            <a:off x="544937" y="340296"/>
            <a:ext cx="959245" cy="315475"/>
          </a:xfrm>
          <a:prstGeom prst="rect">
            <a:avLst/>
          </a:prstGeom>
          <a:noFill/>
        </p:spPr>
        <p:txBody>
          <a:bodyPr wrap="none" lIns="68584" tIns="34292" rIns="68584" bIns="34292" rtlCol="0">
            <a:spAutoFit/>
          </a:bodyPr>
          <a:lstStyle/>
          <a:p>
            <a:r>
              <a:rPr lang="zh-CN" altLang="en-US" sz="1600" kern="1200" dirty="0">
                <a:solidFill>
                  <a:schemeClr val="accent1"/>
                </a:solidFill>
                <a:latin typeface="+mn-lt"/>
                <a:ea typeface="微软雅黑" panose="020B0503020204020204" pitchFamily="34" charset="-122"/>
                <a:cs typeface="+mn-cs"/>
              </a:rPr>
              <a:t>教学背景</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CFA6FF-1EBC-4B22-A00B-DD4EA277F356}"/>
              </a:ext>
            </a:extLst>
          </p:cNvPr>
          <p:cNvPicPr>
            <a:picLocks noChangeAspect="1"/>
          </p:cNvPicPr>
          <p:nvPr userDrawn="1"/>
        </p:nvPicPr>
        <p:blipFill>
          <a:blip r:embed="rId2"/>
          <a:stretch>
            <a:fillRect/>
          </a:stretch>
        </p:blipFill>
        <p:spPr>
          <a:xfrm>
            <a:off x="0" y="0"/>
            <a:ext cx="9145761" cy="5144491"/>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2017/9/10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508" y="304292"/>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
        <p:nvSpPr>
          <p:cNvPr id="8" name="文本框 37"/>
          <p:cNvSpPr txBox="1"/>
          <p:nvPr userDrawn="1"/>
        </p:nvSpPr>
        <p:spPr>
          <a:xfrm>
            <a:off x="544937" y="340296"/>
            <a:ext cx="959245" cy="315475"/>
          </a:xfrm>
          <a:prstGeom prst="rect">
            <a:avLst/>
          </a:prstGeom>
          <a:noFill/>
        </p:spPr>
        <p:txBody>
          <a:bodyPr wrap="none" lIns="68584" tIns="34292" rIns="68584" bIns="34292" rtlCol="0">
            <a:spAutoFit/>
          </a:bodyPr>
          <a:lstStyle/>
          <a:p>
            <a:r>
              <a:rPr lang="zh-CN" altLang="en-US" sz="1600" kern="1200" dirty="0">
                <a:solidFill>
                  <a:schemeClr val="accent1"/>
                </a:solidFill>
                <a:latin typeface="+mn-lt"/>
                <a:ea typeface="微软雅黑" panose="020B0503020204020204" pitchFamily="34" charset="-122"/>
                <a:cs typeface="+mn-cs"/>
              </a:rPr>
              <a:t>教学分析</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defRPr>
            </a:lvl1pPr>
          </a:lstStyle>
          <a:p>
            <a:fld id="{AA99BB02-92C8-4E37-B89F-494BE97D3142}" type="datetimeFigureOut">
              <a:rPr lang="zh-CN" altLang="en-US" smtClean="0"/>
              <a:t>2017/9/10</a:t>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defRPr>
            </a:lvl1pPr>
          </a:lstStyle>
          <a:p>
            <a:fld id="{3045996A-A120-4E88-8483-03A2E5AF7A8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4" r:id="rId8"/>
    <p:sldLayoutId id="2147483665" r:id="rId9"/>
    <p:sldLayoutId id="2147483666" r:id="rId10"/>
    <p:sldLayoutId id="2147483667" r:id="rId11"/>
    <p:sldLayoutId id="2147483656" r:id="rId12"/>
    <p:sldLayoutId id="2147483657" r:id="rId13"/>
    <p:sldLayoutId id="2147483658" r:id="rId14"/>
    <p:sldLayoutId id="2147483659" r:id="rId15"/>
    <p:sldLayoutId id="2147483661" r:id="rId16"/>
    <p:sldLayoutId id="2147483662" r:id="rId17"/>
    <p:sldLayoutId id="2147483663" r:id="rId18"/>
    <p:sldLayoutId id="2147483668" r:id="rId19"/>
    <p:sldLayoutId id="2147483669" r:id="rId20"/>
    <p:sldLayoutId id="2147483670" r:id="rId21"/>
    <p:sldLayoutId id="2147483671" r:id="rId22"/>
    <p:sldLayoutId id="2147483672" r:id="rId23"/>
  </p:sldLayoutIdLst>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14.jp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E0795B4-0539-4B9F-A6A6-9C3E1E5C2CA1}"/>
              </a:ext>
            </a:extLst>
          </p:cNvPr>
          <p:cNvPicPr>
            <a:picLocks noChangeAspect="1"/>
          </p:cNvPicPr>
          <p:nvPr/>
        </p:nvPicPr>
        <p:blipFill>
          <a:blip r:embed="rId5"/>
          <a:stretch>
            <a:fillRect/>
          </a:stretch>
        </p:blipFill>
        <p:spPr>
          <a:xfrm>
            <a:off x="1754" y="2325"/>
            <a:ext cx="9145761" cy="5144491"/>
          </a:xfrm>
          <a:prstGeom prst="rect">
            <a:avLst/>
          </a:prstGeom>
        </p:spPr>
      </p:pic>
      <p:sp>
        <p:nvSpPr>
          <p:cNvPr id="7" name="矩形 259"/>
          <p:cNvSpPr>
            <a:spLocks noChangeArrowheads="1"/>
          </p:cNvSpPr>
          <p:nvPr/>
        </p:nvSpPr>
        <p:spPr bwMode="auto">
          <a:xfrm>
            <a:off x="1287640" y="2614431"/>
            <a:ext cx="4508496" cy="2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967" tIns="32482" rIns="64967" bIns="32482">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lvl="1" defTabSz="649605" fontAlgn="base">
              <a:spcAft>
                <a:spcPct val="0"/>
              </a:spcAft>
              <a:buNone/>
            </a:pPr>
            <a:r>
              <a:rPr lang="en-US" altLang="zh-CN" sz="1300" cap="all" dirty="0">
                <a:solidFill>
                  <a:schemeClr val="tx1">
                    <a:lumMod val="65000"/>
                    <a:lumOff val="35000"/>
                  </a:schemeClr>
                </a:solidFill>
                <a:cs typeface="Arial" panose="020B0604020202020204" pitchFamily="34" charset="0"/>
              </a:rPr>
              <a:t>||</a:t>
            </a:r>
            <a:r>
              <a:rPr lang="zh-CN" altLang="en-US" sz="1300" cap="all" dirty="0">
                <a:solidFill>
                  <a:schemeClr val="tx1">
                    <a:lumMod val="65000"/>
                    <a:lumOff val="35000"/>
                  </a:schemeClr>
                </a:solidFill>
                <a:cs typeface="Arial" panose="020B0604020202020204" pitchFamily="34" charset="0"/>
              </a:rPr>
              <a:t>述职报告</a:t>
            </a:r>
            <a:r>
              <a:rPr lang="en-US" altLang="zh-CN" sz="1300" cap="all" dirty="0">
                <a:solidFill>
                  <a:schemeClr val="tx1">
                    <a:lumMod val="65000"/>
                    <a:lumOff val="35000"/>
                  </a:schemeClr>
                </a:solidFill>
                <a:cs typeface="Arial" panose="020B0604020202020204" pitchFamily="34" charset="0"/>
              </a:rPr>
              <a:t>||</a:t>
            </a:r>
            <a:r>
              <a:rPr lang="zh-CN" altLang="en-US" sz="1300" cap="all" dirty="0">
                <a:solidFill>
                  <a:schemeClr val="tx1">
                    <a:lumMod val="65000"/>
                    <a:lumOff val="35000"/>
                  </a:schemeClr>
                </a:solidFill>
                <a:cs typeface="Arial" panose="020B0604020202020204" pitchFamily="34" charset="0"/>
              </a:rPr>
              <a:t>个人简历</a:t>
            </a:r>
            <a:r>
              <a:rPr lang="en-US" altLang="zh-CN" sz="1300" cap="all" dirty="0">
                <a:solidFill>
                  <a:schemeClr val="tx1">
                    <a:lumMod val="65000"/>
                    <a:lumOff val="35000"/>
                  </a:schemeClr>
                </a:solidFill>
                <a:cs typeface="Arial" panose="020B0604020202020204" pitchFamily="34" charset="0"/>
              </a:rPr>
              <a:t>||</a:t>
            </a:r>
            <a:r>
              <a:rPr lang="zh-CN" altLang="en-US" sz="1300" cap="all" dirty="0">
                <a:solidFill>
                  <a:schemeClr val="tx1">
                    <a:lumMod val="65000"/>
                    <a:lumOff val="35000"/>
                  </a:schemeClr>
                </a:solidFill>
                <a:cs typeface="Arial" panose="020B0604020202020204" pitchFamily="34" charset="0"/>
              </a:rPr>
              <a:t>工作总结</a:t>
            </a:r>
            <a:r>
              <a:rPr lang="en-US" altLang="zh-CN" sz="1300" cap="all" dirty="0">
                <a:solidFill>
                  <a:schemeClr val="tx1">
                    <a:lumMod val="65000"/>
                    <a:lumOff val="35000"/>
                  </a:schemeClr>
                </a:solidFill>
                <a:cs typeface="Arial" panose="020B0604020202020204" pitchFamily="34" charset="0"/>
              </a:rPr>
              <a:t>||</a:t>
            </a:r>
            <a:r>
              <a:rPr lang="zh-CN" altLang="en-US" sz="1300" cap="all" dirty="0">
                <a:solidFill>
                  <a:schemeClr val="tx1">
                    <a:lumMod val="65000"/>
                    <a:lumOff val="35000"/>
                  </a:schemeClr>
                </a:solidFill>
                <a:cs typeface="Arial" panose="020B0604020202020204" pitchFamily="34" charset="0"/>
              </a:rPr>
              <a:t>岗位竞聘</a:t>
            </a:r>
            <a:r>
              <a:rPr lang="en-US" altLang="zh-CN" sz="1300" cap="all" dirty="0">
                <a:solidFill>
                  <a:schemeClr val="tx1">
                    <a:lumMod val="65000"/>
                    <a:lumOff val="35000"/>
                  </a:schemeClr>
                </a:solidFill>
                <a:cs typeface="Arial" panose="020B0604020202020204" pitchFamily="34" charset="0"/>
              </a:rPr>
              <a:t>||</a:t>
            </a:r>
            <a:r>
              <a:rPr lang="zh-CN" altLang="en-US" sz="1300" cap="all" dirty="0">
                <a:solidFill>
                  <a:schemeClr val="tx1">
                    <a:lumMod val="65000"/>
                    <a:lumOff val="35000"/>
                  </a:schemeClr>
                </a:solidFill>
                <a:cs typeface="Arial" panose="020B0604020202020204" pitchFamily="34" charset="0"/>
              </a:rPr>
              <a:t>未来规划</a:t>
            </a:r>
            <a:r>
              <a:rPr lang="en-US" altLang="zh-CN" sz="1300" cap="all" dirty="0">
                <a:solidFill>
                  <a:schemeClr val="tx1">
                    <a:lumMod val="65000"/>
                    <a:lumOff val="35000"/>
                  </a:schemeClr>
                </a:solidFill>
                <a:cs typeface="Arial" panose="020B0604020202020204" pitchFamily="34" charset="0"/>
              </a:rPr>
              <a:t>||</a:t>
            </a:r>
            <a:endParaRPr lang="zh-CN" altLang="en-US" sz="1300" cap="all" dirty="0">
              <a:solidFill>
                <a:schemeClr val="tx1">
                  <a:lumMod val="65000"/>
                  <a:lumOff val="35000"/>
                </a:schemeClr>
              </a:solidFill>
              <a:cs typeface="Arial" panose="020B0604020202020204" pitchFamily="34" charset="0"/>
            </a:endParaRPr>
          </a:p>
        </p:txBody>
      </p:sp>
      <p:sp>
        <p:nvSpPr>
          <p:cNvPr id="8" name="文本框 13"/>
          <p:cNvSpPr txBox="1">
            <a:spLocks noChangeArrowheads="1"/>
          </p:cNvSpPr>
          <p:nvPr/>
        </p:nvSpPr>
        <p:spPr bwMode="auto">
          <a:xfrm>
            <a:off x="1151620" y="1716948"/>
            <a:ext cx="5156618" cy="68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967" tIns="32482" rIns="64967" bIns="32482">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649605" fontAlgn="base">
              <a:spcBef>
                <a:spcPct val="0"/>
              </a:spcBef>
              <a:spcAft>
                <a:spcPct val="0"/>
              </a:spcAft>
            </a:pPr>
            <a:r>
              <a:rPr lang="zh-CN" altLang="en-US" sz="4000" cap="all"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教育培训机构</a:t>
            </a:r>
            <a:r>
              <a:rPr lang="en-US" altLang="zh-CN" sz="4000" cap="all"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PPT</a:t>
            </a:r>
            <a:r>
              <a:rPr lang="zh-CN" altLang="en-US" sz="4000" cap="all"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模板</a:t>
            </a:r>
          </a:p>
        </p:txBody>
      </p:sp>
      <p:sp>
        <p:nvSpPr>
          <p:cNvPr id="9" name="TextBox 8"/>
          <p:cNvSpPr txBox="1"/>
          <p:nvPr/>
        </p:nvSpPr>
        <p:spPr>
          <a:xfrm>
            <a:off x="2139473" y="2906854"/>
            <a:ext cx="2913986" cy="250254"/>
          </a:xfrm>
          <a:prstGeom prst="rect">
            <a:avLst/>
          </a:prstGeom>
          <a:noFill/>
        </p:spPr>
        <p:txBody>
          <a:bodyPr wrap="none" lIns="64952" tIns="32477" rIns="64952" bIns="32477" rtlCol="0">
            <a:spAutoFit/>
          </a:bodyPr>
          <a:lstStyle/>
          <a:p>
            <a:pPr defTabSz="649605" fontAlgn="base">
              <a:spcBef>
                <a:spcPct val="0"/>
              </a:spcBef>
              <a:spcAft>
                <a:spcPct val="0"/>
              </a:spcAft>
            </a:pPr>
            <a:r>
              <a:rPr lang="zh-CN" altLang="en-US" sz="1200" dirty="0">
                <a:solidFill>
                  <a:srgbClr val="393939"/>
                </a:solidFill>
                <a:latin typeface="微软雅黑" panose="020B0503020204020204" pitchFamily="34" charset="-122"/>
                <a:ea typeface="微软雅黑" panose="020B0503020204020204" pitchFamily="34" charset="-122"/>
              </a:rPr>
              <a:t>汇报人：千库网       汇报时间：</a:t>
            </a:r>
            <a:r>
              <a:rPr lang="en-US" altLang="zh-CN" sz="1200" dirty="0">
                <a:solidFill>
                  <a:srgbClr val="393939"/>
                </a:solidFill>
                <a:latin typeface="微软雅黑" panose="020B0503020204020204" pitchFamily="34" charset="-122"/>
                <a:ea typeface="微软雅黑" panose="020B0503020204020204" pitchFamily="34" charset="-122"/>
              </a:rPr>
              <a:t>xx</a:t>
            </a:r>
            <a:r>
              <a:rPr lang="zh-CN" altLang="en-US" sz="1200" dirty="0">
                <a:solidFill>
                  <a:srgbClr val="393939"/>
                </a:solidFill>
                <a:latin typeface="微软雅黑" panose="020B0503020204020204" pitchFamily="34" charset="-122"/>
                <a:ea typeface="微软雅黑" panose="020B0503020204020204" pitchFamily="34" charset="-122"/>
              </a:rPr>
              <a:t>年</a:t>
            </a:r>
            <a:r>
              <a:rPr lang="en-US" altLang="zh-CN" sz="1200" dirty="0">
                <a:solidFill>
                  <a:srgbClr val="393939"/>
                </a:solidFill>
                <a:latin typeface="微软雅黑" panose="020B0503020204020204" pitchFamily="34" charset="-122"/>
                <a:ea typeface="微软雅黑" panose="020B0503020204020204" pitchFamily="34" charset="-122"/>
              </a:rPr>
              <a:t>xx</a:t>
            </a:r>
            <a:r>
              <a:rPr lang="zh-CN" altLang="en-US" sz="1200" dirty="0">
                <a:solidFill>
                  <a:srgbClr val="393939"/>
                </a:solidFill>
                <a:latin typeface="微软雅黑" panose="020B0503020204020204" pitchFamily="34" charset="-122"/>
                <a:ea typeface="微软雅黑" panose="020B0503020204020204" pitchFamily="34" charset="-122"/>
              </a:rPr>
              <a:t>月</a:t>
            </a:r>
          </a:p>
        </p:txBody>
      </p:sp>
      <p:cxnSp>
        <p:nvCxnSpPr>
          <p:cNvPr id="11" name="直接连接符 10"/>
          <p:cNvCxnSpPr>
            <a:cxnSpLocks/>
          </p:cNvCxnSpPr>
          <p:nvPr/>
        </p:nvCxnSpPr>
        <p:spPr>
          <a:xfrm>
            <a:off x="1305274" y="2473032"/>
            <a:ext cx="492291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 name="tears - 泪花">
            <a:hlinkClick r:id="" action="ppaction://media"/>
            <a:extLst>
              <a:ext uri="{FF2B5EF4-FFF2-40B4-BE49-F238E27FC236}">
                <a16:creationId xmlns:a16="http://schemas.microsoft.com/office/drawing/2014/main" id="{B5DEEECA-3668-40EE-A651-D86CE63205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0588" y="1071344"/>
            <a:ext cx="609600" cy="609600"/>
          </a:xfrm>
          <a:prstGeom prst="rect">
            <a:avLst/>
          </a:prstGeom>
        </p:spPr>
      </p:pic>
      <p:sp>
        <p:nvSpPr>
          <p:cNvPr id="15" name="文本框 13">
            <a:extLst>
              <a:ext uri="{FF2B5EF4-FFF2-40B4-BE49-F238E27FC236}">
                <a16:creationId xmlns:a16="http://schemas.microsoft.com/office/drawing/2014/main" id="{D5FF6D54-11AD-4F34-BF9E-3C03D7EB339C}"/>
              </a:ext>
            </a:extLst>
          </p:cNvPr>
          <p:cNvSpPr txBox="1">
            <a:spLocks noChangeArrowheads="1"/>
          </p:cNvSpPr>
          <p:nvPr/>
        </p:nvSpPr>
        <p:spPr bwMode="auto">
          <a:xfrm>
            <a:off x="2987824" y="784349"/>
            <a:ext cx="1554669" cy="89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967" tIns="32482" rIns="64967" bIns="32482">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649605" fontAlgn="base">
              <a:spcBef>
                <a:spcPct val="0"/>
              </a:spcBef>
              <a:spcAft>
                <a:spcPct val="0"/>
              </a:spcAft>
            </a:pPr>
            <a:r>
              <a:rPr lang="en-US" altLang="zh-CN" sz="5400" cap="all" dirty="0">
                <a:solidFill>
                  <a:schemeClr val="accent1"/>
                </a:solidFill>
                <a:latin typeface="方正姚体" panose="02010601030101010101" pitchFamily="2" charset="-122"/>
                <a:ea typeface="方正姚体" panose="02010601030101010101" pitchFamily="2" charset="-122"/>
                <a:cs typeface="Arial" panose="020B0604020202020204" pitchFamily="34" charset="0"/>
              </a:rPr>
              <a:t>201X</a:t>
            </a:r>
            <a:endParaRPr lang="zh-CN" altLang="en-US" sz="5400" cap="all" dirty="0">
              <a:solidFill>
                <a:schemeClr val="accent1"/>
              </a:solidFill>
              <a:latin typeface="方正姚体" panose="02010601030101010101" pitchFamily="2" charset="-122"/>
              <a:ea typeface="方正姚体" panose="02010601030101010101" pitchFamily="2" charset="-122"/>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0" presetClass="entr" presetSubtype="0" decel="10000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1000" fill="hold"/>
                                        <p:tgtEl>
                                          <p:spTgt spid="12"/>
                                        </p:tgtEl>
                                        <p:attrNameLst>
                                          <p:attrName>ppt_w</p:attrName>
                                        </p:attrNameLst>
                                      </p:cBhvr>
                                      <p:tavLst>
                                        <p:tav tm="0">
                                          <p:val>
                                            <p:strVal val="#ppt_w+.3"/>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Effect transition="in" filter="fade">
                                      <p:cBhvr>
                                        <p:cTn id="11" dur="1000"/>
                                        <p:tgtEl>
                                          <p:spTgt spid="12"/>
                                        </p:tgtEl>
                                      </p:cBhvr>
                                    </p:animEffect>
                                  </p:childTnLst>
                                </p:cTn>
                              </p:par>
                            </p:childTnLst>
                          </p:cTn>
                        </p:par>
                        <p:par>
                          <p:cTn id="12" fill="hold">
                            <p:stCondLst>
                              <p:cond delay="1000"/>
                            </p:stCondLst>
                            <p:childTnLst>
                              <p:par>
                                <p:cTn id="13" presetID="53" presetClass="entr" presetSubtype="16" fill="hold" grpId="0" nodeType="afterEffect">
                                  <p:stCondLst>
                                    <p:cond delay="0"/>
                                  </p:stCondLst>
                                  <p:iterate type="lt">
                                    <p:tmPct val="10000"/>
                                  </p:iterate>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Effect transition="in" filter="fade">
                                      <p:cBhvr>
                                        <p:cTn id="17" dur="1000"/>
                                        <p:tgtEl>
                                          <p:spTgt spid="15"/>
                                        </p:tgtEl>
                                      </p:cBhvr>
                                    </p:animEffect>
                                  </p:childTnLst>
                                </p:cTn>
                              </p:par>
                            </p:childTnLst>
                          </p:cTn>
                        </p:par>
                        <p:par>
                          <p:cTn id="18" fill="hold">
                            <p:stCondLst>
                              <p:cond delay="2300"/>
                            </p:stCondLst>
                            <p:childTnLst>
                              <p:par>
                                <p:cTn id="19" presetID="53" presetClass="entr" presetSubtype="16" fill="hold" grpId="0" nodeType="after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childTnLst>
                          </p:cTn>
                        </p:par>
                        <p:par>
                          <p:cTn id="24" fill="hold">
                            <p:stCondLst>
                              <p:cond delay="43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48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7"/>
                                        </p:tgtEl>
                                        <p:attrNameLst>
                                          <p:attrName>ppt_y</p:attrName>
                                        </p:attrNameLst>
                                      </p:cBhvr>
                                      <p:tavLst>
                                        <p:tav tm="0">
                                          <p:val>
                                            <p:strVal val="#ppt_y"/>
                                          </p:val>
                                        </p:tav>
                                        <p:tav tm="100000">
                                          <p:val>
                                            <p:strVal val="#ppt_y"/>
                                          </p:val>
                                        </p:tav>
                                      </p:tavLst>
                                    </p:anim>
                                    <p:anim calcmode="lin" valueType="num">
                                      <p:cBhvr>
                                        <p:cTn id="3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7"/>
                                        </p:tgtEl>
                                      </p:cBhvr>
                                    </p:animEffect>
                                  </p:childTnLst>
                                </p:cTn>
                              </p:par>
                            </p:childTnLst>
                          </p:cTn>
                        </p:par>
                        <p:par>
                          <p:cTn id="36" fill="hold">
                            <p:stCondLst>
                              <p:cond delay="6850"/>
                            </p:stCondLst>
                            <p:childTnLst>
                              <p:par>
                                <p:cTn id="37" presetID="26" presetClass="emph" presetSubtype="0" fill="hold" grpId="1" nodeType="afterEffect">
                                  <p:stCondLst>
                                    <p:cond delay="0"/>
                                  </p:stCondLst>
                                  <p:iterate type="lt">
                                    <p:tmPct val="0"/>
                                  </p:iterate>
                                  <p:childTnLst>
                                    <p:animEffect transition="out" filter="fade">
                                      <p:cBhvr>
                                        <p:cTn id="38" dur="500" tmFilter="0, 0; .2, .5; .8, .5; 1, 0"/>
                                        <p:tgtEl>
                                          <p:spTgt spid="7"/>
                                        </p:tgtEl>
                                      </p:cBhvr>
                                    </p:animEffect>
                                    <p:animScale>
                                      <p:cBhvr>
                                        <p:cTn id="39" dur="250" autoRev="1" fill="hold"/>
                                        <p:tgtEl>
                                          <p:spTgt spid="7"/>
                                        </p:tgtEl>
                                      </p:cBhvr>
                                      <p:by x="105000" y="105000"/>
                                    </p:animScale>
                                  </p:childTnLst>
                                </p:cTn>
                              </p:par>
                            </p:childTnLst>
                          </p:cTn>
                        </p:par>
                        <p:par>
                          <p:cTn id="40" fill="hold">
                            <p:stCondLst>
                              <p:cond delay="735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44" repeatCount="indefinite" fill="hold" display="0">
                  <p:stCondLst>
                    <p:cond delay="indefinite"/>
                  </p:stCondLst>
                  <p:endCondLst>
                    <p:cond evt="onStopAudio" delay="0">
                      <p:tgtEl>
                        <p:sldTgt/>
                      </p:tgtEl>
                    </p:cond>
                  </p:endCondLst>
                </p:cTn>
                <p:tgtEl>
                  <p:spTgt spid="2"/>
                </p:tgtEl>
              </p:cMediaNode>
            </p:audio>
          </p:childTnLst>
        </p:cTn>
      </p:par>
    </p:tnLst>
    <p:bldLst>
      <p:bldP spid="7" grpId="0"/>
      <p:bldP spid="7" grpId="1"/>
      <p:bldP spid="8" grpId="0"/>
      <p:bldP spid="9"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1"/>
          <p:cNvSpPr>
            <a:spLocks noChangeArrowheads="1"/>
          </p:cNvSpPr>
          <p:nvPr/>
        </p:nvSpPr>
        <p:spPr bwMode="auto">
          <a:xfrm>
            <a:off x="2987675" y="1380390"/>
            <a:ext cx="6156325" cy="3026054"/>
          </a:xfrm>
          <a:prstGeom prst="rect">
            <a:avLst/>
          </a:prstGeom>
          <a:solidFill>
            <a:schemeClr val="accent1"/>
          </a:solidFill>
          <a:ln>
            <a:noFill/>
          </a:ln>
          <a:effectLst/>
        </p:spPr>
        <p:txBody>
          <a:bodyPr wrap="none" anchor="ctr"/>
          <a:lstStyle/>
          <a:p>
            <a:endParaRPr lang="zh-CN" altLang="en-US"/>
          </a:p>
        </p:txBody>
      </p:sp>
      <p:sp>
        <p:nvSpPr>
          <p:cNvPr id="8" name="Rectangle 22" descr="InstructionalTechnology"/>
          <p:cNvSpPr>
            <a:spLocks noChangeArrowheads="1"/>
          </p:cNvSpPr>
          <p:nvPr/>
        </p:nvSpPr>
        <p:spPr bwMode="auto">
          <a:xfrm>
            <a:off x="0" y="1380390"/>
            <a:ext cx="2987675" cy="3026054"/>
          </a:xfrm>
          <a:prstGeom prst="rect">
            <a:avLst/>
          </a:prstGeom>
          <a:blipFill dpi="0" rotWithShape="1">
            <a:blip r:embed="rId3" cstate="print"/>
            <a:srcRect/>
            <a:stretch>
              <a:fillRect r="-34912"/>
            </a:stretch>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5" name="Group 23"/>
          <p:cNvGrpSpPr/>
          <p:nvPr/>
        </p:nvGrpSpPr>
        <p:grpSpPr bwMode="auto">
          <a:xfrm>
            <a:off x="7807326" y="1909352"/>
            <a:ext cx="309563" cy="381235"/>
            <a:chOff x="0" y="0"/>
            <a:chExt cx="134" cy="163"/>
          </a:xfrm>
          <a:solidFill>
            <a:schemeClr val="accent4"/>
          </a:solidFill>
        </p:grpSpPr>
        <p:sp>
          <p:nvSpPr>
            <p:cNvPr id="10" name="Freeform 24"/>
            <p:cNvSpPr>
              <a:spLocks noEditPoints="1"/>
            </p:cNvSpPr>
            <p:nvPr/>
          </p:nvSpPr>
          <p:spPr bwMode="auto">
            <a:xfrm>
              <a:off x="0" y="0"/>
              <a:ext cx="134" cy="163"/>
            </a:xfrm>
            <a:custGeom>
              <a:avLst/>
              <a:gdLst>
                <a:gd name="T0" fmla="*/ 0 w 134"/>
                <a:gd name="T1" fmla="*/ 0 h 163"/>
                <a:gd name="T2" fmla="*/ 0 w 134"/>
                <a:gd name="T3" fmla="*/ 163 h 163"/>
                <a:gd name="T4" fmla="*/ 92 w 134"/>
                <a:gd name="T5" fmla="*/ 163 h 163"/>
                <a:gd name="T6" fmla="*/ 134 w 134"/>
                <a:gd name="T7" fmla="*/ 121 h 163"/>
                <a:gd name="T8" fmla="*/ 134 w 134"/>
                <a:gd name="T9" fmla="*/ 0 h 163"/>
                <a:gd name="T10" fmla="*/ 0 w 134"/>
                <a:gd name="T11" fmla="*/ 0 h 163"/>
                <a:gd name="T12" fmla="*/ 14 w 134"/>
                <a:gd name="T13" fmla="*/ 14 h 163"/>
                <a:gd name="T14" fmla="*/ 120 w 134"/>
                <a:gd name="T15" fmla="*/ 14 h 163"/>
                <a:gd name="T16" fmla="*/ 120 w 134"/>
                <a:gd name="T17" fmla="*/ 112 h 163"/>
                <a:gd name="T18" fmla="*/ 83 w 134"/>
                <a:gd name="T19" fmla="*/ 112 h 163"/>
                <a:gd name="T20" fmla="*/ 83 w 134"/>
                <a:gd name="T21" fmla="*/ 150 h 163"/>
                <a:gd name="T22" fmla="*/ 14 w 134"/>
                <a:gd name="T23" fmla="*/ 150 h 163"/>
                <a:gd name="T24" fmla="*/ 14 w 134"/>
                <a:gd name="T25" fmla="*/ 14 h 163"/>
                <a:gd name="T26" fmla="*/ 111 w 134"/>
                <a:gd name="T27" fmla="*/ 125 h 163"/>
                <a:gd name="T28" fmla="*/ 96 w 134"/>
                <a:gd name="T29" fmla="*/ 140 h 163"/>
                <a:gd name="T30" fmla="*/ 96 w 134"/>
                <a:gd name="T31" fmla="*/ 125 h 163"/>
                <a:gd name="T32" fmla="*/ 111 w 134"/>
                <a:gd name="T33" fmla="*/ 12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63">
                  <a:moveTo>
                    <a:pt x="0" y="0"/>
                  </a:moveTo>
                  <a:lnTo>
                    <a:pt x="0" y="163"/>
                  </a:lnTo>
                  <a:lnTo>
                    <a:pt x="92" y="163"/>
                  </a:lnTo>
                  <a:lnTo>
                    <a:pt x="134" y="121"/>
                  </a:lnTo>
                  <a:lnTo>
                    <a:pt x="134" y="0"/>
                  </a:lnTo>
                  <a:lnTo>
                    <a:pt x="0" y="0"/>
                  </a:lnTo>
                  <a:close/>
                  <a:moveTo>
                    <a:pt x="14" y="14"/>
                  </a:moveTo>
                  <a:lnTo>
                    <a:pt x="120" y="14"/>
                  </a:lnTo>
                  <a:lnTo>
                    <a:pt x="120" y="112"/>
                  </a:lnTo>
                  <a:lnTo>
                    <a:pt x="83" y="112"/>
                  </a:lnTo>
                  <a:lnTo>
                    <a:pt x="83" y="150"/>
                  </a:lnTo>
                  <a:lnTo>
                    <a:pt x="14" y="150"/>
                  </a:lnTo>
                  <a:lnTo>
                    <a:pt x="14" y="14"/>
                  </a:lnTo>
                  <a:close/>
                  <a:moveTo>
                    <a:pt x="111" y="125"/>
                  </a:moveTo>
                  <a:lnTo>
                    <a:pt x="96" y="140"/>
                  </a:lnTo>
                  <a:lnTo>
                    <a:pt x="96" y="125"/>
                  </a:lnTo>
                  <a:lnTo>
                    <a:pt x="111" y="1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 name="Rectangle 25"/>
            <p:cNvSpPr>
              <a:spLocks noChangeArrowheads="1"/>
            </p:cNvSpPr>
            <p:nvPr/>
          </p:nvSpPr>
          <p:spPr bwMode="auto">
            <a:xfrm>
              <a:off x="37" y="44"/>
              <a:ext cx="59"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2" name="Rectangle 26"/>
            <p:cNvSpPr>
              <a:spLocks noChangeArrowheads="1"/>
            </p:cNvSpPr>
            <p:nvPr/>
          </p:nvSpPr>
          <p:spPr bwMode="auto">
            <a:xfrm>
              <a:off x="37" y="83"/>
              <a:ext cx="38" cy="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9" name="Group 27"/>
          <p:cNvGrpSpPr/>
          <p:nvPr/>
        </p:nvGrpSpPr>
        <p:grpSpPr bwMode="auto">
          <a:xfrm>
            <a:off x="5919788" y="1914119"/>
            <a:ext cx="292100" cy="370115"/>
            <a:chOff x="0" y="0"/>
            <a:chExt cx="127" cy="163"/>
          </a:xfrm>
          <a:solidFill>
            <a:schemeClr val="accent2"/>
          </a:solidFill>
        </p:grpSpPr>
        <p:sp>
          <p:nvSpPr>
            <p:cNvPr id="14"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19" name="Freeform 33"/>
          <p:cNvSpPr>
            <a:spLocks noEditPoints="1"/>
          </p:cNvSpPr>
          <p:nvPr/>
        </p:nvSpPr>
        <p:spPr bwMode="auto">
          <a:xfrm>
            <a:off x="3989389" y="1947476"/>
            <a:ext cx="446087" cy="303400"/>
          </a:xfrm>
          <a:custGeom>
            <a:avLst/>
            <a:gdLst>
              <a:gd name="T0" fmla="*/ 154 w 160"/>
              <a:gd name="T1" fmla="*/ 12 h 109"/>
              <a:gd name="T2" fmla="*/ 139 w 160"/>
              <a:gd name="T3" fmla="*/ 6 h 109"/>
              <a:gd name="T4" fmla="*/ 123 w 160"/>
              <a:gd name="T5" fmla="*/ 12 h 109"/>
              <a:gd name="T6" fmla="*/ 117 w 160"/>
              <a:gd name="T7" fmla="*/ 27 h 109"/>
              <a:gd name="T8" fmla="*/ 119 w 160"/>
              <a:gd name="T9" fmla="*/ 36 h 109"/>
              <a:gd name="T10" fmla="*/ 93 w 160"/>
              <a:gd name="T11" fmla="*/ 60 h 109"/>
              <a:gd name="T12" fmla="*/ 79 w 160"/>
              <a:gd name="T13" fmla="*/ 56 h 109"/>
              <a:gd name="T14" fmla="*/ 66 w 160"/>
              <a:gd name="T15" fmla="*/ 59 h 109"/>
              <a:gd name="T16" fmla="*/ 47 w 160"/>
              <a:gd name="T17" fmla="*/ 37 h 109"/>
              <a:gd name="T18" fmla="*/ 43 w 160"/>
              <a:gd name="T19" fmla="*/ 7 h 109"/>
              <a:gd name="T20" fmla="*/ 25 w 160"/>
              <a:gd name="T21" fmla="*/ 0 h 109"/>
              <a:gd name="T22" fmla="*/ 8 w 160"/>
              <a:gd name="T23" fmla="*/ 7 h 109"/>
              <a:gd name="T24" fmla="*/ 0 w 160"/>
              <a:gd name="T25" fmla="*/ 24 h 109"/>
              <a:gd name="T26" fmla="*/ 8 w 160"/>
              <a:gd name="T27" fmla="*/ 42 h 109"/>
              <a:gd name="T28" fmla="*/ 25 w 160"/>
              <a:gd name="T29" fmla="*/ 49 h 109"/>
              <a:gd name="T30" fmla="*/ 37 w 160"/>
              <a:gd name="T31" fmla="*/ 46 h 109"/>
              <a:gd name="T32" fmla="*/ 56 w 160"/>
              <a:gd name="T33" fmla="*/ 69 h 109"/>
              <a:gd name="T34" fmla="*/ 60 w 160"/>
              <a:gd name="T35" fmla="*/ 102 h 109"/>
              <a:gd name="T36" fmla="*/ 79 w 160"/>
              <a:gd name="T37" fmla="*/ 109 h 109"/>
              <a:gd name="T38" fmla="*/ 98 w 160"/>
              <a:gd name="T39" fmla="*/ 102 h 109"/>
              <a:gd name="T40" fmla="*/ 102 w 160"/>
              <a:gd name="T41" fmla="*/ 69 h 109"/>
              <a:gd name="T42" fmla="*/ 129 w 160"/>
              <a:gd name="T43" fmla="*/ 46 h 109"/>
              <a:gd name="T44" fmla="*/ 139 w 160"/>
              <a:gd name="T45" fmla="*/ 49 h 109"/>
              <a:gd name="T46" fmla="*/ 154 w 160"/>
              <a:gd name="T47" fmla="*/ 43 h 109"/>
              <a:gd name="T48" fmla="*/ 160 w 160"/>
              <a:gd name="T49" fmla="*/ 27 h 109"/>
              <a:gd name="T50" fmla="*/ 154 w 160"/>
              <a:gd name="T51" fmla="*/ 12 h 109"/>
              <a:gd name="T52" fmla="*/ 17 w 160"/>
              <a:gd name="T53" fmla="*/ 32 h 109"/>
              <a:gd name="T54" fmla="*/ 14 w 160"/>
              <a:gd name="T55" fmla="*/ 24 h 109"/>
              <a:gd name="T56" fmla="*/ 17 w 160"/>
              <a:gd name="T57" fmla="*/ 17 h 109"/>
              <a:gd name="T58" fmla="*/ 25 w 160"/>
              <a:gd name="T59" fmla="*/ 13 h 109"/>
              <a:gd name="T60" fmla="*/ 33 w 160"/>
              <a:gd name="T61" fmla="*/ 17 h 109"/>
              <a:gd name="T62" fmla="*/ 33 w 160"/>
              <a:gd name="T63" fmla="*/ 32 h 109"/>
              <a:gd name="T64" fmla="*/ 17 w 160"/>
              <a:gd name="T65" fmla="*/ 32 h 109"/>
              <a:gd name="T66" fmla="*/ 144 w 160"/>
              <a:gd name="T67" fmla="*/ 33 h 109"/>
              <a:gd name="T68" fmla="*/ 133 w 160"/>
              <a:gd name="T69" fmla="*/ 33 h 109"/>
              <a:gd name="T70" fmla="*/ 131 w 160"/>
              <a:gd name="T71" fmla="*/ 27 h 109"/>
              <a:gd name="T72" fmla="*/ 133 w 160"/>
              <a:gd name="T73" fmla="*/ 22 h 109"/>
              <a:gd name="T74" fmla="*/ 139 w 160"/>
              <a:gd name="T75" fmla="*/ 20 h 109"/>
              <a:gd name="T76" fmla="*/ 144 w 160"/>
              <a:gd name="T77" fmla="*/ 22 h 109"/>
              <a:gd name="T78" fmla="*/ 146 w 160"/>
              <a:gd name="T79" fmla="*/ 27 h 109"/>
              <a:gd name="T80" fmla="*/ 144 w 160"/>
              <a:gd name="T81" fmla="*/ 3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 h="109">
                <a:moveTo>
                  <a:pt x="154" y="12"/>
                </a:moveTo>
                <a:cubicBezTo>
                  <a:pt x="150" y="8"/>
                  <a:pt x="144" y="6"/>
                  <a:pt x="139" y="6"/>
                </a:cubicBezTo>
                <a:cubicBezTo>
                  <a:pt x="133" y="6"/>
                  <a:pt x="127" y="8"/>
                  <a:pt x="123" y="12"/>
                </a:cubicBezTo>
                <a:cubicBezTo>
                  <a:pt x="119" y="16"/>
                  <a:pt x="117" y="22"/>
                  <a:pt x="117" y="27"/>
                </a:cubicBezTo>
                <a:cubicBezTo>
                  <a:pt x="117" y="31"/>
                  <a:pt x="118" y="34"/>
                  <a:pt x="119" y="36"/>
                </a:cubicBezTo>
                <a:cubicBezTo>
                  <a:pt x="93" y="60"/>
                  <a:pt x="93" y="60"/>
                  <a:pt x="93" y="60"/>
                </a:cubicBezTo>
                <a:cubicBezTo>
                  <a:pt x="89" y="57"/>
                  <a:pt x="84" y="56"/>
                  <a:pt x="79" y="56"/>
                </a:cubicBezTo>
                <a:cubicBezTo>
                  <a:pt x="74" y="56"/>
                  <a:pt x="70" y="57"/>
                  <a:pt x="66" y="59"/>
                </a:cubicBezTo>
                <a:cubicBezTo>
                  <a:pt x="47" y="37"/>
                  <a:pt x="47" y="37"/>
                  <a:pt x="47" y="37"/>
                </a:cubicBezTo>
                <a:cubicBezTo>
                  <a:pt x="52" y="27"/>
                  <a:pt x="51" y="15"/>
                  <a:pt x="43" y="7"/>
                </a:cubicBezTo>
                <a:cubicBezTo>
                  <a:pt x="38" y="2"/>
                  <a:pt x="32" y="0"/>
                  <a:pt x="25" y="0"/>
                </a:cubicBezTo>
                <a:cubicBezTo>
                  <a:pt x="19" y="0"/>
                  <a:pt x="12" y="2"/>
                  <a:pt x="8" y="7"/>
                </a:cubicBezTo>
                <a:cubicBezTo>
                  <a:pt x="3" y="12"/>
                  <a:pt x="0" y="18"/>
                  <a:pt x="0" y="24"/>
                </a:cubicBezTo>
                <a:cubicBezTo>
                  <a:pt x="0" y="31"/>
                  <a:pt x="3" y="37"/>
                  <a:pt x="8" y="42"/>
                </a:cubicBezTo>
                <a:cubicBezTo>
                  <a:pt x="12" y="47"/>
                  <a:pt x="19" y="49"/>
                  <a:pt x="25" y="49"/>
                </a:cubicBezTo>
                <a:cubicBezTo>
                  <a:pt x="29" y="49"/>
                  <a:pt x="33" y="48"/>
                  <a:pt x="37" y="46"/>
                </a:cubicBezTo>
                <a:cubicBezTo>
                  <a:pt x="56" y="69"/>
                  <a:pt x="56" y="69"/>
                  <a:pt x="56" y="69"/>
                </a:cubicBezTo>
                <a:cubicBezTo>
                  <a:pt x="50" y="79"/>
                  <a:pt x="51" y="93"/>
                  <a:pt x="60" y="102"/>
                </a:cubicBezTo>
                <a:cubicBezTo>
                  <a:pt x="65" y="107"/>
                  <a:pt x="72" y="109"/>
                  <a:pt x="79" y="109"/>
                </a:cubicBezTo>
                <a:cubicBezTo>
                  <a:pt x="86" y="109"/>
                  <a:pt x="93" y="107"/>
                  <a:pt x="98" y="102"/>
                </a:cubicBezTo>
                <a:cubicBezTo>
                  <a:pt x="107" y="93"/>
                  <a:pt x="108" y="80"/>
                  <a:pt x="102" y="69"/>
                </a:cubicBezTo>
                <a:cubicBezTo>
                  <a:pt x="129" y="46"/>
                  <a:pt x="129" y="46"/>
                  <a:pt x="129" y="46"/>
                </a:cubicBezTo>
                <a:cubicBezTo>
                  <a:pt x="132" y="48"/>
                  <a:pt x="135" y="49"/>
                  <a:pt x="139" y="49"/>
                </a:cubicBezTo>
                <a:cubicBezTo>
                  <a:pt x="144" y="49"/>
                  <a:pt x="150" y="47"/>
                  <a:pt x="154" y="43"/>
                </a:cubicBezTo>
                <a:cubicBezTo>
                  <a:pt x="158" y="38"/>
                  <a:pt x="160" y="33"/>
                  <a:pt x="160" y="27"/>
                </a:cubicBezTo>
                <a:cubicBezTo>
                  <a:pt x="160" y="22"/>
                  <a:pt x="158" y="16"/>
                  <a:pt x="154" y="12"/>
                </a:cubicBezTo>
                <a:moveTo>
                  <a:pt x="17" y="32"/>
                </a:moveTo>
                <a:cubicBezTo>
                  <a:pt x="15" y="30"/>
                  <a:pt x="14" y="27"/>
                  <a:pt x="14" y="24"/>
                </a:cubicBezTo>
                <a:cubicBezTo>
                  <a:pt x="14" y="21"/>
                  <a:pt x="15" y="19"/>
                  <a:pt x="17" y="17"/>
                </a:cubicBezTo>
                <a:cubicBezTo>
                  <a:pt x="20" y="14"/>
                  <a:pt x="22" y="13"/>
                  <a:pt x="25" y="13"/>
                </a:cubicBezTo>
                <a:cubicBezTo>
                  <a:pt x="28" y="13"/>
                  <a:pt x="31" y="14"/>
                  <a:pt x="33" y="17"/>
                </a:cubicBezTo>
                <a:cubicBezTo>
                  <a:pt x="38" y="21"/>
                  <a:pt x="38" y="28"/>
                  <a:pt x="33" y="32"/>
                </a:cubicBezTo>
                <a:cubicBezTo>
                  <a:pt x="29" y="37"/>
                  <a:pt x="22" y="37"/>
                  <a:pt x="17" y="32"/>
                </a:cubicBezTo>
                <a:moveTo>
                  <a:pt x="144" y="33"/>
                </a:moveTo>
                <a:cubicBezTo>
                  <a:pt x="141" y="36"/>
                  <a:pt x="136" y="36"/>
                  <a:pt x="133" y="33"/>
                </a:cubicBezTo>
                <a:cubicBezTo>
                  <a:pt x="132" y="31"/>
                  <a:pt x="131" y="29"/>
                  <a:pt x="131" y="27"/>
                </a:cubicBezTo>
                <a:cubicBezTo>
                  <a:pt x="131" y="25"/>
                  <a:pt x="132" y="23"/>
                  <a:pt x="133" y="22"/>
                </a:cubicBezTo>
                <a:cubicBezTo>
                  <a:pt x="135" y="20"/>
                  <a:pt x="137" y="20"/>
                  <a:pt x="139" y="20"/>
                </a:cubicBezTo>
                <a:cubicBezTo>
                  <a:pt x="141" y="20"/>
                  <a:pt x="143" y="20"/>
                  <a:pt x="144" y="22"/>
                </a:cubicBezTo>
                <a:cubicBezTo>
                  <a:pt x="146" y="23"/>
                  <a:pt x="146" y="25"/>
                  <a:pt x="146" y="27"/>
                </a:cubicBezTo>
                <a:cubicBezTo>
                  <a:pt x="146" y="29"/>
                  <a:pt x="146" y="31"/>
                  <a:pt x="144" y="33"/>
                </a:cubicBezTo>
              </a:path>
            </a:pathLst>
          </a:custGeom>
          <a:solidFill>
            <a:schemeClr val="accent2"/>
          </a:solidFill>
          <a:ln>
            <a:noFill/>
          </a:ln>
        </p:spPr>
        <p:txBody>
          <a:bodyPr/>
          <a:lstStyle/>
          <a:p>
            <a:endParaRPr lang="zh-CN" altLang="en-US"/>
          </a:p>
        </p:txBody>
      </p:sp>
      <p:sp>
        <p:nvSpPr>
          <p:cNvPr id="20" name="Rectangle 34"/>
          <p:cNvSpPr>
            <a:spLocks noChangeArrowheads="1"/>
          </p:cNvSpPr>
          <p:nvPr/>
        </p:nvSpPr>
        <p:spPr bwMode="auto">
          <a:xfrm>
            <a:off x="5527675" y="2389074"/>
            <a:ext cx="800219"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088232">
              <a:lnSpc>
                <a:spcPct val="120000"/>
              </a:lnSpc>
              <a:defRPr/>
            </a:pPr>
            <a:r>
              <a:rPr lang="zh-CN" altLang="en-US" sz="1200" dirty="0">
                <a:solidFill>
                  <a:schemeClr val="bg1"/>
                </a:solidFill>
                <a:latin typeface="微软雅黑" pitchFamily="34" charset="-122"/>
                <a:ea typeface="微软雅黑" pitchFamily="34" charset="-122"/>
                <a:cs typeface="Open Sans" pitchFamily="34" charset="0"/>
              </a:rPr>
              <a:t>添加标题</a:t>
            </a:r>
            <a:endParaRPr lang="en-US" altLang="zh-CN" sz="1200" dirty="0">
              <a:solidFill>
                <a:schemeClr val="bg1"/>
              </a:solidFill>
              <a:latin typeface="微软雅黑" pitchFamily="34" charset="-122"/>
              <a:ea typeface="微软雅黑" pitchFamily="34" charset="-122"/>
              <a:cs typeface="Open Sans" pitchFamily="34" charset="0"/>
            </a:endParaRPr>
          </a:p>
        </p:txBody>
      </p:sp>
      <p:sp>
        <p:nvSpPr>
          <p:cNvPr id="21" name="Rectangle 35"/>
          <p:cNvSpPr>
            <a:spLocks noChangeArrowheads="1"/>
          </p:cNvSpPr>
          <p:nvPr/>
        </p:nvSpPr>
        <p:spPr bwMode="auto">
          <a:xfrm>
            <a:off x="3821114" y="2389074"/>
            <a:ext cx="800219"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088232">
              <a:lnSpc>
                <a:spcPct val="120000"/>
              </a:lnSpc>
              <a:defRPr/>
            </a:pPr>
            <a:r>
              <a:rPr lang="zh-CN" altLang="en-US" sz="1200" dirty="0">
                <a:solidFill>
                  <a:schemeClr val="bg1"/>
                </a:solidFill>
                <a:latin typeface="微软雅黑" pitchFamily="34" charset="-122"/>
                <a:ea typeface="微软雅黑" pitchFamily="34" charset="-122"/>
                <a:cs typeface="Open Sans" pitchFamily="34" charset="0"/>
              </a:rPr>
              <a:t>添加标题</a:t>
            </a:r>
            <a:endParaRPr lang="en-US" altLang="zh-CN" sz="1200" dirty="0">
              <a:solidFill>
                <a:schemeClr val="bg1"/>
              </a:solidFill>
              <a:latin typeface="微软雅黑" pitchFamily="34" charset="-122"/>
              <a:ea typeface="微软雅黑" pitchFamily="34" charset="-122"/>
              <a:cs typeface="Open Sans" pitchFamily="34" charset="0"/>
            </a:endParaRPr>
          </a:p>
        </p:txBody>
      </p:sp>
      <p:sp>
        <p:nvSpPr>
          <p:cNvPr id="22" name="Rectangle 36"/>
          <p:cNvSpPr>
            <a:spLocks noChangeArrowheads="1"/>
          </p:cNvSpPr>
          <p:nvPr/>
        </p:nvSpPr>
        <p:spPr bwMode="auto">
          <a:xfrm>
            <a:off x="3492501" y="2896580"/>
            <a:ext cx="1439863" cy="57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zh-CN" altLang="en-US" sz="800" dirty="0">
                <a:solidFill>
                  <a:schemeClr val="bg1"/>
                </a:solidFill>
                <a:latin typeface="微软雅黑" pitchFamily="34" charset="-122"/>
                <a:ea typeface="微软雅黑" pitchFamily="34" charset="-122"/>
              </a:rPr>
              <a:t>您的内容打在这里您的内容打在这里，或者通过复制您的文本后，在此框中选择粘贴，并选择只保留文字。</a:t>
            </a:r>
          </a:p>
        </p:txBody>
      </p:sp>
      <p:sp>
        <p:nvSpPr>
          <p:cNvPr id="23" name="Rectangle 37"/>
          <p:cNvSpPr>
            <a:spLocks noChangeArrowheads="1"/>
          </p:cNvSpPr>
          <p:nvPr/>
        </p:nvSpPr>
        <p:spPr bwMode="auto">
          <a:xfrm>
            <a:off x="5345113" y="2896580"/>
            <a:ext cx="1439862" cy="57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zh-CN" altLang="en-US" sz="800" dirty="0">
                <a:solidFill>
                  <a:schemeClr val="bg1"/>
                </a:solidFill>
                <a:latin typeface="微软雅黑" pitchFamily="34" charset="-122"/>
                <a:ea typeface="微软雅黑" pitchFamily="34" charset="-122"/>
              </a:rPr>
              <a:t>您的内容打在这里您的内容打在这里，或者通过复制您的文本后，在此框中选择粘贴，并选择只保留文字。</a:t>
            </a:r>
          </a:p>
        </p:txBody>
      </p:sp>
      <p:sp>
        <p:nvSpPr>
          <p:cNvPr id="24" name="Rectangle 38"/>
          <p:cNvSpPr>
            <a:spLocks noChangeArrowheads="1"/>
          </p:cNvSpPr>
          <p:nvPr/>
        </p:nvSpPr>
        <p:spPr bwMode="auto">
          <a:xfrm>
            <a:off x="7651751" y="2389074"/>
            <a:ext cx="800219"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088232">
              <a:lnSpc>
                <a:spcPct val="120000"/>
              </a:lnSpc>
              <a:defRPr/>
            </a:pPr>
            <a:r>
              <a:rPr lang="zh-CN" altLang="en-US" sz="1200" dirty="0">
                <a:solidFill>
                  <a:schemeClr val="bg1"/>
                </a:solidFill>
                <a:latin typeface="微软雅黑" pitchFamily="34" charset="-122"/>
                <a:ea typeface="微软雅黑" pitchFamily="34" charset="-122"/>
                <a:cs typeface="Open Sans" pitchFamily="34" charset="0"/>
              </a:rPr>
              <a:t>添加标题</a:t>
            </a:r>
            <a:endParaRPr lang="en-US" altLang="zh-CN" sz="1200" dirty="0">
              <a:solidFill>
                <a:schemeClr val="bg1"/>
              </a:solidFill>
              <a:latin typeface="微软雅黑" pitchFamily="34" charset="-122"/>
              <a:ea typeface="微软雅黑" pitchFamily="34" charset="-122"/>
              <a:cs typeface="Open Sans" pitchFamily="34" charset="0"/>
            </a:endParaRPr>
          </a:p>
        </p:txBody>
      </p:sp>
      <p:sp>
        <p:nvSpPr>
          <p:cNvPr id="25" name="Rectangle 39"/>
          <p:cNvSpPr>
            <a:spLocks noChangeArrowheads="1"/>
          </p:cNvSpPr>
          <p:nvPr/>
        </p:nvSpPr>
        <p:spPr bwMode="auto">
          <a:xfrm>
            <a:off x="7231063" y="2896580"/>
            <a:ext cx="1439862" cy="57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zh-CN" altLang="en-US" sz="800" dirty="0">
                <a:solidFill>
                  <a:schemeClr val="bg1"/>
                </a:solidFill>
                <a:latin typeface="微软雅黑" pitchFamily="34" charset="-122"/>
                <a:ea typeface="微软雅黑" pitchFamily="34" charset="-122"/>
              </a:rPr>
              <a:t>您的内容打在这里您的内容打在这里，或者通过复制您的文本后，在此框中选择粘贴，并选择只保留文字。</a:t>
            </a:r>
          </a:p>
        </p:txBody>
      </p:sp>
      <p:sp>
        <p:nvSpPr>
          <p:cNvPr id="26" name="Line 40"/>
          <p:cNvSpPr>
            <a:spLocks noChangeShapeType="1"/>
          </p:cNvSpPr>
          <p:nvPr/>
        </p:nvSpPr>
        <p:spPr bwMode="auto">
          <a:xfrm>
            <a:off x="3629026" y="2678177"/>
            <a:ext cx="1152525" cy="0"/>
          </a:xfrm>
          <a:prstGeom prst="line">
            <a:avLst/>
          </a:prstGeom>
          <a:noFill/>
          <a:ln w="6350" cmpd="sng">
            <a:solidFill>
              <a:schemeClr val="accent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7" name="Line 41"/>
          <p:cNvSpPr>
            <a:spLocks noChangeShapeType="1"/>
          </p:cNvSpPr>
          <p:nvPr/>
        </p:nvSpPr>
        <p:spPr bwMode="auto">
          <a:xfrm>
            <a:off x="5472114" y="2678177"/>
            <a:ext cx="1152525" cy="0"/>
          </a:xfrm>
          <a:prstGeom prst="line">
            <a:avLst/>
          </a:prstGeom>
          <a:noFill/>
          <a:ln w="6350" cmpd="sng">
            <a:solidFill>
              <a:schemeClr val="accent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8" name="Line 42"/>
          <p:cNvSpPr>
            <a:spLocks noChangeShapeType="1"/>
          </p:cNvSpPr>
          <p:nvPr/>
        </p:nvSpPr>
        <p:spPr bwMode="auto">
          <a:xfrm>
            <a:off x="7354889" y="2678177"/>
            <a:ext cx="1152525" cy="0"/>
          </a:xfrm>
          <a:prstGeom prst="line">
            <a:avLst/>
          </a:prstGeom>
          <a:noFill/>
          <a:ln w="6350" cmpd="sng">
            <a:solidFill>
              <a:schemeClr val="accent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9" name="Rectangle 43"/>
          <p:cNvSpPr>
            <a:spLocks noChangeArrowheads="1"/>
          </p:cNvSpPr>
          <p:nvPr/>
        </p:nvSpPr>
        <p:spPr bwMode="auto">
          <a:xfrm>
            <a:off x="3492500" y="3724672"/>
            <a:ext cx="5256213" cy="670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800" dirty="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您的内容打在这里，或者通过复制您的文本后，在此框中选择粘贴，并选择只保留文字。您的内容打在这里，或者通过复制您的文本后，在此框中选择粘贴，并选择只保留文字。您的内容打在这里您的内容打在这里，或者通过复制您的文本后，在此框中选择粘贴，并选择只保留文字。</a:t>
            </a:r>
          </a:p>
        </p:txBody>
      </p:sp>
      <p:sp>
        <p:nvSpPr>
          <p:cNvPr id="30" name="Line 44"/>
          <p:cNvSpPr>
            <a:spLocks noChangeShapeType="1"/>
          </p:cNvSpPr>
          <p:nvPr/>
        </p:nvSpPr>
        <p:spPr bwMode="auto">
          <a:xfrm>
            <a:off x="5145088" y="1893468"/>
            <a:ext cx="0" cy="1369270"/>
          </a:xfrm>
          <a:prstGeom prst="line">
            <a:avLst/>
          </a:prstGeom>
          <a:noFill/>
          <a:ln w="6350" cmpd="sng">
            <a:solidFill>
              <a:srgbClr val="F2F2F2"/>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1" name="Line 45"/>
          <p:cNvSpPr>
            <a:spLocks noChangeShapeType="1"/>
          </p:cNvSpPr>
          <p:nvPr/>
        </p:nvSpPr>
        <p:spPr bwMode="auto">
          <a:xfrm>
            <a:off x="7019925" y="1893468"/>
            <a:ext cx="0" cy="1369270"/>
          </a:xfrm>
          <a:prstGeom prst="line">
            <a:avLst/>
          </a:prstGeom>
          <a:noFill/>
          <a:ln w="6350" cmpd="sng">
            <a:solidFill>
              <a:srgbClr val="F2F2F2"/>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extLst>
      <p:ext uri="{BB962C8B-B14F-4D97-AF65-F5344CB8AC3E}">
        <p14:creationId xmlns:p14="http://schemas.microsoft.com/office/powerpoint/2010/main" val="15138339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6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7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8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1+#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90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1+#ppt_w/2"/>
                                          </p:val>
                                        </p:tav>
                                        <p:tav tm="100000">
                                          <p:val>
                                            <p:strVal val="#ppt_x"/>
                                          </p:val>
                                        </p:tav>
                                      </p:tavLst>
                                    </p:anim>
                                    <p:anim calcmode="lin" valueType="num">
                                      <p:cBhvr additive="base">
                                        <p:cTn id="28" dur="500" fill="hold"/>
                                        <p:tgtEl>
                                          <p:spTgt spid="22"/>
                                        </p:tgtEl>
                                        <p:attrNameLst>
                                          <p:attrName>ppt_y</p:attrName>
                                        </p:attrNameLst>
                                      </p:cBhvr>
                                      <p:tavLst>
                                        <p:tav tm="0">
                                          <p:val>
                                            <p:strVal val="#ppt_y"/>
                                          </p:val>
                                        </p:tav>
                                        <p:tav tm="100000">
                                          <p:val>
                                            <p:strVal val="#ppt_y"/>
                                          </p:val>
                                        </p:tav>
                                      </p:tavLst>
                                    </p:anim>
                                  </p:childTnLst>
                                </p:cTn>
                              </p:par>
                              <p:par>
                                <p:cTn id="29" presetID="22" presetClass="entr" presetSubtype="1" fill="hold" grpId="0" nodeType="withEffect">
                                  <p:stCondLst>
                                    <p:cond delay="1400"/>
                                  </p:stCondLst>
                                  <p:childTnLst>
                                    <p:set>
                                      <p:cBhvr>
                                        <p:cTn id="30" dur="1" fill="hold">
                                          <p:stCondLst>
                                            <p:cond delay="0"/>
                                          </p:stCondLst>
                                        </p:cTn>
                                        <p:tgtEl>
                                          <p:spTgt spid="30"/>
                                        </p:tgtEl>
                                        <p:attrNameLst>
                                          <p:attrName>style.visibility</p:attrName>
                                        </p:attrNameLst>
                                      </p:cBhvr>
                                      <p:to>
                                        <p:strVal val="visible"/>
                                      </p:to>
                                    </p:set>
                                    <p:animEffect transition="in" filter="wipe(up)">
                                      <p:cBhvr>
                                        <p:cTn id="31" dur="500"/>
                                        <p:tgtEl>
                                          <p:spTgt spid="30"/>
                                        </p:tgtEl>
                                      </p:cBhvr>
                                    </p:animEffect>
                                  </p:childTnLst>
                                </p:cTn>
                              </p:par>
                              <p:par>
                                <p:cTn id="32" presetID="2" presetClass="entr" presetSubtype="2" fill="hold" nodeType="withEffect">
                                  <p:stCondLst>
                                    <p:cond delay="150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1+#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160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1+#ppt_w/2"/>
                                          </p:val>
                                        </p:tav>
                                        <p:tav tm="100000">
                                          <p:val>
                                            <p:strVal val="#ppt_x"/>
                                          </p:val>
                                        </p:tav>
                                      </p:tavLst>
                                    </p:anim>
                                    <p:anim calcmode="lin" valueType="num">
                                      <p:cBhvr additive="base">
                                        <p:cTn id="39" dur="500" fill="hold"/>
                                        <p:tgtEl>
                                          <p:spTgt spid="20"/>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170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1+#ppt_w/2"/>
                                          </p:val>
                                        </p:tav>
                                        <p:tav tm="100000">
                                          <p:val>
                                            <p:strVal val="#ppt_x"/>
                                          </p:val>
                                        </p:tav>
                                      </p:tavLst>
                                    </p:anim>
                                    <p:anim calcmode="lin" valueType="num">
                                      <p:cBhvr additive="base">
                                        <p:cTn id="43" dur="500" fill="hold"/>
                                        <p:tgtEl>
                                          <p:spTgt spid="27"/>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180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1+#ppt_w/2"/>
                                          </p:val>
                                        </p:tav>
                                        <p:tav tm="100000">
                                          <p:val>
                                            <p:strVal val="#ppt_x"/>
                                          </p:val>
                                        </p:tav>
                                      </p:tavLst>
                                    </p:anim>
                                    <p:anim calcmode="lin" valueType="num">
                                      <p:cBhvr additive="base">
                                        <p:cTn id="47" dur="500" fill="hold"/>
                                        <p:tgtEl>
                                          <p:spTgt spid="23"/>
                                        </p:tgtEl>
                                        <p:attrNameLst>
                                          <p:attrName>ppt_y</p:attrName>
                                        </p:attrNameLst>
                                      </p:cBhvr>
                                      <p:tavLst>
                                        <p:tav tm="0">
                                          <p:val>
                                            <p:strVal val="#ppt_y"/>
                                          </p:val>
                                        </p:tav>
                                        <p:tav tm="100000">
                                          <p:val>
                                            <p:strVal val="#ppt_y"/>
                                          </p:val>
                                        </p:tav>
                                      </p:tavLst>
                                    </p:anim>
                                  </p:childTnLst>
                                </p:cTn>
                              </p:par>
                              <p:par>
                                <p:cTn id="48" presetID="22" presetClass="entr" presetSubtype="1" fill="hold" grpId="0" nodeType="withEffect">
                                  <p:stCondLst>
                                    <p:cond delay="2300"/>
                                  </p:stCondLst>
                                  <p:childTnLst>
                                    <p:set>
                                      <p:cBhvr>
                                        <p:cTn id="49" dur="1" fill="hold">
                                          <p:stCondLst>
                                            <p:cond delay="0"/>
                                          </p:stCondLst>
                                        </p:cTn>
                                        <p:tgtEl>
                                          <p:spTgt spid="31"/>
                                        </p:tgtEl>
                                        <p:attrNameLst>
                                          <p:attrName>style.visibility</p:attrName>
                                        </p:attrNameLst>
                                      </p:cBhvr>
                                      <p:to>
                                        <p:strVal val="visible"/>
                                      </p:to>
                                    </p:set>
                                    <p:animEffect transition="in" filter="wipe(up)">
                                      <p:cBhvr>
                                        <p:cTn id="50" dur="500"/>
                                        <p:tgtEl>
                                          <p:spTgt spid="31"/>
                                        </p:tgtEl>
                                      </p:cBhvr>
                                    </p:animEffect>
                                  </p:childTnLst>
                                </p:cTn>
                              </p:par>
                              <p:par>
                                <p:cTn id="51" presetID="2" presetClass="entr" presetSubtype="2" fill="hold" nodeType="withEffect">
                                  <p:stCondLst>
                                    <p:cond delay="240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1+#ppt_w/2"/>
                                          </p:val>
                                        </p:tav>
                                        <p:tav tm="100000">
                                          <p:val>
                                            <p:strVal val="#ppt_x"/>
                                          </p:val>
                                        </p:tav>
                                      </p:tavLst>
                                    </p:anim>
                                    <p:anim calcmode="lin" valueType="num">
                                      <p:cBhvr additive="base">
                                        <p:cTn id="54" dur="500" fill="hold"/>
                                        <p:tgtEl>
                                          <p:spTgt spid="5"/>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250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1+#ppt_w/2"/>
                                          </p:val>
                                        </p:tav>
                                        <p:tav tm="100000">
                                          <p:val>
                                            <p:strVal val="#ppt_x"/>
                                          </p:val>
                                        </p:tav>
                                      </p:tavLst>
                                    </p:anim>
                                    <p:anim calcmode="lin" valueType="num">
                                      <p:cBhvr additive="base">
                                        <p:cTn id="58" dur="500" fill="hold"/>
                                        <p:tgtEl>
                                          <p:spTgt spid="24"/>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260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1+#ppt_w/2"/>
                                          </p:val>
                                        </p:tav>
                                        <p:tav tm="100000">
                                          <p:val>
                                            <p:strVal val="#ppt_x"/>
                                          </p:val>
                                        </p:tav>
                                      </p:tavLst>
                                    </p:anim>
                                    <p:anim calcmode="lin" valueType="num">
                                      <p:cBhvr additive="base">
                                        <p:cTn id="62" dur="500" fill="hold"/>
                                        <p:tgtEl>
                                          <p:spTgt spid="28"/>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270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1+#ppt_w/2"/>
                                          </p:val>
                                        </p:tav>
                                        <p:tav tm="100000">
                                          <p:val>
                                            <p:strVal val="#ppt_x"/>
                                          </p:val>
                                        </p:tav>
                                      </p:tavLst>
                                    </p:anim>
                                    <p:anim calcmode="lin" valueType="num">
                                      <p:cBhvr additive="base">
                                        <p:cTn id="66" dur="500" fill="hold"/>
                                        <p:tgtEl>
                                          <p:spTgt spid="25"/>
                                        </p:tgtEl>
                                        <p:attrNameLst>
                                          <p:attrName>ppt_y</p:attrName>
                                        </p:attrNameLst>
                                      </p:cBhvr>
                                      <p:tavLst>
                                        <p:tav tm="0">
                                          <p:val>
                                            <p:strVal val="#ppt_y"/>
                                          </p:val>
                                        </p:tav>
                                        <p:tav tm="100000">
                                          <p:val>
                                            <p:strVal val="#ppt_y"/>
                                          </p:val>
                                        </p:tav>
                                      </p:tavLst>
                                    </p:anim>
                                  </p:childTnLst>
                                </p:cTn>
                              </p:par>
                              <p:par>
                                <p:cTn id="67" presetID="2" presetClass="entr" presetSubtype="4" fill="hold" grpId="0" nodeType="withEffect">
                                  <p:stCondLst>
                                    <p:cond delay="320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9" grpId="0" animBg="1"/>
      <p:bldP spid="20" grpId="0"/>
      <p:bldP spid="21" grpId="0"/>
      <p:bldP spid="22" grpId="0"/>
      <p:bldP spid="23" grpId="0"/>
      <p:bldP spid="24" grpId="0"/>
      <p:bldP spid="25" grpId="0"/>
      <p:bldP spid="26" grpId="0" animBg="1"/>
      <p:bldP spid="27" grpId="0" animBg="1"/>
      <p:bldP spid="28" grpId="0" animBg="1"/>
      <p:bldP spid="29" grpId="0"/>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a:grpSpLocks noChangeAspect="1"/>
          </p:cNvGrpSpPr>
          <p:nvPr/>
        </p:nvGrpSpPr>
        <p:grpSpPr>
          <a:xfrm>
            <a:off x="1540913" y="2881531"/>
            <a:ext cx="1820471" cy="409548"/>
            <a:chOff x="6630561" y="2371884"/>
            <a:chExt cx="3192362" cy="717959"/>
          </a:xfrm>
          <a:solidFill>
            <a:schemeClr val="bg2">
              <a:lumMod val="75000"/>
            </a:schemeClr>
          </a:solidFill>
        </p:grpSpPr>
        <p:sp>
          <p:nvSpPr>
            <p:cNvPr id="43" name="Freeform 10"/>
            <p:cNvSpPr>
              <a:spLocks/>
            </p:cNvSpPr>
            <p:nvPr/>
          </p:nvSpPr>
          <p:spPr bwMode="auto">
            <a:xfrm rot="5400000" flipV="1">
              <a:off x="8023469" y="1277624"/>
              <a:ext cx="662035" cy="2936872"/>
            </a:xfrm>
            <a:custGeom>
              <a:avLst/>
              <a:gdLst>
                <a:gd name="T0" fmla="*/ 0 w 630"/>
                <a:gd name="T1" fmla="*/ 0 h 2415"/>
                <a:gd name="T2" fmla="*/ 0 w 630"/>
                <a:gd name="T3" fmla="*/ 2415 h 2415"/>
                <a:gd name="T4" fmla="*/ 630 w 630"/>
                <a:gd name="T5" fmla="*/ 2415 h 2415"/>
                <a:gd name="T6" fmla="*/ 630 w 630"/>
                <a:gd name="T7" fmla="*/ 257 h 2415"/>
                <a:gd name="T8" fmla="*/ 0 w 630"/>
                <a:gd name="T9" fmla="*/ 0 h 2415"/>
              </a:gdLst>
              <a:ahLst/>
              <a:cxnLst>
                <a:cxn ang="0">
                  <a:pos x="T0" y="T1"/>
                </a:cxn>
                <a:cxn ang="0">
                  <a:pos x="T2" y="T3"/>
                </a:cxn>
                <a:cxn ang="0">
                  <a:pos x="T4" y="T5"/>
                </a:cxn>
                <a:cxn ang="0">
                  <a:pos x="T6" y="T7"/>
                </a:cxn>
                <a:cxn ang="0">
                  <a:pos x="T8" y="T9"/>
                </a:cxn>
              </a:cxnLst>
              <a:rect l="0" t="0" r="r" b="b"/>
              <a:pathLst>
                <a:path w="630" h="2415">
                  <a:moveTo>
                    <a:pt x="0" y="0"/>
                  </a:moveTo>
                  <a:lnTo>
                    <a:pt x="0" y="2415"/>
                  </a:lnTo>
                  <a:lnTo>
                    <a:pt x="630" y="2415"/>
                  </a:lnTo>
                  <a:lnTo>
                    <a:pt x="630" y="257"/>
                  </a:lnTo>
                  <a:lnTo>
                    <a:pt x="0" y="0"/>
                  </a:lnTo>
                  <a:close/>
                </a:path>
              </a:pathLst>
            </a:custGeom>
            <a:solidFill>
              <a:schemeClr val="accent2"/>
            </a:solidFill>
            <a:ln>
              <a:noFill/>
            </a:ln>
          </p:spPr>
          <p:txBody>
            <a:bodyPr lIns="68568" tIns="34284" rIns="68568" bIns="34284"/>
            <a:lstStyle/>
            <a:p>
              <a:pPr>
                <a:defRPr/>
              </a:pPr>
              <a:endParaRPr lang="id-ID" sz="1000" dirty="0"/>
            </a:p>
          </p:txBody>
        </p:sp>
        <p:sp>
          <p:nvSpPr>
            <p:cNvPr id="44" name="Oval 43"/>
            <p:cNvSpPr/>
            <p:nvPr/>
          </p:nvSpPr>
          <p:spPr>
            <a:xfrm>
              <a:off x="6630561" y="2371884"/>
              <a:ext cx="729128" cy="717959"/>
            </a:xfrm>
            <a:prstGeom prst="ellipse">
              <a:avLst/>
            </a:prstGeom>
            <a:solidFill>
              <a:schemeClr val="bg1">
                <a:lumMod val="95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dirty="0"/>
            </a:p>
          </p:txBody>
        </p:sp>
      </p:grpSp>
      <p:grpSp>
        <p:nvGrpSpPr>
          <p:cNvPr id="3" name="Group 38"/>
          <p:cNvGrpSpPr>
            <a:grpSpLocks noChangeAspect="1"/>
          </p:cNvGrpSpPr>
          <p:nvPr/>
        </p:nvGrpSpPr>
        <p:grpSpPr>
          <a:xfrm>
            <a:off x="5821825" y="3475857"/>
            <a:ext cx="2118193" cy="552176"/>
            <a:chOff x="3368614" y="2371884"/>
            <a:chExt cx="2754998" cy="717959"/>
          </a:xfrm>
          <a:solidFill>
            <a:schemeClr val="tx1">
              <a:lumMod val="50000"/>
              <a:lumOff val="50000"/>
            </a:schemeClr>
          </a:solidFill>
        </p:grpSpPr>
        <p:sp>
          <p:nvSpPr>
            <p:cNvPr id="40" name="Freeform 10"/>
            <p:cNvSpPr>
              <a:spLocks/>
            </p:cNvSpPr>
            <p:nvPr/>
          </p:nvSpPr>
          <p:spPr bwMode="auto">
            <a:xfrm rot="5400000">
              <a:off x="4291577" y="1492080"/>
              <a:ext cx="662035" cy="2507962"/>
            </a:xfrm>
            <a:custGeom>
              <a:avLst/>
              <a:gdLst>
                <a:gd name="T0" fmla="*/ 0 w 630"/>
                <a:gd name="T1" fmla="*/ 0 h 2415"/>
                <a:gd name="T2" fmla="*/ 0 w 630"/>
                <a:gd name="T3" fmla="*/ 2415 h 2415"/>
                <a:gd name="T4" fmla="*/ 630 w 630"/>
                <a:gd name="T5" fmla="*/ 2415 h 2415"/>
                <a:gd name="T6" fmla="*/ 630 w 630"/>
                <a:gd name="T7" fmla="*/ 257 h 2415"/>
                <a:gd name="T8" fmla="*/ 0 w 630"/>
                <a:gd name="T9" fmla="*/ 0 h 2415"/>
              </a:gdLst>
              <a:ahLst/>
              <a:cxnLst>
                <a:cxn ang="0">
                  <a:pos x="T0" y="T1"/>
                </a:cxn>
                <a:cxn ang="0">
                  <a:pos x="T2" y="T3"/>
                </a:cxn>
                <a:cxn ang="0">
                  <a:pos x="T4" y="T5"/>
                </a:cxn>
                <a:cxn ang="0">
                  <a:pos x="T6" y="T7"/>
                </a:cxn>
                <a:cxn ang="0">
                  <a:pos x="T8" y="T9"/>
                </a:cxn>
              </a:cxnLst>
              <a:rect l="0" t="0" r="r" b="b"/>
              <a:pathLst>
                <a:path w="630" h="2415">
                  <a:moveTo>
                    <a:pt x="0" y="0"/>
                  </a:moveTo>
                  <a:lnTo>
                    <a:pt x="0" y="2415"/>
                  </a:lnTo>
                  <a:lnTo>
                    <a:pt x="630" y="2415"/>
                  </a:lnTo>
                  <a:lnTo>
                    <a:pt x="630" y="257"/>
                  </a:lnTo>
                  <a:lnTo>
                    <a:pt x="0" y="0"/>
                  </a:lnTo>
                  <a:close/>
                </a:path>
              </a:pathLst>
            </a:custGeom>
            <a:solidFill>
              <a:schemeClr val="accent1"/>
            </a:solidFill>
            <a:ln>
              <a:noFill/>
            </a:ln>
          </p:spPr>
          <p:txBody>
            <a:bodyPr lIns="68568" tIns="34284" rIns="68568" bIns="34284"/>
            <a:lstStyle/>
            <a:p>
              <a:pPr>
                <a:defRPr/>
              </a:pPr>
              <a:endParaRPr lang="id-ID" sz="1000" dirty="0"/>
            </a:p>
          </p:txBody>
        </p:sp>
        <p:sp>
          <p:nvSpPr>
            <p:cNvPr id="41" name="Oval 40"/>
            <p:cNvSpPr/>
            <p:nvPr/>
          </p:nvSpPr>
          <p:spPr>
            <a:xfrm>
              <a:off x="5394483" y="2371884"/>
              <a:ext cx="729129" cy="717959"/>
            </a:xfrm>
            <a:prstGeom prst="ellipse">
              <a:avLst/>
            </a:prstGeom>
            <a:solidFill>
              <a:schemeClr val="bg2"/>
            </a:solidFill>
            <a:ln w="793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dirty="0"/>
            </a:p>
          </p:txBody>
        </p:sp>
      </p:grpSp>
      <p:grpSp>
        <p:nvGrpSpPr>
          <p:cNvPr id="4" name="Group 44"/>
          <p:cNvGrpSpPr>
            <a:grpSpLocks noChangeAspect="1"/>
          </p:cNvGrpSpPr>
          <p:nvPr/>
        </p:nvGrpSpPr>
        <p:grpSpPr>
          <a:xfrm>
            <a:off x="5397804" y="2301454"/>
            <a:ext cx="1665892" cy="374195"/>
            <a:chOff x="3368612" y="2371884"/>
            <a:chExt cx="3197297" cy="717959"/>
          </a:xfrm>
          <a:solidFill>
            <a:schemeClr val="bg2">
              <a:lumMod val="90000"/>
            </a:schemeClr>
          </a:solidFill>
        </p:grpSpPr>
        <p:sp>
          <p:nvSpPr>
            <p:cNvPr id="46" name="Freeform 10"/>
            <p:cNvSpPr>
              <a:spLocks/>
            </p:cNvSpPr>
            <p:nvPr/>
          </p:nvSpPr>
          <p:spPr bwMode="auto">
            <a:xfrm rot="5400000">
              <a:off x="4511583" y="1272074"/>
              <a:ext cx="662034" cy="2947976"/>
            </a:xfrm>
            <a:custGeom>
              <a:avLst/>
              <a:gdLst>
                <a:gd name="T0" fmla="*/ 0 w 630"/>
                <a:gd name="T1" fmla="*/ 0 h 2415"/>
                <a:gd name="T2" fmla="*/ 0 w 630"/>
                <a:gd name="T3" fmla="*/ 2415 h 2415"/>
                <a:gd name="T4" fmla="*/ 630 w 630"/>
                <a:gd name="T5" fmla="*/ 2415 h 2415"/>
                <a:gd name="T6" fmla="*/ 630 w 630"/>
                <a:gd name="T7" fmla="*/ 257 h 2415"/>
                <a:gd name="T8" fmla="*/ 0 w 630"/>
                <a:gd name="T9" fmla="*/ 0 h 2415"/>
              </a:gdLst>
              <a:ahLst/>
              <a:cxnLst>
                <a:cxn ang="0">
                  <a:pos x="T0" y="T1"/>
                </a:cxn>
                <a:cxn ang="0">
                  <a:pos x="T2" y="T3"/>
                </a:cxn>
                <a:cxn ang="0">
                  <a:pos x="T4" y="T5"/>
                </a:cxn>
                <a:cxn ang="0">
                  <a:pos x="T6" y="T7"/>
                </a:cxn>
                <a:cxn ang="0">
                  <a:pos x="T8" y="T9"/>
                </a:cxn>
              </a:cxnLst>
              <a:rect l="0" t="0" r="r" b="b"/>
              <a:pathLst>
                <a:path w="630" h="2415">
                  <a:moveTo>
                    <a:pt x="0" y="0"/>
                  </a:moveTo>
                  <a:lnTo>
                    <a:pt x="0" y="2415"/>
                  </a:lnTo>
                  <a:lnTo>
                    <a:pt x="630" y="2415"/>
                  </a:lnTo>
                  <a:lnTo>
                    <a:pt x="630" y="257"/>
                  </a:lnTo>
                  <a:lnTo>
                    <a:pt x="0" y="0"/>
                  </a:lnTo>
                  <a:close/>
                </a:path>
              </a:pathLst>
            </a:custGeom>
            <a:solidFill>
              <a:schemeClr val="accent3"/>
            </a:solidFill>
            <a:ln>
              <a:noFill/>
            </a:ln>
          </p:spPr>
          <p:txBody>
            <a:bodyPr lIns="68568" tIns="34284" rIns="68568" bIns="34284"/>
            <a:lstStyle/>
            <a:p>
              <a:pPr>
                <a:defRPr/>
              </a:pPr>
              <a:endParaRPr lang="id-ID" sz="1000" dirty="0"/>
            </a:p>
          </p:txBody>
        </p:sp>
        <p:sp>
          <p:nvSpPr>
            <p:cNvPr id="47" name="Oval 46"/>
            <p:cNvSpPr/>
            <p:nvPr/>
          </p:nvSpPr>
          <p:spPr>
            <a:xfrm>
              <a:off x="5836781" y="2371884"/>
              <a:ext cx="729128" cy="717959"/>
            </a:xfrm>
            <a:prstGeom prst="ellipse">
              <a:avLst/>
            </a:prstGeom>
            <a:solidFill>
              <a:schemeClr val="bg1">
                <a:lumMod val="95000"/>
              </a:schemeClr>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dirty="0"/>
            </a:p>
          </p:txBody>
        </p:sp>
      </p:grpSp>
      <p:grpSp>
        <p:nvGrpSpPr>
          <p:cNvPr id="5" name="Group 47"/>
          <p:cNvGrpSpPr>
            <a:grpSpLocks noChangeAspect="1"/>
          </p:cNvGrpSpPr>
          <p:nvPr/>
        </p:nvGrpSpPr>
        <p:grpSpPr>
          <a:xfrm>
            <a:off x="2389456" y="1872643"/>
            <a:ext cx="1258593" cy="284792"/>
            <a:chOff x="6630561" y="2371884"/>
            <a:chExt cx="3173892" cy="717959"/>
          </a:xfrm>
          <a:solidFill>
            <a:schemeClr val="accent1">
              <a:lumMod val="50000"/>
            </a:schemeClr>
          </a:solidFill>
        </p:grpSpPr>
        <p:sp>
          <p:nvSpPr>
            <p:cNvPr id="49" name="Freeform 10"/>
            <p:cNvSpPr>
              <a:spLocks/>
            </p:cNvSpPr>
            <p:nvPr/>
          </p:nvSpPr>
          <p:spPr bwMode="auto">
            <a:xfrm rot="5400000" flipV="1">
              <a:off x="8009930" y="1282491"/>
              <a:ext cx="662038" cy="2927008"/>
            </a:xfrm>
            <a:custGeom>
              <a:avLst/>
              <a:gdLst>
                <a:gd name="T0" fmla="*/ 0 w 630"/>
                <a:gd name="T1" fmla="*/ 0 h 2415"/>
                <a:gd name="T2" fmla="*/ 0 w 630"/>
                <a:gd name="T3" fmla="*/ 2415 h 2415"/>
                <a:gd name="T4" fmla="*/ 630 w 630"/>
                <a:gd name="T5" fmla="*/ 2415 h 2415"/>
                <a:gd name="T6" fmla="*/ 630 w 630"/>
                <a:gd name="T7" fmla="*/ 257 h 2415"/>
                <a:gd name="T8" fmla="*/ 0 w 630"/>
                <a:gd name="T9" fmla="*/ 0 h 2415"/>
              </a:gdLst>
              <a:ahLst/>
              <a:cxnLst>
                <a:cxn ang="0">
                  <a:pos x="T0" y="T1"/>
                </a:cxn>
                <a:cxn ang="0">
                  <a:pos x="T2" y="T3"/>
                </a:cxn>
                <a:cxn ang="0">
                  <a:pos x="T4" y="T5"/>
                </a:cxn>
                <a:cxn ang="0">
                  <a:pos x="T6" y="T7"/>
                </a:cxn>
                <a:cxn ang="0">
                  <a:pos x="T8" y="T9"/>
                </a:cxn>
              </a:cxnLst>
              <a:rect l="0" t="0" r="r" b="b"/>
              <a:pathLst>
                <a:path w="630" h="2415">
                  <a:moveTo>
                    <a:pt x="0" y="0"/>
                  </a:moveTo>
                  <a:lnTo>
                    <a:pt x="0" y="2415"/>
                  </a:lnTo>
                  <a:lnTo>
                    <a:pt x="630" y="2415"/>
                  </a:lnTo>
                  <a:lnTo>
                    <a:pt x="630" y="257"/>
                  </a:lnTo>
                  <a:lnTo>
                    <a:pt x="0" y="0"/>
                  </a:lnTo>
                  <a:close/>
                </a:path>
              </a:pathLst>
            </a:custGeom>
            <a:solidFill>
              <a:schemeClr val="accent1"/>
            </a:solidFill>
            <a:ln>
              <a:noFill/>
            </a:ln>
          </p:spPr>
          <p:txBody>
            <a:bodyPr lIns="68568" tIns="34284" rIns="68568" bIns="34284"/>
            <a:lstStyle/>
            <a:p>
              <a:pPr>
                <a:defRPr/>
              </a:pPr>
              <a:endParaRPr lang="id-ID" sz="1000" dirty="0"/>
            </a:p>
          </p:txBody>
        </p:sp>
        <p:sp>
          <p:nvSpPr>
            <p:cNvPr id="50" name="Oval 49"/>
            <p:cNvSpPr/>
            <p:nvPr/>
          </p:nvSpPr>
          <p:spPr>
            <a:xfrm>
              <a:off x="6630561" y="2371884"/>
              <a:ext cx="729128" cy="717959"/>
            </a:xfrm>
            <a:prstGeom prst="ellipse">
              <a:avLst/>
            </a:prstGeom>
            <a:solidFill>
              <a:schemeClr val="bg1">
                <a:lumMod val="95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dirty="0"/>
            </a:p>
          </p:txBody>
        </p:sp>
      </p:grpSp>
      <p:grpSp>
        <p:nvGrpSpPr>
          <p:cNvPr id="7" name="Group 37"/>
          <p:cNvGrpSpPr>
            <a:grpSpLocks/>
          </p:cNvGrpSpPr>
          <p:nvPr/>
        </p:nvGrpSpPr>
        <p:grpSpPr bwMode="auto">
          <a:xfrm>
            <a:off x="3067314" y="3320357"/>
            <a:ext cx="2754629" cy="920478"/>
            <a:chOff x="2006724" y="3845890"/>
            <a:chExt cx="3673129" cy="1227356"/>
          </a:xfrm>
        </p:grpSpPr>
        <p:sp>
          <p:nvSpPr>
            <p:cNvPr id="37" name="Oval 36"/>
            <p:cNvSpPr/>
            <p:nvPr/>
          </p:nvSpPr>
          <p:spPr>
            <a:xfrm>
              <a:off x="2062282" y="4258713"/>
              <a:ext cx="3482647" cy="676395"/>
            </a:xfrm>
            <a:prstGeom prst="ellipse">
              <a:avLst/>
            </a:prstGeom>
            <a:solidFill>
              <a:schemeClr val="tx1">
                <a:lumMod val="65000"/>
                <a:lumOff val="35000"/>
                <a:alpha val="57000"/>
              </a:schemeClr>
            </a:solidFill>
            <a:ln>
              <a:noFill/>
            </a:ln>
            <a:effectLst>
              <a:outerShdw blurRad="685800" sx="119000" sy="119000" algn="ctr" rotWithShape="0">
                <a:prstClr val="black">
                  <a:alpha val="8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sz="1000" dirty="0">
                <a:solidFill>
                  <a:srgbClr val="FFFFFF"/>
                </a:solidFill>
              </a:endParaRPr>
            </a:p>
          </p:txBody>
        </p:sp>
        <p:grpSp>
          <p:nvGrpSpPr>
            <p:cNvPr id="30" name="Group 2"/>
            <p:cNvGrpSpPr>
              <a:grpSpLocks/>
            </p:cNvGrpSpPr>
            <p:nvPr/>
          </p:nvGrpSpPr>
          <p:grpSpPr bwMode="auto">
            <a:xfrm>
              <a:off x="2006724" y="3845890"/>
              <a:ext cx="3673129" cy="1227356"/>
              <a:chOff x="6213792" y="4114590"/>
              <a:chExt cx="3394232" cy="818709"/>
            </a:xfrm>
          </p:grpSpPr>
          <p:sp>
            <p:nvSpPr>
              <p:cNvPr id="24" name="Freeform 23"/>
              <p:cNvSpPr>
                <a:spLocks/>
              </p:cNvSpPr>
              <p:nvPr/>
            </p:nvSpPr>
            <p:spPr bwMode="auto">
              <a:xfrm>
                <a:off x="8218942" y="4188729"/>
                <a:ext cx="674739" cy="534862"/>
              </a:xfrm>
              <a:custGeom>
                <a:avLst/>
                <a:gdLst>
                  <a:gd name="T0" fmla="*/ 752 w 752"/>
                  <a:gd name="T1" fmla="*/ 88 h 595"/>
                  <a:gd name="T2" fmla="*/ 752 w 752"/>
                  <a:gd name="T3" fmla="*/ 595 h 595"/>
                  <a:gd name="T4" fmla="*/ 0 w 752"/>
                  <a:gd name="T5" fmla="*/ 395 h 595"/>
                  <a:gd name="T6" fmla="*/ 0 w 752"/>
                  <a:gd name="T7" fmla="*/ 0 h 595"/>
                  <a:gd name="T8" fmla="*/ 752 w 752"/>
                  <a:gd name="T9" fmla="*/ 88 h 595"/>
                </a:gdLst>
                <a:ahLst/>
                <a:cxnLst>
                  <a:cxn ang="0">
                    <a:pos x="T0" y="T1"/>
                  </a:cxn>
                  <a:cxn ang="0">
                    <a:pos x="T2" y="T3"/>
                  </a:cxn>
                  <a:cxn ang="0">
                    <a:pos x="T4" y="T5"/>
                  </a:cxn>
                  <a:cxn ang="0">
                    <a:pos x="T6" y="T7"/>
                  </a:cxn>
                  <a:cxn ang="0">
                    <a:pos x="T8" y="T9"/>
                  </a:cxn>
                </a:cxnLst>
                <a:rect l="0" t="0" r="r" b="b"/>
                <a:pathLst>
                  <a:path w="752" h="595">
                    <a:moveTo>
                      <a:pt x="752" y="88"/>
                    </a:moveTo>
                    <a:lnTo>
                      <a:pt x="752" y="595"/>
                    </a:lnTo>
                    <a:lnTo>
                      <a:pt x="0" y="395"/>
                    </a:lnTo>
                    <a:lnTo>
                      <a:pt x="0" y="0"/>
                    </a:lnTo>
                    <a:lnTo>
                      <a:pt x="752" y="88"/>
                    </a:lnTo>
                    <a:close/>
                  </a:path>
                </a:pathLst>
              </a:custGeom>
              <a:solidFill>
                <a:schemeClr val="accent1">
                  <a:lumMod val="75000"/>
                </a:schemeClr>
              </a:solidFill>
              <a:ln>
                <a:noFill/>
              </a:ln>
            </p:spPr>
            <p:txBody>
              <a:bodyPr lIns="68568" tIns="34284" rIns="68568" bIns="34284"/>
              <a:lstStyle/>
              <a:p>
                <a:pPr>
                  <a:defRPr/>
                </a:pPr>
                <a:endParaRPr lang="id-ID" sz="1000" dirty="0"/>
              </a:p>
            </p:txBody>
          </p:sp>
          <p:sp>
            <p:nvSpPr>
              <p:cNvPr id="25" name="Freeform 24"/>
              <p:cNvSpPr>
                <a:spLocks/>
              </p:cNvSpPr>
              <p:nvPr/>
            </p:nvSpPr>
            <p:spPr bwMode="auto">
              <a:xfrm>
                <a:off x="6929602" y="4195084"/>
                <a:ext cx="1289339" cy="570872"/>
              </a:xfrm>
              <a:custGeom>
                <a:avLst/>
                <a:gdLst>
                  <a:gd name="T0" fmla="*/ 1437 w 1437"/>
                  <a:gd name="T1" fmla="*/ 0 h 636"/>
                  <a:gd name="T2" fmla="*/ 1437 w 1437"/>
                  <a:gd name="T3" fmla="*/ 395 h 636"/>
                  <a:gd name="T4" fmla="*/ 0 w 1437"/>
                  <a:gd name="T5" fmla="*/ 636 h 636"/>
                  <a:gd name="T6" fmla="*/ 0 w 1437"/>
                  <a:gd name="T7" fmla="*/ 129 h 636"/>
                  <a:gd name="T8" fmla="*/ 1437 w 1437"/>
                  <a:gd name="T9" fmla="*/ 0 h 636"/>
                </a:gdLst>
                <a:ahLst/>
                <a:cxnLst>
                  <a:cxn ang="0">
                    <a:pos x="T0" y="T1"/>
                  </a:cxn>
                  <a:cxn ang="0">
                    <a:pos x="T2" y="T3"/>
                  </a:cxn>
                  <a:cxn ang="0">
                    <a:pos x="T4" y="T5"/>
                  </a:cxn>
                  <a:cxn ang="0">
                    <a:pos x="T6" y="T7"/>
                  </a:cxn>
                  <a:cxn ang="0">
                    <a:pos x="T8" y="T9"/>
                  </a:cxn>
                </a:cxnLst>
                <a:rect l="0" t="0" r="r" b="b"/>
                <a:pathLst>
                  <a:path w="1437" h="636">
                    <a:moveTo>
                      <a:pt x="1437" y="0"/>
                    </a:moveTo>
                    <a:lnTo>
                      <a:pt x="1437" y="395"/>
                    </a:lnTo>
                    <a:lnTo>
                      <a:pt x="0" y="636"/>
                    </a:lnTo>
                    <a:lnTo>
                      <a:pt x="0" y="129"/>
                    </a:lnTo>
                    <a:lnTo>
                      <a:pt x="1437" y="0"/>
                    </a:lnTo>
                    <a:close/>
                  </a:path>
                </a:pathLst>
              </a:custGeom>
              <a:solidFill>
                <a:schemeClr val="accent1">
                  <a:lumMod val="75000"/>
                </a:schemeClr>
              </a:solidFill>
              <a:ln>
                <a:noFill/>
              </a:ln>
            </p:spPr>
            <p:txBody>
              <a:bodyPr lIns="68568" tIns="34284" rIns="68568" bIns="34284"/>
              <a:lstStyle/>
              <a:p>
                <a:pPr>
                  <a:defRPr/>
                </a:pPr>
                <a:endParaRPr lang="id-ID" sz="1000" dirty="0"/>
              </a:p>
            </p:txBody>
          </p:sp>
          <p:sp>
            <p:nvSpPr>
              <p:cNvPr id="26" name="Freeform 25"/>
              <p:cNvSpPr>
                <a:spLocks/>
              </p:cNvSpPr>
              <p:nvPr/>
            </p:nvSpPr>
            <p:spPr bwMode="auto">
              <a:xfrm>
                <a:off x="6213792" y="4311588"/>
                <a:ext cx="1389083" cy="618533"/>
              </a:xfrm>
              <a:custGeom>
                <a:avLst/>
                <a:gdLst>
                  <a:gd name="T0" fmla="*/ 1547 w 1547"/>
                  <a:gd name="T1" fmla="*/ 183 h 690"/>
                  <a:gd name="T2" fmla="*/ 1547 w 1547"/>
                  <a:gd name="T3" fmla="*/ 690 h 690"/>
                  <a:gd name="T4" fmla="*/ 0 w 1547"/>
                  <a:gd name="T5" fmla="*/ 504 h 690"/>
                  <a:gd name="T6" fmla="*/ 0 w 1547"/>
                  <a:gd name="T7" fmla="*/ 0 h 690"/>
                  <a:gd name="T8" fmla="*/ 1547 w 1547"/>
                  <a:gd name="T9" fmla="*/ 183 h 690"/>
                </a:gdLst>
                <a:ahLst/>
                <a:cxnLst>
                  <a:cxn ang="0">
                    <a:pos x="T0" y="T1"/>
                  </a:cxn>
                  <a:cxn ang="0">
                    <a:pos x="T2" y="T3"/>
                  </a:cxn>
                  <a:cxn ang="0">
                    <a:pos x="T4" y="T5"/>
                  </a:cxn>
                  <a:cxn ang="0">
                    <a:pos x="T6" y="T7"/>
                  </a:cxn>
                  <a:cxn ang="0">
                    <a:pos x="T8" y="T9"/>
                  </a:cxn>
                </a:cxnLst>
                <a:rect l="0" t="0" r="r" b="b"/>
                <a:pathLst>
                  <a:path w="1547" h="690">
                    <a:moveTo>
                      <a:pt x="1547" y="183"/>
                    </a:moveTo>
                    <a:lnTo>
                      <a:pt x="1547" y="690"/>
                    </a:lnTo>
                    <a:lnTo>
                      <a:pt x="0" y="504"/>
                    </a:lnTo>
                    <a:lnTo>
                      <a:pt x="0" y="0"/>
                    </a:lnTo>
                    <a:lnTo>
                      <a:pt x="1547" y="183"/>
                    </a:lnTo>
                    <a:close/>
                  </a:path>
                </a:pathLst>
              </a:custGeom>
              <a:solidFill>
                <a:schemeClr val="accent1"/>
              </a:solidFill>
              <a:ln>
                <a:noFill/>
              </a:ln>
            </p:spPr>
            <p:txBody>
              <a:bodyPr lIns="68568" tIns="34284" rIns="68568" bIns="34284"/>
              <a:lstStyle/>
              <a:p>
                <a:pPr>
                  <a:defRPr/>
                </a:pPr>
                <a:endParaRPr lang="id-ID" sz="1000" dirty="0"/>
              </a:p>
            </p:txBody>
          </p:sp>
          <p:sp>
            <p:nvSpPr>
              <p:cNvPr id="27" name="Freeform 26"/>
              <p:cNvSpPr>
                <a:spLocks/>
              </p:cNvSpPr>
              <p:nvPr/>
            </p:nvSpPr>
            <p:spPr bwMode="auto">
              <a:xfrm>
                <a:off x="7602875" y="4279815"/>
                <a:ext cx="2005149" cy="653484"/>
              </a:xfrm>
              <a:custGeom>
                <a:avLst/>
                <a:gdLst>
                  <a:gd name="T0" fmla="*/ 2234 w 2234"/>
                  <a:gd name="T1" fmla="*/ 0 h 728"/>
                  <a:gd name="T2" fmla="*/ 2234 w 2234"/>
                  <a:gd name="T3" fmla="*/ 507 h 728"/>
                  <a:gd name="T4" fmla="*/ 0 w 2234"/>
                  <a:gd name="T5" fmla="*/ 728 h 728"/>
                  <a:gd name="T6" fmla="*/ 0 w 2234"/>
                  <a:gd name="T7" fmla="*/ 221 h 728"/>
                  <a:gd name="T8" fmla="*/ 2234 w 2234"/>
                  <a:gd name="T9" fmla="*/ 0 h 728"/>
                </a:gdLst>
                <a:ahLst/>
                <a:cxnLst>
                  <a:cxn ang="0">
                    <a:pos x="T0" y="T1"/>
                  </a:cxn>
                  <a:cxn ang="0">
                    <a:pos x="T2" y="T3"/>
                  </a:cxn>
                  <a:cxn ang="0">
                    <a:pos x="T4" y="T5"/>
                  </a:cxn>
                  <a:cxn ang="0">
                    <a:pos x="T6" y="T7"/>
                  </a:cxn>
                  <a:cxn ang="0">
                    <a:pos x="T8" y="T9"/>
                  </a:cxn>
                </a:cxnLst>
                <a:rect l="0" t="0" r="r" b="b"/>
                <a:pathLst>
                  <a:path w="2234" h="728">
                    <a:moveTo>
                      <a:pt x="2234" y="0"/>
                    </a:moveTo>
                    <a:lnTo>
                      <a:pt x="2234" y="507"/>
                    </a:lnTo>
                    <a:lnTo>
                      <a:pt x="0" y="728"/>
                    </a:lnTo>
                    <a:lnTo>
                      <a:pt x="0" y="221"/>
                    </a:lnTo>
                    <a:lnTo>
                      <a:pt x="2234" y="0"/>
                    </a:lnTo>
                    <a:close/>
                  </a:path>
                </a:pathLst>
              </a:custGeom>
              <a:solidFill>
                <a:schemeClr val="accent1"/>
              </a:solidFill>
              <a:ln>
                <a:noFill/>
              </a:ln>
              <a:effectLst>
                <a:outerShdw blurRad="50800" dist="38100" algn="l" rotWithShape="0">
                  <a:prstClr val="black">
                    <a:alpha val="40000"/>
                  </a:prstClr>
                </a:outerShdw>
              </a:effectLst>
            </p:spPr>
            <p:txBody>
              <a:bodyPr lIns="68568" tIns="34284" rIns="68568" bIns="34284"/>
              <a:lstStyle/>
              <a:p>
                <a:pPr>
                  <a:defRPr/>
                </a:pPr>
                <a:endParaRPr lang="id-ID" sz="1000" dirty="0"/>
              </a:p>
            </p:txBody>
          </p:sp>
          <p:sp>
            <p:nvSpPr>
              <p:cNvPr id="28" name="Freeform 27"/>
              <p:cNvSpPr>
                <a:spLocks noEditPoints="1"/>
              </p:cNvSpPr>
              <p:nvPr/>
            </p:nvSpPr>
            <p:spPr bwMode="auto">
              <a:xfrm>
                <a:off x="6213792" y="4114590"/>
                <a:ext cx="3394232" cy="363282"/>
              </a:xfrm>
              <a:custGeom>
                <a:avLst/>
                <a:gdLst>
                  <a:gd name="T0" fmla="*/ 2236 w 3781"/>
                  <a:gd name="T1" fmla="*/ 0 h 405"/>
                  <a:gd name="T2" fmla="*/ 3781 w 3781"/>
                  <a:gd name="T3" fmla="*/ 184 h 405"/>
                  <a:gd name="T4" fmla="*/ 1547 w 3781"/>
                  <a:gd name="T5" fmla="*/ 405 h 405"/>
                  <a:gd name="T6" fmla="*/ 0 w 3781"/>
                  <a:gd name="T7" fmla="*/ 222 h 405"/>
                  <a:gd name="T8" fmla="*/ 2236 w 3781"/>
                  <a:gd name="T9" fmla="*/ 0 h 405"/>
                  <a:gd name="T10" fmla="*/ 797 w 3781"/>
                  <a:gd name="T11" fmla="*/ 222 h 405"/>
                  <a:gd name="T12" fmla="*/ 1550 w 3781"/>
                  <a:gd name="T13" fmla="*/ 312 h 405"/>
                  <a:gd name="T14" fmla="*/ 2986 w 3781"/>
                  <a:gd name="T15" fmla="*/ 181 h 405"/>
                  <a:gd name="T16" fmla="*/ 2234 w 3781"/>
                  <a:gd name="T17" fmla="*/ 93 h 405"/>
                  <a:gd name="T18" fmla="*/ 797 w 3781"/>
                  <a:gd name="T19" fmla="*/ 22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1" h="405">
                    <a:moveTo>
                      <a:pt x="2236" y="0"/>
                    </a:moveTo>
                    <a:lnTo>
                      <a:pt x="3781" y="184"/>
                    </a:lnTo>
                    <a:lnTo>
                      <a:pt x="1547" y="405"/>
                    </a:lnTo>
                    <a:lnTo>
                      <a:pt x="0" y="222"/>
                    </a:lnTo>
                    <a:lnTo>
                      <a:pt x="2236" y="0"/>
                    </a:lnTo>
                    <a:close/>
                    <a:moveTo>
                      <a:pt x="797" y="222"/>
                    </a:moveTo>
                    <a:lnTo>
                      <a:pt x="1550" y="312"/>
                    </a:lnTo>
                    <a:lnTo>
                      <a:pt x="2986" y="181"/>
                    </a:lnTo>
                    <a:lnTo>
                      <a:pt x="2234" y="93"/>
                    </a:lnTo>
                    <a:lnTo>
                      <a:pt x="797" y="222"/>
                    </a:lnTo>
                    <a:close/>
                  </a:path>
                </a:pathLst>
              </a:custGeom>
              <a:solidFill>
                <a:schemeClr val="accent1">
                  <a:lumMod val="60000"/>
                  <a:lumOff val="40000"/>
                </a:schemeClr>
              </a:solidFill>
              <a:ln>
                <a:noFill/>
              </a:ln>
            </p:spPr>
            <p:txBody>
              <a:bodyPr lIns="68568" tIns="34284" rIns="68568" bIns="34284"/>
              <a:lstStyle/>
              <a:p>
                <a:pPr>
                  <a:defRPr/>
                </a:pPr>
                <a:endParaRPr lang="id-ID" sz="1000" dirty="0"/>
              </a:p>
            </p:txBody>
          </p:sp>
          <p:sp>
            <p:nvSpPr>
              <p:cNvPr id="29" name="Freeform 28"/>
              <p:cNvSpPr>
                <a:spLocks noEditPoints="1"/>
              </p:cNvSpPr>
              <p:nvPr/>
            </p:nvSpPr>
            <p:spPr bwMode="auto">
              <a:xfrm>
                <a:off x="6213792" y="4114590"/>
                <a:ext cx="3394232" cy="363282"/>
              </a:xfrm>
              <a:custGeom>
                <a:avLst/>
                <a:gdLst>
                  <a:gd name="T0" fmla="*/ 2236 w 3781"/>
                  <a:gd name="T1" fmla="*/ 0 h 405"/>
                  <a:gd name="T2" fmla="*/ 3781 w 3781"/>
                  <a:gd name="T3" fmla="*/ 184 h 405"/>
                  <a:gd name="T4" fmla="*/ 1547 w 3781"/>
                  <a:gd name="T5" fmla="*/ 405 h 405"/>
                  <a:gd name="T6" fmla="*/ 0 w 3781"/>
                  <a:gd name="T7" fmla="*/ 222 h 405"/>
                  <a:gd name="T8" fmla="*/ 2236 w 3781"/>
                  <a:gd name="T9" fmla="*/ 0 h 405"/>
                  <a:gd name="T10" fmla="*/ 797 w 3781"/>
                  <a:gd name="T11" fmla="*/ 222 h 405"/>
                  <a:gd name="T12" fmla="*/ 1550 w 3781"/>
                  <a:gd name="T13" fmla="*/ 312 h 405"/>
                  <a:gd name="T14" fmla="*/ 2986 w 3781"/>
                  <a:gd name="T15" fmla="*/ 181 h 405"/>
                  <a:gd name="T16" fmla="*/ 2234 w 3781"/>
                  <a:gd name="T17" fmla="*/ 93 h 405"/>
                  <a:gd name="T18" fmla="*/ 797 w 3781"/>
                  <a:gd name="T19" fmla="*/ 22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1" h="405">
                    <a:moveTo>
                      <a:pt x="2236" y="0"/>
                    </a:moveTo>
                    <a:lnTo>
                      <a:pt x="3781" y="184"/>
                    </a:lnTo>
                    <a:lnTo>
                      <a:pt x="1547" y="405"/>
                    </a:lnTo>
                    <a:lnTo>
                      <a:pt x="0" y="222"/>
                    </a:lnTo>
                    <a:lnTo>
                      <a:pt x="2236" y="0"/>
                    </a:lnTo>
                    <a:moveTo>
                      <a:pt x="797" y="222"/>
                    </a:moveTo>
                    <a:lnTo>
                      <a:pt x="1550" y="312"/>
                    </a:lnTo>
                    <a:lnTo>
                      <a:pt x="2986" y="181"/>
                    </a:lnTo>
                    <a:lnTo>
                      <a:pt x="2234" y="93"/>
                    </a:lnTo>
                    <a:lnTo>
                      <a:pt x="797" y="2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68" tIns="34284" rIns="68568" bIns="34284"/>
              <a:lstStyle/>
              <a:p>
                <a:pPr>
                  <a:defRPr/>
                </a:pPr>
                <a:endParaRPr lang="id-ID" sz="1000" dirty="0"/>
              </a:p>
            </p:txBody>
          </p:sp>
        </p:grpSp>
      </p:grpSp>
      <p:grpSp>
        <p:nvGrpSpPr>
          <p:cNvPr id="31" name="Group 3"/>
          <p:cNvGrpSpPr>
            <a:grpSpLocks/>
          </p:cNvGrpSpPr>
          <p:nvPr/>
        </p:nvGrpSpPr>
        <p:grpSpPr bwMode="auto">
          <a:xfrm>
            <a:off x="3351822" y="2729730"/>
            <a:ext cx="2153466" cy="715663"/>
            <a:chOff x="6213792" y="4114590"/>
            <a:chExt cx="3394232" cy="814592"/>
          </a:xfrm>
        </p:grpSpPr>
        <p:sp>
          <p:nvSpPr>
            <p:cNvPr id="18" name="Freeform 23"/>
            <p:cNvSpPr>
              <a:spLocks/>
            </p:cNvSpPr>
            <p:nvPr/>
          </p:nvSpPr>
          <p:spPr bwMode="auto">
            <a:xfrm>
              <a:off x="8219560" y="4189137"/>
              <a:ext cx="675469" cy="534025"/>
            </a:xfrm>
            <a:custGeom>
              <a:avLst/>
              <a:gdLst>
                <a:gd name="T0" fmla="*/ 752 w 752"/>
                <a:gd name="T1" fmla="*/ 88 h 595"/>
                <a:gd name="T2" fmla="*/ 752 w 752"/>
                <a:gd name="T3" fmla="*/ 595 h 595"/>
                <a:gd name="T4" fmla="*/ 0 w 752"/>
                <a:gd name="T5" fmla="*/ 395 h 595"/>
                <a:gd name="T6" fmla="*/ 0 w 752"/>
                <a:gd name="T7" fmla="*/ 0 h 595"/>
                <a:gd name="T8" fmla="*/ 752 w 752"/>
                <a:gd name="T9" fmla="*/ 88 h 595"/>
              </a:gdLst>
              <a:ahLst/>
              <a:cxnLst>
                <a:cxn ang="0">
                  <a:pos x="T0" y="T1"/>
                </a:cxn>
                <a:cxn ang="0">
                  <a:pos x="T2" y="T3"/>
                </a:cxn>
                <a:cxn ang="0">
                  <a:pos x="T4" y="T5"/>
                </a:cxn>
                <a:cxn ang="0">
                  <a:pos x="T6" y="T7"/>
                </a:cxn>
                <a:cxn ang="0">
                  <a:pos x="T8" y="T9"/>
                </a:cxn>
              </a:cxnLst>
              <a:rect l="0" t="0" r="r" b="b"/>
              <a:pathLst>
                <a:path w="752" h="595">
                  <a:moveTo>
                    <a:pt x="752" y="88"/>
                  </a:moveTo>
                  <a:lnTo>
                    <a:pt x="752" y="595"/>
                  </a:lnTo>
                  <a:lnTo>
                    <a:pt x="0" y="395"/>
                  </a:lnTo>
                  <a:lnTo>
                    <a:pt x="0" y="0"/>
                  </a:lnTo>
                  <a:lnTo>
                    <a:pt x="752" y="88"/>
                  </a:lnTo>
                  <a:close/>
                </a:path>
              </a:pathLst>
            </a:custGeom>
            <a:solidFill>
              <a:schemeClr val="bg1">
                <a:lumMod val="65000"/>
              </a:schemeClr>
            </a:solidFill>
            <a:ln>
              <a:noFill/>
            </a:ln>
          </p:spPr>
          <p:txBody>
            <a:bodyPr lIns="68568" tIns="34284" rIns="68568" bIns="34284"/>
            <a:lstStyle/>
            <a:p>
              <a:pPr>
                <a:defRPr/>
              </a:pPr>
              <a:endParaRPr lang="id-ID" sz="1000" dirty="0"/>
            </a:p>
          </p:txBody>
        </p:sp>
        <p:sp>
          <p:nvSpPr>
            <p:cNvPr id="19" name="Freeform 24"/>
            <p:cNvSpPr>
              <a:spLocks/>
            </p:cNvSpPr>
            <p:nvPr/>
          </p:nvSpPr>
          <p:spPr bwMode="auto">
            <a:xfrm>
              <a:off x="6928663" y="4194559"/>
              <a:ext cx="1290897" cy="570620"/>
            </a:xfrm>
            <a:custGeom>
              <a:avLst/>
              <a:gdLst>
                <a:gd name="T0" fmla="*/ 1437 w 1437"/>
                <a:gd name="T1" fmla="*/ 0 h 636"/>
                <a:gd name="T2" fmla="*/ 1437 w 1437"/>
                <a:gd name="T3" fmla="*/ 395 h 636"/>
                <a:gd name="T4" fmla="*/ 0 w 1437"/>
                <a:gd name="T5" fmla="*/ 636 h 636"/>
                <a:gd name="T6" fmla="*/ 0 w 1437"/>
                <a:gd name="T7" fmla="*/ 129 h 636"/>
                <a:gd name="T8" fmla="*/ 1437 w 1437"/>
                <a:gd name="T9" fmla="*/ 0 h 636"/>
              </a:gdLst>
              <a:ahLst/>
              <a:cxnLst>
                <a:cxn ang="0">
                  <a:pos x="T0" y="T1"/>
                </a:cxn>
                <a:cxn ang="0">
                  <a:pos x="T2" y="T3"/>
                </a:cxn>
                <a:cxn ang="0">
                  <a:pos x="T4" y="T5"/>
                </a:cxn>
                <a:cxn ang="0">
                  <a:pos x="T6" y="T7"/>
                </a:cxn>
                <a:cxn ang="0">
                  <a:pos x="T8" y="T9"/>
                </a:cxn>
              </a:cxnLst>
              <a:rect l="0" t="0" r="r" b="b"/>
              <a:pathLst>
                <a:path w="1437" h="636">
                  <a:moveTo>
                    <a:pt x="1437" y="0"/>
                  </a:moveTo>
                  <a:lnTo>
                    <a:pt x="1437" y="395"/>
                  </a:lnTo>
                  <a:lnTo>
                    <a:pt x="0" y="636"/>
                  </a:lnTo>
                  <a:lnTo>
                    <a:pt x="0" y="129"/>
                  </a:lnTo>
                  <a:lnTo>
                    <a:pt x="1437" y="0"/>
                  </a:lnTo>
                  <a:close/>
                </a:path>
              </a:pathLst>
            </a:custGeom>
            <a:solidFill>
              <a:schemeClr val="bg1">
                <a:lumMod val="75000"/>
              </a:schemeClr>
            </a:solidFill>
            <a:ln>
              <a:noFill/>
            </a:ln>
          </p:spPr>
          <p:txBody>
            <a:bodyPr lIns="68568" tIns="34284" rIns="68568" bIns="34284"/>
            <a:lstStyle/>
            <a:p>
              <a:pPr>
                <a:defRPr/>
              </a:pPr>
              <a:endParaRPr lang="id-ID" sz="1000" dirty="0"/>
            </a:p>
          </p:txBody>
        </p:sp>
        <p:sp>
          <p:nvSpPr>
            <p:cNvPr id="20" name="Freeform 25"/>
            <p:cNvSpPr>
              <a:spLocks/>
            </p:cNvSpPr>
            <p:nvPr/>
          </p:nvSpPr>
          <p:spPr bwMode="auto">
            <a:xfrm>
              <a:off x="6213792" y="4300279"/>
              <a:ext cx="1388464" cy="619414"/>
            </a:xfrm>
            <a:custGeom>
              <a:avLst/>
              <a:gdLst>
                <a:gd name="T0" fmla="*/ 1547 w 1547"/>
                <a:gd name="T1" fmla="*/ 183 h 690"/>
                <a:gd name="T2" fmla="*/ 1547 w 1547"/>
                <a:gd name="T3" fmla="*/ 690 h 690"/>
                <a:gd name="T4" fmla="*/ 0 w 1547"/>
                <a:gd name="T5" fmla="*/ 504 h 690"/>
                <a:gd name="T6" fmla="*/ 0 w 1547"/>
                <a:gd name="T7" fmla="*/ 0 h 690"/>
                <a:gd name="T8" fmla="*/ 1547 w 1547"/>
                <a:gd name="T9" fmla="*/ 183 h 690"/>
              </a:gdLst>
              <a:ahLst/>
              <a:cxnLst>
                <a:cxn ang="0">
                  <a:pos x="T0" y="T1"/>
                </a:cxn>
                <a:cxn ang="0">
                  <a:pos x="T2" y="T3"/>
                </a:cxn>
                <a:cxn ang="0">
                  <a:pos x="T4" y="T5"/>
                </a:cxn>
                <a:cxn ang="0">
                  <a:pos x="T6" y="T7"/>
                </a:cxn>
                <a:cxn ang="0">
                  <a:pos x="T8" y="T9"/>
                </a:cxn>
              </a:cxnLst>
              <a:rect l="0" t="0" r="r" b="b"/>
              <a:pathLst>
                <a:path w="1547" h="690">
                  <a:moveTo>
                    <a:pt x="1547" y="183"/>
                  </a:moveTo>
                  <a:lnTo>
                    <a:pt x="1547" y="690"/>
                  </a:lnTo>
                  <a:lnTo>
                    <a:pt x="0" y="504"/>
                  </a:lnTo>
                  <a:lnTo>
                    <a:pt x="0" y="0"/>
                  </a:lnTo>
                  <a:lnTo>
                    <a:pt x="1547" y="183"/>
                  </a:lnTo>
                  <a:close/>
                </a:path>
              </a:pathLst>
            </a:custGeom>
            <a:solidFill>
              <a:schemeClr val="accent2"/>
            </a:solidFill>
            <a:ln>
              <a:noFill/>
            </a:ln>
            <a:effectLst>
              <a:outerShdw blurRad="50800" dist="38100" dir="10800000" algn="r" rotWithShape="0">
                <a:prstClr val="black">
                  <a:alpha val="40000"/>
                </a:prstClr>
              </a:outerShdw>
            </a:effectLst>
          </p:spPr>
          <p:txBody>
            <a:bodyPr lIns="68568" tIns="34284" rIns="68568" bIns="34284"/>
            <a:lstStyle/>
            <a:p>
              <a:pPr>
                <a:defRPr/>
              </a:pPr>
              <a:endParaRPr lang="id-ID" sz="1000" dirty="0"/>
            </a:p>
          </p:txBody>
        </p:sp>
        <p:sp>
          <p:nvSpPr>
            <p:cNvPr id="21" name="Freeform 26"/>
            <p:cNvSpPr>
              <a:spLocks/>
            </p:cNvSpPr>
            <p:nvPr/>
          </p:nvSpPr>
          <p:spPr bwMode="auto">
            <a:xfrm>
              <a:off x="7602256" y="4275882"/>
              <a:ext cx="2005768" cy="653300"/>
            </a:xfrm>
            <a:custGeom>
              <a:avLst/>
              <a:gdLst>
                <a:gd name="T0" fmla="*/ 2234 w 2234"/>
                <a:gd name="T1" fmla="*/ 0 h 728"/>
                <a:gd name="T2" fmla="*/ 2234 w 2234"/>
                <a:gd name="T3" fmla="*/ 507 h 728"/>
                <a:gd name="T4" fmla="*/ 0 w 2234"/>
                <a:gd name="T5" fmla="*/ 728 h 728"/>
                <a:gd name="T6" fmla="*/ 0 w 2234"/>
                <a:gd name="T7" fmla="*/ 221 h 728"/>
                <a:gd name="T8" fmla="*/ 2234 w 2234"/>
                <a:gd name="T9" fmla="*/ 0 h 728"/>
              </a:gdLst>
              <a:ahLst/>
              <a:cxnLst>
                <a:cxn ang="0">
                  <a:pos x="T0" y="T1"/>
                </a:cxn>
                <a:cxn ang="0">
                  <a:pos x="T2" y="T3"/>
                </a:cxn>
                <a:cxn ang="0">
                  <a:pos x="T4" y="T5"/>
                </a:cxn>
                <a:cxn ang="0">
                  <a:pos x="T6" y="T7"/>
                </a:cxn>
                <a:cxn ang="0">
                  <a:pos x="T8" y="T9"/>
                </a:cxn>
              </a:cxnLst>
              <a:rect l="0" t="0" r="r" b="b"/>
              <a:pathLst>
                <a:path w="2234" h="728">
                  <a:moveTo>
                    <a:pt x="2234" y="0"/>
                  </a:moveTo>
                  <a:lnTo>
                    <a:pt x="2234" y="507"/>
                  </a:lnTo>
                  <a:lnTo>
                    <a:pt x="0" y="728"/>
                  </a:lnTo>
                  <a:lnTo>
                    <a:pt x="0" y="221"/>
                  </a:lnTo>
                  <a:lnTo>
                    <a:pt x="2234" y="0"/>
                  </a:lnTo>
                  <a:close/>
                </a:path>
              </a:pathLst>
            </a:custGeom>
            <a:solidFill>
              <a:schemeClr val="accent2">
                <a:lumMod val="75000"/>
              </a:schemeClr>
            </a:solidFill>
            <a:ln>
              <a:noFill/>
            </a:ln>
          </p:spPr>
          <p:txBody>
            <a:bodyPr lIns="68568" tIns="34284" rIns="68568" bIns="34284"/>
            <a:lstStyle/>
            <a:p>
              <a:pPr>
                <a:defRPr/>
              </a:pPr>
              <a:endParaRPr lang="id-ID" sz="1000" dirty="0"/>
            </a:p>
          </p:txBody>
        </p:sp>
        <p:sp>
          <p:nvSpPr>
            <p:cNvPr id="22" name="Freeform 27"/>
            <p:cNvSpPr>
              <a:spLocks noEditPoints="1"/>
            </p:cNvSpPr>
            <p:nvPr/>
          </p:nvSpPr>
          <p:spPr bwMode="auto">
            <a:xfrm>
              <a:off x="6213792" y="4114590"/>
              <a:ext cx="3394232" cy="363245"/>
            </a:xfrm>
            <a:custGeom>
              <a:avLst/>
              <a:gdLst>
                <a:gd name="T0" fmla="*/ 2236 w 3781"/>
                <a:gd name="T1" fmla="*/ 0 h 405"/>
                <a:gd name="T2" fmla="*/ 3781 w 3781"/>
                <a:gd name="T3" fmla="*/ 184 h 405"/>
                <a:gd name="T4" fmla="*/ 1547 w 3781"/>
                <a:gd name="T5" fmla="*/ 405 h 405"/>
                <a:gd name="T6" fmla="*/ 0 w 3781"/>
                <a:gd name="T7" fmla="*/ 222 h 405"/>
                <a:gd name="T8" fmla="*/ 2236 w 3781"/>
                <a:gd name="T9" fmla="*/ 0 h 405"/>
                <a:gd name="T10" fmla="*/ 797 w 3781"/>
                <a:gd name="T11" fmla="*/ 222 h 405"/>
                <a:gd name="T12" fmla="*/ 1550 w 3781"/>
                <a:gd name="T13" fmla="*/ 312 h 405"/>
                <a:gd name="T14" fmla="*/ 2986 w 3781"/>
                <a:gd name="T15" fmla="*/ 181 h 405"/>
                <a:gd name="T16" fmla="*/ 2234 w 3781"/>
                <a:gd name="T17" fmla="*/ 93 h 405"/>
                <a:gd name="T18" fmla="*/ 797 w 3781"/>
                <a:gd name="T19" fmla="*/ 22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1" h="405">
                  <a:moveTo>
                    <a:pt x="2236" y="0"/>
                  </a:moveTo>
                  <a:lnTo>
                    <a:pt x="3781" y="184"/>
                  </a:lnTo>
                  <a:lnTo>
                    <a:pt x="1547" y="405"/>
                  </a:lnTo>
                  <a:lnTo>
                    <a:pt x="0" y="222"/>
                  </a:lnTo>
                  <a:lnTo>
                    <a:pt x="2236" y="0"/>
                  </a:lnTo>
                  <a:close/>
                  <a:moveTo>
                    <a:pt x="797" y="222"/>
                  </a:moveTo>
                  <a:lnTo>
                    <a:pt x="1550" y="312"/>
                  </a:lnTo>
                  <a:lnTo>
                    <a:pt x="2986" y="181"/>
                  </a:lnTo>
                  <a:lnTo>
                    <a:pt x="2234" y="93"/>
                  </a:lnTo>
                  <a:lnTo>
                    <a:pt x="797" y="222"/>
                  </a:lnTo>
                  <a:close/>
                </a:path>
              </a:pathLst>
            </a:custGeom>
            <a:solidFill>
              <a:schemeClr val="accent2">
                <a:lumMod val="60000"/>
                <a:lumOff val="40000"/>
              </a:schemeClr>
            </a:solidFill>
            <a:ln>
              <a:noFill/>
            </a:ln>
          </p:spPr>
          <p:txBody>
            <a:bodyPr lIns="68568" tIns="34284" rIns="68568" bIns="34284"/>
            <a:lstStyle/>
            <a:p>
              <a:pPr>
                <a:defRPr/>
              </a:pPr>
              <a:endParaRPr lang="id-ID" sz="1000" dirty="0"/>
            </a:p>
          </p:txBody>
        </p:sp>
        <p:sp>
          <p:nvSpPr>
            <p:cNvPr id="23" name="Freeform 28"/>
            <p:cNvSpPr>
              <a:spLocks noEditPoints="1"/>
            </p:cNvSpPr>
            <p:nvPr/>
          </p:nvSpPr>
          <p:spPr bwMode="auto">
            <a:xfrm>
              <a:off x="6213792" y="4114590"/>
              <a:ext cx="3394232" cy="363245"/>
            </a:xfrm>
            <a:custGeom>
              <a:avLst/>
              <a:gdLst>
                <a:gd name="T0" fmla="*/ 2236 w 3781"/>
                <a:gd name="T1" fmla="*/ 0 h 405"/>
                <a:gd name="T2" fmla="*/ 3781 w 3781"/>
                <a:gd name="T3" fmla="*/ 184 h 405"/>
                <a:gd name="T4" fmla="*/ 1547 w 3781"/>
                <a:gd name="T5" fmla="*/ 405 h 405"/>
                <a:gd name="T6" fmla="*/ 0 w 3781"/>
                <a:gd name="T7" fmla="*/ 222 h 405"/>
                <a:gd name="T8" fmla="*/ 2236 w 3781"/>
                <a:gd name="T9" fmla="*/ 0 h 405"/>
                <a:gd name="T10" fmla="*/ 797 w 3781"/>
                <a:gd name="T11" fmla="*/ 222 h 405"/>
                <a:gd name="T12" fmla="*/ 1550 w 3781"/>
                <a:gd name="T13" fmla="*/ 312 h 405"/>
                <a:gd name="T14" fmla="*/ 2986 w 3781"/>
                <a:gd name="T15" fmla="*/ 181 h 405"/>
                <a:gd name="T16" fmla="*/ 2234 w 3781"/>
                <a:gd name="T17" fmla="*/ 93 h 405"/>
                <a:gd name="T18" fmla="*/ 797 w 3781"/>
                <a:gd name="T19" fmla="*/ 22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1" h="405">
                  <a:moveTo>
                    <a:pt x="2236" y="0"/>
                  </a:moveTo>
                  <a:lnTo>
                    <a:pt x="3781" y="184"/>
                  </a:lnTo>
                  <a:lnTo>
                    <a:pt x="1547" y="405"/>
                  </a:lnTo>
                  <a:lnTo>
                    <a:pt x="0" y="222"/>
                  </a:lnTo>
                  <a:lnTo>
                    <a:pt x="2236" y="0"/>
                  </a:lnTo>
                  <a:moveTo>
                    <a:pt x="797" y="222"/>
                  </a:moveTo>
                  <a:lnTo>
                    <a:pt x="1550" y="312"/>
                  </a:lnTo>
                  <a:lnTo>
                    <a:pt x="2986" y="181"/>
                  </a:lnTo>
                  <a:lnTo>
                    <a:pt x="2234" y="93"/>
                  </a:lnTo>
                  <a:lnTo>
                    <a:pt x="797" y="2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68" tIns="34284" rIns="68568" bIns="34284"/>
            <a:lstStyle/>
            <a:p>
              <a:pPr>
                <a:defRPr/>
              </a:pPr>
              <a:endParaRPr lang="id-ID" sz="1000" dirty="0"/>
            </a:p>
          </p:txBody>
        </p:sp>
      </p:grpSp>
      <p:grpSp>
        <p:nvGrpSpPr>
          <p:cNvPr id="32" name="Group 4"/>
          <p:cNvGrpSpPr>
            <a:grpSpLocks/>
          </p:cNvGrpSpPr>
          <p:nvPr/>
        </p:nvGrpSpPr>
        <p:grpSpPr bwMode="auto">
          <a:xfrm>
            <a:off x="3491102" y="2172440"/>
            <a:ext cx="1917764" cy="635880"/>
            <a:chOff x="6213792" y="4114590"/>
            <a:chExt cx="3413610" cy="816016"/>
          </a:xfrm>
        </p:grpSpPr>
        <p:sp>
          <p:nvSpPr>
            <p:cNvPr id="12" name="Freeform 23"/>
            <p:cNvSpPr>
              <a:spLocks/>
            </p:cNvSpPr>
            <p:nvPr/>
          </p:nvSpPr>
          <p:spPr bwMode="auto">
            <a:xfrm>
              <a:off x="8218307" y="4189468"/>
              <a:ext cx="675942" cy="533313"/>
            </a:xfrm>
            <a:custGeom>
              <a:avLst/>
              <a:gdLst>
                <a:gd name="T0" fmla="*/ 752 w 752"/>
                <a:gd name="T1" fmla="*/ 88 h 595"/>
                <a:gd name="T2" fmla="*/ 752 w 752"/>
                <a:gd name="T3" fmla="*/ 595 h 595"/>
                <a:gd name="T4" fmla="*/ 0 w 752"/>
                <a:gd name="T5" fmla="*/ 395 h 595"/>
                <a:gd name="T6" fmla="*/ 0 w 752"/>
                <a:gd name="T7" fmla="*/ 0 h 595"/>
                <a:gd name="T8" fmla="*/ 752 w 752"/>
                <a:gd name="T9" fmla="*/ 88 h 595"/>
              </a:gdLst>
              <a:ahLst/>
              <a:cxnLst>
                <a:cxn ang="0">
                  <a:pos x="T0" y="T1"/>
                </a:cxn>
                <a:cxn ang="0">
                  <a:pos x="T2" y="T3"/>
                </a:cxn>
                <a:cxn ang="0">
                  <a:pos x="T4" y="T5"/>
                </a:cxn>
                <a:cxn ang="0">
                  <a:pos x="T6" y="T7"/>
                </a:cxn>
                <a:cxn ang="0">
                  <a:pos x="T8" y="T9"/>
                </a:cxn>
              </a:cxnLst>
              <a:rect l="0" t="0" r="r" b="b"/>
              <a:pathLst>
                <a:path w="752" h="595">
                  <a:moveTo>
                    <a:pt x="752" y="88"/>
                  </a:moveTo>
                  <a:lnTo>
                    <a:pt x="752" y="595"/>
                  </a:lnTo>
                  <a:lnTo>
                    <a:pt x="0" y="395"/>
                  </a:lnTo>
                  <a:lnTo>
                    <a:pt x="0" y="0"/>
                  </a:lnTo>
                  <a:lnTo>
                    <a:pt x="752" y="88"/>
                  </a:lnTo>
                  <a:close/>
                </a:path>
              </a:pathLst>
            </a:custGeom>
            <a:solidFill>
              <a:schemeClr val="bg2">
                <a:lumMod val="75000"/>
              </a:schemeClr>
            </a:solidFill>
            <a:ln>
              <a:noFill/>
            </a:ln>
          </p:spPr>
          <p:txBody>
            <a:bodyPr lIns="68568" tIns="34284" rIns="68568" bIns="34284"/>
            <a:lstStyle/>
            <a:p>
              <a:pPr>
                <a:defRPr/>
              </a:pPr>
              <a:endParaRPr lang="id-ID" sz="1000" dirty="0"/>
            </a:p>
          </p:txBody>
        </p:sp>
        <p:sp>
          <p:nvSpPr>
            <p:cNvPr id="13" name="Freeform 24"/>
            <p:cNvSpPr>
              <a:spLocks/>
            </p:cNvSpPr>
            <p:nvPr/>
          </p:nvSpPr>
          <p:spPr bwMode="auto">
            <a:xfrm>
              <a:off x="6929265" y="4193426"/>
              <a:ext cx="1290006" cy="570942"/>
            </a:xfrm>
            <a:custGeom>
              <a:avLst/>
              <a:gdLst>
                <a:gd name="T0" fmla="*/ 1437 w 1437"/>
                <a:gd name="T1" fmla="*/ 0 h 636"/>
                <a:gd name="T2" fmla="*/ 1437 w 1437"/>
                <a:gd name="T3" fmla="*/ 395 h 636"/>
                <a:gd name="T4" fmla="*/ 0 w 1437"/>
                <a:gd name="T5" fmla="*/ 636 h 636"/>
                <a:gd name="T6" fmla="*/ 0 w 1437"/>
                <a:gd name="T7" fmla="*/ 129 h 636"/>
                <a:gd name="T8" fmla="*/ 1437 w 1437"/>
                <a:gd name="T9" fmla="*/ 0 h 636"/>
              </a:gdLst>
              <a:ahLst/>
              <a:cxnLst>
                <a:cxn ang="0">
                  <a:pos x="T0" y="T1"/>
                </a:cxn>
                <a:cxn ang="0">
                  <a:pos x="T2" y="T3"/>
                </a:cxn>
                <a:cxn ang="0">
                  <a:pos x="T4" y="T5"/>
                </a:cxn>
                <a:cxn ang="0">
                  <a:pos x="T6" y="T7"/>
                </a:cxn>
                <a:cxn ang="0">
                  <a:pos x="T8" y="T9"/>
                </a:cxn>
              </a:cxnLst>
              <a:rect l="0" t="0" r="r" b="b"/>
              <a:pathLst>
                <a:path w="1437" h="636">
                  <a:moveTo>
                    <a:pt x="1437" y="0"/>
                  </a:moveTo>
                  <a:lnTo>
                    <a:pt x="1437" y="395"/>
                  </a:lnTo>
                  <a:lnTo>
                    <a:pt x="0" y="636"/>
                  </a:lnTo>
                  <a:lnTo>
                    <a:pt x="0" y="129"/>
                  </a:lnTo>
                  <a:lnTo>
                    <a:pt x="1437" y="0"/>
                  </a:lnTo>
                  <a:close/>
                </a:path>
              </a:pathLst>
            </a:custGeom>
            <a:solidFill>
              <a:schemeClr val="bg1">
                <a:lumMod val="65000"/>
              </a:schemeClr>
            </a:solidFill>
            <a:ln>
              <a:noFill/>
            </a:ln>
            <a:effectLst>
              <a:innerShdw blurRad="482600" dist="190500">
                <a:schemeClr val="bg1">
                  <a:lumMod val="95000"/>
                  <a:alpha val="50000"/>
                </a:schemeClr>
              </a:innerShdw>
            </a:effectLst>
          </p:spPr>
          <p:txBody>
            <a:bodyPr lIns="68568" tIns="34284" rIns="68568" bIns="34284"/>
            <a:lstStyle/>
            <a:p>
              <a:pPr eaLnBrk="1" hangingPunct="1"/>
              <a:endParaRPr lang="zh-CN" altLang="zh-CN" sz="1000" dirty="0"/>
            </a:p>
          </p:txBody>
        </p:sp>
        <p:sp>
          <p:nvSpPr>
            <p:cNvPr id="14" name="Freeform 25"/>
            <p:cNvSpPr>
              <a:spLocks/>
            </p:cNvSpPr>
            <p:nvPr/>
          </p:nvSpPr>
          <p:spPr bwMode="auto">
            <a:xfrm>
              <a:off x="6213792" y="4311718"/>
              <a:ext cx="1387905" cy="618888"/>
            </a:xfrm>
            <a:custGeom>
              <a:avLst/>
              <a:gdLst>
                <a:gd name="T0" fmla="*/ 1547 w 1547"/>
                <a:gd name="T1" fmla="*/ 183 h 690"/>
                <a:gd name="T2" fmla="*/ 1547 w 1547"/>
                <a:gd name="T3" fmla="*/ 690 h 690"/>
                <a:gd name="T4" fmla="*/ 0 w 1547"/>
                <a:gd name="T5" fmla="*/ 504 h 690"/>
                <a:gd name="T6" fmla="*/ 0 w 1547"/>
                <a:gd name="T7" fmla="*/ 0 h 690"/>
                <a:gd name="T8" fmla="*/ 1547 w 1547"/>
                <a:gd name="T9" fmla="*/ 183 h 690"/>
              </a:gdLst>
              <a:ahLst/>
              <a:cxnLst>
                <a:cxn ang="0">
                  <a:pos x="T0" y="T1"/>
                </a:cxn>
                <a:cxn ang="0">
                  <a:pos x="T2" y="T3"/>
                </a:cxn>
                <a:cxn ang="0">
                  <a:pos x="T4" y="T5"/>
                </a:cxn>
                <a:cxn ang="0">
                  <a:pos x="T6" y="T7"/>
                </a:cxn>
                <a:cxn ang="0">
                  <a:pos x="T8" y="T9"/>
                </a:cxn>
              </a:cxnLst>
              <a:rect l="0" t="0" r="r" b="b"/>
              <a:pathLst>
                <a:path w="1547" h="690">
                  <a:moveTo>
                    <a:pt x="1547" y="183"/>
                  </a:moveTo>
                  <a:lnTo>
                    <a:pt x="1547" y="690"/>
                  </a:lnTo>
                  <a:lnTo>
                    <a:pt x="0" y="504"/>
                  </a:lnTo>
                  <a:lnTo>
                    <a:pt x="0" y="0"/>
                  </a:lnTo>
                  <a:lnTo>
                    <a:pt x="1547" y="183"/>
                  </a:lnTo>
                  <a:close/>
                </a:path>
              </a:pathLst>
            </a:custGeom>
            <a:solidFill>
              <a:schemeClr val="accent3">
                <a:lumMod val="75000"/>
              </a:schemeClr>
            </a:solidFill>
            <a:ln>
              <a:noFill/>
            </a:ln>
          </p:spPr>
          <p:txBody>
            <a:bodyPr lIns="68568" tIns="34284" rIns="68568" bIns="34284"/>
            <a:lstStyle/>
            <a:p>
              <a:pPr>
                <a:defRPr/>
              </a:pPr>
              <a:endParaRPr lang="id-ID" sz="1000" dirty="0"/>
            </a:p>
          </p:txBody>
        </p:sp>
        <p:sp>
          <p:nvSpPr>
            <p:cNvPr id="15" name="Freeform 26"/>
            <p:cNvSpPr>
              <a:spLocks/>
            </p:cNvSpPr>
            <p:nvPr/>
          </p:nvSpPr>
          <p:spPr bwMode="auto">
            <a:xfrm>
              <a:off x="7601697" y="4275043"/>
              <a:ext cx="2006634" cy="654035"/>
            </a:xfrm>
            <a:custGeom>
              <a:avLst/>
              <a:gdLst>
                <a:gd name="T0" fmla="*/ 2234 w 2234"/>
                <a:gd name="T1" fmla="*/ 0 h 728"/>
                <a:gd name="T2" fmla="*/ 2234 w 2234"/>
                <a:gd name="T3" fmla="*/ 507 h 728"/>
                <a:gd name="T4" fmla="*/ 0 w 2234"/>
                <a:gd name="T5" fmla="*/ 728 h 728"/>
                <a:gd name="T6" fmla="*/ 0 w 2234"/>
                <a:gd name="T7" fmla="*/ 221 h 728"/>
                <a:gd name="T8" fmla="*/ 2234 w 2234"/>
                <a:gd name="T9" fmla="*/ 0 h 728"/>
              </a:gdLst>
              <a:ahLst/>
              <a:cxnLst>
                <a:cxn ang="0">
                  <a:pos x="T0" y="T1"/>
                </a:cxn>
                <a:cxn ang="0">
                  <a:pos x="T2" y="T3"/>
                </a:cxn>
                <a:cxn ang="0">
                  <a:pos x="T4" y="T5"/>
                </a:cxn>
                <a:cxn ang="0">
                  <a:pos x="T6" y="T7"/>
                </a:cxn>
                <a:cxn ang="0">
                  <a:pos x="T8" y="T9"/>
                </a:cxn>
              </a:cxnLst>
              <a:rect l="0" t="0" r="r" b="b"/>
              <a:pathLst>
                <a:path w="2234" h="728">
                  <a:moveTo>
                    <a:pt x="2234" y="0"/>
                  </a:moveTo>
                  <a:lnTo>
                    <a:pt x="2234" y="507"/>
                  </a:lnTo>
                  <a:lnTo>
                    <a:pt x="0" y="728"/>
                  </a:lnTo>
                  <a:lnTo>
                    <a:pt x="0" y="221"/>
                  </a:lnTo>
                  <a:lnTo>
                    <a:pt x="2234" y="0"/>
                  </a:lnTo>
                  <a:close/>
                </a:path>
              </a:pathLst>
            </a:custGeom>
            <a:solidFill>
              <a:schemeClr val="accent3"/>
            </a:solidFill>
            <a:ln>
              <a:noFill/>
            </a:ln>
            <a:effectLst>
              <a:outerShdw blurRad="50800" dist="38100" algn="l" rotWithShape="0">
                <a:prstClr val="black">
                  <a:alpha val="40000"/>
                </a:prstClr>
              </a:outerShdw>
            </a:effectLst>
          </p:spPr>
          <p:txBody>
            <a:bodyPr lIns="68568" tIns="34284" rIns="68568" bIns="34284"/>
            <a:lstStyle/>
            <a:p>
              <a:pPr>
                <a:defRPr/>
              </a:pPr>
              <a:endParaRPr lang="id-ID" sz="1000" dirty="0"/>
            </a:p>
          </p:txBody>
        </p:sp>
        <p:sp>
          <p:nvSpPr>
            <p:cNvPr id="16" name="Freeform 27"/>
            <p:cNvSpPr>
              <a:spLocks noEditPoints="1"/>
            </p:cNvSpPr>
            <p:nvPr/>
          </p:nvSpPr>
          <p:spPr bwMode="auto">
            <a:xfrm>
              <a:off x="6232863" y="4128344"/>
              <a:ext cx="3394539" cy="363693"/>
            </a:xfrm>
            <a:custGeom>
              <a:avLst/>
              <a:gdLst>
                <a:gd name="T0" fmla="*/ 2236 w 3781"/>
                <a:gd name="T1" fmla="*/ 0 h 405"/>
                <a:gd name="T2" fmla="*/ 3781 w 3781"/>
                <a:gd name="T3" fmla="*/ 184 h 405"/>
                <a:gd name="T4" fmla="*/ 1547 w 3781"/>
                <a:gd name="T5" fmla="*/ 405 h 405"/>
                <a:gd name="T6" fmla="*/ 0 w 3781"/>
                <a:gd name="T7" fmla="*/ 222 h 405"/>
                <a:gd name="T8" fmla="*/ 2236 w 3781"/>
                <a:gd name="T9" fmla="*/ 0 h 405"/>
                <a:gd name="T10" fmla="*/ 797 w 3781"/>
                <a:gd name="T11" fmla="*/ 222 h 405"/>
                <a:gd name="T12" fmla="*/ 1550 w 3781"/>
                <a:gd name="T13" fmla="*/ 312 h 405"/>
                <a:gd name="T14" fmla="*/ 2986 w 3781"/>
                <a:gd name="T15" fmla="*/ 181 h 405"/>
                <a:gd name="T16" fmla="*/ 2234 w 3781"/>
                <a:gd name="T17" fmla="*/ 93 h 405"/>
                <a:gd name="T18" fmla="*/ 797 w 3781"/>
                <a:gd name="T19" fmla="*/ 22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1" h="405">
                  <a:moveTo>
                    <a:pt x="2236" y="0"/>
                  </a:moveTo>
                  <a:lnTo>
                    <a:pt x="3781" y="184"/>
                  </a:lnTo>
                  <a:lnTo>
                    <a:pt x="1547" y="405"/>
                  </a:lnTo>
                  <a:lnTo>
                    <a:pt x="0" y="222"/>
                  </a:lnTo>
                  <a:lnTo>
                    <a:pt x="2236" y="0"/>
                  </a:lnTo>
                  <a:close/>
                  <a:moveTo>
                    <a:pt x="797" y="222"/>
                  </a:moveTo>
                  <a:lnTo>
                    <a:pt x="1550" y="312"/>
                  </a:lnTo>
                  <a:lnTo>
                    <a:pt x="2986" y="181"/>
                  </a:lnTo>
                  <a:lnTo>
                    <a:pt x="2234" y="93"/>
                  </a:lnTo>
                  <a:lnTo>
                    <a:pt x="797" y="222"/>
                  </a:lnTo>
                  <a:close/>
                </a:path>
              </a:pathLst>
            </a:custGeom>
            <a:solidFill>
              <a:schemeClr val="accent3">
                <a:lumMod val="60000"/>
                <a:lumOff val="40000"/>
              </a:schemeClr>
            </a:solidFill>
            <a:ln w="3175">
              <a:solidFill>
                <a:schemeClr val="bg1">
                  <a:lumMod val="85000"/>
                  <a:alpha val="30000"/>
                </a:schemeClr>
              </a:solidFill>
            </a:ln>
          </p:spPr>
          <p:txBody>
            <a:bodyPr lIns="68568" tIns="34284" rIns="68568" bIns="34284"/>
            <a:lstStyle/>
            <a:p>
              <a:pPr>
                <a:defRPr/>
              </a:pPr>
              <a:endParaRPr lang="id-ID" sz="1000" dirty="0"/>
            </a:p>
          </p:txBody>
        </p:sp>
        <p:sp>
          <p:nvSpPr>
            <p:cNvPr id="17" name="Freeform 28"/>
            <p:cNvSpPr>
              <a:spLocks noEditPoints="1"/>
            </p:cNvSpPr>
            <p:nvPr/>
          </p:nvSpPr>
          <p:spPr bwMode="auto">
            <a:xfrm>
              <a:off x="6213792" y="4114590"/>
              <a:ext cx="3394539" cy="363693"/>
            </a:xfrm>
            <a:custGeom>
              <a:avLst/>
              <a:gdLst>
                <a:gd name="T0" fmla="*/ 2236 w 3781"/>
                <a:gd name="T1" fmla="*/ 0 h 405"/>
                <a:gd name="T2" fmla="*/ 3781 w 3781"/>
                <a:gd name="T3" fmla="*/ 184 h 405"/>
                <a:gd name="T4" fmla="*/ 1547 w 3781"/>
                <a:gd name="T5" fmla="*/ 405 h 405"/>
                <a:gd name="T6" fmla="*/ 0 w 3781"/>
                <a:gd name="T7" fmla="*/ 222 h 405"/>
                <a:gd name="T8" fmla="*/ 2236 w 3781"/>
                <a:gd name="T9" fmla="*/ 0 h 405"/>
                <a:gd name="T10" fmla="*/ 797 w 3781"/>
                <a:gd name="T11" fmla="*/ 222 h 405"/>
                <a:gd name="T12" fmla="*/ 1550 w 3781"/>
                <a:gd name="T13" fmla="*/ 312 h 405"/>
                <a:gd name="T14" fmla="*/ 2986 w 3781"/>
                <a:gd name="T15" fmla="*/ 181 h 405"/>
                <a:gd name="T16" fmla="*/ 2234 w 3781"/>
                <a:gd name="T17" fmla="*/ 93 h 405"/>
                <a:gd name="T18" fmla="*/ 797 w 3781"/>
                <a:gd name="T19" fmla="*/ 22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1" h="405">
                  <a:moveTo>
                    <a:pt x="2236" y="0"/>
                  </a:moveTo>
                  <a:lnTo>
                    <a:pt x="3781" y="184"/>
                  </a:lnTo>
                  <a:lnTo>
                    <a:pt x="1547" y="405"/>
                  </a:lnTo>
                  <a:lnTo>
                    <a:pt x="0" y="222"/>
                  </a:lnTo>
                  <a:lnTo>
                    <a:pt x="2236" y="0"/>
                  </a:lnTo>
                  <a:moveTo>
                    <a:pt x="797" y="222"/>
                  </a:moveTo>
                  <a:lnTo>
                    <a:pt x="1550" y="312"/>
                  </a:lnTo>
                  <a:lnTo>
                    <a:pt x="2986" y="181"/>
                  </a:lnTo>
                  <a:lnTo>
                    <a:pt x="2234" y="93"/>
                  </a:lnTo>
                  <a:lnTo>
                    <a:pt x="797" y="2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68" tIns="34284" rIns="68568" bIns="34284"/>
            <a:lstStyle/>
            <a:p>
              <a:pPr>
                <a:defRPr/>
              </a:pPr>
              <a:endParaRPr lang="id-ID" sz="1000" dirty="0"/>
            </a:p>
          </p:txBody>
        </p:sp>
      </p:grpSp>
      <p:sp>
        <p:nvSpPr>
          <p:cNvPr id="6" name="Freeform 28"/>
          <p:cNvSpPr>
            <a:spLocks noEditPoints="1"/>
          </p:cNvSpPr>
          <p:nvPr/>
        </p:nvSpPr>
        <p:spPr bwMode="auto">
          <a:xfrm>
            <a:off x="3610144" y="1728280"/>
            <a:ext cx="1559448" cy="232203"/>
          </a:xfrm>
          <a:custGeom>
            <a:avLst/>
            <a:gdLst>
              <a:gd name="T0" fmla="*/ 2236 w 3781"/>
              <a:gd name="T1" fmla="*/ 0 h 405"/>
              <a:gd name="T2" fmla="*/ 3781 w 3781"/>
              <a:gd name="T3" fmla="*/ 184 h 405"/>
              <a:gd name="T4" fmla="*/ 1547 w 3781"/>
              <a:gd name="T5" fmla="*/ 405 h 405"/>
              <a:gd name="T6" fmla="*/ 0 w 3781"/>
              <a:gd name="T7" fmla="*/ 222 h 405"/>
              <a:gd name="T8" fmla="*/ 2236 w 3781"/>
              <a:gd name="T9" fmla="*/ 0 h 405"/>
              <a:gd name="T10" fmla="*/ 797 w 3781"/>
              <a:gd name="T11" fmla="*/ 222 h 405"/>
              <a:gd name="T12" fmla="*/ 1550 w 3781"/>
              <a:gd name="T13" fmla="*/ 312 h 405"/>
              <a:gd name="T14" fmla="*/ 2986 w 3781"/>
              <a:gd name="T15" fmla="*/ 181 h 405"/>
              <a:gd name="T16" fmla="*/ 2234 w 3781"/>
              <a:gd name="T17" fmla="*/ 93 h 405"/>
              <a:gd name="T18" fmla="*/ 797 w 3781"/>
              <a:gd name="T19" fmla="*/ 22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1" h="405">
                <a:moveTo>
                  <a:pt x="2236" y="0"/>
                </a:moveTo>
                <a:lnTo>
                  <a:pt x="3781" y="184"/>
                </a:lnTo>
                <a:lnTo>
                  <a:pt x="1547" y="405"/>
                </a:lnTo>
                <a:lnTo>
                  <a:pt x="0" y="222"/>
                </a:lnTo>
                <a:lnTo>
                  <a:pt x="2236" y="0"/>
                </a:lnTo>
                <a:moveTo>
                  <a:pt x="797" y="222"/>
                </a:moveTo>
                <a:lnTo>
                  <a:pt x="1550" y="312"/>
                </a:lnTo>
                <a:lnTo>
                  <a:pt x="2986" y="181"/>
                </a:lnTo>
                <a:lnTo>
                  <a:pt x="2234" y="93"/>
                </a:lnTo>
                <a:lnTo>
                  <a:pt x="797" y="2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1433" tIns="25717" rIns="51433" bIns="25717"/>
          <a:lstStyle/>
          <a:p>
            <a:pPr>
              <a:defRPr/>
            </a:pPr>
            <a:endParaRPr lang="id-ID" sz="1000" dirty="0"/>
          </a:p>
        </p:txBody>
      </p:sp>
      <p:grpSp>
        <p:nvGrpSpPr>
          <p:cNvPr id="33" name="Group 6"/>
          <p:cNvGrpSpPr/>
          <p:nvPr/>
        </p:nvGrpSpPr>
        <p:grpSpPr>
          <a:xfrm>
            <a:off x="3648536" y="1727093"/>
            <a:ext cx="1559742" cy="543115"/>
            <a:chOff x="6998409" y="1832696"/>
            <a:chExt cx="2777130" cy="793115"/>
          </a:xfrm>
          <a:solidFill>
            <a:schemeClr val="accent1"/>
          </a:solidFill>
        </p:grpSpPr>
        <p:sp>
          <p:nvSpPr>
            <p:cNvPr id="8" name="Freeform 25"/>
            <p:cNvSpPr>
              <a:spLocks/>
            </p:cNvSpPr>
            <p:nvPr/>
          </p:nvSpPr>
          <p:spPr bwMode="auto">
            <a:xfrm>
              <a:off x="6998409" y="2047309"/>
              <a:ext cx="1136266" cy="575998"/>
            </a:xfrm>
            <a:custGeom>
              <a:avLst/>
              <a:gdLst>
                <a:gd name="T0" fmla="*/ 1547 w 1547"/>
                <a:gd name="T1" fmla="*/ 183 h 690"/>
                <a:gd name="T2" fmla="*/ 1547 w 1547"/>
                <a:gd name="T3" fmla="*/ 690 h 690"/>
                <a:gd name="T4" fmla="*/ 0 w 1547"/>
                <a:gd name="T5" fmla="*/ 504 h 690"/>
                <a:gd name="T6" fmla="*/ 0 w 1547"/>
                <a:gd name="T7" fmla="*/ 0 h 690"/>
                <a:gd name="T8" fmla="*/ 1547 w 1547"/>
                <a:gd name="T9" fmla="*/ 183 h 690"/>
              </a:gdLst>
              <a:ahLst/>
              <a:cxnLst>
                <a:cxn ang="0">
                  <a:pos x="T0" y="T1"/>
                </a:cxn>
                <a:cxn ang="0">
                  <a:pos x="T2" y="T3"/>
                </a:cxn>
                <a:cxn ang="0">
                  <a:pos x="T4" y="T5"/>
                </a:cxn>
                <a:cxn ang="0">
                  <a:pos x="T6" y="T7"/>
                </a:cxn>
                <a:cxn ang="0">
                  <a:pos x="T8" y="T9"/>
                </a:cxn>
              </a:cxnLst>
              <a:rect l="0" t="0" r="r" b="b"/>
              <a:pathLst>
                <a:path w="1547" h="690">
                  <a:moveTo>
                    <a:pt x="1547" y="183"/>
                  </a:moveTo>
                  <a:lnTo>
                    <a:pt x="1547" y="690"/>
                  </a:lnTo>
                  <a:lnTo>
                    <a:pt x="0" y="504"/>
                  </a:lnTo>
                  <a:lnTo>
                    <a:pt x="0" y="0"/>
                  </a:lnTo>
                  <a:lnTo>
                    <a:pt x="1547" y="183"/>
                  </a:lnTo>
                  <a:close/>
                </a:path>
              </a:pathLst>
            </a:custGeom>
            <a:grpFill/>
            <a:ln>
              <a:noFill/>
            </a:ln>
            <a:effectLst>
              <a:outerShdw blurRad="50800" dist="38100" dir="10800000" algn="r" rotWithShape="0">
                <a:prstClr val="black">
                  <a:alpha val="40000"/>
                </a:prstClr>
              </a:outerShdw>
            </a:effectLst>
          </p:spPr>
          <p:txBody>
            <a:bodyPr lIns="68568" tIns="34284" rIns="68568" bIns="34284"/>
            <a:lstStyle/>
            <a:p>
              <a:pPr>
                <a:defRPr/>
              </a:pPr>
              <a:endParaRPr lang="id-ID" sz="1000" dirty="0"/>
            </a:p>
          </p:txBody>
        </p:sp>
        <p:sp>
          <p:nvSpPr>
            <p:cNvPr id="9" name="Freeform 26"/>
            <p:cNvSpPr>
              <a:spLocks/>
            </p:cNvSpPr>
            <p:nvPr/>
          </p:nvSpPr>
          <p:spPr bwMode="auto">
            <a:xfrm>
              <a:off x="8134675" y="2018091"/>
              <a:ext cx="1640864" cy="607720"/>
            </a:xfrm>
            <a:custGeom>
              <a:avLst/>
              <a:gdLst>
                <a:gd name="T0" fmla="*/ 2234 w 2234"/>
                <a:gd name="T1" fmla="*/ 0 h 728"/>
                <a:gd name="T2" fmla="*/ 2234 w 2234"/>
                <a:gd name="T3" fmla="*/ 507 h 728"/>
                <a:gd name="T4" fmla="*/ 0 w 2234"/>
                <a:gd name="T5" fmla="*/ 728 h 728"/>
                <a:gd name="T6" fmla="*/ 0 w 2234"/>
                <a:gd name="T7" fmla="*/ 221 h 728"/>
                <a:gd name="T8" fmla="*/ 2234 w 2234"/>
                <a:gd name="T9" fmla="*/ 0 h 728"/>
              </a:gdLst>
              <a:ahLst/>
              <a:cxnLst>
                <a:cxn ang="0">
                  <a:pos x="T0" y="T1"/>
                </a:cxn>
                <a:cxn ang="0">
                  <a:pos x="T2" y="T3"/>
                </a:cxn>
                <a:cxn ang="0">
                  <a:pos x="T4" y="T5"/>
                </a:cxn>
                <a:cxn ang="0">
                  <a:pos x="T6" y="T7"/>
                </a:cxn>
                <a:cxn ang="0">
                  <a:pos x="T8" y="T9"/>
                </a:cxn>
              </a:cxnLst>
              <a:rect l="0" t="0" r="r" b="b"/>
              <a:pathLst>
                <a:path w="2234" h="728">
                  <a:moveTo>
                    <a:pt x="2234" y="0"/>
                  </a:moveTo>
                  <a:lnTo>
                    <a:pt x="2234" y="507"/>
                  </a:lnTo>
                  <a:lnTo>
                    <a:pt x="0" y="728"/>
                  </a:lnTo>
                  <a:lnTo>
                    <a:pt x="0" y="221"/>
                  </a:lnTo>
                  <a:lnTo>
                    <a:pt x="2234" y="0"/>
                  </a:lnTo>
                  <a:close/>
                </a:path>
              </a:pathLst>
            </a:custGeom>
            <a:grpFill/>
            <a:ln>
              <a:noFill/>
            </a:ln>
            <a:effectLst>
              <a:innerShdw blurRad="63500" dist="50800" dir="10800000">
                <a:schemeClr val="bg2">
                  <a:lumMod val="10000"/>
                  <a:alpha val="22000"/>
                </a:schemeClr>
              </a:innerShdw>
            </a:effectLst>
          </p:spPr>
          <p:txBody>
            <a:bodyPr lIns="68568" tIns="34284" rIns="68568" bIns="34284"/>
            <a:lstStyle/>
            <a:p>
              <a:pPr>
                <a:defRPr/>
              </a:pPr>
              <a:endParaRPr lang="id-ID" sz="1000" dirty="0"/>
            </a:p>
          </p:txBody>
        </p:sp>
        <p:sp>
          <p:nvSpPr>
            <p:cNvPr id="10" name="Freeform 27"/>
            <p:cNvSpPr>
              <a:spLocks noEditPoints="1"/>
            </p:cNvSpPr>
            <p:nvPr/>
          </p:nvSpPr>
          <p:spPr bwMode="auto">
            <a:xfrm>
              <a:off x="6998409" y="1832696"/>
              <a:ext cx="2777130" cy="335185"/>
            </a:xfrm>
            <a:custGeom>
              <a:avLst/>
              <a:gdLst>
                <a:gd name="T0" fmla="*/ 2236 w 3781"/>
                <a:gd name="T1" fmla="*/ 0 h 405"/>
                <a:gd name="T2" fmla="*/ 3781 w 3781"/>
                <a:gd name="T3" fmla="*/ 184 h 405"/>
                <a:gd name="T4" fmla="*/ 1547 w 3781"/>
                <a:gd name="T5" fmla="*/ 405 h 405"/>
                <a:gd name="T6" fmla="*/ 0 w 3781"/>
                <a:gd name="T7" fmla="*/ 222 h 405"/>
                <a:gd name="T8" fmla="*/ 2236 w 3781"/>
                <a:gd name="T9" fmla="*/ 0 h 405"/>
                <a:gd name="T10" fmla="*/ 797 w 3781"/>
                <a:gd name="T11" fmla="*/ 222 h 405"/>
                <a:gd name="T12" fmla="*/ 1550 w 3781"/>
                <a:gd name="T13" fmla="*/ 312 h 405"/>
                <a:gd name="T14" fmla="*/ 2986 w 3781"/>
                <a:gd name="T15" fmla="*/ 181 h 405"/>
                <a:gd name="T16" fmla="*/ 2234 w 3781"/>
                <a:gd name="T17" fmla="*/ 93 h 405"/>
                <a:gd name="T18" fmla="*/ 797 w 3781"/>
                <a:gd name="T19" fmla="*/ 22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1" h="405">
                  <a:moveTo>
                    <a:pt x="2236" y="0"/>
                  </a:moveTo>
                  <a:lnTo>
                    <a:pt x="3781" y="184"/>
                  </a:lnTo>
                  <a:lnTo>
                    <a:pt x="1547" y="405"/>
                  </a:lnTo>
                  <a:lnTo>
                    <a:pt x="0" y="222"/>
                  </a:lnTo>
                  <a:lnTo>
                    <a:pt x="2236" y="0"/>
                  </a:lnTo>
                  <a:close/>
                  <a:moveTo>
                    <a:pt x="797" y="222"/>
                  </a:moveTo>
                  <a:lnTo>
                    <a:pt x="1550" y="312"/>
                  </a:lnTo>
                  <a:lnTo>
                    <a:pt x="2986" y="181"/>
                  </a:lnTo>
                  <a:lnTo>
                    <a:pt x="2234" y="93"/>
                  </a:lnTo>
                  <a:lnTo>
                    <a:pt x="797" y="222"/>
                  </a:lnTo>
                  <a:close/>
                </a:path>
              </a:pathLst>
            </a:custGeom>
            <a:grpFill/>
            <a:ln w="3175">
              <a:noFill/>
            </a:ln>
          </p:spPr>
          <p:txBody>
            <a:bodyPr lIns="68568" tIns="34284" rIns="68568" bIns="34284"/>
            <a:lstStyle/>
            <a:p>
              <a:pPr>
                <a:defRPr/>
              </a:pPr>
              <a:endParaRPr lang="id-ID" sz="1000" dirty="0"/>
            </a:p>
          </p:txBody>
        </p:sp>
        <p:sp>
          <p:nvSpPr>
            <p:cNvPr id="11" name="Freeform 10"/>
            <p:cNvSpPr>
              <a:spLocks noChangeAspect="1"/>
            </p:cNvSpPr>
            <p:nvPr/>
          </p:nvSpPr>
          <p:spPr>
            <a:xfrm>
              <a:off x="7453610" y="1881615"/>
              <a:ext cx="1950722" cy="276036"/>
            </a:xfrm>
            <a:custGeom>
              <a:avLst/>
              <a:gdLst>
                <a:gd name="connsiteX0" fmla="*/ 0 w 1902798"/>
                <a:gd name="connsiteY0" fmla="*/ 121568 h 274849"/>
                <a:gd name="connsiteX1" fmla="*/ 655409 w 1902798"/>
                <a:gd name="connsiteY1" fmla="*/ 274849 h 274849"/>
                <a:gd name="connsiteX2" fmla="*/ 1115251 w 1902798"/>
                <a:gd name="connsiteY2" fmla="*/ 232564 h 274849"/>
                <a:gd name="connsiteX3" fmla="*/ 1902798 w 1902798"/>
                <a:gd name="connsiteY3" fmla="*/ 126853 h 274849"/>
                <a:gd name="connsiteX4" fmla="*/ 1501096 w 1902798"/>
                <a:gd name="connsiteY4" fmla="*/ 52856 h 274849"/>
                <a:gd name="connsiteX5" fmla="*/ 1157536 w 1902798"/>
                <a:gd name="connsiteY5" fmla="*/ 0 h 274849"/>
                <a:gd name="connsiteX6" fmla="*/ 73998 w 1902798"/>
                <a:gd name="connsiteY6" fmla="*/ 121568 h 274849"/>
                <a:gd name="connsiteX7" fmla="*/ 0 w 1902798"/>
                <a:gd name="connsiteY7" fmla="*/ 121568 h 27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2798" h="274849">
                  <a:moveTo>
                    <a:pt x="0" y="121568"/>
                  </a:moveTo>
                  <a:lnTo>
                    <a:pt x="655409" y="274849"/>
                  </a:lnTo>
                  <a:lnTo>
                    <a:pt x="1115251" y="232564"/>
                  </a:lnTo>
                  <a:lnTo>
                    <a:pt x="1902798" y="126853"/>
                  </a:lnTo>
                  <a:lnTo>
                    <a:pt x="1501096" y="52856"/>
                  </a:lnTo>
                  <a:lnTo>
                    <a:pt x="1157536" y="0"/>
                  </a:lnTo>
                  <a:lnTo>
                    <a:pt x="73998" y="121568"/>
                  </a:lnTo>
                  <a:lnTo>
                    <a:pt x="0" y="1215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dirty="0"/>
            </a:p>
          </p:txBody>
        </p:sp>
      </p:grpSp>
      <p:grpSp>
        <p:nvGrpSpPr>
          <p:cNvPr id="34" name="Group 31"/>
          <p:cNvGrpSpPr>
            <a:grpSpLocks/>
          </p:cNvGrpSpPr>
          <p:nvPr/>
        </p:nvGrpSpPr>
        <p:grpSpPr bwMode="auto">
          <a:xfrm>
            <a:off x="2347111" y="1708448"/>
            <a:ext cx="1323745" cy="554614"/>
            <a:chOff x="3128402" y="2277798"/>
            <a:chExt cx="1765170" cy="738560"/>
          </a:xfrm>
        </p:grpSpPr>
        <p:sp>
          <p:nvSpPr>
            <p:cNvPr id="51" name="TextBox 50"/>
            <p:cNvSpPr txBox="1"/>
            <p:nvPr/>
          </p:nvSpPr>
          <p:spPr>
            <a:xfrm>
              <a:off x="3128402" y="2277798"/>
              <a:ext cx="493677" cy="491741"/>
            </a:xfrm>
            <a:prstGeom prst="rect">
              <a:avLst/>
            </a:prstGeom>
            <a:noFill/>
          </p:spPr>
          <p:txBody>
            <a:bodyPr>
              <a:spAutoFit/>
            </a:bodyPr>
            <a:lstStyle/>
            <a:p>
              <a:pPr algn="ctr" eaLnBrk="1" hangingPunct="1"/>
              <a:r>
                <a:rPr lang="id-ID" altLang="zh-CN" dirty="0">
                  <a:solidFill>
                    <a:srgbClr val="1F4E79"/>
                  </a:solidFill>
                  <a:latin typeface="FontAwesome" pitchFamily="2" charset="0"/>
                </a:rPr>
                <a:t></a:t>
              </a:r>
              <a:endParaRPr lang="id-ID" altLang="zh-CN" sz="1200" dirty="0">
                <a:solidFill>
                  <a:srgbClr val="1F4E79"/>
                </a:solidFill>
                <a:latin typeface="FontAwesome" pitchFamily="2" charset="0"/>
              </a:endParaRPr>
            </a:p>
          </p:txBody>
        </p:sp>
        <p:sp>
          <p:nvSpPr>
            <p:cNvPr id="63" name="TextBox 62"/>
            <p:cNvSpPr txBox="1"/>
            <p:nvPr/>
          </p:nvSpPr>
          <p:spPr>
            <a:xfrm>
              <a:off x="4487202" y="2524617"/>
              <a:ext cx="406370" cy="491741"/>
            </a:xfrm>
            <a:prstGeom prst="rect">
              <a:avLst/>
            </a:prstGeom>
            <a:noFill/>
          </p:spPr>
          <p:txBody>
            <a:bodyPr>
              <a:spAutoFit/>
            </a:bodyPr>
            <a:lstStyle/>
            <a:p>
              <a:pPr algn="ctr" eaLnBrk="1" hangingPunct="1"/>
              <a:r>
                <a:rPr lang="id-ID" altLang="zh-CN">
                  <a:solidFill>
                    <a:srgbClr val="F2F2F2"/>
                  </a:solidFill>
                  <a:latin typeface="Arsenal" pitchFamily="50" charset="0"/>
                </a:rPr>
                <a:t>1</a:t>
              </a:r>
            </a:p>
          </p:txBody>
        </p:sp>
      </p:grpSp>
      <p:grpSp>
        <p:nvGrpSpPr>
          <p:cNvPr id="35" name="Group 29"/>
          <p:cNvGrpSpPr>
            <a:grpSpLocks/>
          </p:cNvGrpSpPr>
          <p:nvPr/>
        </p:nvGrpSpPr>
        <p:grpSpPr bwMode="auto">
          <a:xfrm>
            <a:off x="5380295" y="2335581"/>
            <a:ext cx="1689204" cy="331445"/>
            <a:chOff x="7174130" y="3112861"/>
            <a:chExt cx="2252682" cy="441606"/>
          </a:xfrm>
        </p:grpSpPr>
        <p:sp>
          <p:nvSpPr>
            <p:cNvPr id="52" name="TextBox 51"/>
            <p:cNvSpPr txBox="1"/>
            <p:nvPr/>
          </p:nvSpPr>
          <p:spPr>
            <a:xfrm>
              <a:off x="8933096" y="3112861"/>
              <a:ext cx="493716" cy="430499"/>
            </a:xfrm>
            <a:prstGeom prst="rect">
              <a:avLst/>
            </a:prstGeom>
            <a:noFill/>
          </p:spPr>
          <p:txBody>
            <a:bodyPr>
              <a:spAutoFit/>
            </a:bodyPr>
            <a:lstStyle/>
            <a:p>
              <a:pPr algn="ctr" eaLnBrk="1" hangingPunct="1"/>
              <a:r>
                <a:rPr lang="id-ID" altLang="zh-CN" sz="1500" dirty="0">
                  <a:solidFill>
                    <a:srgbClr val="D0CECE"/>
                  </a:solidFill>
                  <a:latin typeface="FontAwesome" pitchFamily="2" charset="0"/>
                </a:rPr>
                <a:t></a:t>
              </a:r>
              <a:endParaRPr lang="id-ID" altLang="zh-CN" dirty="0">
                <a:solidFill>
                  <a:srgbClr val="D0CECE"/>
                </a:solidFill>
                <a:latin typeface="FontAwesome" pitchFamily="2" charset="0"/>
              </a:endParaRPr>
            </a:p>
          </p:txBody>
        </p:sp>
        <p:sp>
          <p:nvSpPr>
            <p:cNvPr id="64" name="TextBox 63"/>
            <p:cNvSpPr txBox="1"/>
            <p:nvPr/>
          </p:nvSpPr>
          <p:spPr>
            <a:xfrm>
              <a:off x="7174130" y="3123968"/>
              <a:ext cx="406404" cy="430499"/>
            </a:xfrm>
            <a:prstGeom prst="rect">
              <a:avLst/>
            </a:prstGeom>
            <a:noFill/>
          </p:spPr>
          <p:txBody>
            <a:bodyPr>
              <a:spAutoFit/>
            </a:bodyPr>
            <a:lstStyle/>
            <a:p>
              <a:pPr algn="ctr" eaLnBrk="1" hangingPunct="1"/>
              <a:r>
                <a:rPr lang="id-ID" altLang="zh-CN" sz="1500" dirty="0">
                  <a:solidFill>
                    <a:srgbClr val="F2F2F2"/>
                  </a:solidFill>
                  <a:latin typeface="Arsenal" pitchFamily="50" charset="0"/>
                </a:rPr>
                <a:t>2</a:t>
              </a:r>
              <a:endParaRPr lang="id-ID" altLang="zh-CN" dirty="0">
                <a:solidFill>
                  <a:srgbClr val="F2F2F2"/>
                </a:solidFill>
                <a:latin typeface="Arsenal" pitchFamily="50" charset="0"/>
              </a:endParaRPr>
            </a:p>
          </p:txBody>
        </p:sp>
      </p:grpSp>
      <p:grpSp>
        <p:nvGrpSpPr>
          <p:cNvPr id="36" name="Group 30"/>
          <p:cNvGrpSpPr>
            <a:grpSpLocks/>
          </p:cNvGrpSpPr>
          <p:nvPr/>
        </p:nvGrpSpPr>
        <p:grpSpPr bwMode="auto">
          <a:xfrm>
            <a:off x="1555481" y="2920256"/>
            <a:ext cx="1807055" cy="372840"/>
            <a:chOff x="2073550" y="3891982"/>
            <a:chExt cx="2410081" cy="497768"/>
          </a:xfrm>
        </p:grpSpPr>
        <p:sp>
          <p:nvSpPr>
            <p:cNvPr id="53" name="Rectangle 52"/>
            <p:cNvSpPr/>
            <p:nvPr/>
          </p:nvSpPr>
          <p:spPr>
            <a:xfrm>
              <a:off x="2073550" y="3891982"/>
              <a:ext cx="553960" cy="492999"/>
            </a:xfrm>
            <a:prstGeom prst="rect">
              <a:avLst/>
            </a:prstGeom>
          </p:spPr>
          <p:txBody>
            <a:bodyPr wrap="none">
              <a:spAutoFit/>
            </a:bodyPr>
            <a:lstStyle/>
            <a:p>
              <a:pPr eaLnBrk="1" hangingPunct="1"/>
              <a:r>
                <a:rPr lang="id-ID" altLang="zh-CN" dirty="0">
                  <a:solidFill>
                    <a:srgbClr val="AFABAB"/>
                  </a:solidFill>
                  <a:latin typeface="FontAwesome" pitchFamily="2" charset="0"/>
                </a:rPr>
                <a:t></a:t>
              </a:r>
            </a:p>
          </p:txBody>
        </p:sp>
        <p:sp>
          <p:nvSpPr>
            <p:cNvPr id="65" name="TextBox 64"/>
            <p:cNvSpPr txBox="1"/>
            <p:nvPr/>
          </p:nvSpPr>
          <p:spPr>
            <a:xfrm>
              <a:off x="4077188" y="3896751"/>
              <a:ext cx="406443" cy="492999"/>
            </a:xfrm>
            <a:prstGeom prst="rect">
              <a:avLst/>
            </a:prstGeom>
            <a:noFill/>
          </p:spPr>
          <p:txBody>
            <a:bodyPr>
              <a:spAutoFit/>
            </a:bodyPr>
            <a:lstStyle/>
            <a:p>
              <a:pPr algn="ctr" eaLnBrk="1" hangingPunct="1"/>
              <a:r>
                <a:rPr lang="id-ID" altLang="zh-CN" dirty="0">
                  <a:solidFill>
                    <a:srgbClr val="F2F2F2"/>
                  </a:solidFill>
                  <a:latin typeface="Arsenal" pitchFamily="50" charset="0"/>
                </a:rPr>
                <a:t>3</a:t>
              </a:r>
            </a:p>
          </p:txBody>
        </p:sp>
      </p:grpSp>
      <p:grpSp>
        <p:nvGrpSpPr>
          <p:cNvPr id="38" name="Group 1"/>
          <p:cNvGrpSpPr>
            <a:grpSpLocks/>
          </p:cNvGrpSpPr>
          <p:nvPr/>
        </p:nvGrpSpPr>
        <p:grpSpPr bwMode="auto">
          <a:xfrm>
            <a:off x="5832655" y="3556131"/>
            <a:ext cx="2030750" cy="415426"/>
            <a:chOff x="7776443" y="4739713"/>
            <a:chExt cx="2709482" cy="554815"/>
          </a:xfrm>
        </p:grpSpPr>
        <p:sp>
          <p:nvSpPr>
            <p:cNvPr id="54" name="Rectangle 53"/>
            <p:cNvSpPr/>
            <p:nvPr/>
          </p:nvSpPr>
          <p:spPr>
            <a:xfrm>
              <a:off x="9931749" y="4773109"/>
              <a:ext cx="554176" cy="493169"/>
            </a:xfrm>
            <a:prstGeom prst="rect">
              <a:avLst/>
            </a:prstGeom>
          </p:spPr>
          <p:txBody>
            <a:bodyPr wrap="none">
              <a:spAutoFit/>
            </a:bodyPr>
            <a:lstStyle/>
            <a:p>
              <a:pPr eaLnBrk="1" hangingPunct="1"/>
              <a:r>
                <a:rPr lang="id-ID" altLang="zh-CN" dirty="0">
                  <a:solidFill>
                    <a:srgbClr val="595959"/>
                  </a:solidFill>
                  <a:latin typeface="FontAwesome" pitchFamily="2" charset="0"/>
                </a:rPr>
                <a:t></a:t>
              </a:r>
              <a:endParaRPr lang="id-ID" altLang="zh-CN" sz="1500" dirty="0">
                <a:solidFill>
                  <a:srgbClr val="595959"/>
                </a:solidFill>
                <a:latin typeface="FontAwesome" pitchFamily="2" charset="0"/>
              </a:endParaRPr>
            </a:p>
          </p:txBody>
        </p:sp>
        <p:sp>
          <p:nvSpPr>
            <p:cNvPr id="66" name="TextBox 65"/>
            <p:cNvSpPr txBox="1"/>
            <p:nvPr/>
          </p:nvSpPr>
          <p:spPr>
            <a:xfrm>
              <a:off x="7776443" y="4739713"/>
              <a:ext cx="406602" cy="554815"/>
            </a:xfrm>
            <a:prstGeom prst="rect">
              <a:avLst/>
            </a:prstGeom>
            <a:noFill/>
          </p:spPr>
          <p:txBody>
            <a:bodyPr>
              <a:spAutoFit/>
            </a:bodyPr>
            <a:lstStyle/>
            <a:p>
              <a:pPr algn="ctr" eaLnBrk="1" hangingPunct="1"/>
              <a:r>
                <a:rPr lang="id-ID" altLang="zh-CN" sz="2100" dirty="0">
                  <a:solidFill>
                    <a:srgbClr val="F2F2F2"/>
                  </a:solidFill>
                  <a:latin typeface="Arsenal" pitchFamily="50" charset="0"/>
                </a:rPr>
                <a:t>4</a:t>
              </a:r>
              <a:endParaRPr lang="id-ID" altLang="zh-CN" dirty="0">
                <a:solidFill>
                  <a:srgbClr val="F2F2F2"/>
                </a:solidFill>
                <a:latin typeface="Arsenal" pitchFamily="50" charset="0"/>
              </a:endParaRPr>
            </a:p>
          </p:txBody>
        </p:sp>
      </p:grpSp>
      <p:sp>
        <p:nvSpPr>
          <p:cNvPr id="80" name="Title 13"/>
          <p:cNvSpPr txBox="1">
            <a:spLocks/>
          </p:cNvSpPr>
          <p:nvPr/>
        </p:nvSpPr>
        <p:spPr>
          <a:xfrm>
            <a:off x="7222493" y="2140289"/>
            <a:ext cx="1813229" cy="824024"/>
          </a:xfrm>
          <a:prstGeom prst="rect">
            <a:avLst/>
          </a:prstGeom>
        </p:spPr>
        <p:txBody>
          <a:bodyPr lIns="68577" tIns="34289" rIns="68577" bIns="34289" anchor="ctr">
            <a:normAutofit/>
          </a:bodyPr>
          <a:lstStyle/>
          <a:p>
            <a:pPr eaLnBrk="1" hangingPunct="1"/>
            <a:r>
              <a:rPr lang="id-ID" altLang="zh-CN" sz="1100" dirty="0">
                <a:solidFill>
                  <a:srgbClr val="767171"/>
                </a:solidFill>
                <a:ea typeface="Roboto" pitchFamily="2" charset="0"/>
                <a:cs typeface="Roboto" pitchFamily="2" charset="0"/>
              </a:rPr>
              <a:t>Content 2</a:t>
            </a:r>
          </a:p>
          <a:p>
            <a:pPr eaLnBrk="1" hangingPunct="1"/>
            <a:r>
              <a:rPr lang="id-ID" altLang="zh-CN" sz="800" dirty="0">
                <a:solidFill>
                  <a:srgbClr val="A6A6A6"/>
                </a:solidFill>
                <a:ea typeface="Roboto" pitchFamily="2" charset="0"/>
                <a:cs typeface="Roboto" pitchFamily="2" charset="0"/>
              </a:rPr>
              <a:t>Lorem ipsum dolor sit amet consectetur</a:t>
            </a:r>
            <a:r>
              <a:rPr lang="id-ID" altLang="zh-CN" sz="800" dirty="0">
                <a:solidFill>
                  <a:srgbClr val="A6A6A6"/>
                </a:solidFill>
              </a:rPr>
              <a:t> sagitis purus </a:t>
            </a:r>
            <a:r>
              <a:rPr lang="id-ID" altLang="zh-CN" sz="800" dirty="0">
                <a:solidFill>
                  <a:srgbClr val="A6A6A6"/>
                </a:solidFill>
                <a:latin typeface="Source Sans Pro Light" pitchFamily="34" charset="0"/>
                <a:ea typeface="Roboto" pitchFamily="2" charset="0"/>
                <a:cs typeface="Roboto" pitchFamily="2" charset="0"/>
              </a:rPr>
              <a:t>dolor sit amet consectetur</a:t>
            </a:r>
            <a:r>
              <a:rPr lang="id-ID" altLang="zh-CN" sz="800" dirty="0">
                <a:solidFill>
                  <a:srgbClr val="A6A6A6"/>
                </a:solidFill>
                <a:latin typeface="Source Sans Pro Light" pitchFamily="34" charset="0"/>
              </a:rPr>
              <a:t> sagitis.</a:t>
            </a:r>
            <a:endParaRPr lang="en-US" sz="800" dirty="0">
              <a:solidFill>
                <a:srgbClr val="A6A6A6"/>
              </a:solidFill>
              <a:ea typeface="Roboto" pitchFamily="2" charset="0"/>
              <a:cs typeface="Roboto" pitchFamily="2" charset="0"/>
            </a:endParaRPr>
          </a:p>
        </p:txBody>
      </p:sp>
      <p:sp>
        <p:nvSpPr>
          <p:cNvPr id="81" name="Title 13"/>
          <p:cNvSpPr txBox="1">
            <a:spLocks/>
          </p:cNvSpPr>
          <p:nvPr/>
        </p:nvSpPr>
        <p:spPr>
          <a:xfrm>
            <a:off x="6354199" y="4095300"/>
            <a:ext cx="2141556" cy="824024"/>
          </a:xfrm>
          <a:prstGeom prst="rect">
            <a:avLst/>
          </a:prstGeom>
        </p:spPr>
        <p:txBody>
          <a:bodyPr lIns="68577" tIns="34289" rIns="68577" bIns="34289" anchor="ctr">
            <a:normAutofit/>
          </a:bodyPr>
          <a:lstStyle/>
          <a:p>
            <a:pPr eaLnBrk="1" hangingPunct="1"/>
            <a:r>
              <a:rPr lang="id-ID" altLang="zh-CN" sz="1100" dirty="0">
                <a:solidFill>
                  <a:srgbClr val="767171"/>
                </a:solidFill>
                <a:ea typeface="Roboto" pitchFamily="2" charset="0"/>
                <a:cs typeface="Roboto" pitchFamily="2" charset="0"/>
              </a:rPr>
              <a:t>Content 4</a:t>
            </a:r>
          </a:p>
          <a:p>
            <a:pPr eaLnBrk="1" hangingPunct="1"/>
            <a:r>
              <a:rPr lang="id-ID" altLang="zh-CN" sz="800" dirty="0">
                <a:solidFill>
                  <a:srgbClr val="A6A6A6"/>
                </a:solidFill>
                <a:ea typeface="Roboto" pitchFamily="2" charset="0"/>
                <a:cs typeface="Roboto" pitchFamily="2" charset="0"/>
              </a:rPr>
              <a:t>Lorem ipsum dolor sit amet consectetur</a:t>
            </a:r>
            <a:r>
              <a:rPr lang="id-ID" altLang="zh-CN" sz="800" dirty="0">
                <a:solidFill>
                  <a:srgbClr val="A6A6A6"/>
                </a:solidFill>
              </a:rPr>
              <a:t> sagitis purus </a:t>
            </a:r>
            <a:r>
              <a:rPr lang="id-ID" altLang="zh-CN" sz="800" dirty="0">
                <a:solidFill>
                  <a:srgbClr val="A6A6A6"/>
                </a:solidFill>
                <a:latin typeface="Source Sans Pro Light" pitchFamily="34" charset="0"/>
                <a:ea typeface="Roboto" pitchFamily="2" charset="0"/>
                <a:cs typeface="Roboto" pitchFamily="2" charset="0"/>
              </a:rPr>
              <a:t>dolor sit amet consectetur</a:t>
            </a:r>
            <a:r>
              <a:rPr lang="id-ID" altLang="zh-CN" sz="800" dirty="0">
                <a:solidFill>
                  <a:srgbClr val="A6A6A6"/>
                </a:solidFill>
                <a:latin typeface="Source Sans Pro Light" pitchFamily="34" charset="0"/>
              </a:rPr>
              <a:t> sagitis.</a:t>
            </a:r>
            <a:endParaRPr lang="en-US" sz="800" dirty="0">
              <a:solidFill>
                <a:srgbClr val="A6A6A6"/>
              </a:solidFill>
              <a:ea typeface="Roboto" pitchFamily="2" charset="0"/>
              <a:cs typeface="Roboto" pitchFamily="2" charset="0"/>
            </a:endParaRPr>
          </a:p>
        </p:txBody>
      </p:sp>
      <p:sp>
        <p:nvSpPr>
          <p:cNvPr id="82" name="Title 13"/>
          <p:cNvSpPr txBox="1">
            <a:spLocks/>
          </p:cNvSpPr>
          <p:nvPr/>
        </p:nvSpPr>
        <p:spPr>
          <a:xfrm>
            <a:off x="375242" y="1777100"/>
            <a:ext cx="1965916" cy="824024"/>
          </a:xfrm>
          <a:prstGeom prst="rect">
            <a:avLst/>
          </a:prstGeom>
        </p:spPr>
        <p:txBody>
          <a:bodyPr lIns="68577" tIns="34289" rIns="68577" bIns="34289" anchor="ctr">
            <a:normAutofit/>
          </a:bodyPr>
          <a:lstStyle/>
          <a:p>
            <a:pPr algn="r" eaLnBrk="1" hangingPunct="1"/>
            <a:r>
              <a:rPr lang="id-ID" altLang="zh-CN" sz="1100" dirty="0">
                <a:solidFill>
                  <a:srgbClr val="767171"/>
                </a:solidFill>
                <a:ea typeface="Roboto" pitchFamily="2" charset="0"/>
                <a:cs typeface="Roboto" pitchFamily="2" charset="0"/>
              </a:rPr>
              <a:t>Content 1</a:t>
            </a:r>
          </a:p>
          <a:p>
            <a:pPr algn="r" eaLnBrk="1" hangingPunct="1"/>
            <a:r>
              <a:rPr lang="id-ID" altLang="zh-CN" sz="800" dirty="0">
                <a:solidFill>
                  <a:srgbClr val="A6A6A6"/>
                </a:solidFill>
                <a:ea typeface="Roboto" pitchFamily="2" charset="0"/>
                <a:cs typeface="Roboto" pitchFamily="2" charset="0"/>
              </a:rPr>
              <a:t>Lorem ipsum dolor sit amet consectetur</a:t>
            </a:r>
            <a:r>
              <a:rPr lang="id-ID" altLang="zh-CN" sz="800" dirty="0">
                <a:solidFill>
                  <a:srgbClr val="A6A6A6"/>
                </a:solidFill>
              </a:rPr>
              <a:t> sagitis purus </a:t>
            </a:r>
            <a:r>
              <a:rPr lang="id-ID" altLang="zh-CN" sz="800" dirty="0">
                <a:solidFill>
                  <a:srgbClr val="A6A6A6"/>
                </a:solidFill>
                <a:latin typeface="Source Sans Pro Light" pitchFamily="34" charset="0"/>
                <a:ea typeface="Roboto" pitchFamily="2" charset="0"/>
                <a:cs typeface="Roboto" pitchFamily="2" charset="0"/>
              </a:rPr>
              <a:t>dolor sit amet consectetur</a:t>
            </a:r>
            <a:r>
              <a:rPr lang="id-ID" altLang="zh-CN" sz="800" dirty="0">
                <a:solidFill>
                  <a:srgbClr val="A6A6A6"/>
                </a:solidFill>
                <a:latin typeface="Source Sans Pro Light" pitchFamily="34" charset="0"/>
              </a:rPr>
              <a:t> sagitis.</a:t>
            </a:r>
            <a:endParaRPr lang="en-US" sz="800" dirty="0">
              <a:solidFill>
                <a:srgbClr val="A6A6A6"/>
              </a:solidFill>
              <a:ea typeface="Roboto" pitchFamily="2" charset="0"/>
              <a:cs typeface="Roboto" pitchFamily="2" charset="0"/>
            </a:endParaRPr>
          </a:p>
        </p:txBody>
      </p:sp>
      <p:sp>
        <p:nvSpPr>
          <p:cNvPr id="83" name="Title 13"/>
          <p:cNvSpPr txBox="1">
            <a:spLocks/>
          </p:cNvSpPr>
          <p:nvPr/>
        </p:nvSpPr>
        <p:spPr>
          <a:xfrm>
            <a:off x="468258" y="3524576"/>
            <a:ext cx="2249073" cy="824024"/>
          </a:xfrm>
          <a:prstGeom prst="rect">
            <a:avLst/>
          </a:prstGeom>
        </p:spPr>
        <p:txBody>
          <a:bodyPr lIns="68577" tIns="34289" rIns="68577" bIns="34289" anchor="ctr">
            <a:normAutofit/>
          </a:bodyPr>
          <a:lstStyle/>
          <a:p>
            <a:pPr algn="r" eaLnBrk="1" hangingPunct="1"/>
            <a:r>
              <a:rPr lang="id-ID" altLang="zh-CN" sz="1100" dirty="0">
                <a:solidFill>
                  <a:srgbClr val="767171"/>
                </a:solidFill>
                <a:ea typeface="Roboto" pitchFamily="2" charset="0"/>
                <a:cs typeface="Roboto" pitchFamily="2" charset="0"/>
              </a:rPr>
              <a:t>Content 3</a:t>
            </a:r>
          </a:p>
          <a:p>
            <a:pPr algn="r" eaLnBrk="1" hangingPunct="1"/>
            <a:r>
              <a:rPr lang="id-ID" altLang="zh-CN" sz="800" dirty="0">
                <a:solidFill>
                  <a:srgbClr val="A6A6A6"/>
                </a:solidFill>
                <a:ea typeface="Roboto" pitchFamily="2" charset="0"/>
                <a:cs typeface="Roboto" pitchFamily="2" charset="0"/>
              </a:rPr>
              <a:t>Lorem ipsum dolor sit amet consectetur</a:t>
            </a:r>
            <a:r>
              <a:rPr lang="id-ID" altLang="zh-CN" sz="800" dirty="0">
                <a:solidFill>
                  <a:srgbClr val="A6A6A6"/>
                </a:solidFill>
              </a:rPr>
              <a:t> sagitis purus </a:t>
            </a:r>
            <a:r>
              <a:rPr lang="id-ID" altLang="zh-CN" sz="800" dirty="0">
                <a:solidFill>
                  <a:srgbClr val="A6A6A6"/>
                </a:solidFill>
                <a:latin typeface="Source Sans Pro Light" pitchFamily="34" charset="0"/>
                <a:ea typeface="Roboto" pitchFamily="2" charset="0"/>
                <a:cs typeface="Roboto" pitchFamily="2" charset="0"/>
              </a:rPr>
              <a:t>dolor sit amet consectetur</a:t>
            </a:r>
            <a:r>
              <a:rPr lang="id-ID" altLang="zh-CN" sz="800" dirty="0">
                <a:solidFill>
                  <a:srgbClr val="A6A6A6"/>
                </a:solidFill>
                <a:latin typeface="Source Sans Pro Light" pitchFamily="34" charset="0"/>
              </a:rPr>
              <a:t> sagitis.</a:t>
            </a:r>
            <a:endParaRPr lang="en-US" sz="800" dirty="0">
              <a:solidFill>
                <a:srgbClr val="A6A6A6"/>
              </a:solidFill>
              <a:ea typeface="Roboto" pitchFamily="2" charset="0"/>
              <a:cs typeface="Roboto" pitchFamily="2" charset="0"/>
            </a:endParaRPr>
          </a:p>
        </p:txBody>
      </p:sp>
    </p:spTree>
    <p:extLst>
      <p:ext uri="{BB962C8B-B14F-4D97-AF65-F5344CB8AC3E}">
        <p14:creationId xmlns:p14="http://schemas.microsoft.com/office/powerpoint/2010/main" val="34046271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9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230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27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320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37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420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4700"/>
                                  </p:stCondLst>
                                  <p:childTnLst>
                                    <p:set>
                                      <p:cBhvr>
                                        <p:cTn id="30" dur="1" fill="hold">
                                          <p:stCondLst>
                                            <p:cond delay="0"/>
                                          </p:stCondLst>
                                        </p:cTn>
                                        <p:tgtEl>
                                          <p:spTgt spid="81"/>
                                        </p:tgtEl>
                                        <p:attrNameLst>
                                          <p:attrName>style.visibility</p:attrName>
                                        </p:attrNameLst>
                                      </p:cBhvr>
                                      <p:to>
                                        <p:strVal val="visible"/>
                                      </p:to>
                                    </p:set>
                                    <p:anim calcmode="lin" valueType="num">
                                      <p:cBhvr additive="base">
                                        <p:cTn id="31" dur="500" fill="hold"/>
                                        <p:tgtEl>
                                          <p:spTgt spid="81"/>
                                        </p:tgtEl>
                                        <p:attrNameLst>
                                          <p:attrName>ppt_x</p:attrName>
                                        </p:attrNameLst>
                                      </p:cBhvr>
                                      <p:tavLst>
                                        <p:tav tm="0">
                                          <p:val>
                                            <p:strVal val="#ppt_x"/>
                                          </p:val>
                                        </p:tav>
                                        <p:tav tm="100000">
                                          <p:val>
                                            <p:strVal val="#ppt_x"/>
                                          </p:val>
                                        </p:tav>
                                      </p:tavLst>
                                    </p:anim>
                                    <p:anim calcmode="lin" valueType="num">
                                      <p:cBhvr additive="base">
                                        <p:cTn id="32" dur="500" fill="hold"/>
                                        <p:tgtEl>
                                          <p:spTgt spid="81"/>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520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0-#ppt_w/2"/>
                                          </p:val>
                                        </p:tav>
                                        <p:tav tm="100000">
                                          <p:val>
                                            <p:strVal val="#ppt_x"/>
                                          </p:val>
                                        </p:tav>
                                      </p:tavLst>
                                    </p:anim>
                                    <p:anim calcmode="lin" valueType="num">
                                      <p:cBhvr additive="base">
                                        <p:cTn id="36" dur="500" fill="hold"/>
                                        <p:tgtEl>
                                          <p:spTgt spid="2"/>
                                        </p:tgtEl>
                                        <p:attrNameLst>
                                          <p:attrName>ppt_y</p:attrName>
                                        </p:attrNameLst>
                                      </p:cBhvr>
                                      <p:tavLst>
                                        <p:tav tm="0">
                                          <p:val>
                                            <p:strVal val="#ppt_y"/>
                                          </p:val>
                                        </p:tav>
                                        <p:tav tm="100000">
                                          <p:val>
                                            <p:strVal val="#ppt_y"/>
                                          </p:val>
                                        </p:tav>
                                      </p:tavLst>
                                    </p:anim>
                                  </p:childTnLst>
                                </p:cTn>
                              </p:par>
                              <p:par>
                                <p:cTn id="37" presetID="2" presetClass="entr" presetSubtype="4" fill="hold" nodeType="withEffect">
                                  <p:stCondLst>
                                    <p:cond delay="570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6200"/>
                                  </p:stCondLst>
                                  <p:childTnLst>
                                    <p:set>
                                      <p:cBhvr>
                                        <p:cTn id="42" dur="1" fill="hold">
                                          <p:stCondLst>
                                            <p:cond delay="0"/>
                                          </p:stCondLst>
                                        </p:cTn>
                                        <p:tgtEl>
                                          <p:spTgt spid="83"/>
                                        </p:tgtEl>
                                        <p:attrNameLst>
                                          <p:attrName>style.visibility</p:attrName>
                                        </p:attrNameLst>
                                      </p:cBhvr>
                                      <p:to>
                                        <p:strVal val="visible"/>
                                      </p:to>
                                    </p:set>
                                    <p:anim calcmode="lin" valueType="num">
                                      <p:cBhvr additive="base">
                                        <p:cTn id="43" dur="500" fill="hold"/>
                                        <p:tgtEl>
                                          <p:spTgt spid="83"/>
                                        </p:tgtEl>
                                        <p:attrNameLst>
                                          <p:attrName>ppt_x</p:attrName>
                                        </p:attrNameLst>
                                      </p:cBhvr>
                                      <p:tavLst>
                                        <p:tav tm="0">
                                          <p:val>
                                            <p:strVal val="#ppt_x"/>
                                          </p:val>
                                        </p:tav>
                                        <p:tav tm="100000">
                                          <p:val>
                                            <p:strVal val="#ppt_x"/>
                                          </p:val>
                                        </p:tav>
                                      </p:tavLst>
                                    </p:anim>
                                    <p:anim calcmode="lin" valueType="num">
                                      <p:cBhvr additive="base">
                                        <p:cTn id="44" dur="500" fill="hold"/>
                                        <p:tgtEl>
                                          <p:spTgt spid="83"/>
                                        </p:tgtEl>
                                        <p:attrNameLst>
                                          <p:attrName>ppt_y</p:attrName>
                                        </p:attrNameLst>
                                      </p:cBhvr>
                                      <p:tavLst>
                                        <p:tav tm="0">
                                          <p:val>
                                            <p:strVal val="1+#ppt_h/2"/>
                                          </p:val>
                                        </p:tav>
                                        <p:tav tm="100000">
                                          <p:val>
                                            <p:strVal val="#ppt_y"/>
                                          </p:val>
                                        </p:tav>
                                      </p:tavLst>
                                    </p:anim>
                                  </p:childTnLst>
                                </p:cTn>
                              </p:par>
                              <p:par>
                                <p:cTn id="45" presetID="2" presetClass="entr" presetSubtype="2" fill="hold" nodeType="withEffect">
                                  <p:stCondLst>
                                    <p:cond delay="670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1+#ppt_w/2"/>
                                          </p:val>
                                        </p:tav>
                                        <p:tav tm="100000">
                                          <p:val>
                                            <p:strVal val="#ppt_x"/>
                                          </p:val>
                                        </p:tav>
                                      </p:tavLst>
                                    </p:anim>
                                    <p:anim calcmode="lin" valueType="num">
                                      <p:cBhvr additive="base">
                                        <p:cTn id="48" dur="500" fill="hold"/>
                                        <p:tgtEl>
                                          <p:spTgt spid="4"/>
                                        </p:tgtEl>
                                        <p:attrNameLst>
                                          <p:attrName>ppt_y</p:attrName>
                                        </p:attrNameLst>
                                      </p:cBhvr>
                                      <p:tavLst>
                                        <p:tav tm="0">
                                          <p:val>
                                            <p:strVal val="#ppt_y"/>
                                          </p:val>
                                        </p:tav>
                                        <p:tav tm="100000">
                                          <p:val>
                                            <p:strVal val="#ppt_y"/>
                                          </p:val>
                                        </p:tav>
                                      </p:tavLst>
                                    </p:anim>
                                  </p:childTnLst>
                                </p:cTn>
                              </p:par>
                              <p:par>
                                <p:cTn id="49" presetID="2" presetClass="entr" presetSubtype="4" fill="hold" nodeType="withEffect">
                                  <p:stCondLst>
                                    <p:cond delay="720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7700"/>
                                  </p:stCondLst>
                                  <p:childTnLst>
                                    <p:set>
                                      <p:cBhvr>
                                        <p:cTn id="54" dur="1" fill="hold">
                                          <p:stCondLst>
                                            <p:cond delay="0"/>
                                          </p:stCondLst>
                                        </p:cTn>
                                        <p:tgtEl>
                                          <p:spTgt spid="80"/>
                                        </p:tgtEl>
                                        <p:attrNameLst>
                                          <p:attrName>style.visibility</p:attrName>
                                        </p:attrNameLst>
                                      </p:cBhvr>
                                      <p:to>
                                        <p:strVal val="visible"/>
                                      </p:to>
                                    </p:set>
                                    <p:anim calcmode="lin" valueType="num">
                                      <p:cBhvr additive="base">
                                        <p:cTn id="55" dur="500" fill="hold"/>
                                        <p:tgtEl>
                                          <p:spTgt spid="80"/>
                                        </p:tgtEl>
                                        <p:attrNameLst>
                                          <p:attrName>ppt_x</p:attrName>
                                        </p:attrNameLst>
                                      </p:cBhvr>
                                      <p:tavLst>
                                        <p:tav tm="0">
                                          <p:val>
                                            <p:strVal val="#ppt_x"/>
                                          </p:val>
                                        </p:tav>
                                        <p:tav tm="100000">
                                          <p:val>
                                            <p:strVal val="#ppt_x"/>
                                          </p:val>
                                        </p:tav>
                                      </p:tavLst>
                                    </p:anim>
                                    <p:anim calcmode="lin" valueType="num">
                                      <p:cBhvr additive="base">
                                        <p:cTn id="56" dur="500" fill="hold"/>
                                        <p:tgtEl>
                                          <p:spTgt spid="80"/>
                                        </p:tgtEl>
                                        <p:attrNameLst>
                                          <p:attrName>ppt_y</p:attrName>
                                        </p:attrNameLst>
                                      </p:cBhvr>
                                      <p:tavLst>
                                        <p:tav tm="0">
                                          <p:val>
                                            <p:strVal val="1+#ppt_h/2"/>
                                          </p:val>
                                        </p:tav>
                                        <p:tav tm="100000">
                                          <p:val>
                                            <p:strVal val="#ppt_y"/>
                                          </p:val>
                                        </p:tav>
                                      </p:tavLst>
                                    </p:anim>
                                  </p:childTnLst>
                                </p:cTn>
                              </p:par>
                              <p:par>
                                <p:cTn id="57" presetID="2" presetClass="entr" presetSubtype="8" fill="hold" nodeType="withEffect">
                                  <p:stCondLst>
                                    <p:cond delay="820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0-#ppt_w/2"/>
                                          </p:val>
                                        </p:tav>
                                        <p:tav tm="100000">
                                          <p:val>
                                            <p:strVal val="#ppt_x"/>
                                          </p:val>
                                        </p:tav>
                                      </p:tavLst>
                                    </p:anim>
                                    <p:anim calcmode="lin" valueType="num">
                                      <p:cBhvr additive="base">
                                        <p:cTn id="60" dur="500" fill="hold"/>
                                        <p:tgtEl>
                                          <p:spTgt spid="5"/>
                                        </p:tgtEl>
                                        <p:attrNameLst>
                                          <p:attrName>ppt_y</p:attrName>
                                        </p:attrNameLst>
                                      </p:cBhvr>
                                      <p:tavLst>
                                        <p:tav tm="0">
                                          <p:val>
                                            <p:strVal val="#ppt_y"/>
                                          </p:val>
                                        </p:tav>
                                        <p:tav tm="100000">
                                          <p:val>
                                            <p:strVal val="#ppt_y"/>
                                          </p:val>
                                        </p:tav>
                                      </p:tavLst>
                                    </p:anim>
                                  </p:childTnLst>
                                </p:cTn>
                              </p:par>
                              <p:par>
                                <p:cTn id="61" presetID="2" presetClass="entr" presetSubtype="4" fill="hold" nodeType="withEffect">
                                  <p:stCondLst>
                                    <p:cond delay="870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500" fill="hold"/>
                                        <p:tgtEl>
                                          <p:spTgt spid="34"/>
                                        </p:tgtEl>
                                        <p:attrNameLst>
                                          <p:attrName>ppt_x</p:attrName>
                                        </p:attrNameLst>
                                      </p:cBhvr>
                                      <p:tavLst>
                                        <p:tav tm="0">
                                          <p:val>
                                            <p:strVal val="#ppt_x"/>
                                          </p:val>
                                        </p:tav>
                                        <p:tav tm="100000">
                                          <p:val>
                                            <p:strVal val="#ppt_x"/>
                                          </p:val>
                                        </p:tav>
                                      </p:tavLst>
                                    </p:anim>
                                    <p:anim calcmode="lin" valueType="num">
                                      <p:cBhvr additive="base">
                                        <p:cTn id="64" dur="500" fill="hold"/>
                                        <p:tgtEl>
                                          <p:spTgt spid="3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9200"/>
                                  </p:stCondLst>
                                  <p:childTnLst>
                                    <p:set>
                                      <p:cBhvr>
                                        <p:cTn id="66" dur="1" fill="hold">
                                          <p:stCondLst>
                                            <p:cond delay="0"/>
                                          </p:stCondLst>
                                        </p:cTn>
                                        <p:tgtEl>
                                          <p:spTgt spid="82"/>
                                        </p:tgtEl>
                                        <p:attrNameLst>
                                          <p:attrName>style.visibility</p:attrName>
                                        </p:attrNameLst>
                                      </p:cBhvr>
                                      <p:to>
                                        <p:strVal val="visible"/>
                                      </p:to>
                                    </p:set>
                                    <p:anim calcmode="lin" valueType="num">
                                      <p:cBhvr additive="base">
                                        <p:cTn id="67" dur="500" fill="hold"/>
                                        <p:tgtEl>
                                          <p:spTgt spid="82"/>
                                        </p:tgtEl>
                                        <p:attrNameLst>
                                          <p:attrName>ppt_x</p:attrName>
                                        </p:attrNameLst>
                                      </p:cBhvr>
                                      <p:tavLst>
                                        <p:tav tm="0">
                                          <p:val>
                                            <p:strVal val="#ppt_x"/>
                                          </p:val>
                                        </p:tav>
                                        <p:tav tm="100000">
                                          <p:val>
                                            <p:strVal val="#ppt_x"/>
                                          </p:val>
                                        </p:tav>
                                      </p:tavLst>
                                    </p:anim>
                                    <p:anim calcmode="lin" valueType="num">
                                      <p:cBhvr additive="base">
                                        <p:cTn id="68"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233706" y="838601"/>
            <a:ext cx="995078" cy="834017"/>
            <a:chOff x="233706" y="837806"/>
            <a:chExt cx="995078" cy="834017"/>
          </a:xfrm>
        </p:grpSpPr>
        <p:sp>
          <p:nvSpPr>
            <p:cNvPr id="44" name="Rectangle 4"/>
            <p:cNvSpPr>
              <a:spLocks/>
            </p:cNvSpPr>
            <p:nvPr/>
          </p:nvSpPr>
          <p:spPr bwMode="auto">
            <a:xfrm flipH="1">
              <a:off x="421963" y="1137831"/>
              <a:ext cx="232267" cy="269748"/>
            </a:xfrm>
            <a:prstGeom prst="rect">
              <a:avLst/>
            </a:prstGeom>
            <a:solidFill>
              <a:schemeClr val="tx2"/>
            </a:solidFill>
            <a:ln w="9525">
              <a:noFill/>
              <a:miter lim="800000"/>
              <a:headEnd/>
              <a:tailEnd/>
            </a:ln>
          </p:spPr>
          <p:txBody>
            <a:bodyPr anchor="ctr"/>
            <a:lstStyle/>
            <a:p>
              <a:pPr algn="ctr"/>
              <a:endParaRPr>
                <a:cs typeface="+mn-ea"/>
                <a:sym typeface="+mn-lt"/>
              </a:endParaRPr>
            </a:p>
          </p:txBody>
        </p:sp>
        <p:sp>
          <p:nvSpPr>
            <p:cNvPr id="45" name="Freeform: Shape 5"/>
            <p:cNvSpPr>
              <a:spLocks/>
            </p:cNvSpPr>
            <p:nvPr/>
          </p:nvSpPr>
          <p:spPr bwMode="auto">
            <a:xfrm flipH="1">
              <a:off x="659120" y="1124069"/>
              <a:ext cx="58678" cy="302778"/>
            </a:xfrm>
            <a:custGeom>
              <a:avLst/>
              <a:gdLst/>
              <a:ahLst/>
              <a:cxnLst>
                <a:cxn ang="0">
                  <a:pos x="14" y="59"/>
                </a:cxn>
                <a:cxn ang="0">
                  <a:pos x="10" y="63"/>
                </a:cxn>
                <a:cxn ang="0">
                  <a:pos x="5" y="63"/>
                </a:cxn>
                <a:cxn ang="0">
                  <a:pos x="0" y="59"/>
                </a:cxn>
                <a:cxn ang="0">
                  <a:pos x="0" y="4"/>
                </a:cxn>
                <a:cxn ang="0">
                  <a:pos x="5" y="0"/>
                </a:cxn>
                <a:cxn ang="0">
                  <a:pos x="10" y="0"/>
                </a:cxn>
                <a:cxn ang="0">
                  <a:pos x="14" y="4"/>
                </a:cxn>
                <a:cxn ang="0">
                  <a:pos x="14" y="59"/>
                </a:cxn>
              </a:cxnLst>
              <a:rect l="0" t="0" r="r" b="b"/>
              <a:pathLst>
                <a:path w="14" h="63">
                  <a:moveTo>
                    <a:pt x="14" y="59"/>
                  </a:moveTo>
                  <a:cubicBezTo>
                    <a:pt x="14" y="61"/>
                    <a:pt x="12" y="63"/>
                    <a:pt x="10" y="63"/>
                  </a:cubicBezTo>
                  <a:cubicBezTo>
                    <a:pt x="5" y="63"/>
                    <a:pt x="5" y="63"/>
                    <a:pt x="5" y="63"/>
                  </a:cubicBezTo>
                  <a:cubicBezTo>
                    <a:pt x="2" y="63"/>
                    <a:pt x="0" y="61"/>
                    <a:pt x="0" y="59"/>
                  </a:cubicBezTo>
                  <a:cubicBezTo>
                    <a:pt x="0" y="4"/>
                    <a:pt x="0" y="4"/>
                    <a:pt x="0" y="4"/>
                  </a:cubicBezTo>
                  <a:cubicBezTo>
                    <a:pt x="0" y="2"/>
                    <a:pt x="2" y="0"/>
                    <a:pt x="5" y="0"/>
                  </a:cubicBezTo>
                  <a:cubicBezTo>
                    <a:pt x="10" y="0"/>
                    <a:pt x="10" y="0"/>
                    <a:pt x="10" y="0"/>
                  </a:cubicBezTo>
                  <a:cubicBezTo>
                    <a:pt x="12" y="0"/>
                    <a:pt x="14" y="2"/>
                    <a:pt x="14" y="4"/>
                  </a:cubicBezTo>
                  <a:lnTo>
                    <a:pt x="14" y="59"/>
                  </a:lnTo>
                  <a:close/>
                </a:path>
              </a:pathLst>
            </a:custGeom>
            <a:solidFill>
              <a:schemeClr val="tx2"/>
            </a:solidFill>
            <a:ln w="9525">
              <a:noFill/>
              <a:round/>
              <a:headEnd/>
              <a:tailEnd/>
            </a:ln>
          </p:spPr>
          <p:txBody>
            <a:bodyPr anchor="ctr"/>
            <a:lstStyle/>
            <a:p>
              <a:pPr algn="ctr"/>
              <a:endParaRPr>
                <a:cs typeface="+mn-ea"/>
                <a:sym typeface="+mn-lt"/>
              </a:endParaRPr>
            </a:p>
          </p:txBody>
        </p:sp>
        <p:sp>
          <p:nvSpPr>
            <p:cNvPr id="46" name="Freeform: Shape 6"/>
            <p:cNvSpPr>
              <a:spLocks/>
            </p:cNvSpPr>
            <p:nvPr/>
          </p:nvSpPr>
          <p:spPr bwMode="auto">
            <a:xfrm flipH="1">
              <a:off x="358396" y="1124069"/>
              <a:ext cx="58678" cy="302778"/>
            </a:xfrm>
            <a:custGeom>
              <a:avLst/>
              <a:gdLst/>
              <a:ahLst/>
              <a:cxnLst>
                <a:cxn ang="0">
                  <a:pos x="14" y="59"/>
                </a:cxn>
                <a:cxn ang="0">
                  <a:pos x="9" y="63"/>
                </a:cxn>
                <a:cxn ang="0">
                  <a:pos x="4" y="63"/>
                </a:cxn>
                <a:cxn ang="0">
                  <a:pos x="0" y="59"/>
                </a:cxn>
                <a:cxn ang="0">
                  <a:pos x="0" y="4"/>
                </a:cxn>
                <a:cxn ang="0">
                  <a:pos x="4" y="0"/>
                </a:cxn>
                <a:cxn ang="0">
                  <a:pos x="9" y="0"/>
                </a:cxn>
                <a:cxn ang="0">
                  <a:pos x="14" y="4"/>
                </a:cxn>
                <a:cxn ang="0">
                  <a:pos x="14" y="59"/>
                </a:cxn>
              </a:cxnLst>
              <a:rect l="0" t="0" r="r" b="b"/>
              <a:pathLst>
                <a:path w="14" h="63">
                  <a:moveTo>
                    <a:pt x="14" y="59"/>
                  </a:moveTo>
                  <a:cubicBezTo>
                    <a:pt x="14" y="61"/>
                    <a:pt x="12" y="63"/>
                    <a:pt x="9" y="63"/>
                  </a:cubicBezTo>
                  <a:cubicBezTo>
                    <a:pt x="4" y="63"/>
                    <a:pt x="4" y="63"/>
                    <a:pt x="4" y="63"/>
                  </a:cubicBezTo>
                  <a:cubicBezTo>
                    <a:pt x="2" y="63"/>
                    <a:pt x="0" y="61"/>
                    <a:pt x="0" y="59"/>
                  </a:cubicBezTo>
                  <a:cubicBezTo>
                    <a:pt x="0" y="4"/>
                    <a:pt x="0" y="4"/>
                    <a:pt x="0" y="4"/>
                  </a:cubicBezTo>
                  <a:cubicBezTo>
                    <a:pt x="0" y="2"/>
                    <a:pt x="2" y="0"/>
                    <a:pt x="4" y="0"/>
                  </a:cubicBezTo>
                  <a:cubicBezTo>
                    <a:pt x="9" y="0"/>
                    <a:pt x="9" y="0"/>
                    <a:pt x="9" y="0"/>
                  </a:cubicBezTo>
                  <a:cubicBezTo>
                    <a:pt x="12" y="0"/>
                    <a:pt x="14" y="2"/>
                    <a:pt x="14" y="4"/>
                  </a:cubicBezTo>
                  <a:lnTo>
                    <a:pt x="14" y="59"/>
                  </a:lnTo>
                  <a:close/>
                </a:path>
              </a:pathLst>
            </a:custGeom>
            <a:solidFill>
              <a:schemeClr val="tx2"/>
            </a:solidFill>
            <a:ln w="9525">
              <a:noFill/>
              <a:round/>
              <a:headEnd/>
              <a:tailEnd/>
            </a:ln>
          </p:spPr>
          <p:txBody>
            <a:bodyPr anchor="ctr"/>
            <a:lstStyle/>
            <a:p>
              <a:pPr algn="ctr"/>
              <a:endParaRPr>
                <a:cs typeface="+mn-ea"/>
                <a:sym typeface="+mn-lt"/>
              </a:endParaRPr>
            </a:p>
          </p:txBody>
        </p:sp>
        <p:sp>
          <p:nvSpPr>
            <p:cNvPr id="47" name="Freeform: Shape 7"/>
            <p:cNvSpPr>
              <a:spLocks/>
            </p:cNvSpPr>
            <p:nvPr/>
          </p:nvSpPr>
          <p:spPr bwMode="auto">
            <a:xfrm flipH="1">
              <a:off x="255709" y="848816"/>
              <a:ext cx="564775" cy="104596"/>
            </a:xfrm>
            <a:custGeom>
              <a:avLst/>
              <a:gdLst/>
              <a:ahLst/>
              <a:cxnLst>
                <a:cxn ang="0">
                  <a:pos x="66" y="5"/>
                </a:cxn>
                <a:cxn ang="0">
                  <a:pos x="12" y="1"/>
                </a:cxn>
                <a:cxn ang="0">
                  <a:pos x="0" y="11"/>
                </a:cxn>
                <a:cxn ang="0">
                  <a:pos x="12" y="22"/>
                </a:cxn>
                <a:cxn ang="0">
                  <a:pos x="66" y="18"/>
                </a:cxn>
                <a:cxn ang="0">
                  <a:pos x="119" y="22"/>
                </a:cxn>
                <a:cxn ang="0">
                  <a:pos x="132" y="11"/>
                </a:cxn>
                <a:cxn ang="0">
                  <a:pos x="119" y="1"/>
                </a:cxn>
                <a:cxn ang="0">
                  <a:pos x="66" y="5"/>
                </a:cxn>
              </a:cxnLst>
              <a:rect l="0" t="0" r="r" b="b"/>
              <a:pathLst>
                <a:path w="132" h="22">
                  <a:moveTo>
                    <a:pt x="66" y="5"/>
                  </a:moveTo>
                  <a:cubicBezTo>
                    <a:pt x="41" y="5"/>
                    <a:pt x="12" y="1"/>
                    <a:pt x="12" y="1"/>
                  </a:cubicBezTo>
                  <a:cubicBezTo>
                    <a:pt x="6" y="0"/>
                    <a:pt x="0" y="5"/>
                    <a:pt x="0" y="11"/>
                  </a:cubicBezTo>
                  <a:cubicBezTo>
                    <a:pt x="0" y="18"/>
                    <a:pt x="6" y="22"/>
                    <a:pt x="12" y="22"/>
                  </a:cubicBezTo>
                  <a:cubicBezTo>
                    <a:pt x="12" y="22"/>
                    <a:pt x="41" y="18"/>
                    <a:pt x="66" y="18"/>
                  </a:cubicBezTo>
                  <a:cubicBezTo>
                    <a:pt x="90" y="18"/>
                    <a:pt x="119" y="22"/>
                    <a:pt x="119" y="22"/>
                  </a:cubicBezTo>
                  <a:cubicBezTo>
                    <a:pt x="126" y="22"/>
                    <a:pt x="132" y="18"/>
                    <a:pt x="132" y="11"/>
                  </a:cubicBezTo>
                  <a:cubicBezTo>
                    <a:pt x="132" y="5"/>
                    <a:pt x="126" y="0"/>
                    <a:pt x="119" y="1"/>
                  </a:cubicBezTo>
                  <a:cubicBezTo>
                    <a:pt x="119" y="1"/>
                    <a:pt x="90" y="5"/>
                    <a:pt x="66" y="5"/>
                  </a:cubicBezTo>
                  <a:close/>
                </a:path>
              </a:pathLst>
            </a:custGeom>
            <a:solidFill>
              <a:schemeClr val="tx2"/>
            </a:solidFill>
            <a:ln w="9525">
              <a:noFill/>
              <a:round/>
              <a:headEnd/>
              <a:tailEnd/>
            </a:ln>
          </p:spPr>
          <p:txBody>
            <a:bodyPr anchor="ctr"/>
            <a:lstStyle/>
            <a:p>
              <a:pPr algn="ctr"/>
              <a:endParaRPr>
                <a:cs typeface="+mn-ea"/>
                <a:sym typeface="+mn-lt"/>
              </a:endParaRPr>
            </a:p>
          </p:txBody>
        </p:sp>
        <p:sp>
          <p:nvSpPr>
            <p:cNvPr id="48" name="Freeform: Shape 8"/>
            <p:cNvSpPr>
              <a:spLocks/>
            </p:cNvSpPr>
            <p:nvPr/>
          </p:nvSpPr>
          <p:spPr bwMode="auto">
            <a:xfrm flipH="1">
              <a:off x="233706" y="1080028"/>
              <a:ext cx="112466" cy="385354"/>
            </a:xfrm>
            <a:custGeom>
              <a:avLst/>
              <a:gdLst/>
              <a:ahLst/>
              <a:cxnLst>
                <a:cxn ang="0">
                  <a:pos x="25" y="0"/>
                </a:cxn>
                <a:cxn ang="0">
                  <a:pos x="13" y="14"/>
                </a:cxn>
                <a:cxn ang="0">
                  <a:pos x="13" y="15"/>
                </a:cxn>
                <a:cxn ang="0">
                  <a:pos x="0" y="15"/>
                </a:cxn>
                <a:cxn ang="0">
                  <a:pos x="0" y="65"/>
                </a:cxn>
                <a:cxn ang="0">
                  <a:pos x="13" y="65"/>
                </a:cxn>
                <a:cxn ang="0">
                  <a:pos x="13" y="66"/>
                </a:cxn>
                <a:cxn ang="0">
                  <a:pos x="25" y="80"/>
                </a:cxn>
                <a:cxn ang="0">
                  <a:pos x="26" y="80"/>
                </a:cxn>
                <a:cxn ang="0">
                  <a:pos x="26" y="0"/>
                </a:cxn>
                <a:cxn ang="0">
                  <a:pos x="25" y="0"/>
                </a:cxn>
              </a:cxnLst>
              <a:rect l="0" t="0" r="r" b="b"/>
              <a:pathLst>
                <a:path w="26" h="80">
                  <a:moveTo>
                    <a:pt x="25" y="0"/>
                  </a:moveTo>
                  <a:cubicBezTo>
                    <a:pt x="18" y="0"/>
                    <a:pt x="13" y="7"/>
                    <a:pt x="13" y="14"/>
                  </a:cubicBezTo>
                  <a:cubicBezTo>
                    <a:pt x="13" y="15"/>
                    <a:pt x="13" y="15"/>
                    <a:pt x="13" y="15"/>
                  </a:cubicBezTo>
                  <a:cubicBezTo>
                    <a:pt x="0" y="15"/>
                    <a:pt x="0" y="15"/>
                    <a:pt x="0" y="15"/>
                  </a:cubicBezTo>
                  <a:cubicBezTo>
                    <a:pt x="0" y="65"/>
                    <a:pt x="0" y="65"/>
                    <a:pt x="0" y="65"/>
                  </a:cubicBezTo>
                  <a:cubicBezTo>
                    <a:pt x="13" y="65"/>
                    <a:pt x="13" y="65"/>
                    <a:pt x="13" y="65"/>
                  </a:cubicBezTo>
                  <a:cubicBezTo>
                    <a:pt x="13" y="66"/>
                    <a:pt x="13" y="66"/>
                    <a:pt x="13" y="66"/>
                  </a:cubicBezTo>
                  <a:cubicBezTo>
                    <a:pt x="13" y="73"/>
                    <a:pt x="18" y="80"/>
                    <a:pt x="25" y="80"/>
                  </a:cubicBezTo>
                  <a:cubicBezTo>
                    <a:pt x="26" y="80"/>
                    <a:pt x="26" y="80"/>
                    <a:pt x="26" y="80"/>
                  </a:cubicBezTo>
                  <a:cubicBezTo>
                    <a:pt x="26" y="0"/>
                    <a:pt x="26" y="0"/>
                    <a:pt x="26" y="0"/>
                  </a:cubicBezTo>
                  <a:lnTo>
                    <a:pt x="25" y="0"/>
                  </a:lnTo>
                  <a:close/>
                </a:path>
              </a:pathLst>
            </a:custGeom>
            <a:solidFill>
              <a:schemeClr val="tx2"/>
            </a:solidFill>
            <a:ln w="9525">
              <a:noFill/>
              <a:round/>
              <a:headEnd/>
              <a:tailEnd/>
            </a:ln>
          </p:spPr>
          <p:txBody>
            <a:bodyPr anchor="ctr"/>
            <a:lstStyle/>
            <a:p>
              <a:pPr algn="ctr"/>
              <a:endParaRPr>
                <a:cs typeface="+mn-ea"/>
                <a:sym typeface="+mn-lt"/>
              </a:endParaRPr>
            </a:p>
          </p:txBody>
        </p:sp>
        <p:sp>
          <p:nvSpPr>
            <p:cNvPr id="49" name="Freeform: Shape 9"/>
            <p:cNvSpPr>
              <a:spLocks/>
            </p:cNvSpPr>
            <p:nvPr/>
          </p:nvSpPr>
          <p:spPr bwMode="auto">
            <a:xfrm flipH="1">
              <a:off x="512424" y="837806"/>
              <a:ext cx="56234" cy="13764"/>
            </a:xfrm>
            <a:custGeom>
              <a:avLst/>
              <a:gdLst/>
              <a:ahLst/>
              <a:cxnLst>
                <a:cxn ang="0">
                  <a:pos x="7" y="3"/>
                </a:cxn>
                <a:cxn ang="0">
                  <a:pos x="13" y="3"/>
                </a:cxn>
                <a:cxn ang="0">
                  <a:pos x="7" y="0"/>
                </a:cxn>
                <a:cxn ang="0">
                  <a:pos x="0" y="3"/>
                </a:cxn>
                <a:cxn ang="0">
                  <a:pos x="7" y="3"/>
                </a:cxn>
              </a:cxnLst>
              <a:rect l="0" t="0" r="r" b="b"/>
              <a:pathLst>
                <a:path w="13" h="3">
                  <a:moveTo>
                    <a:pt x="7" y="3"/>
                  </a:moveTo>
                  <a:cubicBezTo>
                    <a:pt x="9" y="3"/>
                    <a:pt x="11" y="3"/>
                    <a:pt x="13" y="3"/>
                  </a:cubicBezTo>
                  <a:cubicBezTo>
                    <a:pt x="12" y="1"/>
                    <a:pt x="10" y="0"/>
                    <a:pt x="7" y="0"/>
                  </a:cubicBezTo>
                  <a:cubicBezTo>
                    <a:pt x="4" y="0"/>
                    <a:pt x="2" y="1"/>
                    <a:pt x="0" y="3"/>
                  </a:cubicBezTo>
                  <a:cubicBezTo>
                    <a:pt x="3" y="3"/>
                    <a:pt x="5" y="3"/>
                    <a:pt x="7" y="3"/>
                  </a:cubicBezTo>
                  <a:close/>
                </a:path>
              </a:pathLst>
            </a:custGeom>
            <a:solidFill>
              <a:schemeClr val="tx2"/>
            </a:solidFill>
            <a:ln w="9525">
              <a:noFill/>
              <a:round/>
              <a:headEnd/>
              <a:tailEnd/>
            </a:ln>
          </p:spPr>
          <p:txBody>
            <a:bodyPr anchor="ctr"/>
            <a:lstStyle/>
            <a:p>
              <a:pPr algn="ctr"/>
              <a:endParaRPr>
                <a:cs typeface="+mn-ea"/>
                <a:sym typeface="+mn-lt"/>
              </a:endParaRPr>
            </a:p>
          </p:txBody>
        </p:sp>
        <p:sp>
          <p:nvSpPr>
            <p:cNvPr id="50" name="Freeform: Shape 10"/>
            <p:cNvSpPr>
              <a:spLocks/>
            </p:cNvSpPr>
            <p:nvPr/>
          </p:nvSpPr>
          <p:spPr bwMode="auto">
            <a:xfrm flipH="1">
              <a:off x="426853" y="953412"/>
              <a:ext cx="222488" cy="170657"/>
            </a:xfrm>
            <a:custGeom>
              <a:avLst/>
              <a:gdLst/>
              <a:ahLst/>
              <a:cxnLst>
                <a:cxn ang="0">
                  <a:pos x="32" y="17"/>
                </a:cxn>
                <a:cxn ang="0">
                  <a:pos x="32" y="2"/>
                </a:cxn>
                <a:cxn ang="0">
                  <a:pos x="32" y="0"/>
                </a:cxn>
                <a:cxn ang="0">
                  <a:pos x="26" y="0"/>
                </a:cxn>
                <a:cxn ang="0">
                  <a:pos x="21" y="0"/>
                </a:cxn>
                <a:cxn ang="0">
                  <a:pos x="21" y="2"/>
                </a:cxn>
                <a:cxn ang="0">
                  <a:pos x="21" y="17"/>
                </a:cxn>
                <a:cxn ang="0">
                  <a:pos x="0" y="35"/>
                </a:cxn>
                <a:cxn ang="0">
                  <a:pos x="52" y="35"/>
                </a:cxn>
                <a:cxn ang="0">
                  <a:pos x="32" y="17"/>
                </a:cxn>
              </a:cxnLst>
              <a:rect l="0" t="0" r="r" b="b"/>
              <a:pathLst>
                <a:path w="52" h="35">
                  <a:moveTo>
                    <a:pt x="32" y="17"/>
                  </a:moveTo>
                  <a:cubicBezTo>
                    <a:pt x="32" y="2"/>
                    <a:pt x="32" y="2"/>
                    <a:pt x="32" y="2"/>
                  </a:cubicBezTo>
                  <a:cubicBezTo>
                    <a:pt x="32" y="1"/>
                    <a:pt x="32" y="1"/>
                    <a:pt x="32" y="0"/>
                  </a:cubicBezTo>
                  <a:cubicBezTo>
                    <a:pt x="30" y="0"/>
                    <a:pt x="28" y="0"/>
                    <a:pt x="26" y="0"/>
                  </a:cubicBezTo>
                  <a:cubicBezTo>
                    <a:pt x="24" y="0"/>
                    <a:pt x="23" y="0"/>
                    <a:pt x="21" y="0"/>
                  </a:cubicBezTo>
                  <a:cubicBezTo>
                    <a:pt x="21" y="1"/>
                    <a:pt x="21" y="1"/>
                    <a:pt x="21" y="2"/>
                  </a:cubicBezTo>
                  <a:cubicBezTo>
                    <a:pt x="21" y="17"/>
                    <a:pt x="21" y="17"/>
                    <a:pt x="21" y="17"/>
                  </a:cubicBezTo>
                  <a:cubicBezTo>
                    <a:pt x="9" y="19"/>
                    <a:pt x="0" y="26"/>
                    <a:pt x="0" y="35"/>
                  </a:cubicBezTo>
                  <a:cubicBezTo>
                    <a:pt x="52" y="35"/>
                    <a:pt x="52" y="35"/>
                    <a:pt x="52" y="35"/>
                  </a:cubicBezTo>
                  <a:cubicBezTo>
                    <a:pt x="52" y="27"/>
                    <a:pt x="43" y="19"/>
                    <a:pt x="32" y="17"/>
                  </a:cubicBezTo>
                  <a:close/>
                </a:path>
              </a:pathLst>
            </a:custGeom>
            <a:solidFill>
              <a:schemeClr val="tx2"/>
            </a:solidFill>
            <a:ln w="9525">
              <a:noFill/>
              <a:round/>
              <a:headEnd/>
              <a:tailEnd/>
            </a:ln>
          </p:spPr>
          <p:txBody>
            <a:bodyPr anchor="ctr"/>
            <a:lstStyle/>
            <a:p>
              <a:pPr algn="ctr"/>
              <a:endParaRPr>
                <a:cs typeface="+mn-ea"/>
                <a:sym typeface="+mn-lt"/>
              </a:endParaRPr>
            </a:p>
          </p:txBody>
        </p:sp>
        <p:sp>
          <p:nvSpPr>
            <p:cNvPr id="51" name="Freeform: Shape 11"/>
            <p:cNvSpPr>
              <a:spLocks/>
            </p:cNvSpPr>
            <p:nvPr/>
          </p:nvSpPr>
          <p:spPr bwMode="auto">
            <a:xfrm flipH="1">
              <a:off x="727578" y="1157099"/>
              <a:ext cx="469423" cy="448663"/>
            </a:xfrm>
            <a:custGeom>
              <a:avLst/>
              <a:gdLst/>
              <a:ahLst/>
              <a:cxnLst>
                <a:cxn ang="0">
                  <a:pos x="53" y="93"/>
                </a:cxn>
                <a:cxn ang="0">
                  <a:pos x="110" y="49"/>
                </a:cxn>
                <a:cxn ang="0">
                  <a:pos x="110" y="0"/>
                </a:cxn>
                <a:cxn ang="0">
                  <a:pos x="0" y="93"/>
                </a:cxn>
                <a:cxn ang="0">
                  <a:pos x="53" y="93"/>
                </a:cxn>
              </a:cxnLst>
              <a:rect l="0" t="0" r="r" b="b"/>
              <a:pathLst>
                <a:path w="110" h="93">
                  <a:moveTo>
                    <a:pt x="53" y="93"/>
                  </a:moveTo>
                  <a:cubicBezTo>
                    <a:pt x="66" y="68"/>
                    <a:pt x="83" y="51"/>
                    <a:pt x="110" y="49"/>
                  </a:cubicBezTo>
                  <a:cubicBezTo>
                    <a:pt x="110" y="0"/>
                    <a:pt x="110" y="0"/>
                    <a:pt x="110" y="0"/>
                  </a:cubicBezTo>
                  <a:cubicBezTo>
                    <a:pt x="59" y="2"/>
                    <a:pt x="16" y="41"/>
                    <a:pt x="0" y="93"/>
                  </a:cubicBezTo>
                  <a:lnTo>
                    <a:pt x="53" y="93"/>
                  </a:lnTo>
                  <a:close/>
                </a:path>
              </a:pathLst>
            </a:custGeom>
            <a:solidFill>
              <a:schemeClr val="tx2"/>
            </a:solidFill>
            <a:ln w="9525">
              <a:noFill/>
              <a:round/>
              <a:headEnd/>
              <a:tailEnd/>
            </a:ln>
          </p:spPr>
          <p:txBody>
            <a:bodyPr anchor="ctr"/>
            <a:lstStyle/>
            <a:p>
              <a:pPr algn="ctr"/>
              <a:endParaRPr>
                <a:cs typeface="+mn-ea"/>
                <a:sym typeface="+mn-lt"/>
              </a:endParaRPr>
            </a:p>
          </p:txBody>
        </p:sp>
        <p:sp>
          <p:nvSpPr>
            <p:cNvPr id="52" name="Freeform: Shape 12"/>
            <p:cNvSpPr>
              <a:spLocks/>
            </p:cNvSpPr>
            <p:nvPr/>
          </p:nvSpPr>
          <p:spPr bwMode="auto">
            <a:xfrm flipH="1">
              <a:off x="952508" y="1630534"/>
              <a:ext cx="276276" cy="41289"/>
            </a:xfrm>
            <a:custGeom>
              <a:avLst/>
              <a:gdLst/>
              <a:ahLst/>
              <a:cxnLst>
                <a:cxn ang="0">
                  <a:pos x="64" y="4"/>
                </a:cxn>
                <a:cxn ang="0">
                  <a:pos x="57" y="9"/>
                </a:cxn>
                <a:cxn ang="0">
                  <a:pos x="7" y="9"/>
                </a:cxn>
                <a:cxn ang="0">
                  <a:pos x="0" y="4"/>
                </a:cxn>
                <a:cxn ang="0">
                  <a:pos x="7" y="0"/>
                </a:cxn>
                <a:cxn ang="0">
                  <a:pos x="57" y="0"/>
                </a:cxn>
                <a:cxn ang="0">
                  <a:pos x="64" y="4"/>
                </a:cxn>
              </a:cxnLst>
              <a:rect l="0" t="0" r="r" b="b"/>
              <a:pathLst>
                <a:path w="64" h="9">
                  <a:moveTo>
                    <a:pt x="64" y="4"/>
                  </a:moveTo>
                  <a:cubicBezTo>
                    <a:pt x="64" y="7"/>
                    <a:pt x="61" y="9"/>
                    <a:pt x="57" y="9"/>
                  </a:cubicBezTo>
                  <a:cubicBezTo>
                    <a:pt x="7" y="9"/>
                    <a:pt x="7" y="9"/>
                    <a:pt x="7" y="9"/>
                  </a:cubicBezTo>
                  <a:cubicBezTo>
                    <a:pt x="3" y="9"/>
                    <a:pt x="0" y="7"/>
                    <a:pt x="0" y="4"/>
                  </a:cubicBezTo>
                  <a:cubicBezTo>
                    <a:pt x="0" y="2"/>
                    <a:pt x="3" y="0"/>
                    <a:pt x="7" y="0"/>
                  </a:cubicBezTo>
                  <a:cubicBezTo>
                    <a:pt x="57" y="0"/>
                    <a:pt x="57" y="0"/>
                    <a:pt x="57" y="0"/>
                  </a:cubicBezTo>
                  <a:cubicBezTo>
                    <a:pt x="61" y="0"/>
                    <a:pt x="64" y="2"/>
                    <a:pt x="64" y="4"/>
                  </a:cubicBezTo>
                  <a:close/>
                </a:path>
              </a:pathLst>
            </a:custGeom>
            <a:solidFill>
              <a:schemeClr val="tx2"/>
            </a:solidFill>
            <a:ln w="9525">
              <a:noFill/>
              <a:round/>
              <a:headEnd/>
              <a:tailEnd/>
            </a:ln>
          </p:spPr>
          <p:txBody>
            <a:bodyPr anchor="ctr"/>
            <a:lstStyle/>
            <a:p>
              <a:pPr algn="ctr"/>
              <a:endParaRPr>
                <a:cs typeface="+mn-ea"/>
                <a:sym typeface="+mn-lt"/>
              </a:endParaRPr>
            </a:p>
          </p:txBody>
        </p:sp>
      </p:grpSp>
      <p:sp>
        <p:nvSpPr>
          <p:cNvPr id="53" name="Freeform: Shape 13"/>
          <p:cNvSpPr>
            <a:spLocks/>
          </p:cNvSpPr>
          <p:nvPr/>
        </p:nvSpPr>
        <p:spPr bwMode="auto">
          <a:xfrm flipH="1">
            <a:off x="915836" y="1760697"/>
            <a:ext cx="398521" cy="666111"/>
          </a:xfrm>
          <a:custGeom>
            <a:avLst/>
            <a:gdLst/>
            <a:ahLst/>
            <a:cxnLst>
              <a:cxn ang="0">
                <a:pos x="52" y="0"/>
              </a:cxn>
              <a:cxn ang="0">
                <a:pos x="1" y="87"/>
              </a:cxn>
              <a:cxn ang="0">
                <a:pos x="44" y="136"/>
              </a:cxn>
              <a:cxn ang="0">
                <a:pos x="92" y="95"/>
              </a:cxn>
              <a:cxn ang="0">
                <a:pos x="52" y="0"/>
              </a:cxn>
              <a:cxn ang="0">
                <a:pos x="23" y="108"/>
              </a:cxn>
              <a:cxn ang="0">
                <a:pos x="11" y="91"/>
              </a:cxn>
              <a:cxn ang="0">
                <a:pos x="23" y="75"/>
              </a:cxn>
              <a:cxn ang="0">
                <a:pos x="36" y="91"/>
              </a:cxn>
              <a:cxn ang="0">
                <a:pos x="23" y="108"/>
              </a:cxn>
            </a:cxnLst>
            <a:rect l="0" t="0" r="r" b="b"/>
            <a:pathLst>
              <a:path w="93" h="138">
                <a:moveTo>
                  <a:pt x="52" y="0"/>
                </a:moveTo>
                <a:cubicBezTo>
                  <a:pt x="34" y="36"/>
                  <a:pt x="3" y="63"/>
                  <a:pt x="1" y="87"/>
                </a:cubicBezTo>
                <a:cubicBezTo>
                  <a:pt x="0" y="112"/>
                  <a:pt x="19" y="134"/>
                  <a:pt x="44" y="136"/>
                </a:cubicBezTo>
                <a:cubicBezTo>
                  <a:pt x="69" y="138"/>
                  <a:pt x="90" y="120"/>
                  <a:pt x="92" y="95"/>
                </a:cubicBezTo>
                <a:cubicBezTo>
                  <a:pt x="93" y="70"/>
                  <a:pt x="68" y="40"/>
                  <a:pt x="52" y="0"/>
                </a:cubicBezTo>
                <a:close/>
                <a:moveTo>
                  <a:pt x="23" y="108"/>
                </a:moveTo>
                <a:cubicBezTo>
                  <a:pt x="16" y="108"/>
                  <a:pt x="11" y="101"/>
                  <a:pt x="11" y="91"/>
                </a:cubicBezTo>
                <a:cubicBezTo>
                  <a:pt x="11" y="82"/>
                  <a:pt x="16" y="75"/>
                  <a:pt x="23" y="75"/>
                </a:cubicBezTo>
                <a:cubicBezTo>
                  <a:pt x="30" y="75"/>
                  <a:pt x="36" y="82"/>
                  <a:pt x="36" y="91"/>
                </a:cubicBezTo>
                <a:cubicBezTo>
                  <a:pt x="36" y="101"/>
                  <a:pt x="30" y="108"/>
                  <a:pt x="23" y="108"/>
                </a:cubicBezTo>
                <a:close/>
              </a:path>
            </a:pathLst>
          </a:custGeom>
          <a:solidFill>
            <a:srgbClr val="5EA3E7"/>
          </a:solidFill>
          <a:ln w="9525">
            <a:noFill/>
            <a:round/>
            <a:headEnd/>
            <a:tailEnd/>
          </a:ln>
        </p:spPr>
        <p:txBody>
          <a:bodyPr anchor="ctr"/>
          <a:lstStyle/>
          <a:p>
            <a:pPr algn="ctr"/>
            <a:endParaRPr>
              <a:cs typeface="+mn-ea"/>
              <a:sym typeface="+mn-lt"/>
            </a:endParaRPr>
          </a:p>
        </p:txBody>
      </p:sp>
      <p:grpSp>
        <p:nvGrpSpPr>
          <p:cNvPr id="5" name="Group 14"/>
          <p:cNvGrpSpPr/>
          <p:nvPr/>
        </p:nvGrpSpPr>
        <p:grpSpPr>
          <a:xfrm>
            <a:off x="1760132" y="2109713"/>
            <a:ext cx="971549" cy="1428749"/>
            <a:chOff x="4992688" y="0"/>
            <a:chExt cx="615950" cy="865188"/>
          </a:xfrm>
          <a:solidFill>
            <a:schemeClr val="accent4"/>
          </a:solidFill>
        </p:grpSpPr>
        <p:sp>
          <p:nvSpPr>
            <p:cNvPr id="42" name="Freeform: Shape 15"/>
            <p:cNvSpPr>
              <a:spLocks/>
            </p:cNvSpPr>
            <p:nvPr/>
          </p:nvSpPr>
          <p:spPr bwMode="auto">
            <a:xfrm>
              <a:off x="5002213" y="665163"/>
              <a:ext cx="544513" cy="200025"/>
            </a:xfrm>
            <a:custGeom>
              <a:avLst/>
              <a:gdLst/>
              <a:ahLst/>
              <a:cxnLst>
                <a:cxn ang="0">
                  <a:pos x="23" y="32"/>
                </a:cxn>
                <a:cxn ang="0">
                  <a:pos x="43" y="17"/>
                </a:cxn>
                <a:cxn ang="0">
                  <a:pos x="52" y="19"/>
                </a:cxn>
                <a:cxn ang="0">
                  <a:pos x="73" y="12"/>
                </a:cxn>
                <a:cxn ang="0">
                  <a:pos x="73" y="12"/>
                </a:cxn>
                <a:cxn ang="0">
                  <a:pos x="90" y="3"/>
                </a:cxn>
                <a:cxn ang="0">
                  <a:pos x="100" y="6"/>
                </a:cxn>
                <a:cxn ang="0">
                  <a:pos x="123" y="0"/>
                </a:cxn>
                <a:cxn ang="0">
                  <a:pos x="164" y="26"/>
                </a:cxn>
                <a:cxn ang="0">
                  <a:pos x="180" y="39"/>
                </a:cxn>
                <a:cxn ang="0">
                  <a:pos x="196" y="68"/>
                </a:cxn>
                <a:cxn ang="0">
                  <a:pos x="195" y="72"/>
                </a:cxn>
                <a:cxn ang="0">
                  <a:pos x="1" y="72"/>
                </a:cxn>
                <a:cxn ang="0">
                  <a:pos x="0" y="65"/>
                </a:cxn>
                <a:cxn ang="0">
                  <a:pos x="23" y="32"/>
                </a:cxn>
              </a:cxnLst>
              <a:rect l="0" t="0" r="r" b="b"/>
              <a:pathLst>
                <a:path w="196" h="72">
                  <a:moveTo>
                    <a:pt x="23" y="32"/>
                  </a:moveTo>
                  <a:cubicBezTo>
                    <a:pt x="25" y="24"/>
                    <a:pt x="33" y="17"/>
                    <a:pt x="43" y="17"/>
                  </a:cubicBezTo>
                  <a:cubicBezTo>
                    <a:pt x="46" y="17"/>
                    <a:pt x="49" y="18"/>
                    <a:pt x="52" y="19"/>
                  </a:cubicBezTo>
                  <a:cubicBezTo>
                    <a:pt x="58" y="15"/>
                    <a:pt x="65" y="12"/>
                    <a:pt x="73" y="12"/>
                  </a:cubicBezTo>
                  <a:cubicBezTo>
                    <a:pt x="73" y="12"/>
                    <a:pt x="73" y="12"/>
                    <a:pt x="73" y="12"/>
                  </a:cubicBezTo>
                  <a:cubicBezTo>
                    <a:pt x="76" y="7"/>
                    <a:pt x="82" y="3"/>
                    <a:pt x="90" y="3"/>
                  </a:cubicBezTo>
                  <a:cubicBezTo>
                    <a:pt x="94" y="3"/>
                    <a:pt x="97" y="4"/>
                    <a:pt x="100" y="6"/>
                  </a:cubicBezTo>
                  <a:cubicBezTo>
                    <a:pt x="107" y="2"/>
                    <a:pt x="115" y="0"/>
                    <a:pt x="123" y="0"/>
                  </a:cubicBezTo>
                  <a:cubicBezTo>
                    <a:pt x="142" y="0"/>
                    <a:pt x="159" y="11"/>
                    <a:pt x="164" y="26"/>
                  </a:cubicBezTo>
                  <a:cubicBezTo>
                    <a:pt x="172" y="27"/>
                    <a:pt x="179" y="32"/>
                    <a:pt x="180" y="39"/>
                  </a:cubicBezTo>
                  <a:cubicBezTo>
                    <a:pt x="189" y="45"/>
                    <a:pt x="196" y="56"/>
                    <a:pt x="196" y="68"/>
                  </a:cubicBezTo>
                  <a:cubicBezTo>
                    <a:pt x="196" y="70"/>
                    <a:pt x="195" y="71"/>
                    <a:pt x="195" y="72"/>
                  </a:cubicBezTo>
                  <a:cubicBezTo>
                    <a:pt x="1" y="72"/>
                    <a:pt x="1" y="72"/>
                    <a:pt x="1" y="72"/>
                  </a:cubicBezTo>
                  <a:cubicBezTo>
                    <a:pt x="1" y="70"/>
                    <a:pt x="0" y="68"/>
                    <a:pt x="0" y="65"/>
                  </a:cubicBezTo>
                  <a:cubicBezTo>
                    <a:pt x="0" y="50"/>
                    <a:pt x="10" y="37"/>
                    <a:pt x="23" y="32"/>
                  </a:cubicBezTo>
                  <a:close/>
                </a:path>
              </a:pathLst>
            </a:custGeom>
            <a:grpFill/>
            <a:ln w="9525">
              <a:noFill/>
              <a:round/>
              <a:headEnd/>
              <a:tailEnd/>
            </a:ln>
          </p:spPr>
          <p:txBody>
            <a:bodyPr anchor="ctr"/>
            <a:lstStyle/>
            <a:p>
              <a:pPr algn="ctr"/>
              <a:endParaRPr>
                <a:cs typeface="+mn-ea"/>
                <a:sym typeface="+mn-lt"/>
              </a:endParaRPr>
            </a:p>
          </p:txBody>
        </p:sp>
        <p:sp>
          <p:nvSpPr>
            <p:cNvPr id="43" name="Freeform: Shape 16"/>
            <p:cNvSpPr>
              <a:spLocks/>
            </p:cNvSpPr>
            <p:nvPr/>
          </p:nvSpPr>
          <p:spPr bwMode="auto">
            <a:xfrm>
              <a:off x="4992688" y="0"/>
              <a:ext cx="615950" cy="661988"/>
            </a:xfrm>
            <a:custGeom>
              <a:avLst/>
              <a:gdLst/>
              <a:ahLst/>
              <a:cxnLst>
                <a:cxn ang="0">
                  <a:pos x="127" y="126"/>
                </a:cxn>
                <a:cxn ang="0">
                  <a:pos x="188" y="87"/>
                </a:cxn>
                <a:cxn ang="0">
                  <a:pos x="105" y="158"/>
                </a:cxn>
                <a:cxn ang="0">
                  <a:pos x="37" y="37"/>
                </a:cxn>
                <a:cxn ang="0">
                  <a:pos x="102" y="109"/>
                </a:cxn>
                <a:cxn ang="0">
                  <a:pos x="0" y="0"/>
                </a:cxn>
                <a:cxn ang="0">
                  <a:pos x="89" y="119"/>
                </a:cxn>
                <a:cxn ang="0">
                  <a:pos x="92" y="127"/>
                </a:cxn>
                <a:cxn ang="0">
                  <a:pos x="98" y="195"/>
                </a:cxn>
                <a:cxn ang="0">
                  <a:pos x="40" y="169"/>
                </a:cxn>
                <a:cxn ang="0">
                  <a:pos x="85" y="183"/>
                </a:cxn>
                <a:cxn ang="0">
                  <a:pos x="15" y="163"/>
                </a:cxn>
                <a:cxn ang="0">
                  <a:pos x="79" y="187"/>
                </a:cxn>
                <a:cxn ang="0">
                  <a:pos x="98" y="203"/>
                </a:cxn>
                <a:cxn ang="0">
                  <a:pos x="97" y="236"/>
                </a:cxn>
                <a:cxn ang="0">
                  <a:pos x="103" y="238"/>
                </a:cxn>
                <a:cxn ang="0">
                  <a:pos x="113" y="235"/>
                </a:cxn>
                <a:cxn ang="0">
                  <a:pos x="107" y="168"/>
                </a:cxn>
                <a:cxn ang="0">
                  <a:pos x="139" y="127"/>
                </a:cxn>
                <a:cxn ang="0">
                  <a:pos x="221" y="69"/>
                </a:cxn>
                <a:cxn ang="0">
                  <a:pos x="127" y="126"/>
                </a:cxn>
              </a:cxnLst>
              <a:rect l="0" t="0" r="r" b="b"/>
              <a:pathLst>
                <a:path w="221" h="238">
                  <a:moveTo>
                    <a:pt x="127" y="126"/>
                  </a:moveTo>
                  <a:cubicBezTo>
                    <a:pt x="157" y="87"/>
                    <a:pt x="188" y="87"/>
                    <a:pt x="188" y="87"/>
                  </a:cubicBezTo>
                  <a:cubicBezTo>
                    <a:pt x="149" y="103"/>
                    <a:pt x="112" y="148"/>
                    <a:pt x="105" y="158"/>
                  </a:cubicBezTo>
                  <a:cubicBezTo>
                    <a:pt x="96" y="113"/>
                    <a:pt x="77" y="62"/>
                    <a:pt x="37" y="37"/>
                  </a:cubicBezTo>
                  <a:cubicBezTo>
                    <a:pt x="37" y="37"/>
                    <a:pt x="77" y="45"/>
                    <a:pt x="102" y="109"/>
                  </a:cubicBezTo>
                  <a:cubicBezTo>
                    <a:pt x="102" y="109"/>
                    <a:pt x="158" y="33"/>
                    <a:pt x="0" y="0"/>
                  </a:cubicBezTo>
                  <a:cubicBezTo>
                    <a:pt x="0" y="0"/>
                    <a:pt x="15" y="166"/>
                    <a:pt x="89" y="119"/>
                  </a:cubicBezTo>
                  <a:cubicBezTo>
                    <a:pt x="92" y="127"/>
                    <a:pt x="92" y="127"/>
                    <a:pt x="92" y="127"/>
                  </a:cubicBezTo>
                  <a:cubicBezTo>
                    <a:pt x="95" y="138"/>
                    <a:pt x="98" y="166"/>
                    <a:pt x="98" y="195"/>
                  </a:cubicBezTo>
                  <a:cubicBezTo>
                    <a:pt x="90" y="189"/>
                    <a:pt x="63" y="172"/>
                    <a:pt x="40" y="169"/>
                  </a:cubicBezTo>
                  <a:cubicBezTo>
                    <a:pt x="40" y="169"/>
                    <a:pt x="59" y="163"/>
                    <a:pt x="85" y="183"/>
                  </a:cubicBezTo>
                  <a:cubicBezTo>
                    <a:pt x="85" y="183"/>
                    <a:pt x="90" y="138"/>
                    <a:pt x="15" y="163"/>
                  </a:cubicBezTo>
                  <a:cubicBezTo>
                    <a:pt x="15" y="163"/>
                    <a:pt x="59" y="224"/>
                    <a:pt x="79" y="187"/>
                  </a:cubicBezTo>
                  <a:cubicBezTo>
                    <a:pt x="98" y="203"/>
                    <a:pt x="98" y="203"/>
                    <a:pt x="98" y="203"/>
                  </a:cubicBezTo>
                  <a:cubicBezTo>
                    <a:pt x="98" y="214"/>
                    <a:pt x="98" y="226"/>
                    <a:pt x="97" y="236"/>
                  </a:cubicBezTo>
                  <a:cubicBezTo>
                    <a:pt x="99" y="236"/>
                    <a:pt x="101" y="237"/>
                    <a:pt x="103" y="238"/>
                  </a:cubicBezTo>
                  <a:cubicBezTo>
                    <a:pt x="106" y="236"/>
                    <a:pt x="109" y="236"/>
                    <a:pt x="113" y="235"/>
                  </a:cubicBezTo>
                  <a:cubicBezTo>
                    <a:pt x="113" y="225"/>
                    <a:pt x="112" y="199"/>
                    <a:pt x="107" y="168"/>
                  </a:cubicBezTo>
                  <a:cubicBezTo>
                    <a:pt x="139" y="127"/>
                    <a:pt x="139" y="127"/>
                    <a:pt x="139" y="127"/>
                  </a:cubicBezTo>
                  <a:cubicBezTo>
                    <a:pt x="180" y="173"/>
                    <a:pt x="221" y="69"/>
                    <a:pt x="221" y="69"/>
                  </a:cubicBezTo>
                  <a:cubicBezTo>
                    <a:pt x="106" y="61"/>
                    <a:pt x="127" y="126"/>
                    <a:pt x="127" y="126"/>
                  </a:cubicBezTo>
                  <a:close/>
                </a:path>
              </a:pathLst>
            </a:custGeom>
            <a:grpFill/>
            <a:ln w="9525">
              <a:noFill/>
              <a:round/>
              <a:headEnd/>
              <a:tailEnd/>
            </a:ln>
          </p:spPr>
          <p:txBody>
            <a:bodyPr anchor="ctr"/>
            <a:lstStyle/>
            <a:p>
              <a:pPr algn="ctr"/>
              <a:endParaRPr>
                <a:cs typeface="+mn-ea"/>
                <a:sym typeface="+mn-lt"/>
              </a:endParaRPr>
            </a:p>
          </p:txBody>
        </p:sp>
      </p:grpSp>
      <p:grpSp>
        <p:nvGrpSpPr>
          <p:cNvPr id="6" name="Group 17"/>
          <p:cNvGrpSpPr/>
          <p:nvPr/>
        </p:nvGrpSpPr>
        <p:grpSpPr>
          <a:xfrm>
            <a:off x="3017430" y="2109713"/>
            <a:ext cx="971549" cy="1428749"/>
            <a:chOff x="4992688" y="0"/>
            <a:chExt cx="615950" cy="865188"/>
          </a:xfrm>
          <a:solidFill>
            <a:schemeClr val="accent1"/>
          </a:solidFill>
        </p:grpSpPr>
        <p:sp>
          <p:nvSpPr>
            <p:cNvPr id="40" name="Freeform: Shape 18"/>
            <p:cNvSpPr>
              <a:spLocks/>
            </p:cNvSpPr>
            <p:nvPr/>
          </p:nvSpPr>
          <p:spPr bwMode="auto">
            <a:xfrm>
              <a:off x="5002213" y="665163"/>
              <a:ext cx="544513" cy="200025"/>
            </a:xfrm>
            <a:custGeom>
              <a:avLst/>
              <a:gdLst/>
              <a:ahLst/>
              <a:cxnLst>
                <a:cxn ang="0">
                  <a:pos x="23" y="32"/>
                </a:cxn>
                <a:cxn ang="0">
                  <a:pos x="43" y="17"/>
                </a:cxn>
                <a:cxn ang="0">
                  <a:pos x="52" y="19"/>
                </a:cxn>
                <a:cxn ang="0">
                  <a:pos x="73" y="12"/>
                </a:cxn>
                <a:cxn ang="0">
                  <a:pos x="73" y="12"/>
                </a:cxn>
                <a:cxn ang="0">
                  <a:pos x="90" y="3"/>
                </a:cxn>
                <a:cxn ang="0">
                  <a:pos x="100" y="6"/>
                </a:cxn>
                <a:cxn ang="0">
                  <a:pos x="123" y="0"/>
                </a:cxn>
                <a:cxn ang="0">
                  <a:pos x="164" y="26"/>
                </a:cxn>
                <a:cxn ang="0">
                  <a:pos x="180" y="39"/>
                </a:cxn>
                <a:cxn ang="0">
                  <a:pos x="196" y="68"/>
                </a:cxn>
                <a:cxn ang="0">
                  <a:pos x="195" y="72"/>
                </a:cxn>
                <a:cxn ang="0">
                  <a:pos x="1" y="72"/>
                </a:cxn>
                <a:cxn ang="0">
                  <a:pos x="0" y="65"/>
                </a:cxn>
                <a:cxn ang="0">
                  <a:pos x="23" y="32"/>
                </a:cxn>
              </a:cxnLst>
              <a:rect l="0" t="0" r="r" b="b"/>
              <a:pathLst>
                <a:path w="196" h="72">
                  <a:moveTo>
                    <a:pt x="23" y="32"/>
                  </a:moveTo>
                  <a:cubicBezTo>
                    <a:pt x="25" y="24"/>
                    <a:pt x="33" y="17"/>
                    <a:pt x="43" y="17"/>
                  </a:cubicBezTo>
                  <a:cubicBezTo>
                    <a:pt x="46" y="17"/>
                    <a:pt x="49" y="18"/>
                    <a:pt x="52" y="19"/>
                  </a:cubicBezTo>
                  <a:cubicBezTo>
                    <a:pt x="58" y="15"/>
                    <a:pt x="65" y="12"/>
                    <a:pt x="73" y="12"/>
                  </a:cubicBezTo>
                  <a:cubicBezTo>
                    <a:pt x="73" y="12"/>
                    <a:pt x="73" y="12"/>
                    <a:pt x="73" y="12"/>
                  </a:cubicBezTo>
                  <a:cubicBezTo>
                    <a:pt x="76" y="7"/>
                    <a:pt x="82" y="3"/>
                    <a:pt x="90" y="3"/>
                  </a:cubicBezTo>
                  <a:cubicBezTo>
                    <a:pt x="94" y="3"/>
                    <a:pt x="97" y="4"/>
                    <a:pt x="100" y="6"/>
                  </a:cubicBezTo>
                  <a:cubicBezTo>
                    <a:pt x="107" y="2"/>
                    <a:pt x="115" y="0"/>
                    <a:pt x="123" y="0"/>
                  </a:cubicBezTo>
                  <a:cubicBezTo>
                    <a:pt x="142" y="0"/>
                    <a:pt x="159" y="11"/>
                    <a:pt x="164" y="26"/>
                  </a:cubicBezTo>
                  <a:cubicBezTo>
                    <a:pt x="172" y="27"/>
                    <a:pt x="179" y="32"/>
                    <a:pt x="180" y="39"/>
                  </a:cubicBezTo>
                  <a:cubicBezTo>
                    <a:pt x="189" y="45"/>
                    <a:pt x="196" y="56"/>
                    <a:pt x="196" y="68"/>
                  </a:cubicBezTo>
                  <a:cubicBezTo>
                    <a:pt x="196" y="70"/>
                    <a:pt x="195" y="71"/>
                    <a:pt x="195" y="72"/>
                  </a:cubicBezTo>
                  <a:cubicBezTo>
                    <a:pt x="1" y="72"/>
                    <a:pt x="1" y="72"/>
                    <a:pt x="1" y="72"/>
                  </a:cubicBezTo>
                  <a:cubicBezTo>
                    <a:pt x="1" y="70"/>
                    <a:pt x="0" y="68"/>
                    <a:pt x="0" y="65"/>
                  </a:cubicBezTo>
                  <a:cubicBezTo>
                    <a:pt x="0" y="50"/>
                    <a:pt x="10" y="37"/>
                    <a:pt x="23" y="32"/>
                  </a:cubicBezTo>
                  <a:close/>
                </a:path>
              </a:pathLst>
            </a:custGeom>
            <a:grpFill/>
            <a:ln w="9525">
              <a:noFill/>
              <a:round/>
              <a:headEnd/>
              <a:tailEnd/>
            </a:ln>
          </p:spPr>
          <p:txBody>
            <a:bodyPr anchor="ctr"/>
            <a:lstStyle/>
            <a:p>
              <a:pPr algn="ctr"/>
              <a:endParaRPr>
                <a:cs typeface="+mn-ea"/>
                <a:sym typeface="+mn-lt"/>
              </a:endParaRPr>
            </a:p>
          </p:txBody>
        </p:sp>
        <p:sp>
          <p:nvSpPr>
            <p:cNvPr id="41" name="Freeform: Shape 19"/>
            <p:cNvSpPr>
              <a:spLocks/>
            </p:cNvSpPr>
            <p:nvPr/>
          </p:nvSpPr>
          <p:spPr bwMode="auto">
            <a:xfrm>
              <a:off x="4992688" y="0"/>
              <a:ext cx="615950" cy="661988"/>
            </a:xfrm>
            <a:custGeom>
              <a:avLst/>
              <a:gdLst/>
              <a:ahLst/>
              <a:cxnLst>
                <a:cxn ang="0">
                  <a:pos x="127" y="126"/>
                </a:cxn>
                <a:cxn ang="0">
                  <a:pos x="188" y="87"/>
                </a:cxn>
                <a:cxn ang="0">
                  <a:pos x="105" y="158"/>
                </a:cxn>
                <a:cxn ang="0">
                  <a:pos x="37" y="37"/>
                </a:cxn>
                <a:cxn ang="0">
                  <a:pos x="102" y="109"/>
                </a:cxn>
                <a:cxn ang="0">
                  <a:pos x="0" y="0"/>
                </a:cxn>
                <a:cxn ang="0">
                  <a:pos x="89" y="119"/>
                </a:cxn>
                <a:cxn ang="0">
                  <a:pos x="92" y="127"/>
                </a:cxn>
                <a:cxn ang="0">
                  <a:pos x="98" y="195"/>
                </a:cxn>
                <a:cxn ang="0">
                  <a:pos x="40" y="169"/>
                </a:cxn>
                <a:cxn ang="0">
                  <a:pos x="85" y="183"/>
                </a:cxn>
                <a:cxn ang="0">
                  <a:pos x="15" y="163"/>
                </a:cxn>
                <a:cxn ang="0">
                  <a:pos x="79" y="187"/>
                </a:cxn>
                <a:cxn ang="0">
                  <a:pos x="98" y="203"/>
                </a:cxn>
                <a:cxn ang="0">
                  <a:pos x="97" y="236"/>
                </a:cxn>
                <a:cxn ang="0">
                  <a:pos x="103" y="238"/>
                </a:cxn>
                <a:cxn ang="0">
                  <a:pos x="113" y="235"/>
                </a:cxn>
                <a:cxn ang="0">
                  <a:pos x="107" y="168"/>
                </a:cxn>
                <a:cxn ang="0">
                  <a:pos x="139" y="127"/>
                </a:cxn>
                <a:cxn ang="0">
                  <a:pos x="221" y="69"/>
                </a:cxn>
                <a:cxn ang="0">
                  <a:pos x="127" y="126"/>
                </a:cxn>
              </a:cxnLst>
              <a:rect l="0" t="0" r="r" b="b"/>
              <a:pathLst>
                <a:path w="221" h="238">
                  <a:moveTo>
                    <a:pt x="127" y="126"/>
                  </a:moveTo>
                  <a:cubicBezTo>
                    <a:pt x="157" y="87"/>
                    <a:pt x="188" y="87"/>
                    <a:pt x="188" y="87"/>
                  </a:cubicBezTo>
                  <a:cubicBezTo>
                    <a:pt x="149" y="103"/>
                    <a:pt x="112" y="148"/>
                    <a:pt x="105" y="158"/>
                  </a:cubicBezTo>
                  <a:cubicBezTo>
                    <a:pt x="96" y="113"/>
                    <a:pt x="77" y="62"/>
                    <a:pt x="37" y="37"/>
                  </a:cubicBezTo>
                  <a:cubicBezTo>
                    <a:pt x="37" y="37"/>
                    <a:pt x="77" y="45"/>
                    <a:pt x="102" y="109"/>
                  </a:cubicBezTo>
                  <a:cubicBezTo>
                    <a:pt x="102" y="109"/>
                    <a:pt x="158" y="33"/>
                    <a:pt x="0" y="0"/>
                  </a:cubicBezTo>
                  <a:cubicBezTo>
                    <a:pt x="0" y="0"/>
                    <a:pt x="15" y="166"/>
                    <a:pt x="89" y="119"/>
                  </a:cubicBezTo>
                  <a:cubicBezTo>
                    <a:pt x="92" y="127"/>
                    <a:pt x="92" y="127"/>
                    <a:pt x="92" y="127"/>
                  </a:cubicBezTo>
                  <a:cubicBezTo>
                    <a:pt x="95" y="138"/>
                    <a:pt x="98" y="166"/>
                    <a:pt x="98" y="195"/>
                  </a:cubicBezTo>
                  <a:cubicBezTo>
                    <a:pt x="90" y="189"/>
                    <a:pt x="63" y="172"/>
                    <a:pt x="40" y="169"/>
                  </a:cubicBezTo>
                  <a:cubicBezTo>
                    <a:pt x="40" y="169"/>
                    <a:pt x="59" y="163"/>
                    <a:pt x="85" y="183"/>
                  </a:cubicBezTo>
                  <a:cubicBezTo>
                    <a:pt x="85" y="183"/>
                    <a:pt x="90" y="138"/>
                    <a:pt x="15" y="163"/>
                  </a:cubicBezTo>
                  <a:cubicBezTo>
                    <a:pt x="15" y="163"/>
                    <a:pt x="59" y="224"/>
                    <a:pt x="79" y="187"/>
                  </a:cubicBezTo>
                  <a:cubicBezTo>
                    <a:pt x="98" y="203"/>
                    <a:pt x="98" y="203"/>
                    <a:pt x="98" y="203"/>
                  </a:cubicBezTo>
                  <a:cubicBezTo>
                    <a:pt x="98" y="214"/>
                    <a:pt x="98" y="226"/>
                    <a:pt x="97" y="236"/>
                  </a:cubicBezTo>
                  <a:cubicBezTo>
                    <a:pt x="99" y="236"/>
                    <a:pt x="101" y="237"/>
                    <a:pt x="103" y="238"/>
                  </a:cubicBezTo>
                  <a:cubicBezTo>
                    <a:pt x="106" y="236"/>
                    <a:pt x="109" y="236"/>
                    <a:pt x="113" y="235"/>
                  </a:cubicBezTo>
                  <a:cubicBezTo>
                    <a:pt x="113" y="225"/>
                    <a:pt x="112" y="199"/>
                    <a:pt x="107" y="168"/>
                  </a:cubicBezTo>
                  <a:cubicBezTo>
                    <a:pt x="139" y="127"/>
                    <a:pt x="139" y="127"/>
                    <a:pt x="139" y="127"/>
                  </a:cubicBezTo>
                  <a:cubicBezTo>
                    <a:pt x="180" y="173"/>
                    <a:pt x="221" y="69"/>
                    <a:pt x="221" y="69"/>
                  </a:cubicBezTo>
                  <a:cubicBezTo>
                    <a:pt x="106" y="61"/>
                    <a:pt x="127" y="126"/>
                    <a:pt x="127" y="126"/>
                  </a:cubicBezTo>
                  <a:close/>
                </a:path>
              </a:pathLst>
            </a:custGeom>
            <a:grpFill/>
            <a:ln w="9525">
              <a:noFill/>
              <a:round/>
              <a:headEnd/>
              <a:tailEnd/>
            </a:ln>
          </p:spPr>
          <p:txBody>
            <a:bodyPr anchor="ctr"/>
            <a:lstStyle/>
            <a:p>
              <a:pPr algn="ctr"/>
              <a:endParaRPr>
                <a:cs typeface="+mn-ea"/>
                <a:sym typeface="+mn-lt"/>
              </a:endParaRPr>
            </a:p>
          </p:txBody>
        </p:sp>
      </p:grpSp>
      <p:grpSp>
        <p:nvGrpSpPr>
          <p:cNvPr id="7" name="Group 20"/>
          <p:cNvGrpSpPr/>
          <p:nvPr/>
        </p:nvGrpSpPr>
        <p:grpSpPr>
          <a:xfrm>
            <a:off x="4217579" y="2109713"/>
            <a:ext cx="971549" cy="1428749"/>
            <a:chOff x="4992688" y="0"/>
            <a:chExt cx="615950" cy="865188"/>
          </a:xfrm>
          <a:solidFill>
            <a:schemeClr val="accent2"/>
          </a:solidFill>
        </p:grpSpPr>
        <p:sp>
          <p:nvSpPr>
            <p:cNvPr id="38" name="Freeform: Shape 21"/>
            <p:cNvSpPr>
              <a:spLocks/>
            </p:cNvSpPr>
            <p:nvPr/>
          </p:nvSpPr>
          <p:spPr bwMode="auto">
            <a:xfrm>
              <a:off x="5002213" y="665163"/>
              <a:ext cx="544513" cy="200025"/>
            </a:xfrm>
            <a:custGeom>
              <a:avLst/>
              <a:gdLst/>
              <a:ahLst/>
              <a:cxnLst>
                <a:cxn ang="0">
                  <a:pos x="23" y="32"/>
                </a:cxn>
                <a:cxn ang="0">
                  <a:pos x="43" y="17"/>
                </a:cxn>
                <a:cxn ang="0">
                  <a:pos x="52" y="19"/>
                </a:cxn>
                <a:cxn ang="0">
                  <a:pos x="73" y="12"/>
                </a:cxn>
                <a:cxn ang="0">
                  <a:pos x="73" y="12"/>
                </a:cxn>
                <a:cxn ang="0">
                  <a:pos x="90" y="3"/>
                </a:cxn>
                <a:cxn ang="0">
                  <a:pos x="100" y="6"/>
                </a:cxn>
                <a:cxn ang="0">
                  <a:pos x="123" y="0"/>
                </a:cxn>
                <a:cxn ang="0">
                  <a:pos x="164" y="26"/>
                </a:cxn>
                <a:cxn ang="0">
                  <a:pos x="180" y="39"/>
                </a:cxn>
                <a:cxn ang="0">
                  <a:pos x="196" y="68"/>
                </a:cxn>
                <a:cxn ang="0">
                  <a:pos x="195" y="72"/>
                </a:cxn>
                <a:cxn ang="0">
                  <a:pos x="1" y="72"/>
                </a:cxn>
                <a:cxn ang="0">
                  <a:pos x="0" y="65"/>
                </a:cxn>
                <a:cxn ang="0">
                  <a:pos x="23" y="32"/>
                </a:cxn>
              </a:cxnLst>
              <a:rect l="0" t="0" r="r" b="b"/>
              <a:pathLst>
                <a:path w="196" h="72">
                  <a:moveTo>
                    <a:pt x="23" y="32"/>
                  </a:moveTo>
                  <a:cubicBezTo>
                    <a:pt x="25" y="24"/>
                    <a:pt x="33" y="17"/>
                    <a:pt x="43" y="17"/>
                  </a:cubicBezTo>
                  <a:cubicBezTo>
                    <a:pt x="46" y="17"/>
                    <a:pt x="49" y="18"/>
                    <a:pt x="52" y="19"/>
                  </a:cubicBezTo>
                  <a:cubicBezTo>
                    <a:pt x="58" y="15"/>
                    <a:pt x="65" y="12"/>
                    <a:pt x="73" y="12"/>
                  </a:cubicBezTo>
                  <a:cubicBezTo>
                    <a:pt x="73" y="12"/>
                    <a:pt x="73" y="12"/>
                    <a:pt x="73" y="12"/>
                  </a:cubicBezTo>
                  <a:cubicBezTo>
                    <a:pt x="76" y="7"/>
                    <a:pt x="82" y="3"/>
                    <a:pt x="90" y="3"/>
                  </a:cubicBezTo>
                  <a:cubicBezTo>
                    <a:pt x="94" y="3"/>
                    <a:pt x="97" y="4"/>
                    <a:pt x="100" y="6"/>
                  </a:cubicBezTo>
                  <a:cubicBezTo>
                    <a:pt x="107" y="2"/>
                    <a:pt x="115" y="0"/>
                    <a:pt x="123" y="0"/>
                  </a:cubicBezTo>
                  <a:cubicBezTo>
                    <a:pt x="142" y="0"/>
                    <a:pt x="159" y="11"/>
                    <a:pt x="164" y="26"/>
                  </a:cubicBezTo>
                  <a:cubicBezTo>
                    <a:pt x="172" y="27"/>
                    <a:pt x="179" y="32"/>
                    <a:pt x="180" y="39"/>
                  </a:cubicBezTo>
                  <a:cubicBezTo>
                    <a:pt x="189" y="45"/>
                    <a:pt x="196" y="56"/>
                    <a:pt x="196" y="68"/>
                  </a:cubicBezTo>
                  <a:cubicBezTo>
                    <a:pt x="196" y="70"/>
                    <a:pt x="195" y="71"/>
                    <a:pt x="195" y="72"/>
                  </a:cubicBezTo>
                  <a:cubicBezTo>
                    <a:pt x="1" y="72"/>
                    <a:pt x="1" y="72"/>
                    <a:pt x="1" y="72"/>
                  </a:cubicBezTo>
                  <a:cubicBezTo>
                    <a:pt x="1" y="70"/>
                    <a:pt x="0" y="68"/>
                    <a:pt x="0" y="65"/>
                  </a:cubicBezTo>
                  <a:cubicBezTo>
                    <a:pt x="0" y="50"/>
                    <a:pt x="10" y="37"/>
                    <a:pt x="23" y="32"/>
                  </a:cubicBezTo>
                  <a:close/>
                </a:path>
              </a:pathLst>
            </a:custGeom>
            <a:grpFill/>
            <a:ln w="9525">
              <a:noFill/>
              <a:round/>
              <a:headEnd/>
              <a:tailEnd/>
            </a:ln>
          </p:spPr>
          <p:txBody>
            <a:bodyPr anchor="ctr"/>
            <a:lstStyle/>
            <a:p>
              <a:pPr algn="ctr"/>
              <a:endParaRPr>
                <a:cs typeface="+mn-ea"/>
                <a:sym typeface="+mn-lt"/>
              </a:endParaRPr>
            </a:p>
          </p:txBody>
        </p:sp>
        <p:sp>
          <p:nvSpPr>
            <p:cNvPr id="39" name="Freeform: Shape 22"/>
            <p:cNvSpPr>
              <a:spLocks/>
            </p:cNvSpPr>
            <p:nvPr/>
          </p:nvSpPr>
          <p:spPr bwMode="auto">
            <a:xfrm>
              <a:off x="4992688" y="0"/>
              <a:ext cx="615950" cy="661988"/>
            </a:xfrm>
            <a:custGeom>
              <a:avLst/>
              <a:gdLst/>
              <a:ahLst/>
              <a:cxnLst>
                <a:cxn ang="0">
                  <a:pos x="127" y="126"/>
                </a:cxn>
                <a:cxn ang="0">
                  <a:pos x="188" y="87"/>
                </a:cxn>
                <a:cxn ang="0">
                  <a:pos x="105" y="158"/>
                </a:cxn>
                <a:cxn ang="0">
                  <a:pos x="37" y="37"/>
                </a:cxn>
                <a:cxn ang="0">
                  <a:pos x="102" y="109"/>
                </a:cxn>
                <a:cxn ang="0">
                  <a:pos x="0" y="0"/>
                </a:cxn>
                <a:cxn ang="0">
                  <a:pos x="89" y="119"/>
                </a:cxn>
                <a:cxn ang="0">
                  <a:pos x="92" y="127"/>
                </a:cxn>
                <a:cxn ang="0">
                  <a:pos x="98" y="195"/>
                </a:cxn>
                <a:cxn ang="0">
                  <a:pos x="40" y="169"/>
                </a:cxn>
                <a:cxn ang="0">
                  <a:pos x="85" y="183"/>
                </a:cxn>
                <a:cxn ang="0">
                  <a:pos x="15" y="163"/>
                </a:cxn>
                <a:cxn ang="0">
                  <a:pos x="79" y="187"/>
                </a:cxn>
                <a:cxn ang="0">
                  <a:pos x="98" y="203"/>
                </a:cxn>
                <a:cxn ang="0">
                  <a:pos x="97" y="236"/>
                </a:cxn>
                <a:cxn ang="0">
                  <a:pos x="103" y="238"/>
                </a:cxn>
                <a:cxn ang="0">
                  <a:pos x="113" y="235"/>
                </a:cxn>
                <a:cxn ang="0">
                  <a:pos x="107" y="168"/>
                </a:cxn>
                <a:cxn ang="0">
                  <a:pos x="139" y="127"/>
                </a:cxn>
                <a:cxn ang="0">
                  <a:pos x="221" y="69"/>
                </a:cxn>
                <a:cxn ang="0">
                  <a:pos x="127" y="126"/>
                </a:cxn>
              </a:cxnLst>
              <a:rect l="0" t="0" r="r" b="b"/>
              <a:pathLst>
                <a:path w="221" h="238">
                  <a:moveTo>
                    <a:pt x="127" y="126"/>
                  </a:moveTo>
                  <a:cubicBezTo>
                    <a:pt x="157" y="87"/>
                    <a:pt x="188" y="87"/>
                    <a:pt x="188" y="87"/>
                  </a:cubicBezTo>
                  <a:cubicBezTo>
                    <a:pt x="149" y="103"/>
                    <a:pt x="112" y="148"/>
                    <a:pt x="105" y="158"/>
                  </a:cubicBezTo>
                  <a:cubicBezTo>
                    <a:pt x="96" y="113"/>
                    <a:pt x="77" y="62"/>
                    <a:pt x="37" y="37"/>
                  </a:cubicBezTo>
                  <a:cubicBezTo>
                    <a:pt x="37" y="37"/>
                    <a:pt x="77" y="45"/>
                    <a:pt x="102" y="109"/>
                  </a:cubicBezTo>
                  <a:cubicBezTo>
                    <a:pt x="102" y="109"/>
                    <a:pt x="158" y="33"/>
                    <a:pt x="0" y="0"/>
                  </a:cubicBezTo>
                  <a:cubicBezTo>
                    <a:pt x="0" y="0"/>
                    <a:pt x="15" y="166"/>
                    <a:pt x="89" y="119"/>
                  </a:cubicBezTo>
                  <a:cubicBezTo>
                    <a:pt x="92" y="127"/>
                    <a:pt x="92" y="127"/>
                    <a:pt x="92" y="127"/>
                  </a:cubicBezTo>
                  <a:cubicBezTo>
                    <a:pt x="95" y="138"/>
                    <a:pt x="98" y="166"/>
                    <a:pt x="98" y="195"/>
                  </a:cubicBezTo>
                  <a:cubicBezTo>
                    <a:pt x="90" y="189"/>
                    <a:pt x="63" y="172"/>
                    <a:pt x="40" y="169"/>
                  </a:cubicBezTo>
                  <a:cubicBezTo>
                    <a:pt x="40" y="169"/>
                    <a:pt x="59" y="163"/>
                    <a:pt x="85" y="183"/>
                  </a:cubicBezTo>
                  <a:cubicBezTo>
                    <a:pt x="85" y="183"/>
                    <a:pt x="90" y="138"/>
                    <a:pt x="15" y="163"/>
                  </a:cubicBezTo>
                  <a:cubicBezTo>
                    <a:pt x="15" y="163"/>
                    <a:pt x="59" y="224"/>
                    <a:pt x="79" y="187"/>
                  </a:cubicBezTo>
                  <a:cubicBezTo>
                    <a:pt x="98" y="203"/>
                    <a:pt x="98" y="203"/>
                    <a:pt x="98" y="203"/>
                  </a:cubicBezTo>
                  <a:cubicBezTo>
                    <a:pt x="98" y="214"/>
                    <a:pt x="98" y="226"/>
                    <a:pt x="97" y="236"/>
                  </a:cubicBezTo>
                  <a:cubicBezTo>
                    <a:pt x="99" y="236"/>
                    <a:pt x="101" y="237"/>
                    <a:pt x="103" y="238"/>
                  </a:cubicBezTo>
                  <a:cubicBezTo>
                    <a:pt x="106" y="236"/>
                    <a:pt x="109" y="236"/>
                    <a:pt x="113" y="235"/>
                  </a:cubicBezTo>
                  <a:cubicBezTo>
                    <a:pt x="113" y="225"/>
                    <a:pt x="112" y="199"/>
                    <a:pt x="107" y="168"/>
                  </a:cubicBezTo>
                  <a:cubicBezTo>
                    <a:pt x="139" y="127"/>
                    <a:pt x="139" y="127"/>
                    <a:pt x="139" y="127"/>
                  </a:cubicBezTo>
                  <a:cubicBezTo>
                    <a:pt x="180" y="173"/>
                    <a:pt x="221" y="69"/>
                    <a:pt x="221" y="69"/>
                  </a:cubicBezTo>
                  <a:cubicBezTo>
                    <a:pt x="106" y="61"/>
                    <a:pt x="127" y="126"/>
                    <a:pt x="127" y="126"/>
                  </a:cubicBezTo>
                  <a:close/>
                </a:path>
              </a:pathLst>
            </a:custGeom>
            <a:grpFill/>
            <a:ln w="9525">
              <a:noFill/>
              <a:round/>
              <a:headEnd/>
              <a:tailEnd/>
            </a:ln>
          </p:spPr>
          <p:txBody>
            <a:bodyPr anchor="ctr"/>
            <a:lstStyle/>
            <a:p>
              <a:pPr algn="ctr"/>
              <a:endParaRPr>
                <a:cs typeface="+mn-ea"/>
                <a:sym typeface="+mn-lt"/>
              </a:endParaRPr>
            </a:p>
          </p:txBody>
        </p:sp>
      </p:grpSp>
      <p:grpSp>
        <p:nvGrpSpPr>
          <p:cNvPr id="8" name="Group 23"/>
          <p:cNvGrpSpPr/>
          <p:nvPr/>
        </p:nvGrpSpPr>
        <p:grpSpPr>
          <a:xfrm>
            <a:off x="5474878" y="2109713"/>
            <a:ext cx="971549" cy="1428749"/>
            <a:chOff x="4992688" y="0"/>
            <a:chExt cx="615950" cy="865188"/>
          </a:xfrm>
          <a:solidFill>
            <a:schemeClr val="accent3"/>
          </a:solidFill>
        </p:grpSpPr>
        <p:sp>
          <p:nvSpPr>
            <p:cNvPr id="36" name="Freeform: Shape 24"/>
            <p:cNvSpPr>
              <a:spLocks/>
            </p:cNvSpPr>
            <p:nvPr/>
          </p:nvSpPr>
          <p:spPr bwMode="auto">
            <a:xfrm>
              <a:off x="5002213" y="665163"/>
              <a:ext cx="544513" cy="200025"/>
            </a:xfrm>
            <a:custGeom>
              <a:avLst/>
              <a:gdLst/>
              <a:ahLst/>
              <a:cxnLst>
                <a:cxn ang="0">
                  <a:pos x="23" y="32"/>
                </a:cxn>
                <a:cxn ang="0">
                  <a:pos x="43" y="17"/>
                </a:cxn>
                <a:cxn ang="0">
                  <a:pos x="52" y="19"/>
                </a:cxn>
                <a:cxn ang="0">
                  <a:pos x="73" y="12"/>
                </a:cxn>
                <a:cxn ang="0">
                  <a:pos x="73" y="12"/>
                </a:cxn>
                <a:cxn ang="0">
                  <a:pos x="90" y="3"/>
                </a:cxn>
                <a:cxn ang="0">
                  <a:pos x="100" y="6"/>
                </a:cxn>
                <a:cxn ang="0">
                  <a:pos x="123" y="0"/>
                </a:cxn>
                <a:cxn ang="0">
                  <a:pos x="164" y="26"/>
                </a:cxn>
                <a:cxn ang="0">
                  <a:pos x="180" y="39"/>
                </a:cxn>
                <a:cxn ang="0">
                  <a:pos x="196" y="68"/>
                </a:cxn>
                <a:cxn ang="0">
                  <a:pos x="195" y="72"/>
                </a:cxn>
                <a:cxn ang="0">
                  <a:pos x="1" y="72"/>
                </a:cxn>
                <a:cxn ang="0">
                  <a:pos x="0" y="65"/>
                </a:cxn>
                <a:cxn ang="0">
                  <a:pos x="23" y="32"/>
                </a:cxn>
              </a:cxnLst>
              <a:rect l="0" t="0" r="r" b="b"/>
              <a:pathLst>
                <a:path w="196" h="72">
                  <a:moveTo>
                    <a:pt x="23" y="32"/>
                  </a:moveTo>
                  <a:cubicBezTo>
                    <a:pt x="25" y="24"/>
                    <a:pt x="33" y="17"/>
                    <a:pt x="43" y="17"/>
                  </a:cubicBezTo>
                  <a:cubicBezTo>
                    <a:pt x="46" y="17"/>
                    <a:pt x="49" y="18"/>
                    <a:pt x="52" y="19"/>
                  </a:cubicBezTo>
                  <a:cubicBezTo>
                    <a:pt x="58" y="15"/>
                    <a:pt x="65" y="12"/>
                    <a:pt x="73" y="12"/>
                  </a:cubicBezTo>
                  <a:cubicBezTo>
                    <a:pt x="73" y="12"/>
                    <a:pt x="73" y="12"/>
                    <a:pt x="73" y="12"/>
                  </a:cubicBezTo>
                  <a:cubicBezTo>
                    <a:pt x="76" y="7"/>
                    <a:pt x="82" y="3"/>
                    <a:pt x="90" y="3"/>
                  </a:cubicBezTo>
                  <a:cubicBezTo>
                    <a:pt x="94" y="3"/>
                    <a:pt x="97" y="4"/>
                    <a:pt x="100" y="6"/>
                  </a:cubicBezTo>
                  <a:cubicBezTo>
                    <a:pt x="107" y="2"/>
                    <a:pt x="115" y="0"/>
                    <a:pt x="123" y="0"/>
                  </a:cubicBezTo>
                  <a:cubicBezTo>
                    <a:pt x="142" y="0"/>
                    <a:pt x="159" y="11"/>
                    <a:pt x="164" y="26"/>
                  </a:cubicBezTo>
                  <a:cubicBezTo>
                    <a:pt x="172" y="27"/>
                    <a:pt x="179" y="32"/>
                    <a:pt x="180" y="39"/>
                  </a:cubicBezTo>
                  <a:cubicBezTo>
                    <a:pt x="189" y="45"/>
                    <a:pt x="196" y="56"/>
                    <a:pt x="196" y="68"/>
                  </a:cubicBezTo>
                  <a:cubicBezTo>
                    <a:pt x="196" y="70"/>
                    <a:pt x="195" y="71"/>
                    <a:pt x="195" y="72"/>
                  </a:cubicBezTo>
                  <a:cubicBezTo>
                    <a:pt x="1" y="72"/>
                    <a:pt x="1" y="72"/>
                    <a:pt x="1" y="72"/>
                  </a:cubicBezTo>
                  <a:cubicBezTo>
                    <a:pt x="1" y="70"/>
                    <a:pt x="0" y="68"/>
                    <a:pt x="0" y="65"/>
                  </a:cubicBezTo>
                  <a:cubicBezTo>
                    <a:pt x="0" y="50"/>
                    <a:pt x="10" y="37"/>
                    <a:pt x="23" y="32"/>
                  </a:cubicBezTo>
                  <a:close/>
                </a:path>
              </a:pathLst>
            </a:custGeom>
            <a:grpFill/>
            <a:ln w="9525">
              <a:noFill/>
              <a:round/>
              <a:headEnd/>
              <a:tailEnd/>
            </a:ln>
          </p:spPr>
          <p:txBody>
            <a:bodyPr anchor="ctr"/>
            <a:lstStyle/>
            <a:p>
              <a:pPr algn="ctr"/>
              <a:endParaRPr>
                <a:cs typeface="+mn-ea"/>
                <a:sym typeface="+mn-lt"/>
              </a:endParaRPr>
            </a:p>
          </p:txBody>
        </p:sp>
        <p:sp>
          <p:nvSpPr>
            <p:cNvPr id="37" name="Freeform: Shape 25"/>
            <p:cNvSpPr>
              <a:spLocks/>
            </p:cNvSpPr>
            <p:nvPr/>
          </p:nvSpPr>
          <p:spPr bwMode="auto">
            <a:xfrm>
              <a:off x="4992688" y="0"/>
              <a:ext cx="615950" cy="661988"/>
            </a:xfrm>
            <a:custGeom>
              <a:avLst/>
              <a:gdLst/>
              <a:ahLst/>
              <a:cxnLst>
                <a:cxn ang="0">
                  <a:pos x="127" y="126"/>
                </a:cxn>
                <a:cxn ang="0">
                  <a:pos x="188" y="87"/>
                </a:cxn>
                <a:cxn ang="0">
                  <a:pos x="105" y="158"/>
                </a:cxn>
                <a:cxn ang="0">
                  <a:pos x="37" y="37"/>
                </a:cxn>
                <a:cxn ang="0">
                  <a:pos x="102" y="109"/>
                </a:cxn>
                <a:cxn ang="0">
                  <a:pos x="0" y="0"/>
                </a:cxn>
                <a:cxn ang="0">
                  <a:pos x="89" y="119"/>
                </a:cxn>
                <a:cxn ang="0">
                  <a:pos x="92" y="127"/>
                </a:cxn>
                <a:cxn ang="0">
                  <a:pos x="98" y="195"/>
                </a:cxn>
                <a:cxn ang="0">
                  <a:pos x="40" y="169"/>
                </a:cxn>
                <a:cxn ang="0">
                  <a:pos x="85" y="183"/>
                </a:cxn>
                <a:cxn ang="0">
                  <a:pos x="15" y="163"/>
                </a:cxn>
                <a:cxn ang="0">
                  <a:pos x="79" y="187"/>
                </a:cxn>
                <a:cxn ang="0">
                  <a:pos x="98" y="203"/>
                </a:cxn>
                <a:cxn ang="0">
                  <a:pos x="97" y="236"/>
                </a:cxn>
                <a:cxn ang="0">
                  <a:pos x="103" y="238"/>
                </a:cxn>
                <a:cxn ang="0">
                  <a:pos x="113" y="235"/>
                </a:cxn>
                <a:cxn ang="0">
                  <a:pos x="107" y="168"/>
                </a:cxn>
                <a:cxn ang="0">
                  <a:pos x="139" y="127"/>
                </a:cxn>
                <a:cxn ang="0">
                  <a:pos x="221" y="69"/>
                </a:cxn>
                <a:cxn ang="0">
                  <a:pos x="127" y="126"/>
                </a:cxn>
              </a:cxnLst>
              <a:rect l="0" t="0" r="r" b="b"/>
              <a:pathLst>
                <a:path w="221" h="238">
                  <a:moveTo>
                    <a:pt x="127" y="126"/>
                  </a:moveTo>
                  <a:cubicBezTo>
                    <a:pt x="157" y="87"/>
                    <a:pt x="188" y="87"/>
                    <a:pt x="188" y="87"/>
                  </a:cubicBezTo>
                  <a:cubicBezTo>
                    <a:pt x="149" y="103"/>
                    <a:pt x="112" y="148"/>
                    <a:pt x="105" y="158"/>
                  </a:cubicBezTo>
                  <a:cubicBezTo>
                    <a:pt x="96" y="113"/>
                    <a:pt x="77" y="62"/>
                    <a:pt x="37" y="37"/>
                  </a:cubicBezTo>
                  <a:cubicBezTo>
                    <a:pt x="37" y="37"/>
                    <a:pt x="77" y="45"/>
                    <a:pt x="102" y="109"/>
                  </a:cubicBezTo>
                  <a:cubicBezTo>
                    <a:pt x="102" y="109"/>
                    <a:pt x="158" y="33"/>
                    <a:pt x="0" y="0"/>
                  </a:cubicBezTo>
                  <a:cubicBezTo>
                    <a:pt x="0" y="0"/>
                    <a:pt x="15" y="166"/>
                    <a:pt x="89" y="119"/>
                  </a:cubicBezTo>
                  <a:cubicBezTo>
                    <a:pt x="92" y="127"/>
                    <a:pt x="92" y="127"/>
                    <a:pt x="92" y="127"/>
                  </a:cubicBezTo>
                  <a:cubicBezTo>
                    <a:pt x="95" y="138"/>
                    <a:pt x="98" y="166"/>
                    <a:pt x="98" y="195"/>
                  </a:cubicBezTo>
                  <a:cubicBezTo>
                    <a:pt x="90" y="189"/>
                    <a:pt x="63" y="172"/>
                    <a:pt x="40" y="169"/>
                  </a:cubicBezTo>
                  <a:cubicBezTo>
                    <a:pt x="40" y="169"/>
                    <a:pt x="59" y="163"/>
                    <a:pt x="85" y="183"/>
                  </a:cubicBezTo>
                  <a:cubicBezTo>
                    <a:pt x="85" y="183"/>
                    <a:pt x="90" y="138"/>
                    <a:pt x="15" y="163"/>
                  </a:cubicBezTo>
                  <a:cubicBezTo>
                    <a:pt x="15" y="163"/>
                    <a:pt x="59" y="224"/>
                    <a:pt x="79" y="187"/>
                  </a:cubicBezTo>
                  <a:cubicBezTo>
                    <a:pt x="98" y="203"/>
                    <a:pt x="98" y="203"/>
                    <a:pt x="98" y="203"/>
                  </a:cubicBezTo>
                  <a:cubicBezTo>
                    <a:pt x="98" y="214"/>
                    <a:pt x="98" y="226"/>
                    <a:pt x="97" y="236"/>
                  </a:cubicBezTo>
                  <a:cubicBezTo>
                    <a:pt x="99" y="236"/>
                    <a:pt x="101" y="237"/>
                    <a:pt x="103" y="238"/>
                  </a:cubicBezTo>
                  <a:cubicBezTo>
                    <a:pt x="106" y="236"/>
                    <a:pt x="109" y="236"/>
                    <a:pt x="113" y="235"/>
                  </a:cubicBezTo>
                  <a:cubicBezTo>
                    <a:pt x="113" y="225"/>
                    <a:pt x="112" y="199"/>
                    <a:pt x="107" y="168"/>
                  </a:cubicBezTo>
                  <a:cubicBezTo>
                    <a:pt x="139" y="127"/>
                    <a:pt x="139" y="127"/>
                    <a:pt x="139" y="127"/>
                  </a:cubicBezTo>
                  <a:cubicBezTo>
                    <a:pt x="180" y="173"/>
                    <a:pt x="221" y="69"/>
                    <a:pt x="221" y="69"/>
                  </a:cubicBezTo>
                  <a:cubicBezTo>
                    <a:pt x="106" y="61"/>
                    <a:pt x="127" y="126"/>
                    <a:pt x="127" y="126"/>
                  </a:cubicBezTo>
                  <a:close/>
                </a:path>
              </a:pathLst>
            </a:custGeom>
            <a:grpFill/>
            <a:ln w="9525">
              <a:noFill/>
              <a:round/>
              <a:headEnd/>
              <a:tailEnd/>
            </a:ln>
          </p:spPr>
          <p:txBody>
            <a:bodyPr anchor="ctr"/>
            <a:lstStyle/>
            <a:p>
              <a:pPr algn="ctr"/>
              <a:endParaRPr>
                <a:cs typeface="+mn-ea"/>
                <a:sym typeface="+mn-lt"/>
              </a:endParaRPr>
            </a:p>
          </p:txBody>
        </p:sp>
      </p:grpSp>
      <p:grpSp>
        <p:nvGrpSpPr>
          <p:cNvPr id="9" name="Group 26"/>
          <p:cNvGrpSpPr/>
          <p:nvPr/>
        </p:nvGrpSpPr>
        <p:grpSpPr>
          <a:xfrm>
            <a:off x="6764338" y="2105000"/>
            <a:ext cx="971549" cy="1428749"/>
            <a:chOff x="4992688" y="0"/>
            <a:chExt cx="615950" cy="865188"/>
          </a:xfrm>
          <a:solidFill>
            <a:schemeClr val="accent5"/>
          </a:solidFill>
        </p:grpSpPr>
        <p:sp>
          <p:nvSpPr>
            <p:cNvPr id="34" name="Freeform: Shape 27"/>
            <p:cNvSpPr>
              <a:spLocks/>
            </p:cNvSpPr>
            <p:nvPr/>
          </p:nvSpPr>
          <p:spPr bwMode="auto">
            <a:xfrm>
              <a:off x="5002213" y="665163"/>
              <a:ext cx="544513" cy="200025"/>
            </a:xfrm>
            <a:custGeom>
              <a:avLst/>
              <a:gdLst/>
              <a:ahLst/>
              <a:cxnLst>
                <a:cxn ang="0">
                  <a:pos x="23" y="32"/>
                </a:cxn>
                <a:cxn ang="0">
                  <a:pos x="43" y="17"/>
                </a:cxn>
                <a:cxn ang="0">
                  <a:pos x="52" y="19"/>
                </a:cxn>
                <a:cxn ang="0">
                  <a:pos x="73" y="12"/>
                </a:cxn>
                <a:cxn ang="0">
                  <a:pos x="73" y="12"/>
                </a:cxn>
                <a:cxn ang="0">
                  <a:pos x="90" y="3"/>
                </a:cxn>
                <a:cxn ang="0">
                  <a:pos x="100" y="6"/>
                </a:cxn>
                <a:cxn ang="0">
                  <a:pos x="123" y="0"/>
                </a:cxn>
                <a:cxn ang="0">
                  <a:pos x="164" y="26"/>
                </a:cxn>
                <a:cxn ang="0">
                  <a:pos x="180" y="39"/>
                </a:cxn>
                <a:cxn ang="0">
                  <a:pos x="196" y="68"/>
                </a:cxn>
                <a:cxn ang="0">
                  <a:pos x="195" y="72"/>
                </a:cxn>
                <a:cxn ang="0">
                  <a:pos x="1" y="72"/>
                </a:cxn>
                <a:cxn ang="0">
                  <a:pos x="0" y="65"/>
                </a:cxn>
                <a:cxn ang="0">
                  <a:pos x="23" y="32"/>
                </a:cxn>
              </a:cxnLst>
              <a:rect l="0" t="0" r="r" b="b"/>
              <a:pathLst>
                <a:path w="196" h="72">
                  <a:moveTo>
                    <a:pt x="23" y="32"/>
                  </a:moveTo>
                  <a:cubicBezTo>
                    <a:pt x="25" y="24"/>
                    <a:pt x="33" y="17"/>
                    <a:pt x="43" y="17"/>
                  </a:cubicBezTo>
                  <a:cubicBezTo>
                    <a:pt x="46" y="17"/>
                    <a:pt x="49" y="18"/>
                    <a:pt x="52" y="19"/>
                  </a:cubicBezTo>
                  <a:cubicBezTo>
                    <a:pt x="58" y="15"/>
                    <a:pt x="65" y="12"/>
                    <a:pt x="73" y="12"/>
                  </a:cubicBezTo>
                  <a:cubicBezTo>
                    <a:pt x="73" y="12"/>
                    <a:pt x="73" y="12"/>
                    <a:pt x="73" y="12"/>
                  </a:cubicBezTo>
                  <a:cubicBezTo>
                    <a:pt x="76" y="7"/>
                    <a:pt x="82" y="3"/>
                    <a:pt x="90" y="3"/>
                  </a:cubicBezTo>
                  <a:cubicBezTo>
                    <a:pt x="94" y="3"/>
                    <a:pt x="97" y="4"/>
                    <a:pt x="100" y="6"/>
                  </a:cubicBezTo>
                  <a:cubicBezTo>
                    <a:pt x="107" y="2"/>
                    <a:pt x="115" y="0"/>
                    <a:pt x="123" y="0"/>
                  </a:cubicBezTo>
                  <a:cubicBezTo>
                    <a:pt x="142" y="0"/>
                    <a:pt x="159" y="11"/>
                    <a:pt x="164" y="26"/>
                  </a:cubicBezTo>
                  <a:cubicBezTo>
                    <a:pt x="172" y="27"/>
                    <a:pt x="179" y="32"/>
                    <a:pt x="180" y="39"/>
                  </a:cubicBezTo>
                  <a:cubicBezTo>
                    <a:pt x="189" y="45"/>
                    <a:pt x="196" y="56"/>
                    <a:pt x="196" y="68"/>
                  </a:cubicBezTo>
                  <a:cubicBezTo>
                    <a:pt x="196" y="70"/>
                    <a:pt x="195" y="71"/>
                    <a:pt x="195" y="72"/>
                  </a:cubicBezTo>
                  <a:cubicBezTo>
                    <a:pt x="1" y="72"/>
                    <a:pt x="1" y="72"/>
                    <a:pt x="1" y="72"/>
                  </a:cubicBezTo>
                  <a:cubicBezTo>
                    <a:pt x="1" y="70"/>
                    <a:pt x="0" y="68"/>
                    <a:pt x="0" y="65"/>
                  </a:cubicBezTo>
                  <a:cubicBezTo>
                    <a:pt x="0" y="50"/>
                    <a:pt x="10" y="37"/>
                    <a:pt x="23" y="32"/>
                  </a:cubicBezTo>
                  <a:close/>
                </a:path>
              </a:pathLst>
            </a:custGeom>
            <a:grpFill/>
            <a:ln w="9525">
              <a:noFill/>
              <a:round/>
              <a:headEnd/>
              <a:tailEnd/>
            </a:ln>
          </p:spPr>
          <p:txBody>
            <a:bodyPr anchor="ctr"/>
            <a:lstStyle/>
            <a:p>
              <a:pPr algn="ctr"/>
              <a:endParaRPr>
                <a:cs typeface="+mn-ea"/>
                <a:sym typeface="+mn-lt"/>
              </a:endParaRPr>
            </a:p>
          </p:txBody>
        </p:sp>
        <p:sp>
          <p:nvSpPr>
            <p:cNvPr id="35" name="Freeform: Shape 28"/>
            <p:cNvSpPr>
              <a:spLocks/>
            </p:cNvSpPr>
            <p:nvPr/>
          </p:nvSpPr>
          <p:spPr bwMode="auto">
            <a:xfrm>
              <a:off x="4992688" y="0"/>
              <a:ext cx="615950" cy="661988"/>
            </a:xfrm>
            <a:custGeom>
              <a:avLst/>
              <a:gdLst/>
              <a:ahLst/>
              <a:cxnLst>
                <a:cxn ang="0">
                  <a:pos x="127" y="126"/>
                </a:cxn>
                <a:cxn ang="0">
                  <a:pos x="188" y="87"/>
                </a:cxn>
                <a:cxn ang="0">
                  <a:pos x="105" y="158"/>
                </a:cxn>
                <a:cxn ang="0">
                  <a:pos x="37" y="37"/>
                </a:cxn>
                <a:cxn ang="0">
                  <a:pos x="102" y="109"/>
                </a:cxn>
                <a:cxn ang="0">
                  <a:pos x="0" y="0"/>
                </a:cxn>
                <a:cxn ang="0">
                  <a:pos x="89" y="119"/>
                </a:cxn>
                <a:cxn ang="0">
                  <a:pos x="92" y="127"/>
                </a:cxn>
                <a:cxn ang="0">
                  <a:pos x="98" y="195"/>
                </a:cxn>
                <a:cxn ang="0">
                  <a:pos x="40" y="169"/>
                </a:cxn>
                <a:cxn ang="0">
                  <a:pos x="85" y="183"/>
                </a:cxn>
                <a:cxn ang="0">
                  <a:pos x="15" y="163"/>
                </a:cxn>
                <a:cxn ang="0">
                  <a:pos x="79" y="187"/>
                </a:cxn>
                <a:cxn ang="0">
                  <a:pos x="98" y="203"/>
                </a:cxn>
                <a:cxn ang="0">
                  <a:pos x="97" y="236"/>
                </a:cxn>
                <a:cxn ang="0">
                  <a:pos x="103" y="238"/>
                </a:cxn>
                <a:cxn ang="0">
                  <a:pos x="113" y="235"/>
                </a:cxn>
                <a:cxn ang="0">
                  <a:pos x="107" y="168"/>
                </a:cxn>
                <a:cxn ang="0">
                  <a:pos x="139" y="127"/>
                </a:cxn>
                <a:cxn ang="0">
                  <a:pos x="221" y="69"/>
                </a:cxn>
                <a:cxn ang="0">
                  <a:pos x="127" y="126"/>
                </a:cxn>
              </a:cxnLst>
              <a:rect l="0" t="0" r="r" b="b"/>
              <a:pathLst>
                <a:path w="221" h="238">
                  <a:moveTo>
                    <a:pt x="127" y="126"/>
                  </a:moveTo>
                  <a:cubicBezTo>
                    <a:pt x="157" y="87"/>
                    <a:pt x="188" y="87"/>
                    <a:pt x="188" y="87"/>
                  </a:cubicBezTo>
                  <a:cubicBezTo>
                    <a:pt x="149" y="103"/>
                    <a:pt x="112" y="148"/>
                    <a:pt x="105" y="158"/>
                  </a:cubicBezTo>
                  <a:cubicBezTo>
                    <a:pt x="96" y="113"/>
                    <a:pt x="77" y="62"/>
                    <a:pt x="37" y="37"/>
                  </a:cubicBezTo>
                  <a:cubicBezTo>
                    <a:pt x="37" y="37"/>
                    <a:pt x="77" y="45"/>
                    <a:pt x="102" y="109"/>
                  </a:cubicBezTo>
                  <a:cubicBezTo>
                    <a:pt x="102" y="109"/>
                    <a:pt x="158" y="33"/>
                    <a:pt x="0" y="0"/>
                  </a:cubicBezTo>
                  <a:cubicBezTo>
                    <a:pt x="0" y="0"/>
                    <a:pt x="15" y="166"/>
                    <a:pt x="89" y="119"/>
                  </a:cubicBezTo>
                  <a:cubicBezTo>
                    <a:pt x="92" y="127"/>
                    <a:pt x="92" y="127"/>
                    <a:pt x="92" y="127"/>
                  </a:cubicBezTo>
                  <a:cubicBezTo>
                    <a:pt x="95" y="138"/>
                    <a:pt x="98" y="166"/>
                    <a:pt x="98" y="195"/>
                  </a:cubicBezTo>
                  <a:cubicBezTo>
                    <a:pt x="90" y="189"/>
                    <a:pt x="63" y="172"/>
                    <a:pt x="40" y="169"/>
                  </a:cubicBezTo>
                  <a:cubicBezTo>
                    <a:pt x="40" y="169"/>
                    <a:pt x="59" y="163"/>
                    <a:pt x="85" y="183"/>
                  </a:cubicBezTo>
                  <a:cubicBezTo>
                    <a:pt x="85" y="183"/>
                    <a:pt x="90" y="138"/>
                    <a:pt x="15" y="163"/>
                  </a:cubicBezTo>
                  <a:cubicBezTo>
                    <a:pt x="15" y="163"/>
                    <a:pt x="59" y="224"/>
                    <a:pt x="79" y="187"/>
                  </a:cubicBezTo>
                  <a:cubicBezTo>
                    <a:pt x="98" y="203"/>
                    <a:pt x="98" y="203"/>
                    <a:pt x="98" y="203"/>
                  </a:cubicBezTo>
                  <a:cubicBezTo>
                    <a:pt x="98" y="214"/>
                    <a:pt x="98" y="226"/>
                    <a:pt x="97" y="236"/>
                  </a:cubicBezTo>
                  <a:cubicBezTo>
                    <a:pt x="99" y="236"/>
                    <a:pt x="101" y="237"/>
                    <a:pt x="103" y="238"/>
                  </a:cubicBezTo>
                  <a:cubicBezTo>
                    <a:pt x="106" y="236"/>
                    <a:pt x="109" y="236"/>
                    <a:pt x="113" y="235"/>
                  </a:cubicBezTo>
                  <a:cubicBezTo>
                    <a:pt x="113" y="225"/>
                    <a:pt x="112" y="199"/>
                    <a:pt x="107" y="168"/>
                  </a:cubicBezTo>
                  <a:cubicBezTo>
                    <a:pt x="139" y="127"/>
                    <a:pt x="139" y="127"/>
                    <a:pt x="139" y="127"/>
                  </a:cubicBezTo>
                  <a:cubicBezTo>
                    <a:pt x="180" y="173"/>
                    <a:pt x="221" y="69"/>
                    <a:pt x="221" y="69"/>
                  </a:cubicBezTo>
                  <a:cubicBezTo>
                    <a:pt x="106" y="61"/>
                    <a:pt x="127" y="126"/>
                    <a:pt x="127" y="126"/>
                  </a:cubicBezTo>
                  <a:close/>
                </a:path>
              </a:pathLst>
            </a:custGeom>
            <a:grpFill/>
            <a:ln w="9525">
              <a:noFill/>
              <a:round/>
              <a:headEnd/>
              <a:tailEnd/>
            </a:ln>
          </p:spPr>
          <p:txBody>
            <a:bodyPr anchor="ctr"/>
            <a:lstStyle/>
            <a:p>
              <a:pPr algn="ctr"/>
              <a:endParaRPr>
                <a:cs typeface="+mn-ea"/>
                <a:sym typeface="+mn-lt"/>
              </a:endParaRPr>
            </a:p>
          </p:txBody>
        </p:sp>
      </p:grpSp>
      <p:grpSp>
        <p:nvGrpSpPr>
          <p:cNvPr id="10" name="Group 29"/>
          <p:cNvGrpSpPr/>
          <p:nvPr/>
        </p:nvGrpSpPr>
        <p:grpSpPr>
          <a:xfrm>
            <a:off x="1941184" y="1622599"/>
            <a:ext cx="5308928" cy="322137"/>
            <a:chOff x="2588238" y="2807150"/>
            <a:chExt cx="7078578" cy="429517"/>
          </a:xfrm>
        </p:grpSpPr>
        <p:cxnSp>
          <p:nvCxnSpPr>
            <p:cNvPr id="27" name="Straight Connector 30"/>
            <p:cNvCxnSpPr/>
            <p:nvPr/>
          </p:nvCxnSpPr>
          <p:spPr>
            <a:xfrm>
              <a:off x="2588238" y="2807150"/>
              <a:ext cx="707857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28" name="Group 31"/>
            <p:cNvGrpSpPr/>
            <p:nvPr/>
          </p:nvGrpSpPr>
          <p:grpSpPr>
            <a:xfrm>
              <a:off x="2588654" y="2807150"/>
              <a:ext cx="7078162" cy="429517"/>
              <a:chOff x="2588654" y="2807150"/>
              <a:chExt cx="7078162" cy="429517"/>
            </a:xfrm>
          </p:grpSpPr>
          <p:cxnSp>
            <p:nvCxnSpPr>
              <p:cNvPr id="29" name="Straight Connector 32"/>
              <p:cNvCxnSpPr/>
              <p:nvPr/>
            </p:nvCxnSpPr>
            <p:spPr>
              <a:xfrm>
                <a:off x="2588654" y="2807150"/>
                <a:ext cx="0" cy="425447"/>
              </a:xfrm>
              <a:prstGeom prst="line">
                <a:avLst/>
              </a:prstGeom>
              <a:ln>
                <a:prstDash val="sysDash"/>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33"/>
              <p:cNvCxnSpPr/>
              <p:nvPr/>
            </p:nvCxnSpPr>
            <p:spPr>
              <a:xfrm>
                <a:off x="4681666" y="2807150"/>
                <a:ext cx="0" cy="425447"/>
              </a:xfrm>
              <a:prstGeom prst="line">
                <a:avLst/>
              </a:prstGeom>
              <a:ln>
                <a:prstDash val="sysDash"/>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4"/>
              <p:cNvCxnSpPr/>
              <p:nvPr/>
            </p:nvCxnSpPr>
            <p:spPr>
              <a:xfrm>
                <a:off x="6194776" y="2807150"/>
                <a:ext cx="0" cy="425447"/>
              </a:xfrm>
              <a:prstGeom prst="line">
                <a:avLst/>
              </a:prstGeom>
              <a:ln>
                <a:prstDash val="sysDash"/>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5"/>
              <p:cNvCxnSpPr/>
              <p:nvPr/>
            </p:nvCxnSpPr>
            <p:spPr>
              <a:xfrm>
                <a:off x="7750973" y="2811220"/>
                <a:ext cx="0" cy="425447"/>
              </a:xfrm>
              <a:prstGeom prst="line">
                <a:avLst/>
              </a:prstGeom>
              <a:ln>
                <a:prstDash val="sysDash"/>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6"/>
              <p:cNvCxnSpPr/>
              <p:nvPr/>
            </p:nvCxnSpPr>
            <p:spPr>
              <a:xfrm>
                <a:off x="9666816" y="2807150"/>
                <a:ext cx="0" cy="425447"/>
              </a:xfrm>
              <a:prstGeom prst="line">
                <a:avLst/>
              </a:prstGeom>
              <a:ln>
                <a:prstDash val="sysDash"/>
                <a:tailEnd type="oval"/>
              </a:ln>
            </p:spPr>
            <p:style>
              <a:lnRef idx="1">
                <a:schemeClr val="accent1"/>
              </a:lnRef>
              <a:fillRef idx="0">
                <a:schemeClr val="accent1"/>
              </a:fillRef>
              <a:effectRef idx="0">
                <a:schemeClr val="accent1"/>
              </a:effectRef>
              <a:fontRef idx="minor">
                <a:schemeClr val="tx1"/>
              </a:fontRef>
            </p:style>
          </p:cxnSp>
        </p:grpSp>
      </p:grpSp>
      <p:grpSp>
        <p:nvGrpSpPr>
          <p:cNvPr id="11" name="Group 37"/>
          <p:cNvGrpSpPr/>
          <p:nvPr/>
        </p:nvGrpSpPr>
        <p:grpSpPr>
          <a:xfrm>
            <a:off x="1574674" y="3787680"/>
            <a:ext cx="6291693" cy="657073"/>
            <a:chOff x="1446648" y="2161845"/>
            <a:chExt cx="11660559" cy="876100"/>
          </a:xfrm>
        </p:grpSpPr>
        <p:grpSp>
          <p:nvGrpSpPr>
            <p:cNvPr id="12" name="Group 38"/>
            <p:cNvGrpSpPr/>
            <p:nvPr/>
          </p:nvGrpSpPr>
          <p:grpSpPr>
            <a:xfrm>
              <a:off x="1446648" y="2161845"/>
              <a:ext cx="2213143" cy="876095"/>
              <a:chOff x="1732858" y="5001250"/>
              <a:chExt cx="2213143" cy="876095"/>
            </a:xfrm>
          </p:grpSpPr>
          <p:sp>
            <p:nvSpPr>
              <p:cNvPr id="25" name="TextBox 51"/>
              <p:cNvSpPr txBox="1">
                <a:spLocks/>
              </p:cNvSpPr>
              <p:nvPr/>
            </p:nvSpPr>
            <p:spPr bwMode="auto">
              <a:xfrm>
                <a:off x="1732858" y="5001250"/>
                <a:ext cx="2213143" cy="283030"/>
              </a:xfrm>
              <a:prstGeom prst="rect">
                <a:avLst/>
              </a:prstGeom>
              <a:noFill/>
              <a:ln w="9525">
                <a:noFill/>
                <a:miter lim="800000"/>
                <a:headEnd/>
                <a:tailEnd/>
              </a:ln>
            </p:spPr>
            <p:txBody>
              <a:bodyPr wrap="none" lIns="0" tIns="0" rIns="0" bIns="0" anchor="ctr" anchorCtr="1">
                <a:normAutofit lnSpcReduction="10000"/>
                <a:scene3d>
                  <a:camera prst="orthographicFront"/>
                  <a:lightRig rig="threePt" dir="t"/>
                </a:scene3d>
                <a:sp3d>
                  <a:bevelT w="0" h="0"/>
                </a:sp3d>
              </a:bodyPr>
              <a:lstStyle/>
              <a:p>
                <a:pPr marL="0" lvl="1" algn="ctr"/>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标题文本预设</a:t>
                </a:r>
              </a:p>
            </p:txBody>
          </p:sp>
          <p:sp>
            <p:nvSpPr>
              <p:cNvPr id="26" name="TextBox 52"/>
              <p:cNvSpPr txBox="1">
                <a:spLocks/>
              </p:cNvSpPr>
              <p:nvPr/>
            </p:nvSpPr>
            <p:spPr bwMode="auto">
              <a:xfrm>
                <a:off x="1732858" y="5303116"/>
                <a:ext cx="2213143" cy="574229"/>
              </a:xfrm>
              <a:prstGeom prst="rect">
                <a:avLst/>
              </a:prstGeom>
              <a:noFill/>
              <a:ln w="9525">
                <a:noFill/>
                <a:miter lim="800000"/>
                <a:headEnd/>
                <a:tailEnd/>
              </a:ln>
            </p:spPr>
            <p:txBody>
              <a:bodyPr wrap="square" lIns="0" tIns="0" rIns="0" bIns="0" anchor="ctr" anchorCtr="1">
                <a:normAutofit/>
                <a:scene3d>
                  <a:camera prst="orthographicFront"/>
                  <a:lightRig rig="threePt" dir="t"/>
                </a:scene3d>
                <a:sp3d>
                  <a:bevelT w="0" h="0"/>
                </a:sp3d>
              </a:bodyPr>
              <a:lstStyle/>
              <a:p>
                <a:pPr algn="ctr">
                  <a:lnSpc>
                    <a:spcPct val="120000"/>
                  </a:lnSpc>
                  <a:defRPr/>
                </a:pPr>
                <a:r>
                  <a:rPr lang="zh-CN" altLang="en-US" sz="7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此部分内容作为文字排版占位显示 </a:t>
                </a:r>
                <a:br>
                  <a:rPr lang="zh-CN" altLang="en-US" sz="7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br>
                <a:r>
                  <a:rPr lang="zh-CN" altLang="en-US" sz="7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（建议使用主题字体）</a:t>
                </a:r>
              </a:p>
            </p:txBody>
          </p:sp>
        </p:grpSp>
        <p:grpSp>
          <p:nvGrpSpPr>
            <p:cNvPr id="13" name="Group 39"/>
            <p:cNvGrpSpPr/>
            <p:nvPr/>
          </p:nvGrpSpPr>
          <p:grpSpPr>
            <a:xfrm>
              <a:off x="3808502" y="2161845"/>
              <a:ext cx="2213143" cy="876099"/>
              <a:chOff x="1732858" y="5001250"/>
              <a:chExt cx="2213143" cy="876099"/>
            </a:xfrm>
          </p:grpSpPr>
          <p:sp>
            <p:nvSpPr>
              <p:cNvPr id="23" name="TextBox 49"/>
              <p:cNvSpPr txBox="1">
                <a:spLocks/>
              </p:cNvSpPr>
              <p:nvPr/>
            </p:nvSpPr>
            <p:spPr bwMode="auto">
              <a:xfrm>
                <a:off x="1732858" y="5001250"/>
                <a:ext cx="2213143" cy="283030"/>
              </a:xfrm>
              <a:prstGeom prst="rect">
                <a:avLst/>
              </a:prstGeom>
              <a:noFill/>
              <a:ln w="9525">
                <a:noFill/>
                <a:miter lim="800000"/>
                <a:headEnd/>
                <a:tailEnd/>
              </a:ln>
            </p:spPr>
            <p:txBody>
              <a:bodyPr wrap="none" lIns="0" tIns="0" rIns="0" bIns="0" anchor="ctr" anchorCtr="1">
                <a:normAutofit lnSpcReduction="10000"/>
                <a:scene3d>
                  <a:camera prst="orthographicFront"/>
                  <a:lightRig rig="threePt" dir="t"/>
                </a:scene3d>
                <a:sp3d>
                  <a:bevelT w="0" h="0"/>
                </a:sp3d>
              </a:bodyPr>
              <a:lstStyle/>
              <a:p>
                <a:pPr marL="0" lvl="1" algn="ctr"/>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标题文本预设</a:t>
                </a:r>
              </a:p>
            </p:txBody>
          </p:sp>
          <p:sp>
            <p:nvSpPr>
              <p:cNvPr id="24" name="TextBox 50"/>
              <p:cNvSpPr txBox="1">
                <a:spLocks/>
              </p:cNvSpPr>
              <p:nvPr/>
            </p:nvSpPr>
            <p:spPr bwMode="auto">
              <a:xfrm>
                <a:off x="1732858" y="5303119"/>
                <a:ext cx="2213143" cy="574230"/>
              </a:xfrm>
              <a:prstGeom prst="rect">
                <a:avLst/>
              </a:prstGeom>
              <a:noFill/>
              <a:ln w="9525">
                <a:noFill/>
                <a:miter lim="800000"/>
                <a:headEnd/>
                <a:tailEnd/>
              </a:ln>
            </p:spPr>
            <p:txBody>
              <a:bodyPr wrap="square" lIns="0" tIns="0" rIns="0" bIns="0" anchor="ctr" anchorCtr="1">
                <a:normAutofit/>
                <a:scene3d>
                  <a:camera prst="orthographicFront"/>
                  <a:lightRig rig="threePt" dir="t"/>
                </a:scene3d>
                <a:sp3d>
                  <a:bevelT w="0" h="0"/>
                </a:sp3d>
              </a:bodyPr>
              <a:lstStyle/>
              <a:p>
                <a:pPr algn="ctr">
                  <a:lnSpc>
                    <a:spcPct val="120000"/>
                  </a:lnSpc>
                  <a:defRPr/>
                </a:pPr>
                <a:r>
                  <a:rPr lang="zh-CN" altLang="en-US" sz="70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此部分内容作为文字排版占位显示 </a:t>
                </a:r>
                <a:br>
                  <a:rPr lang="zh-CN" altLang="en-US" sz="70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br>
                <a:r>
                  <a:rPr lang="zh-CN" altLang="en-US" sz="70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（建议使用主题字体）</a:t>
                </a:r>
              </a:p>
            </p:txBody>
          </p:sp>
        </p:grpSp>
        <p:grpSp>
          <p:nvGrpSpPr>
            <p:cNvPr id="14" name="Group 40"/>
            <p:cNvGrpSpPr/>
            <p:nvPr/>
          </p:nvGrpSpPr>
          <p:grpSpPr>
            <a:xfrm>
              <a:off x="6170356" y="2161845"/>
              <a:ext cx="2213143" cy="876100"/>
              <a:chOff x="1732858" y="5001250"/>
              <a:chExt cx="2213143" cy="876100"/>
            </a:xfrm>
          </p:grpSpPr>
          <p:sp>
            <p:nvSpPr>
              <p:cNvPr id="21" name="TextBox 47"/>
              <p:cNvSpPr txBox="1">
                <a:spLocks/>
              </p:cNvSpPr>
              <p:nvPr/>
            </p:nvSpPr>
            <p:spPr bwMode="auto">
              <a:xfrm>
                <a:off x="1732858" y="5001250"/>
                <a:ext cx="2213143" cy="283030"/>
              </a:xfrm>
              <a:prstGeom prst="rect">
                <a:avLst/>
              </a:prstGeom>
              <a:noFill/>
              <a:ln w="9525">
                <a:noFill/>
                <a:miter lim="800000"/>
                <a:headEnd/>
                <a:tailEnd/>
              </a:ln>
            </p:spPr>
            <p:txBody>
              <a:bodyPr wrap="none" lIns="0" tIns="0" rIns="0" bIns="0" anchor="ctr" anchorCtr="1">
                <a:normAutofit lnSpcReduction="10000"/>
                <a:scene3d>
                  <a:camera prst="orthographicFront"/>
                  <a:lightRig rig="threePt" dir="t"/>
                </a:scene3d>
                <a:sp3d>
                  <a:bevelT w="0" h="0"/>
                </a:sp3d>
              </a:bodyPr>
              <a:lstStyle/>
              <a:p>
                <a:pPr marL="0" lvl="1" algn="ctr"/>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标题文本预设</a:t>
                </a:r>
              </a:p>
            </p:txBody>
          </p:sp>
          <p:sp>
            <p:nvSpPr>
              <p:cNvPr id="22" name="TextBox 48"/>
              <p:cNvSpPr txBox="1">
                <a:spLocks/>
              </p:cNvSpPr>
              <p:nvPr/>
            </p:nvSpPr>
            <p:spPr bwMode="auto">
              <a:xfrm>
                <a:off x="1732858" y="5303120"/>
                <a:ext cx="2213143" cy="574230"/>
              </a:xfrm>
              <a:prstGeom prst="rect">
                <a:avLst/>
              </a:prstGeom>
              <a:noFill/>
              <a:ln w="9525">
                <a:noFill/>
                <a:miter lim="800000"/>
                <a:headEnd/>
                <a:tailEnd/>
              </a:ln>
            </p:spPr>
            <p:txBody>
              <a:bodyPr wrap="square" lIns="0" tIns="0" rIns="0" bIns="0" anchor="ctr" anchorCtr="1">
                <a:normAutofit/>
                <a:scene3d>
                  <a:camera prst="orthographicFront"/>
                  <a:lightRig rig="threePt" dir="t"/>
                </a:scene3d>
                <a:sp3d>
                  <a:bevelT w="0" h="0"/>
                </a:sp3d>
              </a:bodyPr>
              <a:lstStyle/>
              <a:p>
                <a:pPr algn="ctr">
                  <a:lnSpc>
                    <a:spcPct val="120000"/>
                  </a:lnSpc>
                  <a:defRPr/>
                </a:pPr>
                <a:r>
                  <a:rPr lang="zh-CN" altLang="en-US" sz="7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此部分内容作为文字排版占位显示 </a:t>
                </a:r>
                <a:br>
                  <a:rPr lang="zh-CN" altLang="en-US" sz="7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br>
                <a:r>
                  <a:rPr lang="zh-CN" altLang="en-US" sz="7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（建议使用主题字体）</a:t>
                </a:r>
              </a:p>
            </p:txBody>
          </p:sp>
        </p:grpSp>
        <p:grpSp>
          <p:nvGrpSpPr>
            <p:cNvPr id="15" name="Group 41"/>
            <p:cNvGrpSpPr/>
            <p:nvPr/>
          </p:nvGrpSpPr>
          <p:grpSpPr>
            <a:xfrm>
              <a:off x="8532210" y="2161845"/>
              <a:ext cx="2213143" cy="876096"/>
              <a:chOff x="1732858" y="5001250"/>
              <a:chExt cx="2213143" cy="876096"/>
            </a:xfrm>
          </p:grpSpPr>
          <p:sp>
            <p:nvSpPr>
              <p:cNvPr id="19" name="TextBox 45"/>
              <p:cNvSpPr txBox="1">
                <a:spLocks/>
              </p:cNvSpPr>
              <p:nvPr/>
            </p:nvSpPr>
            <p:spPr bwMode="auto">
              <a:xfrm>
                <a:off x="1732858" y="5001250"/>
                <a:ext cx="2213143" cy="283030"/>
              </a:xfrm>
              <a:prstGeom prst="rect">
                <a:avLst/>
              </a:prstGeom>
              <a:noFill/>
              <a:ln w="9525">
                <a:noFill/>
                <a:miter lim="800000"/>
                <a:headEnd/>
                <a:tailEnd/>
              </a:ln>
            </p:spPr>
            <p:txBody>
              <a:bodyPr wrap="none" lIns="0" tIns="0" rIns="0" bIns="0" anchor="ctr" anchorCtr="1">
                <a:normAutofit lnSpcReduction="10000"/>
                <a:scene3d>
                  <a:camera prst="orthographicFront"/>
                  <a:lightRig rig="threePt" dir="t"/>
                </a:scene3d>
                <a:sp3d>
                  <a:bevelT w="0" h="0"/>
                </a:sp3d>
              </a:bodyPr>
              <a:lstStyle/>
              <a:p>
                <a:pPr marL="0" lvl="1" algn="ctr"/>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标题文本预设</a:t>
                </a:r>
              </a:p>
            </p:txBody>
          </p:sp>
          <p:sp>
            <p:nvSpPr>
              <p:cNvPr id="20" name="TextBox 46"/>
              <p:cNvSpPr txBox="1">
                <a:spLocks/>
              </p:cNvSpPr>
              <p:nvPr/>
            </p:nvSpPr>
            <p:spPr bwMode="auto">
              <a:xfrm>
                <a:off x="1732858" y="5303117"/>
                <a:ext cx="2213143" cy="574229"/>
              </a:xfrm>
              <a:prstGeom prst="rect">
                <a:avLst/>
              </a:prstGeom>
              <a:noFill/>
              <a:ln w="9525">
                <a:noFill/>
                <a:miter lim="800000"/>
                <a:headEnd/>
                <a:tailEnd/>
              </a:ln>
            </p:spPr>
            <p:txBody>
              <a:bodyPr wrap="square" lIns="0" tIns="0" rIns="0" bIns="0" anchor="ctr" anchorCtr="1">
                <a:normAutofit/>
                <a:scene3d>
                  <a:camera prst="orthographicFront"/>
                  <a:lightRig rig="threePt" dir="t"/>
                </a:scene3d>
                <a:sp3d>
                  <a:bevelT w="0" h="0"/>
                </a:sp3d>
              </a:bodyPr>
              <a:lstStyle/>
              <a:p>
                <a:pPr algn="ctr">
                  <a:lnSpc>
                    <a:spcPct val="120000"/>
                  </a:lnSpc>
                  <a:defRPr/>
                </a:pPr>
                <a:r>
                  <a:rPr lang="zh-CN" altLang="en-US" sz="7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此部分内容作为文字排版占位显示 </a:t>
                </a:r>
                <a:br>
                  <a:rPr lang="zh-CN" altLang="en-US" sz="7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br>
                <a:r>
                  <a:rPr lang="zh-CN" altLang="en-US" sz="7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（建议使用主题字体）</a:t>
                </a:r>
              </a:p>
            </p:txBody>
          </p:sp>
        </p:grpSp>
        <p:grpSp>
          <p:nvGrpSpPr>
            <p:cNvPr id="16" name="Group 42"/>
            <p:cNvGrpSpPr/>
            <p:nvPr/>
          </p:nvGrpSpPr>
          <p:grpSpPr>
            <a:xfrm>
              <a:off x="10894064" y="2161845"/>
              <a:ext cx="2213143" cy="876096"/>
              <a:chOff x="1732858" y="5001250"/>
              <a:chExt cx="2213143" cy="876096"/>
            </a:xfrm>
          </p:grpSpPr>
          <p:sp>
            <p:nvSpPr>
              <p:cNvPr id="17" name="TextBox 43"/>
              <p:cNvSpPr txBox="1">
                <a:spLocks/>
              </p:cNvSpPr>
              <p:nvPr/>
            </p:nvSpPr>
            <p:spPr bwMode="auto">
              <a:xfrm>
                <a:off x="1732858" y="5001250"/>
                <a:ext cx="2213143" cy="283030"/>
              </a:xfrm>
              <a:prstGeom prst="rect">
                <a:avLst/>
              </a:prstGeom>
              <a:noFill/>
              <a:ln w="9525">
                <a:noFill/>
                <a:miter lim="800000"/>
                <a:headEnd/>
                <a:tailEnd/>
              </a:ln>
            </p:spPr>
            <p:txBody>
              <a:bodyPr wrap="none" lIns="0" tIns="0" rIns="0" bIns="0" anchor="ctr" anchorCtr="1">
                <a:normAutofit lnSpcReduction="10000"/>
                <a:scene3d>
                  <a:camera prst="orthographicFront"/>
                  <a:lightRig rig="threePt" dir="t"/>
                </a:scene3d>
                <a:sp3d>
                  <a:bevelT w="0" h="0"/>
                </a:sp3d>
              </a:bodyPr>
              <a:lstStyle/>
              <a:p>
                <a:pPr marL="0" lvl="1" algn="ctr"/>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标题文本预设</a:t>
                </a:r>
              </a:p>
            </p:txBody>
          </p:sp>
          <p:sp>
            <p:nvSpPr>
              <p:cNvPr id="18" name="TextBox 44"/>
              <p:cNvSpPr txBox="1">
                <a:spLocks/>
              </p:cNvSpPr>
              <p:nvPr/>
            </p:nvSpPr>
            <p:spPr bwMode="auto">
              <a:xfrm>
                <a:off x="1732858" y="5303117"/>
                <a:ext cx="2213143" cy="574229"/>
              </a:xfrm>
              <a:prstGeom prst="rect">
                <a:avLst/>
              </a:prstGeom>
              <a:noFill/>
              <a:ln w="9525">
                <a:noFill/>
                <a:miter lim="800000"/>
                <a:headEnd/>
                <a:tailEnd/>
              </a:ln>
            </p:spPr>
            <p:txBody>
              <a:bodyPr wrap="square" lIns="0" tIns="0" rIns="0" bIns="0" anchor="ctr" anchorCtr="1">
                <a:normAutofit/>
                <a:scene3d>
                  <a:camera prst="orthographicFront"/>
                  <a:lightRig rig="threePt" dir="t"/>
                </a:scene3d>
                <a:sp3d>
                  <a:bevelT w="0" h="0"/>
                </a:sp3d>
              </a:bodyPr>
              <a:lstStyle/>
              <a:p>
                <a:pPr algn="ctr">
                  <a:lnSpc>
                    <a:spcPct val="120000"/>
                  </a:lnSpc>
                  <a:defRPr/>
                </a:pPr>
                <a:r>
                  <a:rPr lang="zh-CN" altLang="en-US" sz="70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此部分内容作为文字排版占位显示 </a:t>
                </a:r>
                <a:br>
                  <a:rPr lang="zh-CN" altLang="en-US" sz="70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br>
                <a:r>
                  <a:rPr lang="zh-CN" altLang="en-US" sz="70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（建议使用主题字体）</a:t>
                </a:r>
              </a:p>
            </p:txBody>
          </p:sp>
        </p:grpSp>
      </p:grpSp>
    </p:spTree>
    <p:extLst>
      <p:ext uri="{BB962C8B-B14F-4D97-AF65-F5344CB8AC3E}">
        <p14:creationId xmlns:p14="http://schemas.microsoft.com/office/powerpoint/2010/main" val="38591282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500"/>
                                        <p:tgtEl>
                                          <p:spTgt spid="53"/>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E01A4CE-5D6C-47D6-AEF8-609CAE472128}"/>
              </a:ext>
            </a:extLst>
          </p:cNvPr>
          <p:cNvPicPr>
            <a:picLocks noChangeAspect="1"/>
          </p:cNvPicPr>
          <p:nvPr/>
        </p:nvPicPr>
        <p:blipFill>
          <a:blip r:embed="rId3"/>
          <a:stretch>
            <a:fillRect/>
          </a:stretch>
        </p:blipFill>
        <p:spPr>
          <a:xfrm>
            <a:off x="1842" y="1910"/>
            <a:ext cx="9145761" cy="5144491"/>
          </a:xfrm>
          <a:prstGeom prst="rect">
            <a:avLst/>
          </a:prstGeom>
        </p:spPr>
      </p:pic>
      <p:sp>
        <p:nvSpPr>
          <p:cNvPr id="8" name="文本框 5"/>
          <p:cNvSpPr txBox="1">
            <a:spLocks noChangeArrowheads="1"/>
          </p:cNvSpPr>
          <p:nvPr/>
        </p:nvSpPr>
        <p:spPr bwMode="auto">
          <a:xfrm>
            <a:off x="2555776" y="2032484"/>
            <a:ext cx="15121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2400" b="1" dirty="0">
                <a:solidFill>
                  <a:schemeClr val="accent1"/>
                </a:solidFill>
                <a:ea typeface="微软雅黑" panose="020B0503020204020204" pitchFamily="34" charset="-122"/>
              </a:rPr>
              <a:t>教学过程</a:t>
            </a:r>
          </a:p>
        </p:txBody>
      </p:sp>
      <p:cxnSp>
        <p:nvCxnSpPr>
          <p:cNvPr id="10" name="直接连接符 9"/>
          <p:cNvCxnSpPr/>
          <p:nvPr/>
        </p:nvCxnSpPr>
        <p:spPr>
          <a:xfrm>
            <a:off x="2669599" y="2500536"/>
            <a:ext cx="3419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2564157" y="2520485"/>
            <a:ext cx="3484007" cy="507831"/>
          </a:xfrm>
          <a:prstGeom prst="rect">
            <a:avLst/>
          </a:prstGeom>
        </p:spPr>
        <p:txBody>
          <a:bodyPr wrap="square">
            <a:spAutoFit/>
          </a:bodyPr>
          <a:lstStyle/>
          <a:p>
            <a:pPr>
              <a:lnSpc>
                <a:spcPct val="150000"/>
              </a:lnSpc>
            </a:pPr>
            <a:r>
              <a:rPr lang="zh-CN" altLang="en-US" sz="900" spc="225" dirty="0">
                <a:solidFill>
                  <a:schemeClr val="tx1">
                    <a:lumMod val="50000"/>
                    <a:lumOff val="50000"/>
                  </a:schemeClr>
                </a:solidFill>
                <a:latin typeface="微软雅黑" pitchFamily="34" charset="-122"/>
                <a:ea typeface="微软雅黑" pitchFamily="34" charset="-122"/>
              </a:rPr>
              <a:t>点击输入简要文字内容，文字内容需概括精炼，不用多余的文字修饰，言简意赅的说明该项内容</a:t>
            </a:r>
            <a:endParaRPr lang="zh-CN" altLang="en-US" sz="1400" dirty="0">
              <a:solidFill>
                <a:schemeClr val="tx1">
                  <a:lumMod val="50000"/>
                  <a:lumOff val="50000"/>
                </a:schemeClr>
              </a:solidFill>
              <a:latin typeface="微软雅黑" pitchFamily="34" charset="-122"/>
              <a:ea typeface="微软雅黑" pitchFamily="34" charset="-122"/>
            </a:endParaRPr>
          </a:p>
        </p:txBody>
      </p:sp>
      <p:sp>
        <p:nvSpPr>
          <p:cNvPr id="12" name="矩形 11"/>
          <p:cNvSpPr/>
          <p:nvPr/>
        </p:nvSpPr>
        <p:spPr>
          <a:xfrm>
            <a:off x="2643393" y="3040596"/>
            <a:ext cx="1111558" cy="18863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latin typeface="+mj-lt"/>
              </a:rPr>
              <a:t>PART ONE</a:t>
            </a:r>
            <a:endParaRPr lang="zh-CN" altLang="en-US" sz="1200">
              <a:latin typeface="+mj-lt"/>
            </a:endParaRPr>
          </a:p>
        </p:txBody>
      </p:sp>
      <p:sp>
        <p:nvSpPr>
          <p:cNvPr id="13" name="Text Box 7"/>
          <p:cNvSpPr txBox="1">
            <a:spLocks noChangeArrowheads="1"/>
          </p:cNvSpPr>
          <p:nvPr/>
        </p:nvSpPr>
        <p:spPr bwMode="auto">
          <a:xfrm>
            <a:off x="1583668" y="1624679"/>
            <a:ext cx="855362" cy="1277273"/>
          </a:xfrm>
          <a:prstGeom prst="rect">
            <a:avLst/>
          </a:prstGeom>
          <a:noFill/>
          <a:ln w="9525">
            <a:noFill/>
            <a:miter lim="800000"/>
            <a:headEnd/>
            <a:tailEnd/>
          </a:ln>
        </p:spPr>
        <p:txBody>
          <a:bodyPr wrap="none" lIns="45720" tIns="22860" rIns="45720" bIns="22860">
            <a:spAutoFit/>
          </a:bodyPr>
          <a:lstStyle/>
          <a:p>
            <a:pPr algn="ctr" defTabSz="816208"/>
            <a:r>
              <a:rPr lang="en-US" altLang="zh-CN" sz="8000" kern="0" dirty="0">
                <a:solidFill>
                  <a:schemeClr val="accent1"/>
                </a:solidFill>
                <a:latin typeface="IrisUPC" pitchFamily="34" charset="-34"/>
                <a:cs typeface="IrisUPC" pitchFamily="34" charset="-34"/>
              </a:rPr>
              <a:t>03</a:t>
            </a:r>
            <a:endParaRPr lang="en-CA" sz="8000" spc="-113" dirty="0">
              <a:solidFill>
                <a:schemeClr val="accent1"/>
              </a:solidFill>
              <a:latin typeface="IrisUPC" pitchFamily="34" charset="-34"/>
              <a:ea typeface="微软雅黑" panose="020B0503020204020204" pitchFamily="34" charset="-122"/>
              <a:cs typeface="IrisUPC" pitchFamily="34" charset="-3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6" presetClass="entr" presetSubtype="42" fill="hold" grpId="0" nodeType="withEffect">
                                  <p:stCondLst>
                                    <p:cond delay="300"/>
                                  </p:stCondLst>
                                  <p:childTnLst>
                                    <p:set>
                                      <p:cBhvr>
                                        <p:cTn id="11" dur="1" fill="hold">
                                          <p:stCondLst>
                                            <p:cond delay="0"/>
                                          </p:stCondLst>
                                        </p:cTn>
                                        <p:tgtEl>
                                          <p:spTgt spid="13"/>
                                        </p:tgtEl>
                                        <p:attrNameLst>
                                          <p:attrName>style.visibility</p:attrName>
                                        </p:attrNameLst>
                                      </p:cBhvr>
                                      <p:to>
                                        <p:strVal val="visible"/>
                                      </p:to>
                                    </p:set>
                                    <p:animEffect transition="in" filter="barn(outHorizontal)">
                                      <p:cBhvr>
                                        <p:cTn id="12" dur="700"/>
                                        <p:tgtEl>
                                          <p:spTgt spid="13"/>
                                        </p:tgtEl>
                                      </p:cBhvr>
                                    </p:animEffect>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lide(fromLeft)">
                                      <p:cBhvr>
                                        <p:cTn id="16" dur="500"/>
                                        <p:tgtEl>
                                          <p:spTgt spid="8"/>
                                        </p:tgtEl>
                                      </p:cBhvr>
                                    </p:animEffect>
                                  </p:childTnLst>
                                </p:cTn>
                              </p:par>
                            </p:childTnLst>
                          </p:cTn>
                        </p:par>
                        <p:par>
                          <p:cTn id="17" fill="hold">
                            <p:stCondLst>
                              <p:cond delay="1500"/>
                            </p:stCondLst>
                            <p:childTnLst>
                              <p:par>
                                <p:cTn id="18" presetID="17"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childTnLst>
                                </p:cTn>
                              </p:par>
                            </p:childTnLst>
                          </p:cTn>
                        </p:par>
                        <p:par>
                          <p:cTn id="22" fill="hold">
                            <p:stCondLst>
                              <p:cond delay="2000"/>
                            </p:stCondLst>
                            <p:childTnLst>
                              <p:par>
                                <p:cTn id="23" presetID="39" presetClass="entr" presetSubtype="0" accel="10000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slide(fromBottom)">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3" name="Picture 2" descr="C:\Users\Thinkpad\Desktop\e3e3.png"/>
          <p:cNvPicPr>
            <a:picLocks noChangeAspect="1" noChangeArrowheads="1"/>
          </p:cNvPicPr>
          <p:nvPr/>
        </p:nvPicPr>
        <p:blipFill>
          <a:blip r:embed="rId3" cstate="print"/>
          <a:srcRect/>
          <a:stretch>
            <a:fillRect/>
          </a:stretch>
        </p:blipFill>
        <p:spPr bwMode="auto">
          <a:xfrm>
            <a:off x="5394325" y="566738"/>
            <a:ext cx="3749675" cy="2768600"/>
          </a:xfrm>
          <a:prstGeom prst="rect">
            <a:avLst/>
          </a:prstGeom>
          <a:noFill/>
          <a:ln w="9525">
            <a:noFill/>
            <a:miter lim="800000"/>
            <a:headEnd/>
            <a:tailEnd/>
          </a:ln>
        </p:spPr>
      </p:pic>
      <p:grpSp>
        <p:nvGrpSpPr>
          <p:cNvPr id="2" name="组合 93"/>
          <p:cNvGrpSpPr>
            <a:grpSpLocks/>
          </p:cNvGrpSpPr>
          <p:nvPr/>
        </p:nvGrpSpPr>
        <p:grpSpPr bwMode="auto">
          <a:xfrm>
            <a:off x="5087939" y="695325"/>
            <a:ext cx="1009650" cy="909638"/>
            <a:chOff x="0" y="0"/>
            <a:chExt cx="1116000" cy="1116000"/>
          </a:xfrm>
        </p:grpSpPr>
        <p:grpSp>
          <p:nvGrpSpPr>
            <p:cNvPr id="3" name="组合 94"/>
            <p:cNvGrpSpPr>
              <a:grpSpLocks noChangeAspect="1"/>
            </p:cNvGrpSpPr>
            <p:nvPr/>
          </p:nvGrpSpPr>
          <p:grpSpPr bwMode="auto">
            <a:xfrm>
              <a:off x="0" y="0"/>
              <a:ext cx="1116000" cy="1116000"/>
              <a:chOff x="0" y="0"/>
              <a:chExt cx="1116000" cy="1116000"/>
            </a:xfrm>
          </p:grpSpPr>
          <p:sp>
            <p:nvSpPr>
              <p:cNvPr id="27669" name="椭圆 96"/>
              <p:cNvSpPr>
                <a:spLocks noChangeAspect="1" noChangeArrowheads="1"/>
              </p:cNvSpPr>
              <p:nvPr/>
            </p:nvSpPr>
            <p:spPr bwMode="auto">
              <a:xfrm>
                <a:off x="0" y="0"/>
                <a:ext cx="1116000" cy="1116000"/>
              </a:xfrm>
              <a:prstGeom prst="ellipse">
                <a:avLst/>
              </a:prstGeom>
              <a:solidFill>
                <a:schemeClr val="accent1"/>
              </a:solidFill>
              <a:ln w="9525">
                <a:noFill/>
                <a:round/>
                <a:headEnd/>
                <a:tailEnd/>
              </a:ln>
            </p:spPr>
            <p:txBody>
              <a:bodyPr lIns="74452" tIns="37226" rIns="74452" bIns="37226" anchor="ctr"/>
              <a:lstStyle/>
              <a:p>
                <a:pPr algn="ctr" defTabSz="877888">
                  <a:buFont typeface="Arial" pitchFamily="34" charset="0"/>
                  <a:buNone/>
                </a:pPr>
                <a:endParaRPr lang="zh-CN" altLang="en-US">
                  <a:solidFill>
                    <a:srgbClr val="FFFFFF"/>
                  </a:solidFill>
                  <a:latin typeface="Calibri" pitchFamily="34" charset="0"/>
                </a:endParaRPr>
              </a:p>
            </p:txBody>
          </p:sp>
          <p:sp>
            <p:nvSpPr>
              <p:cNvPr id="27670" name="椭圆 97"/>
              <p:cNvSpPr>
                <a:spLocks noChangeAspect="1"/>
              </p:cNvSpPr>
              <p:nvPr/>
            </p:nvSpPr>
            <p:spPr bwMode="auto">
              <a:xfrm>
                <a:off x="36000" y="36000"/>
                <a:ext cx="1044000" cy="1044000"/>
              </a:xfrm>
              <a:prstGeom prst="ellipse">
                <a:avLst/>
              </a:prstGeom>
              <a:noFill/>
              <a:ln w="9525">
                <a:solidFill>
                  <a:schemeClr val="bg1"/>
                </a:solidFill>
                <a:prstDash val="sysDash"/>
                <a:round/>
                <a:headEnd/>
                <a:tailEnd/>
              </a:ln>
            </p:spPr>
            <p:txBody>
              <a:bodyPr lIns="74452" tIns="37226" rIns="74452" bIns="37226" anchor="ctr"/>
              <a:lstStyle/>
              <a:p>
                <a:pPr algn="ctr" defTabSz="877888">
                  <a:buFont typeface="Arial" pitchFamily="34" charset="0"/>
                  <a:buNone/>
                </a:pPr>
                <a:endParaRPr lang="zh-CN" altLang="en-US">
                  <a:solidFill>
                    <a:srgbClr val="FFFFFF"/>
                  </a:solidFill>
                  <a:latin typeface="Calibri" pitchFamily="34" charset="0"/>
                </a:endParaRPr>
              </a:p>
            </p:txBody>
          </p:sp>
        </p:grpSp>
        <p:sp>
          <p:nvSpPr>
            <p:cNvPr id="27668" name="TextBox 95"/>
            <p:cNvSpPr txBox="1">
              <a:spLocks noChangeArrowheads="1"/>
            </p:cNvSpPr>
            <p:nvPr/>
          </p:nvSpPr>
          <p:spPr bwMode="auto">
            <a:xfrm>
              <a:off x="66679" y="264879"/>
              <a:ext cx="960152" cy="620873"/>
            </a:xfrm>
            <a:prstGeom prst="rect">
              <a:avLst/>
            </a:prstGeom>
            <a:noFill/>
            <a:ln w="9525">
              <a:noFill/>
              <a:miter lim="800000"/>
              <a:headEnd/>
              <a:tailEnd/>
            </a:ln>
          </p:spPr>
          <p:txBody>
            <a:bodyPr wrap="none" lIns="74452" tIns="37226" rIns="74452" bIns="37226">
              <a:spAutoFit/>
            </a:bodyPr>
            <a:lstStyle/>
            <a:p>
              <a:pPr defTabSz="877888">
                <a:buFont typeface="Arial" pitchFamily="34" charset="0"/>
                <a:buNone/>
              </a:pPr>
              <a:r>
                <a:rPr lang="zh-CN" altLang="en-US" sz="1400">
                  <a:solidFill>
                    <a:srgbClr val="FFFFFF"/>
                  </a:solidFill>
                  <a:latin typeface="微软雅黑" pitchFamily="34" charset="-122"/>
                  <a:ea typeface="微软雅黑" pitchFamily="34" charset="-122"/>
                </a:rPr>
                <a:t>点击添加</a:t>
              </a:r>
            </a:p>
            <a:p>
              <a:pPr defTabSz="877888">
                <a:buFont typeface="Arial" pitchFamily="34" charset="0"/>
                <a:buNone/>
              </a:pPr>
              <a:r>
                <a:rPr lang="zh-CN" altLang="en-US" sz="1400">
                  <a:solidFill>
                    <a:srgbClr val="FFFFFF"/>
                  </a:solidFill>
                  <a:latin typeface="微软雅黑" pitchFamily="34" charset="-122"/>
                  <a:ea typeface="微软雅黑" pitchFamily="34" charset="-122"/>
                </a:rPr>
                <a:t>文字模板</a:t>
              </a:r>
            </a:p>
          </p:txBody>
        </p:sp>
      </p:grpSp>
      <p:grpSp>
        <p:nvGrpSpPr>
          <p:cNvPr id="4" name="组合 98"/>
          <p:cNvGrpSpPr>
            <a:grpSpLocks/>
          </p:cNvGrpSpPr>
          <p:nvPr/>
        </p:nvGrpSpPr>
        <p:grpSpPr bwMode="auto">
          <a:xfrm>
            <a:off x="5905500" y="1989140"/>
            <a:ext cx="1011238" cy="909637"/>
            <a:chOff x="0" y="0"/>
            <a:chExt cx="1116000" cy="1116000"/>
          </a:xfrm>
        </p:grpSpPr>
        <p:grpSp>
          <p:nvGrpSpPr>
            <p:cNvPr id="5" name="组合 99"/>
            <p:cNvGrpSpPr>
              <a:grpSpLocks noChangeAspect="1"/>
            </p:cNvGrpSpPr>
            <p:nvPr/>
          </p:nvGrpSpPr>
          <p:grpSpPr bwMode="auto">
            <a:xfrm>
              <a:off x="0" y="0"/>
              <a:ext cx="1116000" cy="1116000"/>
              <a:chOff x="0" y="0"/>
              <a:chExt cx="1116000" cy="1116000"/>
            </a:xfrm>
          </p:grpSpPr>
          <p:sp>
            <p:nvSpPr>
              <p:cNvPr id="27665" name="椭圆 101"/>
              <p:cNvSpPr>
                <a:spLocks noChangeAspect="1" noChangeArrowheads="1"/>
              </p:cNvSpPr>
              <p:nvPr/>
            </p:nvSpPr>
            <p:spPr bwMode="auto">
              <a:xfrm>
                <a:off x="0" y="0"/>
                <a:ext cx="1116000" cy="1116000"/>
              </a:xfrm>
              <a:prstGeom prst="ellipse">
                <a:avLst/>
              </a:prstGeom>
              <a:solidFill>
                <a:schemeClr val="accent2"/>
              </a:solidFill>
              <a:ln w="9525">
                <a:noFill/>
                <a:round/>
                <a:headEnd/>
                <a:tailEnd/>
              </a:ln>
            </p:spPr>
            <p:txBody>
              <a:bodyPr lIns="74452" tIns="37226" rIns="74452" bIns="37226" anchor="ctr"/>
              <a:lstStyle/>
              <a:p>
                <a:pPr algn="ctr" defTabSz="877888">
                  <a:buFont typeface="Arial" pitchFamily="34" charset="0"/>
                  <a:buNone/>
                </a:pPr>
                <a:endParaRPr lang="zh-CN" altLang="en-US">
                  <a:solidFill>
                    <a:srgbClr val="FFFFFF"/>
                  </a:solidFill>
                  <a:latin typeface="Calibri" pitchFamily="34" charset="0"/>
                </a:endParaRPr>
              </a:p>
            </p:txBody>
          </p:sp>
          <p:sp>
            <p:nvSpPr>
              <p:cNvPr id="27666" name="椭圆 102"/>
              <p:cNvSpPr>
                <a:spLocks noChangeAspect="1"/>
              </p:cNvSpPr>
              <p:nvPr/>
            </p:nvSpPr>
            <p:spPr bwMode="auto">
              <a:xfrm>
                <a:off x="36000" y="36000"/>
                <a:ext cx="1044000" cy="1044000"/>
              </a:xfrm>
              <a:prstGeom prst="ellipse">
                <a:avLst/>
              </a:prstGeom>
              <a:noFill/>
              <a:ln w="9525">
                <a:solidFill>
                  <a:schemeClr val="bg1"/>
                </a:solidFill>
                <a:prstDash val="sysDash"/>
                <a:round/>
                <a:headEnd/>
                <a:tailEnd/>
              </a:ln>
            </p:spPr>
            <p:txBody>
              <a:bodyPr lIns="74452" tIns="37226" rIns="74452" bIns="37226" anchor="ctr"/>
              <a:lstStyle/>
              <a:p>
                <a:pPr algn="ctr" defTabSz="877888">
                  <a:buFont typeface="Arial" pitchFamily="34" charset="0"/>
                  <a:buNone/>
                </a:pPr>
                <a:endParaRPr lang="zh-CN" altLang="en-US">
                  <a:solidFill>
                    <a:srgbClr val="FFFFFF"/>
                  </a:solidFill>
                  <a:latin typeface="Calibri" pitchFamily="34" charset="0"/>
                </a:endParaRPr>
              </a:p>
            </p:txBody>
          </p:sp>
        </p:grpSp>
        <p:sp>
          <p:nvSpPr>
            <p:cNvPr id="27664" name="TextBox 100"/>
            <p:cNvSpPr txBox="1">
              <a:spLocks noChangeArrowheads="1"/>
            </p:cNvSpPr>
            <p:nvPr/>
          </p:nvSpPr>
          <p:spPr bwMode="auto">
            <a:xfrm>
              <a:off x="106870" y="243455"/>
              <a:ext cx="958646" cy="620874"/>
            </a:xfrm>
            <a:prstGeom prst="rect">
              <a:avLst/>
            </a:prstGeom>
            <a:noFill/>
            <a:ln w="9525">
              <a:noFill/>
              <a:miter lim="800000"/>
              <a:headEnd/>
              <a:tailEnd/>
            </a:ln>
          </p:spPr>
          <p:txBody>
            <a:bodyPr wrap="none" lIns="74452" tIns="37226" rIns="74452" bIns="37226">
              <a:spAutoFit/>
            </a:bodyPr>
            <a:lstStyle/>
            <a:p>
              <a:pPr defTabSz="877888">
                <a:buFont typeface="Arial" pitchFamily="34" charset="0"/>
                <a:buNone/>
              </a:pPr>
              <a:r>
                <a:rPr lang="zh-CN" altLang="en-US" sz="1400">
                  <a:solidFill>
                    <a:srgbClr val="FFFFFF"/>
                  </a:solidFill>
                  <a:latin typeface="微软雅黑" pitchFamily="34" charset="-122"/>
                  <a:ea typeface="微软雅黑" pitchFamily="34" charset="-122"/>
                </a:rPr>
                <a:t>点击添加</a:t>
              </a:r>
            </a:p>
            <a:p>
              <a:pPr defTabSz="877888">
                <a:buFont typeface="Arial" pitchFamily="34" charset="0"/>
                <a:buNone/>
              </a:pPr>
              <a:r>
                <a:rPr lang="zh-CN" altLang="en-US" sz="1400">
                  <a:solidFill>
                    <a:srgbClr val="FFFFFF"/>
                  </a:solidFill>
                  <a:latin typeface="微软雅黑" pitchFamily="34" charset="-122"/>
                  <a:ea typeface="微软雅黑" pitchFamily="34" charset="-122"/>
                </a:rPr>
                <a:t>文字模板</a:t>
              </a:r>
            </a:p>
          </p:txBody>
        </p:sp>
      </p:grpSp>
      <p:grpSp>
        <p:nvGrpSpPr>
          <p:cNvPr id="6" name="组合 103"/>
          <p:cNvGrpSpPr>
            <a:grpSpLocks/>
          </p:cNvGrpSpPr>
          <p:nvPr/>
        </p:nvGrpSpPr>
        <p:grpSpPr bwMode="auto">
          <a:xfrm>
            <a:off x="7448550" y="2779715"/>
            <a:ext cx="1011238" cy="909637"/>
            <a:chOff x="0" y="0"/>
            <a:chExt cx="1116000" cy="1116000"/>
          </a:xfrm>
        </p:grpSpPr>
        <p:grpSp>
          <p:nvGrpSpPr>
            <p:cNvPr id="7" name="组合 104"/>
            <p:cNvGrpSpPr>
              <a:grpSpLocks noChangeAspect="1"/>
            </p:cNvGrpSpPr>
            <p:nvPr/>
          </p:nvGrpSpPr>
          <p:grpSpPr bwMode="auto">
            <a:xfrm>
              <a:off x="0" y="0"/>
              <a:ext cx="1116000" cy="1116000"/>
              <a:chOff x="0" y="0"/>
              <a:chExt cx="1116000" cy="1116000"/>
            </a:xfrm>
          </p:grpSpPr>
          <p:sp>
            <p:nvSpPr>
              <p:cNvPr id="37916" name="椭圆 106"/>
              <p:cNvSpPr>
                <a:spLocks noChangeAspect="1" noChangeArrowheads="1"/>
              </p:cNvSpPr>
              <p:nvPr/>
            </p:nvSpPr>
            <p:spPr bwMode="auto">
              <a:xfrm>
                <a:off x="0" y="0"/>
                <a:ext cx="1116000" cy="1116000"/>
              </a:xfrm>
              <a:prstGeom prst="ellipse">
                <a:avLst/>
              </a:prstGeom>
              <a:solidFill>
                <a:schemeClr val="accent3"/>
              </a:solidFill>
              <a:ln w="9525">
                <a:noFill/>
                <a:round/>
                <a:headEnd/>
                <a:tailEnd/>
              </a:ln>
            </p:spPr>
            <p:txBody>
              <a:bodyPr lIns="74452" tIns="37226" rIns="74452" bIns="37226" anchor="ctr"/>
              <a:lstStyle/>
              <a:p>
                <a:pPr algn="ctr" defTabSz="877888" fontAlgn="auto">
                  <a:spcBef>
                    <a:spcPts val="0"/>
                  </a:spcBef>
                  <a:spcAft>
                    <a:spcPts val="0"/>
                  </a:spcAft>
                  <a:buFont typeface="Arial" pitchFamily="34" charset="0"/>
                  <a:buNone/>
                  <a:defRPr/>
                </a:pPr>
                <a:endParaRPr lang="zh-CN" altLang="en-US">
                  <a:solidFill>
                    <a:srgbClr val="FFFFFF"/>
                  </a:solidFill>
                  <a:latin typeface="Calibri" pitchFamily="34" charset="0"/>
                </a:endParaRPr>
              </a:p>
            </p:txBody>
          </p:sp>
          <p:sp>
            <p:nvSpPr>
              <p:cNvPr id="27662" name="椭圆 107"/>
              <p:cNvSpPr>
                <a:spLocks noChangeAspect="1"/>
              </p:cNvSpPr>
              <p:nvPr/>
            </p:nvSpPr>
            <p:spPr bwMode="auto">
              <a:xfrm>
                <a:off x="36000" y="36000"/>
                <a:ext cx="1044000" cy="1044000"/>
              </a:xfrm>
              <a:prstGeom prst="ellipse">
                <a:avLst/>
              </a:prstGeom>
              <a:noFill/>
              <a:ln w="9525">
                <a:solidFill>
                  <a:schemeClr val="bg1"/>
                </a:solidFill>
                <a:prstDash val="sysDash"/>
                <a:round/>
                <a:headEnd/>
                <a:tailEnd/>
              </a:ln>
            </p:spPr>
            <p:txBody>
              <a:bodyPr lIns="74452" tIns="37226" rIns="74452" bIns="37226" anchor="ctr"/>
              <a:lstStyle/>
              <a:p>
                <a:pPr algn="ctr" defTabSz="877888">
                  <a:buFont typeface="Arial" pitchFamily="34" charset="0"/>
                  <a:buNone/>
                </a:pPr>
                <a:endParaRPr lang="zh-CN" altLang="en-US">
                  <a:solidFill>
                    <a:srgbClr val="FFFFFF"/>
                  </a:solidFill>
                  <a:latin typeface="Calibri" pitchFamily="34" charset="0"/>
                </a:endParaRPr>
              </a:p>
            </p:txBody>
          </p:sp>
        </p:grpSp>
        <p:sp>
          <p:nvSpPr>
            <p:cNvPr id="27660" name="TextBox 105"/>
            <p:cNvSpPr txBox="1">
              <a:spLocks noChangeArrowheads="1"/>
            </p:cNvSpPr>
            <p:nvPr/>
          </p:nvSpPr>
          <p:spPr bwMode="auto">
            <a:xfrm>
              <a:off x="94606" y="231770"/>
              <a:ext cx="958646" cy="620874"/>
            </a:xfrm>
            <a:prstGeom prst="rect">
              <a:avLst/>
            </a:prstGeom>
            <a:noFill/>
            <a:ln w="9525">
              <a:noFill/>
              <a:miter lim="800000"/>
              <a:headEnd/>
              <a:tailEnd/>
            </a:ln>
          </p:spPr>
          <p:txBody>
            <a:bodyPr wrap="none" lIns="74452" tIns="37226" rIns="74452" bIns="37226">
              <a:spAutoFit/>
            </a:bodyPr>
            <a:lstStyle/>
            <a:p>
              <a:pPr defTabSz="877888">
                <a:buFont typeface="Arial" pitchFamily="34" charset="0"/>
                <a:buNone/>
              </a:pPr>
              <a:r>
                <a:rPr lang="zh-CN" altLang="en-US" sz="1400">
                  <a:solidFill>
                    <a:srgbClr val="FFFFFF"/>
                  </a:solidFill>
                  <a:latin typeface="微软雅黑" pitchFamily="34" charset="-122"/>
                  <a:ea typeface="微软雅黑" pitchFamily="34" charset="-122"/>
                </a:rPr>
                <a:t>点击添加</a:t>
              </a:r>
            </a:p>
            <a:p>
              <a:pPr defTabSz="877888">
                <a:buFont typeface="Arial" pitchFamily="34" charset="0"/>
                <a:buNone/>
              </a:pPr>
              <a:r>
                <a:rPr lang="zh-CN" altLang="en-US" sz="1400">
                  <a:solidFill>
                    <a:srgbClr val="FFFFFF"/>
                  </a:solidFill>
                  <a:latin typeface="微软雅黑" pitchFamily="34" charset="-122"/>
                  <a:ea typeface="微软雅黑" pitchFamily="34" charset="-122"/>
                </a:rPr>
                <a:t>文字模板</a:t>
              </a:r>
            </a:p>
          </p:txBody>
        </p:sp>
      </p:grpSp>
      <p:sp>
        <p:nvSpPr>
          <p:cNvPr id="37919" name="Arc 10"/>
          <p:cNvSpPr>
            <a:spLocks/>
          </p:cNvSpPr>
          <p:nvPr/>
        </p:nvSpPr>
        <p:spPr bwMode="auto">
          <a:xfrm rot="-10191123">
            <a:off x="5373689" y="1711325"/>
            <a:ext cx="439737" cy="444500"/>
          </a:xfrm>
          <a:custGeom>
            <a:avLst/>
            <a:gdLst>
              <a:gd name="T0" fmla="*/ -1 w 21600"/>
              <a:gd name="T1" fmla="*/ 0 h 21600"/>
              <a:gd name="T2" fmla="*/ 21600 w 21600"/>
              <a:gd name="T3" fmla="*/ 21600 h 21600"/>
              <a:gd name="T4" fmla="*/ -1 w 21600"/>
              <a:gd name="T5" fmla="*/ 0 h 21600"/>
              <a:gd name="T6" fmla="*/ 21600 w 21600"/>
              <a:gd name="T7" fmla="*/ 21600 h 21600"/>
              <a:gd name="T8" fmla="*/ 0 w 21600"/>
              <a:gd name="T9" fmla="*/ 21600 h 21600"/>
              <a:gd name="T10" fmla="*/ -1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ap="rnd" cmpd="sng">
            <a:solidFill>
              <a:schemeClr val="accent1"/>
            </a:solidFill>
            <a:prstDash val="sysDot"/>
            <a:bevel/>
            <a:headEnd type="triangle" w="med" len="med"/>
            <a:tailEnd/>
          </a:ln>
        </p:spPr>
        <p:txBody>
          <a:bodyPr wrap="none" lIns="97723" tIns="48862" rIns="97723" bIns="48862" anchor="ctr"/>
          <a:lstStyle/>
          <a:p>
            <a:endParaRPr lang="zh-CN" altLang="en-US"/>
          </a:p>
        </p:txBody>
      </p:sp>
      <p:sp>
        <p:nvSpPr>
          <p:cNvPr id="37920" name="Arc 10"/>
          <p:cNvSpPr>
            <a:spLocks/>
          </p:cNvSpPr>
          <p:nvPr/>
        </p:nvSpPr>
        <p:spPr bwMode="auto">
          <a:xfrm rot="9942264">
            <a:off x="6815139" y="2887663"/>
            <a:ext cx="439737" cy="444500"/>
          </a:xfrm>
          <a:custGeom>
            <a:avLst/>
            <a:gdLst>
              <a:gd name="T0" fmla="*/ -1 w 21600"/>
              <a:gd name="T1" fmla="*/ 0 h 21600"/>
              <a:gd name="T2" fmla="*/ 21600 w 21600"/>
              <a:gd name="T3" fmla="*/ 21600 h 21600"/>
              <a:gd name="T4" fmla="*/ -1 w 21600"/>
              <a:gd name="T5" fmla="*/ 0 h 21600"/>
              <a:gd name="T6" fmla="*/ 21600 w 21600"/>
              <a:gd name="T7" fmla="*/ 21600 h 21600"/>
              <a:gd name="T8" fmla="*/ 0 w 21600"/>
              <a:gd name="T9" fmla="*/ 21600 h 21600"/>
              <a:gd name="T10" fmla="*/ -1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ap="rnd" cmpd="sng">
            <a:solidFill>
              <a:schemeClr val="accent2"/>
            </a:solidFill>
            <a:prstDash val="sysDot"/>
            <a:bevel/>
            <a:headEnd type="triangle" w="med" len="med"/>
            <a:tailEnd/>
          </a:ln>
        </p:spPr>
        <p:txBody>
          <a:bodyPr wrap="none" lIns="97723" tIns="48862" rIns="97723" bIns="48862" anchor="ctr"/>
          <a:lstStyle/>
          <a:p>
            <a:endParaRPr lang="zh-CN" altLang="en-US"/>
          </a:p>
        </p:txBody>
      </p:sp>
      <p:sp>
        <p:nvSpPr>
          <p:cNvPr id="37921" name="TextBox 110"/>
          <p:cNvSpPr txBox="1">
            <a:spLocks noChangeArrowheads="1"/>
          </p:cNvSpPr>
          <p:nvPr/>
        </p:nvSpPr>
        <p:spPr bwMode="auto">
          <a:xfrm>
            <a:off x="882650" y="1144588"/>
            <a:ext cx="3392488" cy="1041400"/>
          </a:xfrm>
          <a:prstGeom prst="rect">
            <a:avLst/>
          </a:prstGeom>
          <a:noFill/>
          <a:ln w="9525">
            <a:noFill/>
            <a:miter lim="800000"/>
            <a:headEnd/>
            <a:tailEnd/>
          </a:ln>
        </p:spPr>
        <p:txBody>
          <a:bodyPr lIns="79567" tIns="39783" rIns="79567" bIns="39783">
            <a:spAutoFit/>
          </a:bodyPr>
          <a:lstStyle/>
          <a:p>
            <a:pPr defTabSz="877888" fontAlgn="auto">
              <a:lnSpc>
                <a:spcPct val="120000"/>
              </a:lnSpc>
              <a:spcBef>
                <a:spcPts val="0"/>
              </a:spcBef>
              <a:spcAft>
                <a:spcPts val="0"/>
              </a:spcAft>
              <a:buFont typeface="Arial" pitchFamily="34" charset="0"/>
              <a:buNone/>
              <a:defRPr/>
            </a:pPr>
            <a:r>
              <a:rPr lang="zh-CN" altLang="en-US" sz="1000" dirty="0">
                <a:solidFill>
                  <a:schemeClr val="tx1">
                    <a:lumMod val="65000"/>
                    <a:lumOff val="35000"/>
                  </a:schemeClr>
                </a:solidFill>
                <a:latin typeface="微软雅黑" pitchFamily="34" charset="-122"/>
                <a:ea typeface="微软雅黑" pitchFamily="34" charset="-122"/>
              </a:rPr>
              <a:t>单击此处添加段落文本单击此处添加段落文本单击此处添加段落文本单击此处添加段落文本单击此处添加段落文本单击此处添加段落文本单击此处添加段落文本单击此处添加段落文本</a:t>
            </a:r>
          </a:p>
          <a:p>
            <a:pPr defTabSz="877888" fontAlgn="auto">
              <a:lnSpc>
                <a:spcPct val="120000"/>
              </a:lnSpc>
              <a:spcBef>
                <a:spcPts val="0"/>
              </a:spcBef>
              <a:spcAft>
                <a:spcPts val="0"/>
              </a:spcAft>
              <a:buFont typeface="Arial" pitchFamily="34" charset="0"/>
              <a:buNone/>
              <a:defRPr/>
            </a:pPr>
            <a:endParaRPr lang="zh-CN" altLang="en-US" sz="1100" dirty="0">
              <a:solidFill>
                <a:srgbClr val="0D0D0D"/>
              </a:solidFill>
              <a:latin typeface="微软雅黑" pitchFamily="34" charset="-122"/>
              <a:ea typeface="微软雅黑" pitchFamily="34" charset="-122"/>
            </a:endParaRPr>
          </a:p>
        </p:txBody>
      </p:sp>
      <p:sp>
        <p:nvSpPr>
          <p:cNvPr id="37922" name="TextBox 111"/>
          <p:cNvSpPr txBox="1">
            <a:spLocks noChangeArrowheads="1"/>
          </p:cNvSpPr>
          <p:nvPr/>
        </p:nvSpPr>
        <p:spPr bwMode="auto">
          <a:xfrm>
            <a:off x="849313" y="2416177"/>
            <a:ext cx="3944937" cy="847725"/>
          </a:xfrm>
          <a:prstGeom prst="rect">
            <a:avLst/>
          </a:prstGeom>
          <a:noFill/>
          <a:ln w="9525">
            <a:noFill/>
            <a:miter lim="800000"/>
            <a:headEnd/>
            <a:tailEnd/>
          </a:ln>
        </p:spPr>
        <p:txBody>
          <a:bodyPr lIns="79567" tIns="39783" rIns="79567" bIns="39783">
            <a:spAutoFit/>
          </a:bodyPr>
          <a:lstStyle/>
          <a:p>
            <a:pPr defTabSz="877888" fontAlgn="auto">
              <a:lnSpc>
                <a:spcPct val="120000"/>
              </a:lnSpc>
              <a:spcBef>
                <a:spcPts val="0"/>
              </a:spcBef>
              <a:spcAft>
                <a:spcPts val="0"/>
              </a:spcAft>
              <a:buFont typeface="Arial" pitchFamily="34" charset="0"/>
              <a:buNone/>
              <a:defRPr/>
            </a:pPr>
            <a:r>
              <a:rPr lang="zh-CN" altLang="en-US" sz="1000" dirty="0">
                <a:solidFill>
                  <a:schemeClr val="tx1">
                    <a:lumMod val="65000"/>
                    <a:lumOff val="35000"/>
                  </a:schemeClr>
                </a:solidFill>
                <a:latin typeface="微软雅黑" pitchFamily="34" charset="-122"/>
                <a:ea typeface="微软雅黑" pitchFamily="34" charset="-122"/>
              </a:rPr>
              <a:t>单击此处添加段落文本单击此处添加段落文本单击此处添加段落文本单击此处添加段落文本单击此处添加段落文本单击此处添加段落文本单击此处添加段落文本单击此处添加段落文本</a:t>
            </a:r>
          </a:p>
          <a:p>
            <a:pPr defTabSz="877888" fontAlgn="auto">
              <a:lnSpc>
                <a:spcPct val="120000"/>
              </a:lnSpc>
              <a:spcBef>
                <a:spcPts val="0"/>
              </a:spcBef>
              <a:spcAft>
                <a:spcPts val="0"/>
              </a:spcAft>
              <a:buFont typeface="Arial" pitchFamily="34" charset="0"/>
              <a:buNone/>
              <a:defRPr/>
            </a:pPr>
            <a:endParaRPr lang="zh-CN" altLang="en-US" sz="1100" dirty="0">
              <a:solidFill>
                <a:srgbClr val="0D0D0D"/>
              </a:solidFill>
              <a:latin typeface="微软雅黑" pitchFamily="34" charset="-122"/>
              <a:ea typeface="微软雅黑" pitchFamily="34" charset="-122"/>
            </a:endParaRPr>
          </a:p>
        </p:txBody>
      </p:sp>
      <p:sp>
        <p:nvSpPr>
          <p:cNvPr id="37923" name="TextBox 112"/>
          <p:cNvSpPr txBox="1">
            <a:spLocks noChangeArrowheads="1"/>
          </p:cNvSpPr>
          <p:nvPr/>
        </p:nvSpPr>
        <p:spPr bwMode="auto">
          <a:xfrm>
            <a:off x="882650" y="3481389"/>
            <a:ext cx="5399088" cy="652807"/>
          </a:xfrm>
          <a:prstGeom prst="rect">
            <a:avLst/>
          </a:prstGeom>
          <a:noFill/>
          <a:ln w="9525">
            <a:noFill/>
            <a:miter lim="800000"/>
            <a:headEnd/>
            <a:tailEnd/>
          </a:ln>
        </p:spPr>
        <p:txBody>
          <a:bodyPr lIns="79567" tIns="39783" rIns="79567" bIns="39783">
            <a:spAutoFit/>
          </a:bodyPr>
          <a:lstStyle/>
          <a:p>
            <a:pPr defTabSz="877888" fontAlgn="auto">
              <a:lnSpc>
                <a:spcPct val="120000"/>
              </a:lnSpc>
              <a:spcBef>
                <a:spcPts val="0"/>
              </a:spcBef>
              <a:spcAft>
                <a:spcPts val="0"/>
              </a:spcAft>
              <a:buFont typeface="Arial" pitchFamily="34" charset="0"/>
              <a:buNone/>
              <a:defRPr/>
            </a:pPr>
            <a:r>
              <a:rPr lang="zh-CN" altLang="en-US" sz="1000" dirty="0">
                <a:solidFill>
                  <a:schemeClr val="tx1">
                    <a:lumMod val="65000"/>
                    <a:lumOff val="35000"/>
                  </a:schemeClr>
                </a:solidFill>
                <a:latin typeface="微软雅黑" pitchFamily="34" charset="-122"/>
                <a:ea typeface="微软雅黑" pitchFamily="34" charset="-122"/>
              </a:rPr>
              <a:t>单击此处添加段落文本单击此处添加段落文本单击此处添加段落文本单击此处添加段落文本单击此处添加段落文本单击此处添加段落文本单击此处添加段落文本单击此处添加段落文本</a:t>
            </a:r>
          </a:p>
          <a:p>
            <a:pPr defTabSz="877888" fontAlgn="auto">
              <a:lnSpc>
                <a:spcPct val="120000"/>
              </a:lnSpc>
              <a:spcBef>
                <a:spcPts val="0"/>
              </a:spcBef>
              <a:spcAft>
                <a:spcPts val="0"/>
              </a:spcAft>
              <a:buFont typeface="Arial" pitchFamily="34" charset="0"/>
              <a:buNone/>
              <a:defRPr/>
            </a:pPr>
            <a:endParaRPr lang="zh-CN" altLang="en-US" sz="1100" dirty="0">
              <a:solidFill>
                <a:srgbClr val="0D0D0D"/>
              </a:solidFill>
              <a:latin typeface="微软雅黑" pitchFamily="34" charset="-122"/>
              <a:ea typeface="微软雅黑" pitchFamily="34" charset="-122"/>
            </a:endParaRPr>
          </a:p>
        </p:txBody>
      </p:sp>
    </p:spTree>
    <p:extLst>
      <p:ext uri="{BB962C8B-B14F-4D97-AF65-F5344CB8AC3E}">
        <p14:creationId xmlns:p14="http://schemas.microsoft.com/office/powerpoint/2010/main" val="16822071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903"/>
                                        </p:tgtEl>
                                        <p:attrNameLst>
                                          <p:attrName>style.visibility</p:attrName>
                                        </p:attrNameLst>
                                      </p:cBhvr>
                                      <p:to>
                                        <p:strVal val="visible"/>
                                      </p:to>
                                    </p:set>
                                    <p:animEffect transition="in" filter="fade">
                                      <p:cBhvr>
                                        <p:cTn id="7" dur="500"/>
                                        <p:tgtEl>
                                          <p:spTgt spid="37903"/>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1000"/>
                                        <p:tgtEl>
                                          <p:spTgt spid="2"/>
                                        </p:tgtEl>
                                      </p:cBhvr>
                                    </p:animEffect>
                                  </p:childTnLst>
                                </p:cTn>
                              </p:par>
                            </p:childTnLst>
                          </p:cTn>
                        </p:par>
                        <p:par>
                          <p:cTn id="12" fill="hold">
                            <p:stCondLst>
                              <p:cond delay="1500"/>
                            </p:stCondLst>
                            <p:childTnLst>
                              <p:par>
                                <p:cTn id="13" presetID="22" presetClass="entr" presetSubtype="2" fill="hold" grpId="0" nodeType="afterEffect">
                                  <p:stCondLst>
                                    <p:cond delay="0"/>
                                  </p:stCondLst>
                                  <p:childTnLst>
                                    <p:set>
                                      <p:cBhvr>
                                        <p:cTn id="14" dur="1" fill="hold">
                                          <p:stCondLst>
                                            <p:cond delay="0"/>
                                          </p:stCondLst>
                                        </p:cTn>
                                        <p:tgtEl>
                                          <p:spTgt spid="37921"/>
                                        </p:tgtEl>
                                        <p:attrNameLst>
                                          <p:attrName>style.visibility</p:attrName>
                                        </p:attrNameLst>
                                      </p:cBhvr>
                                      <p:to>
                                        <p:strVal val="visible"/>
                                      </p:to>
                                    </p:set>
                                    <p:animEffect transition="in" filter="wipe(right)">
                                      <p:cBhvr>
                                        <p:cTn id="15" dur="500"/>
                                        <p:tgtEl>
                                          <p:spTgt spid="37921"/>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37919"/>
                                        </p:tgtEl>
                                        <p:attrNameLst>
                                          <p:attrName>style.visibility</p:attrName>
                                        </p:attrNameLst>
                                      </p:cBhvr>
                                      <p:to>
                                        <p:strVal val="visible"/>
                                      </p:to>
                                    </p:set>
                                    <p:animEffect transition="in" filter="wipe(up)">
                                      <p:cBhvr>
                                        <p:cTn id="19" dur="500"/>
                                        <p:tgtEl>
                                          <p:spTgt spid="37919"/>
                                        </p:tgtEl>
                                      </p:cBhvr>
                                    </p:animEffect>
                                  </p:childTnLst>
                                </p:cTn>
                              </p:par>
                            </p:childTnLst>
                          </p:cTn>
                        </p:par>
                        <p:par>
                          <p:cTn id="20" fill="hold">
                            <p:stCondLst>
                              <p:cond delay="2500"/>
                            </p:stCondLst>
                            <p:childTnLst>
                              <p:par>
                                <p:cTn id="21" presetID="21" presetClass="entr" presetSubtype="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1000"/>
                                        <p:tgtEl>
                                          <p:spTgt spid="4"/>
                                        </p:tgtEl>
                                      </p:cBhvr>
                                    </p:animEffect>
                                  </p:childTnLst>
                                </p:cTn>
                              </p:par>
                            </p:childTnLst>
                          </p:cTn>
                        </p:par>
                        <p:par>
                          <p:cTn id="24" fill="hold">
                            <p:stCondLst>
                              <p:cond delay="3500"/>
                            </p:stCondLst>
                            <p:childTnLst>
                              <p:par>
                                <p:cTn id="25" presetID="22" presetClass="entr" presetSubtype="2" fill="hold" grpId="0" nodeType="afterEffect">
                                  <p:stCondLst>
                                    <p:cond delay="0"/>
                                  </p:stCondLst>
                                  <p:childTnLst>
                                    <p:set>
                                      <p:cBhvr>
                                        <p:cTn id="26" dur="1" fill="hold">
                                          <p:stCondLst>
                                            <p:cond delay="0"/>
                                          </p:stCondLst>
                                        </p:cTn>
                                        <p:tgtEl>
                                          <p:spTgt spid="37922"/>
                                        </p:tgtEl>
                                        <p:attrNameLst>
                                          <p:attrName>style.visibility</p:attrName>
                                        </p:attrNameLst>
                                      </p:cBhvr>
                                      <p:to>
                                        <p:strVal val="visible"/>
                                      </p:to>
                                    </p:set>
                                    <p:animEffect transition="in" filter="wipe(right)">
                                      <p:cBhvr>
                                        <p:cTn id="27" dur="500"/>
                                        <p:tgtEl>
                                          <p:spTgt spid="37922"/>
                                        </p:tgtEl>
                                      </p:cBhvr>
                                    </p:animEffect>
                                  </p:childTnLst>
                                </p:cTn>
                              </p:par>
                            </p:childTnLst>
                          </p:cTn>
                        </p:par>
                        <p:par>
                          <p:cTn id="28" fill="hold">
                            <p:stCondLst>
                              <p:cond delay="4000"/>
                            </p:stCondLst>
                            <p:childTnLst>
                              <p:par>
                                <p:cTn id="29" presetID="22" presetClass="entr" presetSubtype="1" fill="hold" grpId="0" nodeType="afterEffect">
                                  <p:stCondLst>
                                    <p:cond delay="0"/>
                                  </p:stCondLst>
                                  <p:childTnLst>
                                    <p:set>
                                      <p:cBhvr>
                                        <p:cTn id="30" dur="1" fill="hold">
                                          <p:stCondLst>
                                            <p:cond delay="0"/>
                                          </p:stCondLst>
                                        </p:cTn>
                                        <p:tgtEl>
                                          <p:spTgt spid="37920"/>
                                        </p:tgtEl>
                                        <p:attrNameLst>
                                          <p:attrName>style.visibility</p:attrName>
                                        </p:attrNameLst>
                                      </p:cBhvr>
                                      <p:to>
                                        <p:strVal val="visible"/>
                                      </p:to>
                                    </p:set>
                                    <p:animEffect transition="in" filter="wipe(up)">
                                      <p:cBhvr>
                                        <p:cTn id="31" dur="500"/>
                                        <p:tgtEl>
                                          <p:spTgt spid="37920"/>
                                        </p:tgtEl>
                                      </p:cBhvr>
                                    </p:animEffect>
                                  </p:childTnLst>
                                </p:cTn>
                              </p:par>
                            </p:childTnLst>
                          </p:cTn>
                        </p:par>
                        <p:par>
                          <p:cTn id="32" fill="hold">
                            <p:stCondLst>
                              <p:cond delay="4500"/>
                            </p:stCondLst>
                            <p:childTnLst>
                              <p:par>
                                <p:cTn id="33" presetID="21" presetClass="entr" presetSubtype="1"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heel(1)">
                                      <p:cBhvr>
                                        <p:cTn id="35" dur="1000"/>
                                        <p:tgtEl>
                                          <p:spTgt spid="6"/>
                                        </p:tgtEl>
                                      </p:cBhvr>
                                    </p:animEffect>
                                  </p:childTnLst>
                                </p:cTn>
                              </p:par>
                            </p:childTnLst>
                          </p:cTn>
                        </p:par>
                        <p:par>
                          <p:cTn id="36" fill="hold">
                            <p:stCondLst>
                              <p:cond delay="5500"/>
                            </p:stCondLst>
                            <p:childTnLst>
                              <p:par>
                                <p:cTn id="37" presetID="22" presetClass="entr" presetSubtype="2" fill="hold" grpId="0" nodeType="afterEffect">
                                  <p:stCondLst>
                                    <p:cond delay="0"/>
                                  </p:stCondLst>
                                  <p:childTnLst>
                                    <p:set>
                                      <p:cBhvr>
                                        <p:cTn id="38" dur="1" fill="hold">
                                          <p:stCondLst>
                                            <p:cond delay="0"/>
                                          </p:stCondLst>
                                        </p:cTn>
                                        <p:tgtEl>
                                          <p:spTgt spid="37923"/>
                                        </p:tgtEl>
                                        <p:attrNameLst>
                                          <p:attrName>style.visibility</p:attrName>
                                        </p:attrNameLst>
                                      </p:cBhvr>
                                      <p:to>
                                        <p:strVal val="visible"/>
                                      </p:to>
                                    </p:set>
                                    <p:animEffect transition="in" filter="wipe(right)">
                                      <p:cBhvr>
                                        <p:cTn id="39" dur="500"/>
                                        <p:tgtEl>
                                          <p:spTgt spid="37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9" grpId="0" animBg="1"/>
      <p:bldP spid="37920" grpId="0" animBg="1"/>
      <p:bldP spid="37921" grpId="0" autoUpdateAnimBg="0"/>
      <p:bldP spid="37922" grpId="0" autoUpdateAnimBg="0"/>
      <p:bldP spid="37923"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a:spLocks noChangeArrowheads="1"/>
          </p:cNvSpPr>
          <p:nvPr/>
        </p:nvSpPr>
        <p:spPr bwMode="auto">
          <a:xfrm>
            <a:off x="4066863" y="2799601"/>
            <a:ext cx="13692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单击编辑标题</a:t>
            </a:r>
          </a:p>
        </p:txBody>
      </p:sp>
      <p:grpSp>
        <p:nvGrpSpPr>
          <p:cNvPr id="2" name="组合 4"/>
          <p:cNvGrpSpPr/>
          <p:nvPr/>
        </p:nvGrpSpPr>
        <p:grpSpPr>
          <a:xfrm>
            <a:off x="3005492" y="1552261"/>
            <a:ext cx="3202283" cy="2766279"/>
            <a:chOff x="2926910" y="1304925"/>
            <a:chExt cx="3202283" cy="2765425"/>
          </a:xfrm>
        </p:grpSpPr>
        <p:grpSp>
          <p:nvGrpSpPr>
            <p:cNvPr id="5" name="组合 5"/>
            <p:cNvGrpSpPr/>
            <p:nvPr/>
          </p:nvGrpSpPr>
          <p:grpSpPr>
            <a:xfrm>
              <a:off x="3498850" y="1304925"/>
              <a:ext cx="876300" cy="876300"/>
              <a:chOff x="3327400" y="1304925"/>
              <a:chExt cx="876300" cy="876300"/>
            </a:xfrm>
          </p:grpSpPr>
          <p:grpSp>
            <p:nvGrpSpPr>
              <p:cNvPr id="6" name="组合 31"/>
              <p:cNvGrpSpPr/>
              <p:nvPr/>
            </p:nvGrpSpPr>
            <p:grpSpPr>
              <a:xfrm>
                <a:off x="3327400" y="1304925"/>
                <a:ext cx="876300" cy="876300"/>
                <a:chOff x="2613025" y="1343025"/>
                <a:chExt cx="876300" cy="876300"/>
              </a:xfrm>
            </p:grpSpPr>
            <p:sp>
              <p:nvSpPr>
                <p:cNvPr id="34" name="任意多边形 33"/>
                <p:cNvSpPr/>
                <p:nvPr/>
              </p:nvSpPr>
              <p:spPr>
                <a:xfrm>
                  <a:off x="2613025" y="1343025"/>
                  <a:ext cx="819150" cy="628650"/>
                </a:xfrm>
                <a:custGeom>
                  <a:avLst/>
                  <a:gdLst>
                    <a:gd name="connsiteX0" fmla="*/ 0 w 819150"/>
                    <a:gd name="connsiteY0" fmla="*/ 628650 h 628650"/>
                    <a:gd name="connsiteX1" fmla="*/ 190500 w 819150"/>
                    <a:gd name="connsiteY1" fmla="*/ 0 h 628650"/>
                    <a:gd name="connsiteX2" fmla="*/ 819150 w 819150"/>
                    <a:gd name="connsiteY2" fmla="*/ 152400 h 628650"/>
                    <a:gd name="connsiteX3" fmla="*/ 0 w 819150"/>
                    <a:gd name="connsiteY3" fmla="*/ 628650 h 628650"/>
                  </a:gdLst>
                  <a:ahLst/>
                  <a:cxnLst>
                    <a:cxn ang="0">
                      <a:pos x="connsiteX0" y="connsiteY0"/>
                    </a:cxn>
                    <a:cxn ang="0">
                      <a:pos x="connsiteX1" y="connsiteY1"/>
                    </a:cxn>
                    <a:cxn ang="0">
                      <a:pos x="connsiteX2" y="connsiteY2"/>
                    </a:cxn>
                    <a:cxn ang="0">
                      <a:pos x="connsiteX3" y="connsiteY3"/>
                    </a:cxn>
                  </a:cxnLst>
                  <a:rect l="l" t="t" r="r" b="b"/>
                  <a:pathLst>
                    <a:path w="819150" h="628650">
                      <a:moveTo>
                        <a:pt x="0" y="628650"/>
                      </a:moveTo>
                      <a:lnTo>
                        <a:pt x="190500" y="0"/>
                      </a:lnTo>
                      <a:lnTo>
                        <a:pt x="819150" y="152400"/>
                      </a:lnTo>
                      <a:lnTo>
                        <a:pt x="0" y="628650"/>
                      </a:lnTo>
                      <a:close/>
                    </a:path>
                  </a:pathLst>
                </a:custGeom>
                <a:solidFill>
                  <a:schemeClr val="accent2">
                    <a:alpha val="77000"/>
                  </a:schemeClr>
                </a:solidFill>
                <a:ln>
                  <a:noFill/>
                </a:ln>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zh-CN" altLang="en-US" sz="1800">
                    <a:solidFill>
                      <a:schemeClr val="tx2"/>
                    </a:solidFill>
                    <a:latin typeface="微软雅黑" panose="020B0503020204020204" pitchFamily="34" charset="-122"/>
                    <a:ea typeface="微软雅黑" panose="020B0503020204020204" pitchFamily="34" charset="-122"/>
                  </a:endParaRPr>
                </a:p>
              </p:txBody>
            </p:sp>
            <p:sp>
              <p:nvSpPr>
                <p:cNvPr id="35" name="任意多边形 34"/>
                <p:cNvSpPr/>
                <p:nvPr/>
              </p:nvSpPr>
              <p:spPr>
                <a:xfrm>
                  <a:off x="2676525" y="1597025"/>
                  <a:ext cx="812800" cy="622300"/>
                </a:xfrm>
                <a:custGeom>
                  <a:avLst/>
                  <a:gdLst>
                    <a:gd name="connsiteX0" fmla="*/ 0 w 812800"/>
                    <a:gd name="connsiteY0" fmla="*/ 463550 h 622300"/>
                    <a:gd name="connsiteX1" fmla="*/ 641350 w 812800"/>
                    <a:gd name="connsiteY1" fmla="*/ 622300 h 622300"/>
                    <a:gd name="connsiteX2" fmla="*/ 812800 w 812800"/>
                    <a:gd name="connsiteY2" fmla="*/ 0 h 622300"/>
                    <a:gd name="connsiteX3" fmla="*/ 660400 w 812800"/>
                    <a:gd name="connsiteY3" fmla="*/ 101600 h 622300"/>
                    <a:gd name="connsiteX4" fmla="*/ 615950 w 812800"/>
                    <a:gd name="connsiteY4" fmla="*/ 25400 h 622300"/>
                    <a:gd name="connsiteX5" fmla="*/ 158750 w 812800"/>
                    <a:gd name="connsiteY5" fmla="*/ 304800 h 622300"/>
                    <a:gd name="connsiteX6" fmla="*/ 177800 w 812800"/>
                    <a:gd name="connsiteY6" fmla="*/ 361950 h 622300"/>
                    <a:gd name="connsiteX7" fmla="*/ 0 w 812800"/>
                    <a:gd name="connsiteY7" fmla="*/ 46355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00" h="622300">
                      <a:moveTo>
                        <a:pt x="0" y="463550"/>
                      </a:moveTo>
                      <a:lnTo>
                        <a:pt x="641350" y="622300"/>
                      </a:lnTo>
                      <a:lnTo>
                        <a:pt x="812800" y="0"/>
                      </a:lnTo>
                      <a:lnTo>
                        <a:pt x="660400" y="101600"/>
                      </a:lnTo>
                      <a:lnTo>
                        <a:pt x="615950" y="25400"/>
                      </a:lnTo>
                      <a:lnTo>
                        <a:pt x="158750" y="304800"/>
                      </a:lnTo>
                      <a:lnTo>
                        <a:pt x="177800" y="361950"/>
                      </a:lnTo>
                      <a:lnTo>
                        <a:pt x="0" y="463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zh-CN" altLang="en-US" sz="1800">
                    <a:solidFill>
                      <a:schemeClr val="tx2"/>
                    </a:solidFill>
                    <a:latin typeface="微软雅黑" panose="020B0503020204020204" pitchFamily="34" charset="-122"/>
                    <a:ea typeface="微软雅黑" panose="020B0503020204020204" pitchFamily="34" charset="-122"/>
                  </a:endParaRPr>
                </a:p>
              </p:txBody>
            </p:sp>
          </p:grpSp>
          <p:sp>
            <p:nvSpPr>
              <p:cNvPr id="33" name="Freeform 5"/>
              <p:cNvSpPr>
                <a:spLocks noEditPoints="1"/>
              </p:cNvSpPr>
              <p:nvPr/>
            </p:nvSpPr>
            <p:spPr bwMode="auto">
              <a:xfrm>
                <a:off x="3556220" y="1456391"/>
                <a:ext cx="149321" cy="200025"/>
              </a:xfrm>
              <a:custGeom>
                <a:avLst/>
                <a:gdLst>
                  <a:gd name="T0" fmla="*/ 180 w 269"/>
                  <a:gd name="T1" fmla="*/ 320 h 361"/>
                  <a:gd name="T2" fmla="*/ 180 w 269"/>
                  <a:gd name="T3" fmla="*/ 328 h 361"/>
                  <a:gd name="T4" fmla="*/ 163 w 269"/>
                  <a:gd name="T5" fmla="*/ 354 h 361"/>
                  <a:gd name="T6" fmla="*/ 134 w 269"/>
                  <a:gd name="T7" fmla="*/ 361 h 361"/>
                  <a:gd name="T8" fmla="*/ 106 w 269"/>
                  <a:gd name="T9" fmla="*/ 355 h 361"/>
                  <a:gd name="T10" fmla="*/ 93 w 269"/>
                  <a:gd name="T11" fmla="*/ 343 h 361"/>
                  <a:gd name="T12" fmla="*/ 91 w 269"/>
                  <a:gd name="T13" fmla="*/ 326 h 361"/>
                  <a:gd name="T14" fmla="*/ 180 w 269"/>
                  <a:gd name="T15" fmla="*/ 316 h 361"/>
                  <a:gd name="T16" fmla="*/ 268 w 269"/>
                  <a:gd name="T17" fmla="*/ 122 h 361"/>
                  <a:gd name="T18" fmla="*/ 256 w 269"/>
                  <a:gd name="T19" fmla="*/ 187 h 361"/>
                  <a:gd name="T20" fmla="*/ 228 w 269"/>
                  <a:gd name="T21" fmla="*/ 226 h 361"/>
                  <a:gd name="T22" fmla="*/ 212 w 269"/>
                  <a:gd name="T23" fmla="*/ 239 h 361"/>
                  <a:gd name="T24" fmla="*/ 202 w 269"/>
                  <a:gd name="T25" fmla="*/ 244 h 361"/>
                  <a:gd name="T26" fmla="*/ 191 w 269"/>
                  <a:gd name="T27" fmla="*/ 262 h 361"/>
                  <a:gd name="T28" fmla="*/ 183 w 269"/>
                  <a:gd name="T29" fmla="*/ 283 h 361"/>
                  <a:gd name="T30" fmla="*/ 172 w 269"/>
                  <a:gd name="T31" fmla="*/ 293 h 361"/>
                  <a:gd name="T32" fmla="*/ 88 w 269"/>
                  <a:gd name="T33" fmla="*/ 289 h 361"/>
                  <a:gd name="T34" fmla="*/ 79 w 269"/>
                  <a:gd name="T35" fmla="*/ 272 h 361"/>
                  <a:gd name="T36" fmla="*/ 57 w 269"/>
                  <a:gd name="T37" fmla="*/ 243 h 361"/>
                  <a:gd name="T38" fmla="*/ 29 w 269"/>
                  <a:gd name="T39" fmla="*/ 215 h 361"/>
                  <a:gd name="T40" fmla="*/ 5 w 269"/>
                  <a:gd name="T41" fmla="*/ 167 h 361"/>
                  <a:gd name="T42" fmla="*/ 3 w 269"/>
                  <a:gd name="T43" fmla="*/ 102 h 361"/>
                  <a:gd name="T44" fmla="*/ 58 w 269"/>
                  <a:gd name="T45" fmla="*/ 22 h 361"/>
                  <a:gd name="T46" fmla="*/ 133 w 269"/>
                  <a:gd name="T47" fmla="*/ 0 h 361"/>
                  <a:gd name="T48" fmla="*/ 203 w 269"/>
                  <a:gd name="T49" fmla="*/ 19 h 361"/>
                  <a:gd name="T50" fmla="*/ 258 w 269"/>
                  <a:gd name="T51" fmla="*/ 81 h 361"/>
                  <a:gd name="T52" fmla="*/ 181 w 269"/>
                  <a:gd name="T53" fmla="*/ 59 h 361"/>
                  <a:gd name="T54" fmla="*/ 134 w 269"/>
                  <a:gd name="T55" fmla="*/ 46 h 361"/>
                  <a:gd name="T56" fmla="*/ 86 w 269"/>
                  <a:gd name="T57" fmla="*/ 60 h 361"/>
                  <a:gd name="T58" fmla="*/ 45 w 269"/>
                  <a:gd name="T59" fmla="*/ 138 h 361"/>
                  <a:gd name="T60" fmla="*/ 58 w 269"/>
                  <a:gd name="T61" fmla="*/ 177 h 361"/>
                  <a:gd name="T62" fmla="*/ 79 w 269"/>
                  <a:gd name="T63" fmla="*/ 202 h 361"/>
                  <a:gd name="T64" fmla="*/ 105 w 269"/>
                  <a:gd name="T65" fmla="*/ 236 h 361"/>
                  <a:gd name="T66" fmla="*/ 133 w 269"/>
                  <a:gd name="T67" fmla="*/ 251 h 361"/>
                  <a:gd name="T68" fmla="*/ 163 w 269"/>
                  <a:gd name="T69" fmla="*/ 234 h 361"/>
                  <a:gd name="T70" fmla="*/ 187 w 269"/>
                  <a:gd name="T71" fmla="*/ 202 h 361"/>
                  <a:gd name="T72" fmla="*/ 208 w 269"/>
                  <a:gd name="T73" fmla="*/ 180 h 361"/>
                  <a:gd name="T74" fmla="*/ 221 w 269"/>
                  <a:gd name="T75" fmla="*/ 154 h 361"/>
                  <a:gd name="T76" fmla="*/ 221 w 269"/>
                  <a:gd name="T77" fmla="*/ 154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9" h="361">
                    <a:moveTo>
                      <a:pt x="180" y="316"/>
                    </a:moveTo>
                    <a:cubicBezTo>
                      <a:pt x="180" y="320"/>
                      <a:pt x="180" y="320"/>
                      <a:pt x="180" y="320"/>
                    </a:cubicBezTo>
                    <a:cubicBezTo>
                      <a:pt x="180" y="321"/>
                      <a:pt x="180" y="322"/>
                      <a:pt x="180" y="324"/>
                    </a:cubicBezTo>
                    <a:cubicBezTo>
                      <a:pt x="180" y="325"/>
                      <a:pt x="180" y="326"/>
                      <a:pt x="180" y="328"/>
                    </a:cubicBezTo>
                    <a:cubicBezTo>
                      <a:pt x="180" y="332"/>
                      <a:pt x="179" y="337"/>
                      <a:pt x="176" y="343"/>
                    </a:cubicBezTo>
                    <a:cubicBezTo>
                      <a:pt x="174" y="348"/>
                      <a:pt x="170" y="352"/>
                      <a:pt x="163" y="354"/>
                    </a:cubicBezTo>
                    <a:cubicBezTo>
                      <a:pt x="161" y="355"/>
                      <a:pt x="157" y="357"/>
                      <a:pt x="153" y="359"/>
                    </a:cubicBezTo>
                    <a:cubicBezTo>
                      <a:pt x="149" y="360"/>
                      <a:pt x="143" y="361"/>
                      <a:pt x="134" y="361"/>
                    </a:cubicBezTo>
                    <a:cubicBezTo>
                      <a:pt x="127" y="361"/>
                      <a:pt x="121" y="360"/>
                      <a:pt x="117" y="359"/>
                    </a:cubicBezTo>
                    <a:cubicBezTo>
                      <a:pt x="112" y="357"/>
                      <a:pt x="108" y="356"/>
                      <a:pt x="106" y="355"/>
                    </a:cubicBezTo>
                    <a:cubicBezTo>
                      <a:pt x="102" y="355"/>
                      <a:pt x="100" y="353"/>
                      <a:pt x="98" y="351"/>
                    </a:cubicBezTo>
                    <a:cubicBezTo>
                      <a:pt x="96" y="349"/>
                      <a:pt x="94" y="346"/>
                      <a:pt x="93" y="343"/>
                    </a:cubicBezTo>
                    <a:cubicBezTo>
                      <a:pt x="92" y="340"/>
                      <a:pt x="91" y="337"/>
                      <a:pt x="91" y="334"/>
                    </a:cubicBezTo>
                    <a:cubicBezTo>
                      <a:pt x="91" y="331"/>
                      <a:pt x="91" y="329"/>
                      <a:pt x="91" y="326"/>
                    </a:cubicBezTo>
                    <a:cubicBezTo>
                      <a:pt x="91" y="315"/>
                      <a:pt x="91" y="315"/>
                      <a:pt x="91" y="315"/>
                    </a:cubicBezTo>
                    <a:lnTo>
                      <a:pt x="180" y="316"/>
                    </a:lnTo>
                    <a:close/>
                    <a:moveTo>
                      <a:pt x="258" y="81"/>
                    </a:moveTo>
                    <a:cubicBezTo>
                      <a:pt x="264" y="96"/>
                      <a:pt x="267" y="110"/>
                      <a:pt x="268" y="122"/>
                    </a:cubicBezTo>
                    <a:cubicBezTo>
                      <a:pt x="269" y="135"/>
                      <a:pt x="269" y="147"/>
                      <a:pt x="266" y="158"/>
                    </a:cubicBezTo>
                    <a:cubicBezTo>
                      <a:pt x="264" y="169"/>
                      <a:pt x="260" y="179"/>
                      <a:pt x="256" y="187"/>
                    </a:cubicBezTo>
                    <a:cubicBezTo>
                      <a:pt x="251" y="196"/>
                      <a:pt x="247" y="203"/>
                      <a:pt x="242" y="210"/>
                    </a:cubicBezTo>
                    <a:cubicBezTo>
                      <a:pt x="237" y="216"/>
                      <a:pt x="232" y="222"/>
                      <a:pt x="228" y="226"/>
                    </a:cubicBezTo>
                    <a:cubicBezTo>
                      <a:pt x="224" y="230"/>
                      <a:pt x="221" y="233"/>
                      <a:pt x="219" y="234"/>
                    </a:cubicBezTo>
                    <a:cubicBezTo>
                      <a:pt x="217" y="236"/>
                      <a:pt x="214" y="238"/>
                      <a:pt x="212" y="239"/>
                    </a:cubicBezTo>
                    <a:cubicBezTo>
                      <a:pt x="210" y="240"/>
                      <a:pt x="208" y="241"/>
                      <a:pt x="207" y="242"/>
                    </a:cubicBezTo>
                    <a:cubicBezTo>
                      <a:pt x="205" y="243"/>
                      <a:pt x="204" y="243"/>
                      <a:pt x="202" y="244"/>
                    </a:cubicBezTo>
                    <a:cubicBezTo>
                      <a:pt x="201" y="245"/>
                      <a:pt x="200" y="247"/>
                      <a:pt x="198" y="249"/>
                    </a:cubicBezTo>
                    <a:cubicBezTo>
                      <a:pt x="195" y="254"/>
                      <a:pt x="193" y="258"/>
                      <a:pt x="191" y="262"/>
                    </a:cubicBezTo>
                    <a:cubicBezTo>
                      <a:pt x="189" y="267"/>
                      <a:pt x="188" y="271"/>
                      <a:pt x="187" y="275"/>
                    </a:cubicBezTo>
                    <a:cubicBezTo>
                      <a:pt x="185" y="278"/>
                      <a:pt x="184" y="281"/>
                      <a:pt x="183" y="283"/>
                    </a:cubicBezTo>
                    <a:cubicBezTo>
                      <a:pt x="181" y="285"/>
                      <a:pt x="180" y="287"/>
                      <a:pt x="178" y="289"/>
                    </a:cubicBezTo>
                    <a:cubicBezTo>
                      <a:pt x="176" y="291"/>
                      <a:pt x="174" y="292"/>
                      <a:pt x="172" y="293"/>
                    </a:cubicBezTo>
                    <a:cubicBezTo>
                      <a:pt x="93" y="293"/>
                      <a:pt x="93" y="293"/>
                      <a:pt x="93" y="293"/>
                    </a:cubicBezTo>
                    <a:cubicBezTo>
                      <a:pt x="92" y="292"/>
                      <a:pt x="90" y="291"/>
                      <a:pt x="88" y="289"/>
                    </a:cubicBezTo>
                    <a:cubicBezTo>
                      <a:pt x="86" y="287"/>
                      <a:pt x="85" y="285"/>
                      <a:pt x="83" y="282"/>
                    </a:cubicBezTo>
                    <a:cubicBezTo>
                      <a:pt x="81" y="280"/>
                      <a:pt x="80" y="276"/>
                      <a:pt x="79" y="272"/>
                    </a:cubicBezTo>
                    <a:cubicBezTo>
                      <a:pt x="76" y="265"/>
                      <a:pt x="73" y="260"/>
                      <a:pt x="70" y="256"/>
                    </a:cubicBezTo>
                    <a:cubicBezTo>
                      <a:pt x="66" y="251"/>
                      <a:pt x="62" y="247"/>
                      <a:pt x="57" y="243"/>
                    </a:cubicBezTo>
                    <a:cubicBezTo>
                      <a:pt x="53" y="240"/>
                      <a:pt x="48" y="237"/>
                      <a:pt x="43" y="232"/>
                    </a:cubicBezTo>
                    <a:cubicBezTo>
                      <a:pt x="39" y="227"/>
                      <a:pt x="34" y="221"/>
                      <a:pt x="29" y="215"/>
                    </a:cubicBezTo>
                    <a:cubicBezTo>
                      <a:pt x="24" y="208"/>
                      <a:pt x="20" y="201"/>
                      <a:pt x="15" y="193"/>
                    </a:cubicBezTo>
                    <a:cubicBezTo>
                      <a:pt x="11" y="185"/>
                      <a:pt x="8" y="176"/>
                      <a:pt x="5" y="167"/>
                    </a:cubicBezTo>
                    <a:cubicBezTo>
                      <a:pt x="2" y="157"/>
                      <a:pt x="1" y="147"/>
                      <a:pt x="0" y="136"/>
                    </a:cubicBezTo>
                    <a:cubicBezTo>
                      <a:pt x="0" y="125"/>
                      <a:pt x="1" y="114"/>
                      <a:pt x="3" y="102"/>
                    </a:cubicBezTo>
                    <a:cubicBezTo>
                      <a:pt x="8" y="83"/>
                      <a:pt x="15" y="67"/>
                      <a:pt x="25" y="54"/>
                    </a:cubicBezTo>
                    <a:cubicBezTo>
                      <a:pt x="35" y="41"/>
                      <a:pt x="46" y="30"/>
                      <a:pt x="58" y="22"/>
                    </a:cubicBezTo>
                    <a:cubicBezTo>
                      <a:pt x="71" y="15"/>
                      <a:pt x="84" y="9"/>
                      <a:pt x="97" y="5"/>
                    </a:cubicBezTo>
                    <a:cubicBezTo>
                      <a:pt x="110" y="2"/>
                      <a:pt x="122" y="0"/>
                      <a:pt x="133" y="0"/>
                    </a:cubicBezTo>
                    <a:cubicBezTo>
                      <a:pt x="144" y="0"/>
                      <a:pt x="156" y="2"/>
                      <a:pt x="168" y="5"/>
                    </a:cubicBezTo>
                    <a:cubicBezTo>
                      <a:pt x="180" y="8"/>
                      <a:pt x="192" y="13"/>
                      <a:pt x="203" y="19"/>
                    </a:cubicBezTo>
                    <a:cubicBezTo>
                      <a:pt x="215" y="26"/>
                      <a:pt x="225" y="34"/>
                      <a:pt x="234" y="45"/>
                    </a:cubicBezTo>
                    <a:cubicBezTo>
                      <a:pt x="244" y="55"/>
                      <a:pt x="252" y="67"/>
                      <a:pt x="258" y="81"/>
                    </a:cubicBezTo>
                    <a:close/>
                    <a:moveTo>
                      <a:pt x="221" y="154"/>
                    </a:moveTo>
                    <a:cubicBezTo>
                      <a:pt x="232" y="113"/>
                      <a:pt x="218" y="81"/>
                      <a:pt x="181" y="59"/>
                    </a:cubicBezTo>
                    <a:cubicBezTo>
                      <a:pt x="175" y="55"/>
                      <a:pt x="168" y="52"/>
                      <a:pt x="160" y="50"/>
                    </a:cubicBezTo>
                    <a:cubicBezTo>
                      <a:pt x="151" y="48"/>
                      <a:pt x="143" y="46"/>
                      <a:pt x="134" y="46"/>
                    </a:cubicBezTo>
                    <a:cubicBezTo>
                      <a:pt x="126" y="46"/>
                      <a:pt x="117" y="48"/>
                      <a:pt x="109" y="50"/>
                    </a:cubicBezTo>
                    <a:cubicBezTo>
                      <a:pt x="100" y="52"/>
                      <a:pt x="93" y="55"/>
                      <a:pt x="86" y="60"/>
                    </a:cubicBezTo>
                    <a:cubicBezTo>
                      <a:pt x="70" y="71"/>
                      <a:pt x="59" y="83"/>
                      <a:pt x="53" y="96"/>
                    </a:cubicBezTo>
                    <a:cubicBezTo>
                      <a:pt x="47" y="109"/>
                      <a:pt x="45" y="123"/>
                      <a:pt x="45" y="138"/>
                    </a:cubicBezTo>
                    <a:cubicBezTo>
                      <a:pt x="45" y="146"/>
                      <a:pt x="47" y="153"/>
                      <a:pt x="49" y="160"/>
                    </a:cubicBezTo>
                    <a:cubicBezTo>
                      <a:pt x="52" y="166"/>
                      <a:pt x="55" y="172"/>
                      <a:pt x="58" y="177"/>
                    </a:cubicBezTo>
                    <a:cubicBezTo>
                      <a:pt x="62" y="183"/>
                      <a:pt x="65" y="187"/>
                      <a:pt x="69" y="191"/>
                    </a:cubicBezTo>
                    <a:cubicBezTo>
                      <a:pt x="73" y="195"/>
                      <a:pt x="76" y="199"/>
                      <a:pt x="79" y="202"/>
                    </a:cubicBezTo>
                    <a:cubicBezTo>
                      <a:pt x="85" y="208"/>
                      <a:pt x="90" y="213"/>
                      <a:pt x="95" y="218"/>
                    </a:cubicBezTo>
                    <a:cubicBezTo>
                      <a:pt x="99" y="223"/>
                      <a:pt x="103" y="229"/>
                      <a:pt x="105" y="236"/>
                    </a:cubicBezTo>
                    <a:cubicBezTo>
                      <a:pt x="108" y="243"/>
                      <a:pt x="112" y="247"/>
                      <a:pt x="118" y="248"/>
                    </a:cubicBezTo>
                    <a:cubicBezTo>
                      <a:pt x="123" y="250"/>
                      <a:pt x="128" y="251"/>
                      <a:pt x="133" y="251"/>
                    </a:cubicBezTo>
                    <a:cubicBezTo>
                      <a:pt x="139" y="251"/>
                      <a:pt x="145" y="249"/>
                      <a:pt x="151" y="247"/>
                    </a:cubicBezTo>
                    <a:cubicBezTo>
                      <a:pt x="157" y="244"/>
                      <a:pt x="161" y="240"/>
                      <a:pt x="163" y="234"/>
                    </a:cubicBezTo>
                    <a:cubicBezTo>
                      <a:pt x="165" y="231"/>
                      <a:pt x="167" y="227"/>
                      <a:pt x="171" y="222"/>
                    </a:cubicBezTo>
                    <a:cubicBezTo>
                      <a:pt x="174" y="217"/>
                      <a:pt x="180" y="210"/>
                      <a:pt x="187" y="202"/>
                    </a:cubicBezTo>
                    <a:cubicBezTo>
                      <a:pt x="191" y="197"/>
                      <a:pt x="195" y="193"/>
                      <a:pt x="198" y="190"/>
                    </a:cubicBezTo>
                    <a:cubicBezTo>
                      <a:pt x="202" y="187"/>
                      <a:pt x="205" y="183"/>
                      <a:pt x="208" y="180"/>
                    </a:cubicBezTo>
                    <a:cubicBezTo>
                      <a:pt x="211" y="176"/>
                      <a:pt x="214" y="173"/>
                      <a:pt x="216" y="169"/>
                    </a:cubicBezTo>
                    <a:cubicBezTo>
                      <a:pt x="218" y="165"/>
                      <a:pt x="220" y="160"/>
                      <a:pt x="221" y="154"/>
                    </a:cubicBezTo>
                    <a:close/>
                    <a:moveTo>
                      <a:pt x="221" y="154"/>
                    </a:moveTo>
                    <a:cubicBezTo>
                      <a:pt x="221" y="154"/>
                      <a:pt x="221" y="154"/>
                      <a:pt x="221" y="154"/>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zh-CN" altLang="en-US" sz="1800">
                  <a:solidFill>
                    <a:schemeClr val="tx2"/>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4651375" y="1304925"/>
              <a:ext cx="876300" cy="876300"/>
              <a:chOff x="4479925" y="1304925"/>
              <a:chExt cx="876300" cy="876300"/>
            </a:xfrm>
          </p:grpSpPr>
          <p:grpSp>
            <p:nvGrpSpPr>
              <p:cNvPr id="8" name="组合 27"/>
              <p:cNvGrpSpPr/>
              <p:nvPr/>
            </p:nvGrpSpPr>
            <p:grpSpPr>
              <a:xfrm rot="3600000">
                <a:off x="4479925" y="1304925"/>
                <a:ext cx="876300" cy="876300"/>
                <a:chOff x="2613025" y="1343025"/>
                <a:chExt cx="876300" cy="876300"/>
              </a:xfrm>
            </p:grpSpPr>
            <p:sp>
              <p:nvSpPr>
                <p:cNvPr id="30" name="任意多边形 29"/>
                <p:cNvSpPr/>
                <p:nvPr/>
              </p:nvSpPr>
              <p:spPr>
                <a:xfrm>
                  <a:off x="2613025" y="1343025"/>
                  <a:ext cx="819150" cy="628650"/>
                </a:xfrm>
                <a:custGeom>
                  <a:avLst/>
                  <a:gdLst>
                    <a:gd name="connsiteX0" fmla="*/ 0 w 819150"/>
                    <a:gd name="connsiteY0" fmla="*/ 628650 h 628650"/>
                    <a:gd name="connsiteX1" fmla="*/ 190500 w 819150"/>
                    <a:gd name="connsiteY1" fmla="*/ 0 h 628650"/>
                    <a:gd name="connsiteX2" fmla="*/ 819150 w 819150"/>
                    <a:gd name="connsiteY2" fmla="*/ 152400 h 628650"/>
                    <a:gd name="connsiteX3" fmla="*/ 0 w 819150"/>
                    <a:gd name="connsiteY3" fmla="*/ 628650 h 628650"/>
                  </a:gdLst>
                  <a:ahLst/>
                  <a:cxnLst>
                    <a:cxn ang="0">
                      <a:pos x="connsiteX0" y="connsiteY0"/>
                    </a:cxn>
                    <a:cxn ang="0">
                      <a:pos x="connsiteX1" y="connsiteY1"/>
                    </a:cxn>
                    <a:cxn ang="0">
                      <a:pos x="connsiteX2" y="connsiteY2"/>
                    </a:cxn>
                    <a:cxn ang="0">
                      <a:pos x="connsiteX3" y="connsiteY3"/>
                    </a:cxn>
                  </a:cxnLst>
                  <a:rect l="l" t="t" r="r" b="b"/>
                  <a:pathLst>
                    <a:path w="819150" h="628650">
                      <a:moveTo>
                        <a:pt x="0" y="628650"/>
                      </a:moveTo>
                      <a:lnTo>
                        <a:pt x="190500" y="0"/>
                      </a:lnTo>
                      <a:lnTo>
                        <a:pt x="819150" y="152400"/>
                      </a:lnTo>
                      <a:lnTo>
                        <a:pt x="0" y="628650"/>
                      </a:lnTo>
                      <a:close/>
                    </a:path>
                  </a:pathLst>
                </a:custGeom>
                <a:solidFill>
                  <a:schemeClr val="accent4">
                    <a:alpha val="77000"/>
                  </a:schemeClr>
                </a:solidFill>
                <a:ln>
                  <a:noFill/>
                </a:ln>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zh-CN" altLang="en-US" sz="1800">
                    <a:solidFill>
                      <a:schemeClr val="tx2"/>
                    </a:solidFill>
                    <a:latin typeface="微软雅黑" panose="020B0503020204020204" pitchFamily="34" charset="-122"/>
                    <a:ea typeface="微软雅黑" panose="020B0503020204020204" pitchFamily="34" charset="-122"/>
                  </a:endParaRPr>
                </a:p>
              </p:txBody>
            </p:sp>
            <p:sp>
              <p:nvSpPr>
                <p:cNvPr id="31" name="任意多边形 30"/>
                <p:cNvSpPr/>
                <p:nvPr/>
              </p:nvSpPr>
              <p:spPr>
                <a:xfrm>
                  <a:off x="2676525" y="1597025"/>
                  <a:ext cx="812800" cy="622300"/>
                </a:xfrm>
                <a:custGeom>
                  <a:avLst/>
                  <a:gdLst>
                    <a:gd name="connsiteX0" fmla="*/ 0 w 812800"/>
                    <a:gd name="connsiteY0" fmla="*/ 463550 h 622300"/>
                    <a:gd name="connsiteX1" fmla="*/ 641350 w 812800"/>
                    <a:gd name="connsiteY1" fmla="*/ 622300 h 622300"/>
                    <a:gd name="connsiteX2" fmla="*/ 812800 w 812800"/>
                    <a:gd name="connsiteY2" fmla="*/ 0 h 622300"/>
                    <a:gd name="connsiteX3" fmla="*/ 660400 w 812800"/>
                    <a:gd name="connsiteY3" fmla="*/ 101600 h 622300"/>
                    <a:gd name="connsiteX4" fmla="*/ 615950 w 812800"/>
                    <a:gd name="connsiteY4" fmla="*/ 25400 h 622300"/>
                    <a:gd name="connsiteX5" fmla="*/ 158750 w 812800"/>
                    <a:gd name="connsiteY5" fmla="*/ 304800 h 622300"/>
                    <a:gd name="connsiteX6" fmla="*/ 177800 w 812800"/>
                    <a:gd name="connsiteY6" fmla="*/ 361950 h 622300"/>
                    <a:gd name="connsiteX7" fmla="*/ 0 w 812800"/>
                    <a:gd name="connsiteY7" fmla="*/ 46355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00" h="622300">
                      <a:moveTo>
                        <a:pt x="0" y="463550"/>
                      </a:moveTo>
                      <a:lnTo>
                        <a:pt x="641350" y="622300"/>
                      </a:lnTo>
                      <a:lnTo>
                        <a:pt x="812800" y="0"/>
                      </a:lnTo>
                      <a:lnTo>
                        <a:pt x="660400" y="101600"/>
                      </a:lnTo>
                      <a:lnTo>
                        <a:pt x="615950" y="25400"/>
                      </a:lnTo>
                      <a:lnTo>
                        <a:pt x="158750" y="304800"/>
                      </a:lnTo>
                      <a:lnTo>
                        <a:pt x="177800" y="361950"/>
                      </a:lnTo>
                      <a:lnTo>
                        <a:pt x="0" y="4635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zh-CN" altLang="en-US" sz="1800">
                    <a:solidFill>
                      <a:schemeClr val="tx2"/>
                    </a:solidFill>
                    <a:latin typeface="微软雅黑" panose="020B0503020204020204" pitchFamily="34" charset="-122"/>
                    <a:ea typeface="微软雅黑" panose="020B0503020204020204" pitchFamily="34" charset="-122"/>
                  </a:endParaRPr>
                </a:p>
              </p:txBody>
            </p:sp>
          </p:grpSp>
          <p:sp>
            <p:nvSpPr>
              <p:cNvPr id="29" name="Freeform 9"/>
              <p:cNvSpPr>
                <a:spLocks noEditPoints="1"/>
              </p:cNvSpPr>
              <p:nvPr/>
            </p:nvSpPr>
            <p:spPr bwMode="auto">
              <a:xfrm>
                <a:off x="4980524" y="1477491"/>
                <a:ext cx="160850" cy="153666"/>
              </a:xfrm>
              <a:custGeom>
                <a:avLst/>
                <a:gdLst>
                  <a:gd name="T0" fmla="*/ 257 w 345"/>
                  <a:gd name="T1" fmla="*/ 155 h 330"/>
                  <a:gd name="T2" fmla="*/ 173 w 345"/>
                  <a:gd name="T3" fmla="*/ 243 h 330"/>
                  <a:gd name="T4" fmla="*/ 89 w 345"/>
                  <a:gd name="T5" fmla="*/ 155 h 330"/>
                  <a:gd name="T6" fmla="*/ 76 w 345"/>
                  <a:gd name="T7" fmla="*/ 140 h 330"/>
                  <a:gd name="T8" fmla="*/ 76 w 345"/>
                  <a:gd name="T9" fmla="*/ 103 h 330"/>
                  <a:gd name="T10" fmla="*/ 89 w 345"/>
                  <a:gd name="T11" fmla="*/ 90 h 330"/>
                  <a:gd name="T12" fmla="*/ 89 w 345"/>
                  <a:gd name="T13" fmla="*/ 90 h 330"/>
                  <a:gd name="T14" fmla="*/ 89 w 345"/>
                  <a:gd name="T15" fmla="*/ 90 h 330"/>
                  <a:gd name="T16" fmla="*/ 87 w 345"/>
                  <a:gd name="T17" fmla="*/ 62 h 330"/>
                  <a:gd name="T18" fmla="*/ 103 w 345"/>
                  <a:gd name="T19" fmla="*/ 50 h 330"/>
                  <a:gd name="T20" fmla="*/ 115 w 345"/>
                  <a:gd name="T21" fmla="*/ 2 h 330"/>
                  <a:gd name="T22" fmla="*/ 170 w 345"/>
                  <a:gd name="T23" fmla="*/ 11 h 330"/>
                  <a:gd name="T24" fmla="*/ 228 w 345"/>
                  <a:gd name="T25" fmla="*/ 19 h 330"/>
                  <a:gd name="T26" fmla="*/ 244 w 345"/>
                  <a:gd name="T27" fmla="*/ 43 h 330"/>
                  <a:gd name="T28" fmla="*/ 262 w 345"/>
                  <a:gd name="T29" fmla="*/ 50 h 330"/>
                  <a:gd name="T30" fmla="*/ 257 w 345"/>
                  <a:gd name="T31" fmla="*/ 90 h 330"/>
                  <a:gd name="T32" fmla="*/ 256 w 345"/>
                  <a:gd name="T33" fmla="*/ 90 h 330"/>
                  <a:gd name="T34" fmla="*/ 257 w 345"/>
                  <a:gd name="T35" fmla="*/ 90 h 330"/>
                  <a:gd name="T36" fmla="*/ 270 w 345"/>
                  <a:gd name="T37" fmla="*/ 103 h 330"/>
                  <a:gd name="T38" fmla="*/ 270 w 345"/>
                  <a:gd name="T39" fmla="*/ 140 h 330"/>
                  <a:gd name="T40" fmla="*/ 257 w 345"/>
                  <a:gd name="T41" fmla="*/ 155 h 330"/>
                  <a:gd name="T42" fmla="*/ 195 w 345"/>
                  <a:gd name="T43" fmla="*/ 330 h 330"/>
                  <a:gd name="T44" fmla="*/ 195 w 345"/>
                  <a:gd name="T45" fmla="*/ 308 h 330"/>
                  <a:gd name="T46" fmla="*/ 173 w 345"/>
                  <a:gd name="T47" fmla="*/ 276 h 330"/>
                  <a:gd name="T48" fmla="*/ 151 w 345"/>
                  <a:gd name="T49" fmla="*/ 308 h 330"/>
                  <a:gd name="T50" fmla="*/ 151 w 345"/>
                  <a:gd name="T51" fmla="*/ 330 h 330"/>
                  <a:gd name="T52" fmla="*/ 0 w 345"/>
                  <a:gd name="T53" fmla="*/ 330 h 330"/>
                  <a:gd name="T54" fmla="*/ 65 w 345"/>
                  <a:gd name="T55" fmla="*/ 243 h 330"/>
                  <a:gd name="T56" fmla="*/ 151 w 345"/>
                  <a:gd name="T57" fmla="*/ 243 h 330"/>
                  <a:gd name="T58" fmla="*/ 162 w 345"/>
                  <a:gd name="T59" fmla="*/ 243 h 330"/>
                  <a:gd name="T60" fmla="*/ 151 w 345"/>
                  <a:gd name="T61" fmla="*/ 254 h 330"/>
                  <a:gd name="T62" fmla="*/ 162 w 345"/>
                  <a:gd name="T63" fmla="*/ 265 h 330"/>
                  <a:gd name="T64" fmla="*/ 184 w 345"/>
                  <a:gd name="T65" fmla="*/ 265 h 330"/>
                  <a:gd name="T66" fmla="*/ 195 w 345"/>
                  <a:gd name="T67" fmla="*/ 254 h 330"/>
                  <a:gd name="T68" fmla="*/ 184 w 345"/>
                  <a:gd name="T69" fmla="*/ 243 h 330"/>
                  <a:gd name="T70" fmla="*/ 195 w 345"/>
                  <a:gd name="T71" fmla="*/ 243 h 330"/>
                  <a:gd name="T72" fmla="*/ 281 w 345"/>
                  <a:gd name="T73" fmla="*/ 243 h 330"/>
                  <a:gd name="T74" fmla="*/ 345 w 345"/>
                  <a:gd name="T75" fmla="*/ 330 h 330"/>
                  <a:gd name="T76" fmla="*/ 195 w 345"/>
                  <a:gd name="T77" fmla="*/ 330 h 330"/>
                  <a:gd name="T78" fmla="*/ 195 w 345"/>
                  <a:gd name="T79" fmla="*/ 330 h 330"/>
                  <a:gd name="T80" fmla="*/ 195 w 345"/>
                  <a:gd name="T81"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5" h="330">
                    <a:moveTo>
                      <a:pt x="257" y="155"/>
                    </a:moveTo>
                    <a:cubicBezTo>
                      <a:pt x="247" y="198"/>
                      <a:pt x="210" y="243"/>
                      <a:pt x="173" y="243"/>
                    </a:cubicBezTo>
                    <a:cubicBezTo>
                      <a:pt x="136" y="243"/>
                      <a:pt x="99" y="198"/>
                      <a:pt x="89" y="155"/>
                    </a:cubicBezTo>
                    <a:cubicBezTo>
                      <a:pt x="81" y="153"/>
                      <a:pt x="76" y="150"/>
                      <a:pt x="76" y="140"/>
                    </a:cubicBezTo>
                    <a:cubicBezTo>
                      <a:pt x="76" y="103"/>
                      <a:pt x="76" y="103"/>
                      <a:pt x="76" y="103"/>
                    </a:cubicBezTo>
                    <a:cubicBezTo>
                      <a:pt x="76" y="94"/>
                      <a:pt x="81" y="91"/>
                      <a:pt x="89" y="90"/>
                    </a:cubicBezTo>
                    <a:cubicBezTo>
                      <a:pt x="89" y="90"/>
                      <a:pt x="89" y="90"/>
                      <a:pt x="89" y="90"/>
                    </a:cubicBezTo>
                    <a:cubicBezTo>
                      <a:pt x="89" y="90"/>
                      <a:pt x="89" y="90"/>
                      <a:pt x="89" y="90"/>
                    </a:cubicBezTo>
                    <a:cubicBezTo>
                      <a:pt x="89" y="90"/>
                      <a:pt x="83" y="67"/>
                      <a:pt x="87" y="62"/>
                    </a:cubicBezTo>
                    <a:cubicBezTo>
                      <a:pt x="91" y="57"/>
                      <a:pt x="101" y="56"/>
                      <a:pt x="103" y="50"/>
                    </a:cubicBezTo>
                    <a:cubicBezTo>
                      <a:pt x="105" y="45"/>
                      <a:pt x="108" y="3"/>
                      <a:pt x="115" y="2"/>
                    </a:cubicBezTo>
                    <a:cubicBezTo>
                      <a:pt x="123" y="0"/>
                      <a:pt x="159" y="10"/>
                      <a:pt x="170" y="11"/>
                    </a:cubicBezTo>
                    <a:cubicBezTo>
                      <a:pt x="181" y="13"/>
                      <a:pt x="222" y="15"/>
                      <a:pt x="228" y="19"/>
                    </a:cubicBezTo>
                    <a:cubicBezTo>
                      <a:pt x="234" y="23"/>
                      <a:pt x="239" y="38"/>
                      <a:pt x="244" y="43"/>
                    </a:cubicBezTo>
                    <a:cubicBezTo>
                      <a:pt x="249" y="49"/>
                      <a:pt x="259" y="44"/>
                      <a:pt x="262" y="50"/>
                    </a:cubicBezTo>
                    <a:cubicBezTo>
                      <a:pt x="265" y="56"/>
                      <a:pt x="257" y="90"/>
                      <a:pt x="257" y="90"/>
                    </a:cubicBezTo>
                    <a:cubicBezTo>
                      <a:pt x="256" y="90"/>
                      <a:pt x="256" y="90"/>
                      <a:pt x="256" y="90"/>
                    </a:cubicBezTo>
                    <a:cubicBezTo>
                      <a:pt x="257" y="90"/>
                      <a:pt x="257" y="90"/>
                      <a:pt x="257" y="90"/>
                    </a:cubicBezTo>
                    <a:cubicBezTo>
                      <a:pt x="264" y="91"/>
                      <a:pt x="270" y="94"/>
                      <a:pt x="270" y="103"/>
                    </a:cubicBezTo>
                    <a:cubicBezTo>
                      <a:pt x="270" y="140"/>
                      <a:pt x="270" y="140"/>
                      <a:pt x="270" y="140"/>
                    </a:cubicBezTo>
                    <a:cubicBezTo>
                      <a:pt x="270" y="149"/>
                      <a:pt x="264" y="153"/>
                      <a:pt x="257" y="155"/>
                    </a:cubicBezTo>
                    <a:close/>
                    <a:moveTo>
                      <a:pt x="195" y="330"/>
                    </a:moveTo>
                    <a:cubicBezTo>
                      <a:pt x="195" y="308"/>
                      <a:pt x="195" y="308"/>
                      <a:pt x="195" y="308"/>
                    </a:cubicBezTo>
                    <a:cubicBezTo>
                      <a:pt x="195" y="296"/>
                      <a:pt x="185" y="276"/>
                      <a:pt x="173" y="276"/>
                    </a:cubicBezTo>
                    <a:cubicBezTo>
                      <a:pt x="161" y="276"/>
                      <a:pt x="151" y="296"/>
                      <a:pt x="151" y="308"/>
                    </a:cubicBezTo>
                    <a:cubicBezTo>
                      <a:pt x="151" y="330"/>
                      <a:pt x="151" y="330"/>
                      <a:pt x="151" y="330"/>
                    </a:cubicBezTo>
                    <a:cubicBezTo>
                      <a:pt x="0" y="330"/>
                      <a:pt x="0" y="330"/>
                      <a:pt x="0" y="330"/>
                    </a:cubicBezTo>
                    <a:cubicBezTo>
                      <a:pt x="0" y="330"/>
                      <a:pt x="53" y="243"/>
                      <a:pt x="65" y="243"/>
                    </a:cubicBezTo>
                    <a:cubicBezTo>
                      <a:pt x="151" y="243"/>
                      <a:pt x="151" y="243"/>
                      <a:pt x="151" y="243"/>
                    </a:cubicBezTo>
                    <a:cubicBezTo>
                      <a:pt x="162" y="243"/>
                      <a:pt x="162" y="243"/>
                      <a:pt x="162" y="243"/>
                    </a:cubicBezTo>
                    <a:cubicBezTo>
                      <a:pt x="156" y="243"/>
                      <a:pt x="151" y="248"/>
                      <a:pt x="151" y="254"/>
                    </a:cubicBezTo>
                    <a:cubicBezTo>
                      <a:pt x="151" y="260"/>
                      <a:pt x="156" y="265"/>
                      <a:pt x="162" y="265"/>
                    </a:cubicBezTo>
                    <a:cubicBezTo>
                      <a:pt x="184" y="265"/>
                      <a:pt x="184" y="265"/>
                      <a:pt x="184" y="265"/>
                    </a:cubicBezTo>
                    <a:cubicBezTo>
                      <a:pt x="190" y="265"/>
                      <a:pt x="195" y="260"/>
                      <a:pt x="195" y="254"/>
                    </a:cubicBezTo>
                    <a:cubicBezTo>
                      <a:pt x="195" y="248"/>
                      <a:pt x="190" y="243"/>
                      <a:pt x="184" y="243"/>
                    </a:cubicBezTo>
                    <a:cubicBezTo>
                      <a:pt x="195" y="243"/>
                      <a:pt x="195" y="243"/>
                      <a:pt x="195" y="243"/>
                    </a:cubicBezTo>
                    <a:cubicBezTo>
                      <a:pt x="281" y="243"/>
                      <a:pt x="281" y="243"/>
                      <a:pt x="281" y="243"/>
                    </a:cubicBezTo>
                    <a:cubicBezTo>
                      <a:pt x="292" y="243"/>
                      <a:pt x="345" y="330"/>
                      <a:pt x="345" y="330"/>
                    </a:cubicBezTo>
                    <a:cubicBezTo>
                      <a:pt x="195" y="330"/>
                      <a:pt x="195" y="330"/>
                      <a:pt x="195" y="330"/>
                    </a:cubicBezTo>
                    <a:close/>
                    <a:moveTo>
                      <a:pt x="195" y="330"/>
                    </a:moveTo>
                    <a:cubicBezTo>
                      <a:pt x="195" y="330"/>
                      <a:pt x="195" y="330"/>
                      <a:pt x="195" y="33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zh-CN" altLang="en-US" sz="1800">
                  <a:solidFill>
                    <a:schemeClr val="tx2"/>
                  </a:solidFill>
                  <a:latin typeface="微软雅黑" panose="020B0503020204020204" pitchFamily="34" charset="-122"/>
                  <a:ea typeface="微软雅黑" panose="020B0503020204020204" pitchFamily="34" charset="-122"/>
                </a:endParaRPr>
              </a:p>
            </p:txBody>
          </p:sp>
        </p:grpSp>
        <p:grpSp>
          <p:nvGrpSpPr>
            <p:cNvPr id="9" name="组合 7"/>
            <p:cNvGrpSpPr/>
            <p:nvPr/>
          </p:nvGrpSpPr>
          <p:grpSpPr>
            <a:xfrm>
              <a:off x="5252893" y="2200276"/>
              <a:ext cx="876300" cy="876300"/>
              <a:chOff x="5081443" y="2200276"/>
              <a:chExt cx="876300" cy="876300"/>
            </a:xfrm>
          </p:grpSpPr>
          <p:grpSp>
            <p:nvGrpSpPr>
              <p:cNvPr id="10" name="组合 23"/>
              <p:cNvGrpSpPr/>
              <p:nvPr/>
            </p:nvGrpSpPr>
            <p:grpSpPr>
              <a:xfrm rot="7200000">
                <a:off x="5081443" y="2200276"/>
                <a:ext cx="876300" cy="876300"/>
                <a:chOff x="2613025" y="1343025"/>
                <a:chExt cx="876300" cy="876300"/>
              </a:xfrm>
            </p:grpSpPr>
            <p:sp>
              <p:nvSpPr>
                <p:cNvPr id="26" name="任意多边形 25"/>
                <p:cNvSpPr/>
                <p:nvPr/>
              </p:nvSpPr>
              <p:spPr>
                <a:xfrm>
                  <a:off x="2613025" y="1343025"/>
                  <a:ext cx="819150" cy="628650"/>
                </a:xfrm>
                <a:custGeom>
                  <a:avLst/>
                  <a:gdLst>
                    <a:gd name="connsiteX0" fmla="*/ 0 w 819150"/>
                    <a:gd name="connsiteY0" fmla="*/ 628650 h 628650"/>
                    <a:gd name="connsiteX1" fmla="*/ 190500 w 819150"/>
                    <a:gd name="connsiteY1" fmla="*/ 0 h 628650"/>
                    <a:gd name="connsiteX2" fmla="*/ 819150 w 819150"/>
                    <a:gd name="connsiteY2" fmla="*/ 152400 h 628650"/>
                    <a:gd name="connsiteX3" fmla="*/ 0 w 819150"/>
                    <a:gd name="connsiteY3" fmla="*/ 628650 h 628650"/>
                  </a:gdLst>
                  <a:ahLst/>
                  <a:cxnLst>
                    <a:cxn ang="0">
                      <a:pos x="connsiteX0" y="connsiteY0"/>
                    </a:cxn>
                    <a:cxn ang="0">
                      <a:pos x="connsiteX1" y="connsiteY1"/>
                    </a:cxn>
                    <a:cxn ang="0">
                      <a:pos x="connsiteX2" y="connsiteY2"/>
                    </a:cxn>
                    <a:cxn ang="0">
                      <a:pos x="connsiteX3" y="connsiteY3"/>
                    </a:cxn>
                  </a:cxnLst>
                  <a:rect l="l" t="t" r="r" b="b"/>
                  <a:pathLst>
                    <a:path w="819150" h="628650">
                      <a:moveTo>
                        <a:pt x="0" y="628650"/>
                      </a:moveTo>
                      <a:lnTo>
                        <a:pt x="190500" y="0"/>
                      </a:lnTo>
                      <a:lnTo>
                        <a:pt x="819150" y="152400"/>
                      </a:lnTo>
                      <a:lnTo>
                        <a:pt x="0" y="628650"/>
                      </a:lnTo>
                      <a:close/>
                    </a:path>
                  </a:pathLst>
                </a:custGeom>
                <a:solidFill>
                  <a:schemeClr val="accent2">
                    <a:alpha val="77000"/>
                  </a:schemeClr>
                </a:solidFill>
                <a:ln>
                  <a:noFill/>
                </a:ln>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zh-CN" altLang="en-US" sz="1800">
                    <a:solidFill>
                      <a:schemeClr val="tx2"/>
                    </a:solidFill>
                    <a:latin typeface="微软雅黑" panose="020B0503020204020204" pitchFamily="34" charset="-122"/>
                    <a:ea typeface="微软雅黑" panose="020B0503020204020204" pitchFamily="34" charset="-122"/>
                  </a:endParaRPr>
                </a:p>
              </p:txBody>
            </p:sp>
            <p:sp>
              <p:nvSpPr>
                <p:cNvPr id="27" name="任意多边形 26"/>
                <p:cNvSpPr/>
                <p:nvPr/>
              </p:nvSpPr>
              <p:spPr>
                <a:xfrm>
                  <a:off x="2676525" y="1597025"/>
                  <a:ext cx="812800" cy="622300"/>
                </a:xfrm>
                <a:custGeom>
                  <a:avLst/>
                  <a:gdLst>
                    <a:gd name="connsiteX0" fmla="*/ 0 w 812800"/>
                    <a:gd name="connsiteY0" fmla="*/ 463550 h 622300"/>
                    <a:gd name="connsiteX1" fmla="*/ 641350 w 812800"/>
                    <a:gd name="connsiteY1" fmla="*/ 622300 h 622300"/>
                    <a:gd name="connsiteX2" fmla="*/ 812800 w 812800"/>
                    <a:gd name="connsiteY2" fmla="*/ 0 h 622300"/>
                    <a:gd name="connsiteX3" fmla="*/ 660400 w 812800"/>
                    <a:gd name="connsiteY3" fmla="*/ 101600 h 622300"/>
                    <a:gd name="connsiteX4" fmla="*/ 615950 w 812800"/>
                    <a:gd name="connsiteY4" fmla="*/ 25400 h 622300"/>
                    <a:gd name="connsiteX5" fmla="*/ 158750 w 812800"/>
                    <a:gd name="connsiteY5" fmla="*/ 304800 h 622300"/>
                    <a:gd name="connsiteX6" fmla="*/ 177800 w 812800"/>
                    <a:gd name="connsiteY6" fmla="*/ 361950 h 622300"/>
                    <a:gd name="connsiteX7" fmla="*/ 0 w 812800"/>
                    <a:gd name="connsiteY7" fmla="*/ 46355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00" h="622300">
                      <a:moveTo>
                        <a:pt x="0" y="463550"/>
                      </a:moveTo>
                      <a:lnTo>
                        <a:pt x="641350" y="622300"/>
                      </a:lnTo>
                      <a:lnTo>
                        <a:pt x="812800" y="0"/>
                      </a:lnTo>
                      <a:lnTo>
                        <a:pt x="660400" y="101600"/>
                      </a:lnTo>
                      <a:lnTo>
                        <a:pt x="615950" y="25400"/>
                      </a:lnTo>
                      <a:lnTo>
                        <a:pt x="158750" y="304800"/>
                      </a:lnTo>
                      <a:lnTo>
                        <a:pt x="177800" y="361950"/>
                      </a:lnTo>
                      <a:lnTo>
                        <a:pt x="0" y="463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zh-CN" altLang="en-US" sz="1800">
                    <a:solidFill>
                      <a:schemeClr val="tx2"/>
                    </a:solidFill>
                    <a:latin typeface="微软雅黑" panose="020B0503020204020204" pitchFamily="34" charset="-122"/>
                    <a:ea typeface="微软雅黑" panose="020B0503020204020204" pitchFamily="34" charset="-122"/>
                  </a:endParaRPr>
                </a:p>
              </p:txBody>
            </p:sp>
          </p:grpSp>
          <p:sp>
            <p:nvSpPr>
              <p:cNvPr id="25" name="Freeform 13"/>
              <p:cNvSpPr>
                <a:spLocks noEditPoints="1"/>
              </p:cNvSpPr>
              <p:nvPr/>
            </p:nvSpPr>
            <p:spPr bwMode="auto">
              <a:xfrm>
                <a:off x="5672116" y="2555231"/>
                <a:ext cx="195284" cy="195284"/>
              </a:xfrm>
              <a:custGeom>
                <a:avLst/>
                <a:gdLst>
                  <a:gd name="T0" fmla="*/ 349 w 360"/>
                  <a:gd name="T1" fmla="*/ 70 h 360"/>
                  <a:gd name="T2" fmla="*/ 349 w 360"/>
                  <a:gd name="T3" fmla="*/ 290 h 360"/>
                  <a:gd name="T4" fmla="*/ 290 w 360"/>
                  <a:gd name="T5" fmla="*/ 350 h 360"/>
                  <a:gd name="T6" fmla="*/ 70 w 360"/>
                  <a:gd name="T7" fmla="*/ 349 h 360"/>
                  <a:gd name="T8" fmla="*/ 11 w 360"/>
                  <a:gd name="T9" fmla="*/ 290 h 360"/>
                  <a:gd name="T10" fmla="*/ 11 w 360"/>
                  <a:gd name="T11" fmla="*/ 70 h 360"/>
                  <a:gd name="T12" fmla="*/ 70 w 360"/>
                  <a:gd name="T13" fmla="*/ 11 h 360"/>
                  <a:gd name="T14" fmla="*/ 290 w 360"/>
                  <a:gd name="T15" fmla="*/ 11 h 360"/>
                  <a:gd name="T16" fmla="*/ 349 w 360"/>
                  <a:gd name="T17" fmla="*/ 70 h 360"/>
                  <a:gd name="T18" fmla="*/ 349 w 360"/>
                  <a:gd name="T19" fmla="*/ 70 h 360"/>
                  <a:gd name="T20" fmla="*/ 125 w 360"/>
                  <a:gd name="T21" fmla="*/ 49 h 360"/>
                  <a:gd name="T22" fmla="*/ 90 w 360"/>
                  <a:gd name="T23" fmla="*/ 84 h 360"/>
                  <a:gd name="T24" fmla="*/ 125 w 360"/>
                  <a:gd name="T25" fmla="*/ 118 h 360"/>
                  <a:gd name="T26" fmla="*/ 142 w 360"/>
                  <a:gd name="T27" fmla="*/ 114 h 360"/>
                  <a:gd name="T28" fmla="*/ 219 w 360"/>
                  <a:gd name="T29" fmla="*/ 114 h 360"/>
                  <a:gd name="T30" fmla="*/ 236 w 360"/>
                  <a:gd name="T31" fmla="*/ 119 h 360"/>
                  <a:gd name="T32" fmla="*/ 270 w 360"/>
                  <a:gd name="T33" fmla="*/ 84 h 360"/>
                  <a:gd name="T34" fmla="*/ 236 w 360"/>
                  <a:gd name="T35" fmla="*/ 49 h 360"/>
                  <a:gd name="T36" fmla="*/ 219 w 360"/>
                  <a:gd name="T37" fmla="*/ 54 h 360"/>
                  <a:gd name="T38" fmla="*/ 142 w 360"/>
                  <a:gd name="T39" fmla="*/ 54 h 360"/>
                  <a:gd name="T40" fmla="*/ 125 w 360"/>
                  <a:gd name="T41" fmla="*/ 49 h 360"/>
                  <a:gd name="T42" fmla="*/ 125 w 360"/>
                  <a:gd name="T43" fmla="*/ 49 h 360"/>
                  <a:gd name="T44" fmla="*/ 291 w 360"/>
                  <a:gd name="T45" fmla="*/ 215 h 360"/>
                  <a:gd name="T46" fmla="*/ 326 w 360"/>
                  <a:gd name="T47" fmla="*/ 180 h 360"/>
                  <a:gd name="T48" fmla="*/ 291 w 360"/>
                  <a:gd name="T49" fmla="*/ 146 h 360"/>
                  <a:gd name="T50" fmla="*/ 274 w 360"/>
                  <a:gd name="T51" fmla="*/ 150 h 360"/>
                  <a:gd name="T52" fmla="*/ 192 w 360"/>
                  <a:gd name="T53" fmla="*/ 155 h 360"/>
                  <a:gd name="T54" fmla="*/ 188 w 360"/>
                  <a:gd name="T55" fmla="*/ 154 h 360"/>
                  <a:gd name="T56" fmla="*/ 180 w 360"/>
                  <a:gd name="T57" fmla="*/ 152 h 360"/>
                  <a:gd name="T58" fmla="*/ 173 w 360"/>
                  <a:gd name="T59" fmla="*/ 153 h 360"/>
                  <a:gd name="T60" fmla="*/ 168 w 360"/>
                  <a:gd name="T61" fmla="*/ 155 h 360"/>
                  <a:gd name="T62" fmla="*/ 86 w 360"/>
                  <a:gd name="T63" fmla="*/ 150 h 360"/>
                  <a:gd name="T64" fmla="*/ 69 w 360"/>
                  <a:gd name="T65" fmla="*/ 145 h 360"/>
                  <a:gd name="T66" fmla="*/ 35 w 360"/>
                  <a:gd name="T67" fmla="*/ 180 h 360"/>
                  <a:gd name="T68" fmla="*/ 69 w 360"/>
                  <a:gd name="T69" fmla="*/ 215 h 360"/>
                  <a:gd name="T70" fmla="*/ 86 w 360"/>
                  <a:gd name="T71" fmla="*/ 210 h 360"/>
                  <a:gd name="T72" fmla="*/ 147 w 360"/>
                  <a:gd name="T73" fmla="*/ 198 h 360"/>
                  <a:gd name="T74" fmla="*/ 141 w 360"/>
                  <a:gd name="T75" fmla="*/ 209 h 360"/>
                  <a:gd name="T76" fmla="*/ 96 w 360"/>
                  <a:gd name="T77" fmla="*/ 251 h 360"/>
                  <a:gd name="T78" fmla="*/ 86 w 360"/>
                  <a:gd name="T79" fmla="*/ 276 h 360"/>
                  <a:gd name="T80" fmla="*/ 120 w 360"/>
                  <a:gd name="T81" fmla="*/ 311 h 360"/>
                  <a:gd name="T82" fmla="*/ 133 w 360"/>
                  <a:gd name="T83" fmla="*/ 309 h 360"/>
                  <a:gd name="T84" fmla="*/ 211 w 360"/>
                  <a:gd name="T85" fmla="*/ 275 h 360"/>
                  <a:gd name="T86" fmla="*/ 217 w 360"/>
                  <a:gd name="T87" fmla="*/ 288 h 360"/>
                  <a:gd name="T88" fmla="*/ 246 w 360"/>
                  <a:gd name="T89" fmla="*/ 311 h 360"/>
                  <a:gd name="T90" fmla="*/ 276 w 360"/>
                  <a:gd name="T91" fmla="*/ 275 h 360"/>
                  <a:gd name="T92" fmla="*/ 223 w 360"/>
                  <a:gd name="T93" fmla="*/ 246 h 360"/>
                  <a:gd name="T94" fmla="*/ 149 w 360"/>
                  <a:gd name="T95" fmla="*/ 262 h 360"/>
                  <a:gd name="T96" fmla="*/ 146 w 360"/>
                  <a:gd name="T97" fmla="*/ 257 h 360"/>
                  <a:gd name="T98" fmla="*/ 191 w 360"/>
                  <a:gd name="T99" fmla="*/ 201 h 360"/>
                  <a:gd name="T100" fmla="*/ 274 w 360"/>
                  <a:gd name="T101" fmla="*/ 210 h 360"/>
                  <a:gd name="T102" fmla="*/ 291 w 360"/>
                  <a:gd name="T103" fmla="*/ 215 h 360"/>
                  <a:gd name="T104" fmla="*/ 291 w 360"/>
                  <a:gd name="T105" fmla="*/ 215 h 360"/>
                  <a:gd name="T106" fmla="*/ 291 w 360"/>
                  <a:gd name="T107" fmla="*/ 215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0" h="360">
                    <a:moveTo>
                      <a:pt x="349" y="70"/>
                    </a:moveTo>
                    <a:cubicBezTo>
                      <a:pt x="360" y="129"/>
                      <a:pt x="360" y="230"/>
                      <a:pt x="349" y="290"/>
                    </a:cubicBezTo>
                    <a:cubicBezTo>
                      <a:pt x="342" y="332"/>
                      <a:pt x="333" y="342"/>
                      <a:pt x="290" y="350"/>
                    </a:cubicBezTo>
                    <a:cubicBezTo>
                      <a:pt x="231" y="359"/>
                      <a:pt x="131" y="360"/>
                      <a:pt x="70" y="349"/>
                    </a:cubicBezTo>
                    <a:cubicBezTo>
                      <a:pt x="28" y="342"/>
                      <a:pt x="18" y="333"/>
                      <a:pt x="11" y="290"/>
                    </a:cubicBezTo>
                    <a:cubicBezTo>
                      <a:pt x="0" y="231"/>
                      <a:pt x="0" y="130"/>
                      <a:pt x="11" y="70"/>
                    </a:cubicBezTo>
                    <a:cubicBezTo>
                      <a:pt x="18" y="28"/>
                      <a:pt x="27" y="18"/>
                      <a:pt x="70" y="11"/>
                    </a:cubicBezTo>
                    <a:cubicBezTo>
                      <a:pt x="129" y="0"/>
                      <a:pt x="230" y="1"/>
                      <a:pt x="290" y="11"/>
                    </a:cubicBezTo>
                    <a:cubicBezTo>
                      <a:pt x="333" y="19"/>
                      <a:pt x="342" y="27"/>
                      <a:pt x="349" y="70"/>
                    </a:cubicBezTo>
                    <a:cubicBezTo>
                      <a:pt x="349" y="70"/>
                      <a:pt x="349" y="70"/>
                      <a:pt x="349" y="70"/>
                    </a:cubicBezTo>
                    <a:close/>
                    <a:moveTo>
                      <a:pt x="125" y="49"/>
                    </a:moveTo>
                    <a:cubicBezTo>
                      <a:pt x="106" y="49"/>
                      <a:pt x="90" y="65"/>
                      <a:pt x="90" y="84"/>
                    </a:cubicBezTo>
                    <a:cubicBezTo>
                      <a:pt x="90" y="103"/>
                      <a:pt x="106" y="118"/>
                      <a:pt x="125" y="118"/>
                    </a:cubicBezTo>
                    <a:cubicBezTo>
                      <a:pt x="131" y="118"/>
                      <a:pt x="137" y="117"/>
                      <a:pt x="142" y="114"/>
                    </a:cubicBezTo>
                    <a:cubicBezTo>
                      <a:pt x="179" y="93"/>
                      <a:pt x="182" y="92"/>
                      <a:pt x="219" y="114"/>
                    </a:cubicBezTo>
                    <a:cubicBezTo>
                      <a:pt x="224" y="117"/>
                      <a:pt x="230" y="119"/>
                      <a:pt x="236" y="119"/>
                    </a:cubicBezTo>
                    <a:cubicBezTo>
                      <a:pt x="255" y="119"/>
                      <a:pt x="270" y="103"/>
                      <a:pt x="270" y="84"/>
                    </a:cubicBezTo>
                    <a:cubicBezTo>
                      <a:pt x="270" y="65"/>
                      <a:pt x="255" y="49"/>
                      <a:pt x="236" y="49"/>
                    </a:cubicBezTo>
                    <a:cubicBezTo>
                      <a:pt x="230" y="49"/>
                      <a:pt x="224" y="51"/>
                      <a:pt x="219" y="54"/>
                    </a:cubicBezTo>
                    <a:cubicBezTo>
                      <a:pt x="181" y="75"/>
                      <a:pt x="180" y="75"/>
                      <a:pt x="142" y="54"/>
                    </a:cubicBezTo>
                    <a:cubicBezTo>
                      <a:pt x="137" y="51"/>
                      <a:pt x="131" y="49"/>
                      <a:pt x="125" y="49"/>
                    </a:cubicBezTo>
                    <a:cubicBezTo>
                      <a:pt x="125" y="49"/>
                      <a:pt x="125" y="49"/>
                      <a:pt x="125" y="49"/>
                    </a:cubicBezTo>
                    <a:close/>
                    <a:moveTo>
                      <a:pt x="291" y="215"/>
                    </a:moveTo>
                    <a:cubicBezTo>
                      <a:pt x="310" y="215"/>
                      <a:pt x="326" y="199"/>
                      <a:pt x="326" y="180"/>
                    </a:cubicBezTo>
                    <a:cubicBezTo>
                      <a:pt x="326" y="161"/>
                      <a:pt x="310" y="146"/>
                      <a:pt x="291" y="146"/>
                    </a:cubicBezTo>
                    <a:cubicBezTo>
                      <a:pt x="285" y="146"/>
                      <a:pt x="279" y="147"/>
                      <a:pt x="274" y="150"/>
                    </a:cubicBezTo>
                    <a:cubicBezTo>
                      <a:pt x="237" y="171"/>
                      <a:pt x="223" y="168"/>
                      <a:pt x="192" y="155"/>
                    </a:cubicBezTo>
                    <a:cubicBezTo>
                      <a:pt x="188" y="154"/>
                      <a:pt x="188" y="154"/>
                      <a:pt x="188" y="154"/>
                    </a:cubicBezTo>
                    <a:cubicBezTo>
                      <a:pt x="185" y="153"/>
                      <a:pt x="183" y="152"/>
                      <a:pt x="180" y="152"/>
                    </a:cubicBezTo>
                    <a:cubicBezTo>
                      <a:pt x="178" y="152"/>
                      <a:pt x="176" y="153"/>
                      <a:pt x="173" y="153"/>
                    </a:cubicBezTo>
                    <a:cubicBezTo>
                      <a:pt x="168" y="155"/>
                      <a:pt x="168" y="155"/>
                      <a:pt x="168" y="155"/>
                    </a:cubicBezTo>
                    <a:cubicBezTo>
                      <a:pt x="136" y="168"/>
                      <a:pt x="124" y="171"/>
                      <a:pt x="86" y="150"/>
                    </a:cubicBezTo>
                    <a:cubicBezTo>
                      <a:pt x="81" y="147"/>
                      <a:pt x="75" y="145"/>
                      <a:pt x="69" y="145"/>
                    </a:cubicBezTo>
                    <a:cubicBezTo>
                      <a:pt x="50" y="145"/>
                      <a:pt x="35" y="161"/>
                      <a:pt x="35" y="180"/>
                    </a:cubicBezTo>
                    <a:cubicBezTo>
                      <a:pt x="35" y="199"/>
                      <a:pt x="50" y="215"/>
                      <a:pt x="69" y="215"/>
                    </a:cubicBezTo>
                    <a:cubicBezTo>
                      <a:pt x="75" y="215"/>
                      <a:pt x="81" y="213"/>
                      <a:pt x="86" y="210"/>
                    </a:cubicBezTo>
                    <a:cubicBezTo>
                      <a:pt x="121" y="190"/>
                      <a:pt x="140" y="191"/>
                      <a:pt x="147" y="198"/>
                    </a:cubicBezTo>
                    <a:cubicBezTo>
                      <a:pt x="150" y="199"/>
                      <a:pt x="147" y="201"/>
                      <a:pt x="141" y="209"/>
                    </a:cubicBezTo>
                    <a:cubicBezTo>
                      <a:pt x="132" y="220"/>
                      <a:pt x="113" y="235"/>
                      <a:pt x="96" y="251"/>
                    </a:cubicBezTo>
                    <a:cubicBezTo>
                      <a:pt x="89" y="258"/>
                      <a:pt x="86" y="266"/>
                      <a:pt x="86" y="276"/>
                    </a:cubicBezTo>
                    <a:cubicBezTo>
                      <a:pt x="86" y="295"/>
                      <a:pt x="101" y="311"/>
                      <a:pt x="120" y="311"/>
                    </a:cubicBezTo>
                    <a:cubicBezTo>
                      <a:pt x="124" y="311"/>
                      <a:pt x="129" y="310"/>
                      <a:pt x="133" y="309"/>
                    </a:cubicBezTo>
                    <a:cubicBezTo>
                      <a:pt x="166" y="300"/>
                      <a:pt x="193" y="284"/>
                      <a:pt x="211" y="275"/>
                    </a:cubicBezTo>
                    <a:cubicBezTo>
                      <a:pt x="215" y="273"/>
                      <a:pt x="213" y="277"/>
                      <a:pt x="217" y="288"/>
                    </a:cubicBezTo>
                    <a:cubicBezTo>
                      <a:pt x="221" y="297"/>
                      <a:pt x="231" y="310"/>
                      <a:pt x="246" y="311"/>
                    </a:cubicBezTo>
                    <a:cubicBezTo>
                      <a:pt x="269" y="313"/>
                      <a:pt x="281" y="294"/>
                      <a:pt x="276" y="275"/>
                    </a:cubicBezTo>
                    <a:cubicBezTo>
                      <a:pt x="270" y="252"/>
                      <a:pt x="247" y="236"/>
                      <a:pt x="223" y="246"/>
                    </a:cubicBezTo>
                    <a:cubicBezTo>
                      <a:pt x="197" y="256"/>
                      <a:pt x="174" y="262"/>
                      <a:pt x="149" y="262"/>
                    </a:cubicBezTo>
                    <a:cubicBezTo>
                      <a:pt x="144" y="261"/>
                      <a:pt x="145" y="260"/>
                      <a:pt x="146" y="257"/>
                    </a:cubicBezTo>
                    <a:cubicBezTo>
                      <a:pt x="149" y="245"/>
                      <a:pt x="168" y="213"/>
                      <a:pt x="191" y="201"/>
                    </a:cubicBezTo>
                    <a:cubicBezTo>
                      <a:pt x="214" y="191"/>
                      <a:pt x="233" y="187"/>
                      <a:pt x="274" y="210"/>
                    </a:cubicBezTo>
                    <a:cubicBezTo>
                      <a:pt x="279" y="213"/>
                      <a:pt x="285" y="215"/>
                      <a:pt x="291" y="215"/>
                    </a:cubicBezTo>
                    <a:close/>
                    <a:moveTo>
                      <a:pt x="291" y="215"/>
                    </a:moveTo>
                    <a:cubicBezTo>
                      <a:pt x="291" y="215"/>
                      <a:pt x="291" y="215"/>
                      <a:pt x="291" y="215"/>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zh-CN" altLang="en-US" sz="1800">
                  <a:solidFill>
                    <a:schemeClr val="tx2"/>
                  </a:solidFill>
                  <a:latin typeface="微软雅黑" panose="020B0503020204020204" pitchFamily="34" charset="-122"/>
                  <a:ea typeface="微软雅黑" panose="020B0503020204020204" pitchFamily="34" charset="-122"/>
                </a:endParaRPr>
              </a:p>
            </p:txBody>
          </p:sp>
        </p:grpSp>
        <p:grpSp>
          <p:nvGrpSpPr>
            <p:cNvPr id="11" name="组合 8"/>
            <p:cNvGrpSpPr/>
            <p:nvPr/>
          </p:nvGrpSpPr>
          <p:grpSpPr>
            <a:xfrm>
              <a:off x="4651375" y="3194050"/>
              <a:ext cx="876300" cy="876300"/>
              <a:chOff x="4479925" y="3194050"/>
              <a:chExt cx="876300" cy="876300"/>
            </a:xfrm>
          </p:grpSpPr>
          <p:grpSp>
            <p:nvGrpSpPr>
              <p:cNvPr id="12" name="组合 19"/>
              <p:cNvGrpSpPr/>
              <p:nvPr/>
            </p:nvGrpSpPr>
            <p:grpSpPr>
              <a:xfrm rot="10800000">
                <a:off x="4479925" y="3194050"/>
                <a:ext cx="876300" cy="876300"/>
                <a:chOff x="2613025" y="1343025"/>
                <a:chExt cx="876300" cy="876300"/>
              </a:xfrm>
            </p:grpSpPr>
            <p:sp>
              <p:nvSpPr>
                <p:cNvPr id="22" name="任意多边形 21"/>
                <p:cNvSpPr/>
                <p:nvPr/>
              </p:nvSpPr>
              <p:spPr>
                <a:xfrm>
                  <a:off x="2613025" y="1343025"/>
                  <a:ext cx="819150" cy="628650"/>
                </a:xfrm>
                <a:custGeom>
                  <a:avLst/>
                  <a:gdLst>
                    <a:gd name="connsiteX0" fmla="*/ 0 w 819150"/>
                    <a:gd name="connsiteY0" fmla="*/ 628650 h 628650"/>
                    <a:gd name="connsiteX1" fmla="*/ 190500 w 819150"/>
                    <a:gd name="connsiteY1" fmla="*/ 0 h 628650"/>
                    <a:gd name="connsiteX2" fmla="*/ 819150 w 819150"/>
                    <a:gd name="connsiteY2" fmla="*/ 152400 h 628650"/>
                    <a:gd name="connsiteX3" fmla="*/ 0 w 819150"/>
                    <a:gd name="connsiteY3" fmla="*/ 628650 h 628650"/>
                  </a:gdLst>
                  <a:ahLst/>
                  <a:cxnLst>
                    <a:cxn ang="0">
                      <a:pos x="connsiteX0" y="connsiteY0"/>
                    </a:cxn>
                    <a:cxn ang="0">
                      <a:pos x="connsiteX1" y="connsiteY1"/>
                    </a:cxn>
                    <a:cxn ang="0">
                      <a:pos x="connsiteX2" y="connsiteY2"/>
                    </a:cxn>
                    <a:cxn ang="0">
                      <a:pos x="connsiteX3" y="connsiteY3"/>
                    </a:cxn>
                  </a:cxnLst>
                  <a:rect l="l" t="t" r="r" b="b"/>
                  <a:pathLst>
                    <a:path w="819150" h="628650">
                      <a:moveTo>
                        <a:pt x="0" y="628650"/>
                      </a:moveTo>
                      <a:lnTo>
                        <a:pt x="190500" y="0"/>
                      </a:lnTo>
                      <a:lnTo>
                        <a:pt x="819150" y="152400"/>
                      </a:lnTo>
                      <a:lnTo>
                        <a:pt x="0" y="628650"/>
                      </a:lnTo>
                      <a:close/>
                    </a:path>
                  </a:pathLst>
                </a:custGeom>
                <a:solidFill>
                  <a:schemeClr val="accent2">
                    <a:alpha val="77000"/>
                  </a:schemeClr>
                </a:solidFill>
                <a:ln>
                  <a:noFill/>
                </a:ln>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zh-CN" altLang="en-US" sz="1800">
                    <a:solidFill>
                      <a:schemeClr val="tx2"/>
                    </a:solidFill>
                    <a:latin typeface="微软雅黑" panose="020B0503020204020204" pitchFamily="34" charset="-122"/>
                    <a:ea typeface="微软雅黑" panose="020B0503020204020204" pitchFamily="34" charset="-122"/>
                  </a:endParaRPr>
                </a:p>
              </p:txBody>
            </p:sp>
            <p:sp>
              <p:nvSpPr>
                <p:cNvPr id="23" name="任意多边形 22"/>
                <p:cNvSpPr/>
                <p:nvPr/>
              </p:nvSpPr>
              <p:spPr>
                <a:xfrm>
                  <a:off x="2676525" y="1597025"/>
                  <a:ext cx="812800" cy="622300"/>
                </a:xfrm>
                <a:custGeom>
                  <a:avLst/>
                  <a:gdLst>
                    <a:gd name="connsiteX0" fmla="*/ 0 w 812800"/>
                    <a:gd name="connsiteY0" fmla="*/ 463550 h 622300"/>
                    <a:gd name="connsiteX1" fmla="*/ 641350 w 812800"/>
                    <a:gd name="connsiteY1" fmla="*/ 622300 h 622300"/>
                    <a:gd name="connsiteX2" fmla="*/ 812800 w 812800"/>
                    <a:gd name="connsiteY2" fmla="*/ 0 h 622300"/>
                    <a:gd name="connsiteX3" fmla="*/ 660400 w 812800"/>
                    <a:gd name="connsiteY3" fmla="*/ 101600 h 622300"/>
                    <a:gd name="connsiteX4" fmla="*/ 615950 w 812800"/>
                    <a:gd name="connsiteY4" fmla="*/ 25400 h 622300"/>
                    <a:gd name="connsiteX5" fmla="*/ 158750 w 812800"/>
                    <a:gd name="connsiteY5" fmla="*/ 304800 h 622300"/>
                    <a:gd name="connsiteX6" fmla="*/ 177800 w 812800"/>
                    <a:gd name="connsiteY6" fmla="*/ 361950 h 622300"/>
                    <a:gd name="connsiteX7" fmla="*/ 0 w 812800"/>
                    <a:gd name="connsiteY7" fmla="*/ 46355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00" h="622300">
                      <a:moveTo>
                        <a:pt x="0" y="463550"/>
                      </a:moveTo>
                      <a:lnTo>
                        <a:pt x="641350" y="622300"/>
                      </a:lnTo>
                      <a:lnTo>
                        <a:pt x="812800" y="0"/>
                      </a:lnTo>
                      <a:lnTo>
                        <a:pt x="660400" y="101600"/>
                      </a:lnTo>
                      <a:lnTo>
                        <a:pt x="615950" y="25400"/>
                      </a:lnTo>
                      <a:lnTo>
                        <a:pt x="158750" y="304800"/>
                      </a:lnTo>
                      <a:lnTo>
                        <a:pt x="177800" y="361950"/>
                      </a:lnTo>
                      <a:lnTo>
                        <a:pt x="0" y="463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zh-CN" altLang="en-US" sz="1800">
                    <a:solidFill>
                      <a:schemeClr val="tx2"/>
                    </a:solidFill>
                    <a:latin typeface="微软雅黑" panose="020B0503020204020204" pitchFamily="34" charset="-122"/>
                    <a:ea typeface="微软雅黑" panose="020B0503020204020204" pitchFamily="34" charset="-122"/>
                  </a:endParaRPr>
                </a:p>
              </p:txBody>
            </p:sp>
          </p:grpSp>
          <p:sp>
            <p:nvSpPr>
              <p:cNvPr id="21" name="Freeform 10"/>
              <p:cNvSpPr>
                <a:spLocks noEditPoints="1"/>
              </p:cNvSpPr>
              <p:nvPr/>
            </p:nvSpPr>
            <p:spPr bwMode="auto">
              <a:xfrm>
                <a:off x="4912957" y="3713718"/>
                <a:ext cx="240782" cy="210582"/>
              </a:xfrm>
              <a:custGeom>
                <a:avLst/>
                <a:gdLst>
                  <a:gd name="T0" fmla="*/ 383 w 463"/>
                  <a:gd name="T1" fmla="*/ 146 h 404"/>
                  <a:gd name="T2" fmla="*/ 382 w 463"/>
                  <a:gd name="T3" fmla="*/ 160 h 404"/>
                  <a:gd name="T4" fmla="*/ 235 w 463"/>
                  <a:gd name="T5" fmla="*/ 294 h 404"/>
                  <a:gd name="T6" fmla="*/ 211 w 463"/>
                  <a:gd name="T7" fmla="*/ 294 h 404"/>
                  <a:gd name="T8" fmla="*/ 206 w 463"/>
                  <a:gd name="T9" fmla="*/ 299 h 404"/>
                  <a:gd name="T10" fmla="*/ 288 w 463"/>
                  <a:gd name="T11" fmla="*/ 349 h 404"/>
                  <a:gd name="T12" fmla="*/ 312 w 463"/>
                  <a:gd name="T13" fmla="*/ 349 h 404"/>
                  <a:gd name="T14" fmla="*/ 360 w 463"/>
                  <a:gd name="T15" fmla="*/ 399 h 404"/>
                  <a:gd name="T16" fmla="*/ 371 w 463"/>
                  <a:gd name="T17" fmla="*/ 404 h 404"/>
                  <a:gd name="T18" fmla="*/ 377 w 463"/>
                  <a:gd name="T19" fmla="*/ 402 h 404"/>
                  <a:gd name="T20" fmla="*/ 387 w 463"/>
                  <a:gd name="T21" fmla="*/ 388 h 404"/>
                  <a:gd name="T22" fmla="*/ 387 w 463"/>
                  <a:gd name="T23" fmla="*/ 347 h 404"/>
                  <a:gd name="T24" fmla="*/ 463 w 463"/>
                  <a:gd name="T25" fmla="*/ 247 h 404"/>
                  <a:gd name="T26" fmla="*/ 383 w 463"/>
                  <a:gd name="T27" fmla="*/ 146 h 404"/>
                  <a:gd name="T28" fmla="*/ 235 w 463"/>
                  <a:gd name="T29" fmla="*/ 0 h 404"/>
                  <a:gd name="T30" fmla="*/ 126 w 463"/>
                  <a:gd name="T31" fmla="*/ 0 h 404"/>
                  <a:gd name="T32" fmla="*/ 0 w 463"/>
                  <a:gd name="T33" fmla="*/ 136 h 404"/>
                  <a:gd name="T34" fmla="*/ 104 w 463"/>
                  <a:gd name="T35" fmla="*/ 269 h 404"/>
                  <a:gd name="T36" fmla="*/ 104 w 463"/>
                  <a:gd name="T37" fmla="*/ 326 h 404"/>
                  <a:gd name="T38" fmla="*/ 116 w 463"/>
                  <a:gd name="T39" fmla="*/ 344 h 404"/>
                  <a:gd name="T40" fmla="*/ 123 w 463"/>
                  <a:gd name="T41" fmla="*/ 345 h 404"/>
                  <a:gd name="T42" fmla="*/ 136 w 463"/>
                  <a:gd name="T43" fmla="*/ 339 h 404"/>
                  <a:gd name="T44" fmla="*/ 201 w 463"/>
                  <a:gd name="T45" fmla="*/ 271 h 404"/>
                  <a:gd name="T46" fmla="*/ 235 w 463"/>
                  <a:gd name="T47" fmla="*/ 271 h 404"/>
                  <a:gd name="T48" fmla="*/ 359 w 463"/>
                  <a:gd name="T49" fmla="*/ 156 h 404"/>
                  <a:gd name="T50" fmla="*/ 361 w 463"/>
                  <a:gd name="T51" fmla="*/ 136 h 404"/>
                  <a:gd name="T52" fmla="*/ 235 w 463"/>
                  <a:gd name="T53" fmla="*/ 0 h 404"/>
                  <a:gd name="T54" fmla="*/ 92 w 463"/>
                  <a:gd name="T55" fmla="*/ 151 h 404"/>
                  <a:gd name="T56" fmla="*/ 74 w 463"/>
                  <a:gd name="T57" fmla="*/ 132 h 404"/>
                  <a:gd name="T58" fmla="*/ 92 w 463"/>
                  <a:gd name="T59" fmla="*/ 114 h 404"/>
                  <a:gd name="T60" fmla="*/ 111 w 463"/>
                  <a:gd name="T61" fmla="*/ 132 h 404"/>
                  <a:gd name="T62" fmla="*/ 92 w 463"/>
                  <a:gd name="T63" fmla="*/ 151 h 404"/>
                  <a:gd name="T64" fmla="*/ 188 w 463"/>
                  <a:gd name="T65" fmla="*/ 151 h 404"/>
                  <a:gd name="T66" fmla="*/ 169 w 463"/>
                  <a:gd name="T67" fmla="*/ 132 h 404"/>
                  <a:gd name="T68" fmla="*/ 188 w 463"/>
                  <a:gd name="T69" fmla="*/ 114 h 404"/>
                  <a:gd name="T70" fmla="*/ 206 w 463"/>
                  <a:gd name="T71" fmla="*/ 132 h 404"/>
                  <a:gd name="T72" fmla="*/ 188 w 463"/>
                  <a:gd name="T73" fmla="*/ 151 h 404"/>
                  <a:gd name="T74" fmla="*/ 283 w 463"/>
                  <a:gd name="T75" fmla="*/ 151 h 404"/>
                  <a:gd name="T76" fmla="*/ 265 w 463"/>
                  <a:gd name="T77" fmla="*/ 132 h 404"/>
                  <a:gd name="T78" fmla="*/ 283 w 463"/>
                  <a:gd name="T79" fmla="*/ 114 h 404"/>
                  <a:gd name="T80" fmla="*/ 302 w 463"/>
                  <a:gd name="T81" fmla="*/ 132 h 404"/>
                  <a:gd name="T82" fmla="*/ 283 w 463"/>
                  <a:gd name="T83" fmla="*/ 151 h 404"/>
                  <a:gd name="T84" fmla="*/ 283 w 463"/>
                  <a:gd name="T85" fmla="*/ 151 h 404"/>
                  <a:gd name="T86" fmla="*/ 283 w 463"/>
                  <a:gd name="T87" fmla="*/ 15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3" h="404">
                    <a:moveTo>
                      <a:pt x="383" y="146"/>
                    </a:moveTo>
                    <a:cubicBezTo>
                      <a:pt x="383" y="151"/>
                      <a:pt x="382" y="155"/>
                      <a:pt x="382" y="160"/>
                    </a:cubicBezTo>
                    <a:cubicBezTo>
                      <a:pt x="370" y="238"/>
                      <a:pt x="309" y="294"/>
                      <a:pt x="235" y="294"/>
                    </a:cubicBezTo>
                    <a:cubicBezTo>
                      <a:pt x="211" y="294"/>
                      <a:pt x="211" y="294"/>
                      <a:pt x="211" y="294"/>
                    </a:cubicBezTo>
                    <a:cubicBezTo>
                      <a:pt x="206" y="299"/>
                      <a:pt x="206" y="299"/>
                      <a:pt x="206" y="299"/>
                    </a:cubicBezTo>
                    <a:cubicBezTo>
                      <a:pt x="223" y="329"/>
                      <a:pt x="254" y="349"/>
                      <a:pt x="288" y="349"/>
                    </a:cubicBezTo>
                    <a:cubicBezTo>
                      <a:pt x="312" y="349"/>
                      <a:pt x="312" y="349"/>
                      <a:pt x="312" y="349"/>
                    </a:cubicBezTo>
                    <a:cubicBezTo>
                      <a:pt x="360" y="399"/>
                      <a:pt x="360" y="399"/>
                      <a:pt x="360" y="399"/>
                    </a:cubicBezTo>
                    <a:cubicBezTo>
                      <a:pt x="363" y="402"/>
                      <a:pt x="367" y="404"/>
                      <a:pt x="371" y="404"/>
                    </a:cubicBezTo>
                    <a:cubicBezTo>
                      <a:pt x="373" y="404"/>
                      <a:pt x="375" y="403"/>
                      <a:pt x="377" y="402"/>
                    </a:cubicBezTo>
                    <a:cubicBezTo>
                      <a:pt x="383" y="400"/>
                      <a:pt x="387" y="394"/>
                      <a:pt x="387" y="388"/>
                    </a:cubicBezTo>
                    <a:cubicBezTo>
                      <a:pt x="387" y="347"/>
                      <a:pt x="387" y="347"/>
                      <a:pt x="387" y="347"/>
                    </a:cubicBezTo>
                    <a:cubicBezTo>
                      <a:pt x="431" y="338"/>
                      <a:pt x="463" y="297"/>
                      <a:pt x="463" y="247"/>
                    </a:cubicBezTo>
                    <a:cubicBezTo>
                      <a:pt x="463" y="196"/>
                      <a:pt x="428" y="154"/>
                      <a:pt x="383" y="146"/>
                    </a:cubicBezTo>
                    <a:close/>
                    <a:moveTo>
                      <a:pt x="235" y="0"/>
                    </a:moveTo>
                    <a:cubicBezTo>
                      <a:pt x="126" y="0"/>
                      <a:pt x="126" y="0"/>
                      <a:pt x="126" y="0"/>
                    </a:cubicBezTo>
                    <a:cubicBezTo>
                      <a:pt x="57" y="0"/>
                      <a:pt x="0" y="61"/>
                      <a:pt x="0" y="136"/>
                    </a:cubicBezTo>
                    <a:cubicBezTo>
                      <a:pt x="0" y="203"/>
                      <a:pt x="45" y="258"/>
                      <a:pt x="104" y="269"/>
                    </a:cubicBezTo>
                    <a:cubicBezTo>
                      <a:pt x="104" y="326"/>
                      <a:pt x="104" y="326"/>
                      <a:pt x="104" y="326"/>
                    </a:cubicBezTo>
                    <a:cubicBezTo>
                      <a:pt x="104" y="334"/>
                      <a:pt x="109" y="341"/>
                      <a:pt x="116" y="344"/>
                    </a:cubicBezTo>
                    <a:cubicBezTo>
                      <a:pt x="118" y="344"/>
                      <a:pt x="120" y="345"/>
                      <a:pt x="123" y="345"/>
                    </a:cubicBezTo>
                    <a:cubicBezTo>
                      <a:pt x="128" y="345"/>
                      <a:pt x="133" y="343"/>
                      <a:pt x="136" y="339"/>
                    </a:cubicBezTo>
                    <a:cubicBezTo>
                      <a:pt x="201" y="271"/>
                      <a:pt x="201" y="271"/>
                      <a:pt x="201" y="271"/>
                    </a:cubicBezTo>
                    <a:cubicBezTo>
                      <a:pt x="235" y="271"/>
                      <a:pt x="235" y="271"/>
                      <a:pt x="235" y="271"/>
                    </a:cubicBezTo>
                    <a:cubicBezTo>
                      <a:pt x="297" y="271"/>
                      <a:pt x="349" y="223"/>
                      <a:pt x="359" y="156"/>
                    </a:cubicBezTo>
                    <a:cubicBezTo>
                      <a:pt x="360" y="149"/>
                      <a:pt x="361" y="142"/>
                      <a:pt x="361" y="136"/>
                    </a:cubicBezTo>
                    <a:cubicBezTo>
                      <a:pt x="361" y="61"/>
                      <a:pt x="304" y="0"/>
                      <a:pt x="235" y="0"/>
                    </a:cubicBezTo>
                    <a:close/>
                    <a:moveTo>
                      <a:pt x="92" y="151"/>
                    </a:moveTo>
                    <a:cubicBezTo>
                      <a:pt x="82" y="151"/>
                      <a:pt x="74" y="142"/>
                      <a:pt x="74" y="132"/>
                    </a:cubicBezTo>
                    <a:cubicBezTo>
                      <a:pt x="74" y="122"/>
                      <a:pt x="82" y="114"/>
                      <a:pt x="92" y="114"/>
                    </a:cubicBezTo>
                    <a:cubicBezTo>
                      <a:pt x="102" y="114"/>
                      <a:pt x="111" y="122"/>
                      <a:pt x="111" y="132"/>
                    </a:cubicBezTo>
                    <a:cubicBezTo>
                      <a:pt x="111" y="142"/>
                      <a:pt x="102" y="151"/>
                      <a:pt x="92" y="151"/>
                    </a:cubicBezTo>
                    <a:close/>
                    <a:moveTo>
                      <a:pt x="188" y="151"/>
                    </a:moveTo>
                    <a:cubicBezTo>
                      <a:pt x="177" y="151"/>
                      <a:pt x="169" y="142"/>
                      <a:pt x="169" y="132"/>
                    </a:cubicBezTo>
                    <a:cubicBezTo>
                      <a:pt x="169" y="122"/>
                      <a:pt x="177" y="114"/>
                      <a:pt x="188" y="114"/>
                    </a:cubicBezTo>
                    <a:cubicBezTo>
                      <a:pt x="198" y="114"/>
                      <a:pt x="206" y="122"/>
                      <a:pt x="206" y="132"/>
                    </a:cubicBezTo>
                    <a:cubicBezTo>
                      <a:pt x="206" y="142"/>
                      <a:pt x="198" y="151"/>
                      <a:pt x="188" y="151"/>
                    </a:cubicBezTo>
                    <a:close/>
                    <a:moveTo>
                      <a:pt x="283" y="151"/>
                    </a:moveTo>
                    <a:cubicBezTo>
                      <a:pt x="273" y="151"/>
                      <a:pt x="265" y="142"/>
                      <a:pt x="265" y="132"/>
                    </a:cubicBezTo>
                    <a:cubicBezTo>
                      <a:pt x="265" y="122"/>
                      <a:pt x="273" y="114"/>
                      <a:pt x="283" y="114"/>
                    </a:cubicBezTo>
                    <a:cubicBezTo>
                      <a:pt x="293" y="114"/>
                      <a:pt x="302" y="122"/>
                      <a:pt x="302" y="132"/>
                    </a:cubicBezTo>
                    <a:cubicBezTo>
                      <a:pt x="302" y="142"/>
                      <a:pt x="293" y="151"/>
                      <a:pt x="283" y="151"/>
                    </a:cubicBezTo>
                    <a:close/>
                    <a:moveTo>
                      <a:pt x="283" y="151"/>
                    </a:moveTo>
                    <a:cubicBezTo>
                      <a:pt x="283" y="151"/>
                      <a:pt x="283" y="151"/>
                      <a:pt x="283" y="15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zh-CN" altLang="en-US" sz="1800">
                  <a:solidFill>
                    <a:schemeClr val="tx2"/>
                  </a:solidFill>
                  <a:latin typeface="微软雅黑" panose="020B0503020204020204" pitchFamily="34" charset="-122"/>
                  <a:ea typeface="微软雅黑" panose="020B0503020204020204" pitchFamily="34" charset="-122"/>
                </a:endParaRPr>
              </a:p>
            </p:txBody>
          </p:sp>
        </p:grpSp>
        <p:grpSp>
          <p:nvGrpSpPr>
            <p:cNvPr id="16" name="组合 9"/>
            <p:cNvGrpSpPr/>
            <p:nvPr/>
          </p:nvGrpSpPr>
          <p:grpSpPr>
            <a:xfrm>
              <a:off x="3498850" y="3194050"/>
              <a:ext cx="876300" cy="876300"/>
              <a:chOff x="3327400" y="3194050"/>
              <a:chExt cx="876300" cy="876300"/>
            </a:xfrm>
          </p:grpSpPr>
          <p:grpSp>
            <p:nvGrpSpPr>
              <p:cNvPr id="20" name="组合 15"/>
              <p:cNvGrpSpPr/>
              <p:nvPr/>
            </p:nvGrpSpPr>
            <p:grpSpPr>
              <a:xfrm rot="14400000">
                <a:off x="3327400" y="3194050"/>
                <a:ext cx="876300" cy="876300"/>
                <a:chOff x="2613025" y="1343025"/>
                <a:chExt cx="876300" cy="876300"/>
              </a:xfrm>
            </p:grpSpPr>
            <p:sp>
              <p:nvSpPr>
                <p:cNvPr id="18" name="任意多边形 17"/>
                <p:cNvSpPr/>
                <p:nvPr/>
              </p:nvSpPr>
              <p:spPr>
                <a:xfrm>
                  <a:off x="2613025" y="1343025"/>
                  <a:ext cx="819150" cy="628650"/>
                </a:xfrm>
                <a:custGeom>
                  <a:avLst/>
                  <a:gdLst>
                    <a:gd name="connsiteX0" fmla="*/ 0 w 819150"/>
                    <a:gd name="connsiteY0" fmla="*/ 628650 h 628650"/>
                    <a:gd name="connsiteX1" fmla="*/ 190500 w 819150"/>
                    <a:gd name="connsiteY1" fmla="*/ 0 h 628650"/>
                    <a:gd name="connsiteX2" fmla="*/ 819150 w 819150"/>
                    <a:gd name="connsiteY2" fmla="*/ 152400 h 628650"/>
                    <a:gd name="connsiteX3" fmla="*/ 0 w 819150"/>
                    <a:gd name="connsiteY3" fmla="*/ 628650 h 628650"/>
                  </a:gdLst>
                  <a:ahLst/>
                  <a:cxnLst>
                    <a:cxn ang="0">
                      <a:pos x="connsiteX0" y="connsiteY0"/>
                    </a:cxn>
                    <a:cxn ang="0">
                      <a:pos x="connsiteX1" y="connsiteY1"/>
                    </a:cxn>
                    <a:cxn ang="0">
                      <a:pos x="connsiteX2" y="connsiteY2"/>
                    </a:cxn>
                    <a:cxn ang="0">
                      <a:pos x="connsiteX3" y="connsiteY3"/>
                    </a:cxn>
                  </a:cxnLst>
                  <a:rect l="l" t="t" r="r" b="b"/>
                  <a:pathLst>
                    <a:path w="819150" h="628650">
                      <a:moveTo>
                        <a:pt x="0" y="628650"/>
                      </a:moveTo>
                      <a:lnTo>
                        <a:pt x="190500" y="0"/>
                      </a:lnTo>
                      <a:lnTo>
                        <a:pt x="819150" y="152400"/>
                      </a:lnTo>
                      <a:lnTo>
                        <a:pt x="0" y="628650"/>
                      </a:lnTo>
                      <a:close/>
                    </a:path>
                  </a:pathLst>
                </a:custGeom>
                <a:solidFill>
                  <a:schemeClr val="accent4">
                    <a:alpha val="77000"/>
                  </a:schemeClr>
                </a:solidFill>
                <a:ln>
                  <a:noFill/>
                </a:ln>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zh-CN" altLang="en-US" sz="1800">
                    <a:solidFill>
                      <a:schemeClr val="tx2"/>
                    </a:solidFill>
                    <a:latin typeface="微软雅黑" panose="020B0503020204020204" pitchFamily="34" charset="-122"/>
                    <a:ea typeface="微软雅黑" panose="020B0503020204020204" pitchFamily="34" charset="-122"/>
                  </a:endParaRPr>
                </a:p>
              </p:txBody>
            </p:sp>
            <p:sp>
              <p:nvSpPr>
                <p:cNvPr id="19" name="任意多边形 18"/>
                <p:cNvSpPr/>
                <p:nvPr/>
              </p:nvSpPr>
              <p:spPr>
                <a:xfrm>
                  <a:off x="2676525" y="1597025"/>
                  <a:ext cx="812800" cy="622300"/>
                </a:xfrm>
                <a:custGeom>
                  <a:avLst/>
                  <a:gdLst>
                    <a:gd name="connsiteX0" fmla="*/ 0 w 812800"/>
                    <a:gd name="connsiteY0" fmla="*/ 463550 h 622300"/>
                    <a:gd name="connsiteX1" fmla="*/ 641350 w 812800"/>
                    <a:gd name="connsiteY1" fmla="*/ 622300 h 622300"/>
                    <a:gd name="connsiteX2" fmla="*/ 812800 w 812800"/>
                    <a:gd name="connsiteY2" fmla="*/ 0 h 622300"/>
                    <a:gd name="connsiteX3" fmla="*/ 660400 w 812800"/>
                    <a:gd name="connsiteY3" fmla="*/ 101600 h 622300"/>
                    <a:gd name="connsiteX4" fmla="*/ 615950 w 812800"/>
                    <a:gd name="connsiteY4" fmla="*/ 25400 h 622300"/>
                    <a:gd name="connsiteX5" fmla="*/ 158750 w 812800"/>
                    <a:gd name="connsiteY5" fmla="*/ 304800 h 622300"/>
                    <a:gd name="connsiteX6" fmla="*/ 177800 w 812800"/>
                    <a:gd name="connsiteY6" fmla="*/ 361950 h 622300"/>
                    <a:gd name="connsiteX7" fmla="*/ 0 w 812800"/>
                    <a:gd name="connsiteY7" fmla="*/ 46355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00" h="622300">
                      <a:moveTo>
                        <a:pt x="0" y="463550"/>
                      </a:moveTo>
                      <a:lnTo>
                        <a:pt x="641350" y="622300"/>
                      </a:lnTo>
                      <a:lnTo>
                        <a:pt x="812800" y="0"/>
                      </a:lnTo>
                      <a:lnTo>
                        <a:pt x="660400" y="101600"/>
                      </a:lnTo>
                      <a:lnTo>
                        <a:pt x="615950" y="25400"/>
                      </a:lnTo>
                      <a:lnTo>
                        <a:pt x="158750" y="304800"/>
                      </a:lnTo>
                      <a:lnTo>
                        <a:pt x="177800" y="361950"/>
                      </a:lnTo>
                      <a:lnTo>
                        <a:pt x="0" y="4635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zh-CN" altLang="en-US" sz="1800">
                    <a:solidFill>
                      <a:schemeClr val="tx2"/>
                    </a:solidFill>
                    <a:latin typeface="微软雅黑" panose="020B0503020204020204" pitchFamily="34" charset="-122"/>
                    <a:ea typeface="微软雅黑" panose="020B0503020204020204" pitchFamily="34" charset="-122"/>
                  </a:endParaRPr>
                </a:p>
              </p:txBody>
            </p:sp>
          </p:grpSp>
          <p:sp>
            <p:nvSpPr>
              <p:cNvPr id="17" name="Freeform 9"/>
              <p:cNvSpPr>
                <a:spLocks noEditPoints="1"/>
              </p:cNvSpPr>
              <p:nvPr/>
            </p:nvSpPr>
            <p:spPr bwMode="auto">
              <a:xfrm>
                <a:off x="3547035" y="3713718"/>
                <a:ext cx="150836" cy="226602"/>
              </a:xfrm>
              <a:custGeom>
                <a:avLst/>
                <a:gdLst>
                  <a:gd name="T0" fmla="*/ 258 w 341"/>
                  <a:gd name="T1" fmla="*/ 344 h 509"/>
                  <a:gd name="T2" fmla="*/ 222 w 341"/>
                  <a:gd name="T3" fmla="*/ 352 h 509"/>
                  <a:gd name="T4" fmla="*/ 158 w 341"/>
                  <a:gd name="T5" fmla="*/ 288 h 509"/>
                  <a:gd name="T6" fmla="*/ 165 w 341"/>
                  <a:gd name="T7" fmla="*/ 254 h 509"/>
                  <a:gd name="T8" fmla="*/ 158 w 341"/>
                  <a:gd name="T9" fmla="*/ 220 h 509"/>
                  <a:gd name="T10" fmla="*/ 221 w 341"/>
                  <a:gd name="T11" fmla="*/ 157 h 509"/>
                  <a:gd name="T12" fmla="*/ 258 w 341"/>
                  <a:gd name="T13" fmla="*/ 166 h 509"/>
                  <a:gd name="T14" fmla="*/ 341 w 341"/>
                  <a:gd name="T15" fmla="*/ 83 h 509"/>
                  <a:gd name="T16" fmla="*/ 258 w 341"/>
                  <a:gd name="T17" fmla="*/ 0 h 509"/>
                  <a:gd name="T18" fmla="*/ 175 w 341"/>
                  <a:gd name="T19" fmla="*/ 83 h 509"/>
                  <a:gd name="T20" fmla="*/ 181 w 341"/>
                  <a:gd name="T21" fmla="*/ 114 h 509"/>
                  <a:gd name="T22" fmla="*/ 117 w 341"/>
                  <a:gd name="T23" fmla="*/ 179 h 509"/>
                  <a:gd name="T24" fmla="*/ 83 w 341"/>
                  <a:gd name="T25" fmla="*/ 172 h 509"/>
                  <a:gd name="T26" fmla="*/ 0 w 341"/>
                  <a:gd name="T27" fmla="*/ 254 h 509"/>
                  <a:gd name="T28" fmla="*/ 83 w 341"/>
                  <a:gd name="T29" fmla="*/ 337 h 509"/>
                  <a:gd name="T30" fmla="*/ 117 w 341"/>
                  <a:gd name="T31" fmla="*/ 330 h 509"/>
                  <a:gd name="T32" fmla="*/ 181 w 341"/>
                  <a:gd name="T33" fmla="*/ 395 h 509"/>
                  <a:gd name="T34" fmla="*/ 175 w 341"/>
                  <a:gd name="T35" fmla="*/ 426 h 509"/>
                  <a:gd name="T36" fmla="*/ 258 w 341"/>
                  <a:gd name="T37" fmla="*/ 509 h 509"/>
                  <a:gd name="T38" fmla="*/ 341 w 341"/>
                  <a:gd name="T39" fmla="*/ 426 h 509"/>
                  <a:gd name="T40" fmla="*/ 258 w 341"/>
                  <a:gd name="T41" fmla="*/ 344 h 509"/>
                  <a:gd name="T42" fmla="*/ 258 w 341"/>
                  <a:gd name="T43" fmla="*/ 344 h 509"/>
                  <a:gd name="T44" fmla="*/ 258 w 341"/>
                  <a:gd name="T45" fmla="*/ 34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1" h="509">
                    <a:moveTo>
                      <a:pt x="258" y="344"/>
                    </a:moveTo>
                    <a:cubicBezTo>
                      <a:pt x="245" y="344"/>
                      <a:pt x="233" y="347"/>
                      <a:pt x="222" y="352"/>
                    </a:cubicBezTo>
                    <a:cubicBezTo>
                      <a:pt x="158" y="288"/>
                      <a:pt x="158" y="288"/>
                      <a:pt x="158" y="288"/>
                    </a:cubicBezTo>
                    <a:cubicBezTo>
                      <a:pt x="163" y="278"/>
                      <a:pt x="165" y="267"/>
                      <a:pt x="165" y="254"/>
                    </a:cubicBezTo>
                    <a:cubicBezTo>
                      <a:pt x="165" y="242"/>
                      <a:pt x="163" y="231"/>
                      <a:pt x="158" y="220"/>
                    </a:cubicBezTo>
                    <a:cubicBezTo>
                      <a:pt x="221" y="157"/>
                      <a:pt x="221" y="157"/>
                      <a:pt x="221" y="157"/>
                    </a:cubicBezTo>
                    <a:cubicBezTo>
                      <a:pt x="232" y="163"/>
                      <a:pt x="245" y="166"/>
                      <a:pt x="258" y="166"/>
                    </a:cubicBezTo>
                    <a:cubicBezTo>
                      <a:pt x="304" y="166"/>
                      <a:pt x="341" y="129"/>
                      <a:pt x="341" y="83"/>
                    </a:cubicBezTo>
                    <a:cubicBezTo>
                      <a:pt x="341" y="37"/>
                      <a:pt x="304" y="0"/>
                      <a:pt x="258" y="0"/>
                    </a:cubicBezTo>
                    <a:cubicBezTo>
                      <a:pt x="212" y="0"/>
                      <a:pt x="175" y="37"/>
                      <a:pt x="175" y="83"/>
                    </a:cubicBezTo>
                    <a:cubicBezTo>
                      <a:pt x="175" y="94"/>
                      <a:pt x="177" y="105"/>
                      <a:pt x="181" y="114"/>
                    </a:cubicBezTo>
                    <a:cubicBezTo>
                      <a:pt x="117" y="179"/>
                      <a:pt x="117" y="179"/>
                      <a:pt x="117" y="179"/>
                    </a:cubicBezTo>
                    <a:cubicBezTo>
                      <a:pt x="106" y="174"/>
                      <a:pt x="95" y="172"/>
                      <a:pt x="83" y="172"/>
                    </a:cubicBezTo>
                    <a:cubicBezTo>
                      <a:pt x="37" y="172"/>
                      <a:pt x="0" y="209"/>
                      <a:pt x="0" y="254"/>
                    </a:cubicBezTo>
                    <a:cubicBezTo>
                      <a:pt x="0" y="300"/>
                      <a:pt x="37" y="337"/>
                      <a:pt x="83" y="337"/>
                    </a:cubicBezTo>
                    <a:cubicBezTo>
                      <a:pt x="95" y="337"/>
                      <a:pt x="106" y="335"/>
                      <a:pt x="117" y="330"/>
                    </a:cubicBezTo>
                    <a:cubicBezTo>
                      <a:pt x="181" y="395"/>
                      <a:pt x="181" y="395"/>
                      <a:pt x="181" y="395"/>
                    </a:cubicBezTo>
                    <a:cubicBezTo>
                      <a:pt x="177" y="404"/>
                      <a:pt x="175" y="415"/>
                      <a:pt x="175" y="426"/>
                    </a:cubicBezTo>
                    <a:cubicBezTo>
                      <a:pt x="175" y="472"/>
                      <a:pt x="212" y="509"/>
                      <a:pt x="258" y="509"/>
                    </a:cubicBezTo>
                    <a:cubicBezTo>
                      <a:pt x="304" y="509"/>
                      <a:pt x="341" y="472"/>
                      <a:pt x="341" y="426"/>
                    </a:cubicBezTo>
                    <a:cubicBezTo>
                      <a:pt x="341" y="381"/>
                      <a:pt x="304" y="344"/>
                      <a:pt x="258" y="344"/>
                    </a:cubicBezTo>
                    <a:close/>
                    <a:moveTo>
                      <a:pt x="258" y="344"/>
                    </a:moveTo>
                    <a:cubicBezTo>
                      <a:pt x="258" y="344"/>
                      <a:pt x="258" y="344"/>
                      <a:pt x="258" y="3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zh-CN" altLang="en-US" sz="1800">
                  <a:solidFill>
                    <a:schemeClr val="tx2"/>
                  </a:solidFill>
                  <a:latin typeface="微软雅黑" panose="020B0503020204020204" pitchFamily="34" charset="-122"/>
                  <a:ea typeface="微软雅黑" panose="020B0503020204020204" pitchFamily="34" charset="-122"/>
                </a:endParaRPr>
              </a:p>
            </p:txBody>
          </p:sp>
        </p:grpSp>
        <p:grpSp>
          <p:nvGrpSpPr>
            <p:cNvPr id="24" name="组合 10"/>
            <p:cNvGrpSpPr/>
            <p:nvPr/>
          </p:nvGrpSpPr>
          <p:grpSpPr>
            <a:xfrm>
              <a:off x="2926910" y="2222377"/>
              <a:ext cx="876300" cy="876300"/>
              <a:chOff x="2755460" y="2222377"/>
              <a:chExt cx="876300" cy="876300"/>
            </a:xfrm>
          </p:grpSpPr>
          <p:grpSp>
            <p:nvGrpSpPr>
              <p:cNvPr id="28" name="组合 11"/>
              <p:cNvGrpSpPr/>
              <p:nvPr/>
            </p:nvGrpSpPr>
            <p:grpSpPr>
              <a:xfrm rot="18000000">
                <a:off x="2755460" y="2222377"/>
                <a:ext cx="876300" cy="876300"/>
                <a:chOff x="2613025" y="1343025"/>
                <a:chExt cx="876300" cy="876300"/>
              </a:xfrm>
            </p:grpSpPr>
            <p:sp>
              <p:nvSpPr>
                <p:cNvPr id="14" name="任意多边形 13"/>
                <p:cNvSpPr/>
                <p:nvPr/>
              </p:nvSpPr>
              <p:spPr>
                <a:xfrm>
                  <a:off x="2613025" y="1343025"/>
                  <a:ext cx="819150" cy="628650"/>
                </a:xfrm>
                <a:custGeom>
                  <a:avLst/>
                  <a:gdLst>
                    <a:gd name="connsiteX0" fmla="*/ 0 w 819150"/>
                    <a:gd name="connsiteY0" fmla="*/ 628650 h 628650"/>
                    <a:gd name="connsiteX1" fmla="*/ 190500 w 819150"/>
                    <a:gd name="connsiteY1" fmla="*/ 0 h 628650"/>
                    <a:gd name="connsiteX2" fmla="*/ 819150 w 819150"/>
                    <a:gd name="connsiteY2" fmla="*/ 152400 h 628650"/>
                    <a:gd name="connsiteX3" fmla="*/ 0 w 819150"/>
                    <a:gd name="connsiteY3" fmla="*/ 628650 h 628650"/>
                  </a:gdLst>
                  <a:ahLst/>
                  <a:cxnLst>
                    <a:cxn ang="0">
                      <a:pos x="connsiteX0" y="connsiteY0"/>
                    </a:cxn>
                    <a:cxn ang="0">
                      <a:pos x="connsiteX1" y="connsiteY1"/>
                    </a:cxn>
                    <a:cxn ang="0">
                      <a:pos x="connsiteX2" y="connsiteY2"/>
                    </a:cxn>
                    <a:cxn ang="0">
                      <a:pos x="connsiteX3" y="connsiteY3"/>
                    </a:cxn>
                  </a:cxnLst>
                  <a:rect l="l" t="t" r="r" b="b"/>
                  <a:pathLst>
                    <a:path w="819150" h="628650">
                      <a:moveTo>
                        <a:pt x="0" y="628650"/>
                      </a:moveTo>
                      <a:lnTo>
                        <a:pt x="190500" y="0"/>
                      </a:lnTo>
                      <a:lnTo>
                        <a:pt x="819150" y="152400"/>
                      </a:lnTo>
                      <a:lnTo>
                        <a:pt x="0" y="628650"/>
                      </a:lnTo>
                      <a:close/>
                    </a:path>
                  </a:pathLst>
                </a:custGeom>
                <a:solidFill>
                  <a:schemeClr val="accent4">
                    <a:alpha val="77000"/>
                  </a:schemeClr>
                </a:solidFill>
                <a:ln>
                  <a:noFill/>
                </a:ln>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zh-CN" altLang="en-US" sz="1800">
                    <a:solidFill>
                      <a:schemeClr val="tx2"/>
                    </a:solidFill>
                    <a:latin typeface="微软雅黑" panose="020B0503020204020204" pitchFamily="34" charset="-122"/>
                    <a:ea typeface="微软雅黑" panose="020B0503020204020204" pitchFamily="34" charset="-122"/>
                  </a:endParaRPr>
                </a:p>
              </p:txBody>
            </p:sp>
            <p:sp>
              <p:nvSpPr>
                <p:cNvPr id="15" name="任意多边形 14"/>
                <p:cNvSpPr/>
                <p:nvPr/>
              </p:nvSpPr>
              <p:spPr>
                <a:xfrm>
                  <a:off x="2676525" y="1597025"/>
                  <a:ext cx="812800" cy="622300"/>
                </a:xfrm>
                <a:custGeom>
                  <a:avLst/>
                  <a:gdLst>
                    <a:gd name="connsiteX0" fmla="*/ 0 w 812800"/>
                    <a:gd name="connsiteY0" fmla="*/ 463550 h 622300"/>
                    <a:gd name="connsiteX1" fmla="*/ 641350 w 812800"/>
                    <a:gd name="connsiteY1" fmla="*/ 622300 h 622300"/>
                    <a:gd name="connsiteX2" fmla="*/ 812800 w 812800"/>
                    <a:gd name="connsiteY2" fmla="*/ 0 h 622300"/>
                    <a:gd name="connsiteX3" fmla="*/ 660400 w 812800"/>
                    <a:gd name="connsiteY3" fmla="*/ 101600 h 622300"/>
                    <a:gd name="connsiteX4" fmla="*/ 615950 w 812800"/>
                    <a:gd name="connsiteY4" fmla="*/ 25400 h 622300"/>
                    <a:gd name="connsiteX5" fmla="*/ 158750 w 812800"/>
                    <a:gd name="connsiteY5" fmla="*/ 304800 h 622300"/>
                    <a:gd name="connsiteX6" fmla="*/ 177800 w 812800"/>
                    <a:gd name="connsiteY6" fmla="*/ 361950 h 622300"/>
                    <a:gd name="connsiteX7" fmla="*/ 0 w 812800"/>
                    <a:gd name="connsiteY7" fmla="*/ 46355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00" h="622300">
                      <a:moveTo>
                        <a:pt x="0" y="463550"/>
                      </a:moveTo>
                      <a:lnTo>
                        <a:pt x="641350" y="622300"/>
                      </a:lnTo>
                      <a:lnTo>
                        <a:pt x="812800" y="0"/>
                      </a:lnTo>
                      <a:lnTo>
                        <a:pt x="660400" y="101600"/>
                      </a:lnTo>
                      <a:lnTo>
                        <a:pt x="615950" y="25400"/>
                      </a:lnTo>
                      <a:lnTo>
                        <a:pt x="158750" y="304800"/>
                      </a:lnTo>
                      <a:lnTo>
                        <a:pt x="177800" y="361950"/>
                      </a:lnTo>
                      <a:lnTo>
                        <a:pt x="0" y="4635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zh-CN" altLang="en-US" sz="1800">
                    <a:solidFill>
                      <a:schemeClr val="tx2"/>
                    </a:solidFill>
                    <a:latin typeface="微软雅黑" panose="020B0503020204020204" pitchFamily="34" charset="-122"/>
                    <a:ea typeface="微软雅黑" panose="020B0503020204020204" pitchFamily="34" charset="-122"/>
                  </a:endParaRPr>
                </a:p>
              </p:txBody>
            </p:sp>
          </p:grpSp>
          <p:sp>
            <p:nvSpPr>
              <p:cNvPr id="13" name="Freeform 11"/>
              <p:cNvSpPr>
                <a:spLocks noEditPoints="1"/>
              </p:cNvSpPr>
              <p:nvPr/>
            </p:nvSpPr>
            <p:spPr bwMode="auto">
              <a:xfrm>
                <a:off x="2857744" y="2557462"/>
                <a:ext cx="214211" cy="166901"/>
              </a:xfrm>
              <a:custGeom>
                <a:avLst/>
                <a:gdLst>
                  <a:gd name="T0" fmla="*/ 179 w 514"/>
                  <a:gd name="T1" fmla="*/ 211 h 397"/>
                  <a:gd name="T2" fmla="*/ 108 w 514"/>
                  <a:gd name="T3" fmla="*/ 296 h 397"/>
                  <a:gd name="T4" fmla="*/ 130 w 514"/>
                  <a:gd name="T5" fmla="*/ 332 h 397"/>
                  <a:gd name="T6" fmla="*/ 249 w 514"/>
                  <a:gd name="T7" fmla="*/ 310 h 397"/>
                  <a:gd name="T8" fmla="*/ 179 w 514"/>
                  <a:gd name="T9" fmla="*/ 211 h 397"/>
                  <a:gd name="T10" fmla="*/ 159 w 514"/>
                  <a:gd name="T11" fmla="*/ 317 h 397"/>
                  <a:gd name="T12" fmla="*/ 132 w 514"/>
                  <a:gd name="T13" fmla="*/ 297 h 397"/>
                  <a:gd name="T14" fmla="*/ 158 w 514"/>
                  <a:gd name="T15" fmla="*/ 270 h 397"/>
                  <a:gd name="T16" fmla="*/ 186 w 514"/>
                  <a:gd name="T17" fmla="*/ 291 h 397"/>
                  <a:gd name="T18" fmla="*/ 159 w 514"/>
                  <a:gd name="T19" fmla="*/ 317 h 397"/>
                  <a:gd name="T20" fmla="*/ 206 w 514"/>
                  <a:gd name="T21" fmla="*/ 276 h 397"/>
                  <a:gd name="T22" fmla="*/ 192 w 514"/>
                  <a:gd name="T23" fmla="*/ 275 h 397"/>
                  <a:gd name="T24" fmla="*/ 196 w 514"/>
                  <a:gd name="T25" fmla="*/ 260 h 397"/>
                  <a:gd name="T26" fmla="*/ 210 w 514"/>
                  <a:gd name="T27" fmla="*/ 261 h 397"/>
                  <a:gd name="T28" fmla="*/ 206 w 514"/>
                  <a:gd name="T29" fmla="*/ 276 h 397"/>
                  <a:gd name="T30" fmla="*/ 394 w 514"/>
                  <a:gd name="T31" fmla="*/ 7 h 397"/>
                  <a:gd name="T32" fmla="*/ 328 w 514"/>
                  <a:gd name="T33" fmla="*/ 8 h 397"/>
                  <a:gd name="T34" fmla="*/ 326 w 514"/>
                  <a:gd name="T35" fmla="*/ 8 h 397"/>
                  <a:gd name="T36" fmla="*/ 326 w 514"/>
                  <a:gd name="T37" fmla="*/ 9 h 397"/>
                  <a:gd name="T38" fmla="*/ 312 w 514"/>
                  <a:gd name="T39" fmla="*/ 27 h 397"/>
                  <a:gd name="T40" fmla="*/ 331 w 514"/>
                  <a:gd name="T41" fmla="*/ 46 h 397"/>
                  <a:gd name="T42" fmla="*/ 348 w 514"/>
                  <a:gd name="T43" fmla="*/ 42 h 397"/>
                  <a:gd name="T44" fmla="*/ 443 w 514"/>
                  <a:gd name="T45" fmla="*/ 89 h 397"/>
                  <a:gd name="T46" fmla="*/ 449 w 514"/>
                  <a:gd name="T47" fmla="*/ 152 h 397"/>
                  <a:gd name="T48" fmla="*/ 445 w 514"/>
                  <a:gd name="T49" fmla="*/ 171 h 397"/>
                  <a:gd name="T50" fmla="*/ 464 w 514"/>
                  <a:gd name="T51" fmla="*/ 188 h 397"/>
                  <a:gd name="T52" fmla="*/ 482 w 514"/>
                  <a:gd name="T53" fmla="*/ 172 h 397"/>
                  <a:gd name="T54" fmla="*/ 482 w 514"/>
                  <a:gd name="T55" fmla="*/ 172 h 397"/>
                  <a:gd name="T56" fmla="*/ 394 w 514"/>
                  <a:gd name="T57" fmla="*/ 7 h 397"/>
                  <a:gd name="T58" fmla="*/ 403 w 514"/>
                  <a:gd name="T59" fmla="*/ 160 h 397"/>
                  <a:gd name="T60" fmla="*/ 416 w 514"/>
                  <a:gd name="T61" fmla="*/ 149 h 397"/>
                  <a:gd name="T62" fmla="*/ 416 w 514"/>
                  <a:gd name="T63" fmla="*/ 148 h 397"/>
                  <a:gd name="T64" fmla="*/ 344 w 514"/>
                  <a:gd name="T65" fmla="*/ 75 h 397"/>
                  <a:gd name="T66" fmla="*/ 331 w 514"/>
                  <a:gd name="T67" fmla="*/ 88 h 397"/>
                  <a:gd name="T68" fmla="*/ 344 w 514"/>
                  <a:gd name="T69" fmla="*/ 101 h 397"/>
                  <a:gd name="T70" fmla="*/ 390 w 514"/>
                  <a:gd name="T71" fmla="*/ 147 h 397"/>
                  <a:gd name="T72" fmla="*/ 403 w 514"/>
                  <a:gd name="T73" fmla="*/ 160 h 397"/>
                  <a:gd name="T74" fmla="*/ 364 w 514"/>
                  <a:gd name="T75" fmla="*/ 193 h 397"/>
                  <a:gd name="T76" fmla="*/ 355 w 514"/>
                  <a:gd name="T77" fmla="*/ 179 h 397"/>
                  <a:gd name="T78" fmla="*/ 351 w 514"/>
                  <a:gd name="T79" fmla="*/ 126 h 397"/>
                  <a:gd name="T80" fmla="*/ 257 w 514"/>
                  <a:gd name="T81" fmla="*/ 130 h 397"/>
                  <a:gd name="T82" fmla="*/ 242 w 514"/>
                  <a:gd name="T83" fmla="*/ 107 h 397"/>
                  <a:gd name="T84" fmla="*/ 166 w 514"/>
                  <a:gd name="T85" fmla="*/ 68 h 397"/>
                  <a:gd name="T86" fmla="*/ 40 w 514"/>
                  <a:gd name="T87" fmla="*/ 172 h 397"/>
                  <a:gd name="T88" fmla="*/ 5 w 514"/>
                  <a:gd name="T89" fmla="*/ 268 h 397"/>
                  <a:gd name="T90" fmla="*/ 189 w 514"/>
                  <a:gd name="T91" fmla="*/ 391 h 397"/>
                  <a:gd name="T92" fmla="*/ 410 w 514"/>
                  <a:gd name="T93" fmla="*/ 294 h 397"/>
                  <a:gd name="T94" fmla="*/ 364 w 514"/>
                  <a:gd name="T95" fmla="*/ 193 h 397"/>
                  <a:gd name="T96" fmla="*/ 195 w 514"/>
                  <a:gd name="T97" fmla="*/ 365 h 397"/>
                  <a:gd name="T98" fmla="*/ 51 w 514"/>
                  <a:gd name="T99" fmla="*/ 276 h 397"/>
                  <a:gd name="T100" fmla="*/ 195 w 514"/>
                  <a:gd name="T101" fmla="*/ 177 h 397"/>
                  <a:gd name="T102" fmla="*/ 339 w 514"/>
                  <a:gd name="T103" fmla="*/ 259 h 397"/>
                  <a:gd name="T104" fmla="*/ 195 w 514"/>
                  <a:gd name="T105" fmla="*/ 365 h 397"/>
                  <a:gd name="T106" fmla="*/ 195 w 514"/>
                  <a:gd name="T107" fmla="*/ 365 h 397"/>
                  <a:gd name="T108" fmla="*/ 195 w 514"/>
                  <a:gd name="T109" fmla="*/ 365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4" h="397">
                    <a:moveTo>
                      <a:pt x="179" y="211"/>
                    </a:moveTo>
                    <a:cubicBezTo>
                      <a:pt x="99" y="221"/>
                      <a:pt x="108" y="296"/>
                      <a:pt x="108" y="296"/>
                    </a:cubicBezTo>
                    <a:cubicBezTo>
                      <a:pt x="108" y="296"/>
                      <a:pt x="108" y="319"/>
                      <a:pt x="130" y="332"/>
                    </a:cubicBezTo>
                    <a:cubicBezTo>
                      <a:pt x="177" y="357"/>
                      <a:pt x="225" y="342"/>
                      <a:pt x="249" y="310"/>
                    </a:cubicBezTo>
                    <a:cubicBezTo>
                      <a:pt x="274" y="279"/>
                      <a:pt x="259" y="202"/>
                      <a:pt x="179" y="211"/>
                    </a:cubicBezTo>
                    <a:close/>
                    <a:moveTo>
                      <a:pt x="159" y="317"/>
                    </a:moveTo>
                    <a:cubicBezTo>
                      <a:pt x="144" y="318"/>
                      <a:pt x="132" y="310"/>
                      <a:pt x="132" y="297"/>
                    </a:cubicBezTo>
                    <a:cubicBezTo>
                      <a:pt x="132" y="285"/>
                      <a:pt x="143" y="272"/>
                      <a:pt x="158" y="270"/>
                    </a:cubicBezTo>
                    <a:cubicBezTo>
                      <a:pt x="175" y="269"/>
                      <a:pt x="186" y="278"/>
                      <a:pt x="186" y="291"/>
                    </a:cubicBezTo>
                    <a:cubicBezTo>
                      <a:pt x="186" y="303"/>
                      <a:pt x="174" y="315"/>
                      <a:pt x="159" y="317"/>
                    </a:cubicBezTo>
                    <a:close/>
                    <a:moveTo>
                      <a:pt x="206" y="276"/>
                    </a:moveTo>
                    <a:cubicBezTo>
                      <a:pt x="201" y="280"/>
                      <a:pt x="195" y="280"/>
                      <a:pt x="192" y="275"/>
                    </a:cubicBezTo>
                    <a:cubicBezTo>
                      <a:pt x="189" y="271"/>
                      <a:pt x="190" y="264"/>
                      <a:pt x="196" y="260"/>
                    </a:cubicBezTo>
                    <a:cubicBezTo>
                      <a:pt x="201" y="256"/>
                      <a:pt x="208" y="257"/>
                      <a:pt x="210" y="261"/>
                    </a:cubicBezTo>
                    <a:cubicBezTo>
                      <a:pt x="213" y="266"/>
                      <a:pt x="211" y="273"/>
                      <a:pt x="206" y="276"/>
                    </a:cubicBezTo>
                    <a:close/>
                    <a:moveTo>
                      <a:pt x="394" y="7"/>
                    </a:moveTo>
                    <a:cubicBezTo>
                      <a:pt x="365" y="0"/>
                      <a:pt x="336" y="6"/>
                      <a:pt x="328" y="8"/>
                    </a:cubicBezTo>
                    <a:cubicBezTo>
                      <a:pt x="328" y="8"/>
                      <a:pt x="327" y="8"/>
                      <a:pt x="326" y="8"/>
                    </a:cubicBezTo>
                    <a:cubicBezTo>
                      <a:pt x="326" y="9"/>
                      <a:pt x="326" y="9"/>
                      <a:pt x="326" y="9"/>
                    </a:cubicBezTo>
                    <a:cubicBezTo>
                      <a:pt x="318" y="11"/>
                      <a:pt x="312" y="19"/>
                      <a:pt x="312" y="27"/>
                    </a:cubicBezTo>
                    <a:cubicBezTo>
                      <a:pt x="312" y="38"/>
                      <a:pt x="321" y="46"/>
                      <a:pt x="331" y="46"/>
                    </a:cubicBezTo>
                    <a:cubicBezTo>
                      <a:pt x="331" y="46"/>
                      <a:pt x="341" y="45"/>
                      <a:pt x="348" y="42"/>
                    </a:cubicBezTo>
                    <a:cubicBezTo>
                      <a:pt x="355" y="39"/>
                      <a:pt x="414" y="40"/>
                      <a:pt x="443" y="89"/>
                    </a:cubicBezTo>
                    <a:cubicBezTo>
                      <a:pt x="459" y="125"/>
                      <a:pt x="450" y="148"/>
                      <a:pt x="449" y="152"/>
                    </a:cubicBezTo>
                    <a:cubicBezTo>
                      <a:pt x="449" y="152"/>
                      <a:pt x="445" y="162"/>
                      <a:pt x="445" y="171"/>
                    </a:cubicBezTo>
                    <a:cubicBezTo>
                      <a:pt x="445" y="181"/>
                      <a:pt x="453" y="188"/>
                      <a:pt x="464" y="188"/>
                    </a:cubicBezTo>
                    <a:cubicBezTo>
                      <a:pt x="473" y="188"/>
                      <a:pt x="480" y="187"/>
                      <a:pt x="482" y="172"/>
                    </a:cubicBezTo>
                    <a:cubicBezTo>
                      <a:pt x="482" y="172"/>
                      <a:pt x="482" y="172"/>
                      <a:pt x="482" y="172"/>
                    </a:cubicBezTo>
                    <a:cubicBezTo>
                      <a:pt x="514" y="68"/>
                      <a:pt x="444" y="19"/>
                      <a:pt x="394" y="7"/>
                    </a:cubicBezTo>
                    <a:close/>
                    <a:moveTo>
                      <a:pt x="403" y="160"/>
                    </a:moveTo>
                    <a:cubicBezTo>
                      <a:pt x="410" y="160"/>
                      <a:pt x="415" y="156"/>
                      <a:pt x="416" y="149"/>
                    </a:cubicBezTo>
                    <a:cubicBezTo>
                      <a:pt x="416" y="149"/>
                      <a:pt x="416" y="148"/>
                      <a:pt x="416" y="148"/>
                    </a:cubicBezTo>
                    <a:cubicBezTo>
                      <a:pt x="426" y="60"/>
                      <a:pt x="344" y="75"/>
                      <a:pt x="344" y="75"/>
                    </a:cubicBezTo>
                    <a:cubicBezTo>
                      <a:pt x="337" y="75"/>
                      <a:pt x="331" y="81"/>
                      <a:pt x="331" y="88"/>
                    </a:cubicBezTo>
                    <a:cubicBezTo>
                      <a:pt x="331" y="96"/>
                      <a:pt x="337" y="101"/>
                      <a:pt x="344" y="101"/>
                    </a:cubicBezTo>
                    <a:cubicBezTo>
                      <a:pt x="403" y="89"/>
                      <a:pt x="390" y="147"/>
                      <a:pt x="390" y="147"/>
                    </a:cubicBezTo>
                    <a:cubicBezTo>
                      <a:pt x="390" y="154"/>
                      <a:pt x="396" y="160"/>
                      <a:pt x="403" y="160"/>
                    </a:cubicBezTo>
                    <a:close/>
                    <a:moveTo>
                      <a:pt x="364" y="193"/>
                    </a:moveTo>
                    <a:cubicBezTo>
                      <a:pt x="345" y="189"/>
                      <a:pt x="355" y="179"/>
                      <a:pt x="355" y="179"/>
                    </a:cubicBezTo>
                    <a:cubicBezTo>
                      <a:pt x="355" y="179"/>
                      <a:pt x="373" y="148"/>
                      <a:pt x="351" y="126"/>
                    </a:cubicBezTo>
                    <a:cubicBezTo>
                      <a:pt x="323" y="99"/>
                      <a:pt x="257" y="130"/>
                      <a:pt x="257" y="130"/>
                    </a:cubicBezTo>
                    <a:cubicBezTo>
                      <a:pt x="231" y="138"/>
                      <a:pt x="238" y="126"/>
                      <a:pt x="242" y="107"/>
                    </a:cubicBezTo>
                    <a:cubicBezTo>
                      <a:pt x="242" y="84"/>
                      <a:pt x="234" y="45"/>
                      <a:pt x="166" y="68"/>
                    </a:cubicBezTo>
                    <a:cubicBezTo>
                      <a:pt x="98" y="91"/>
                      <a:pt x="40" y="172"/>
                      <a:pt x="40" y="172"/>
                    </a:cubicBezTo>
                    <a:cubicBezTo>
                      <a:pt x="0" y="226"/>
                      <a:pt x="5" y="268"/>
                      <a:pt x="5" y="268"/>
                    </a:cubicBezTo>
                    <a:cubicBezTo>
                      <a:pt x="15" y="360"/>
                      <a:pt x="113" y="385"/>
                      <a:pt x="189" y="391"/>
                    </a:cubicBezTo>
                    <a:cubicBezTo>
                      <a:pt x="269" y="397"/>
                      <a:pt x="377" y="363"/>
                      <a:pt x="410" y="294"/>
                    </a:cubicBezTo>
                    <a:cubicBezTo>
                      <a:pt x="443" y="224"/>
                      <a:pt x="383" y="197"/>
                      <a:pt x="364" y="193"/>
                    </a:cubicBezTo>
                    <a:close/>
                    <a:moveTo>
                      <a:pt x="195" y="365"/>
                    </a:moveTo>
                    <a:cubicBezTo>
                      <a:pt x="115" y="369"/>
                      <a:pt x="51" y="329"/>
                      <a:pt x="51" y="276"/>
                    </a:cubicBezTo>
                    <a:cubicBezTo>
                      <a:pt x="51" y="223"/>
                      <a:pt x="115" y="180"/>
                      <a:pt x="195" y="177"/>
                    </a:cubicBezTo>
                    <a:cubicBezTo>
                      <a:pt x="275" y="173"/>
                      <a:pt x="339" y="206"/>
                      <a:pt x="339" y="259"/>
                    </a:cubicBezTo>
                    <a:cubicBezTo>
                      <a:pt x="339" y="312"/>
                      <a:pt x="275" y="361"/>
                      <a:pt x="195" y="365"/>
                    </a:cubicBezTo>
                    <a:close/>
                    <a:moveTo>
                      <a:pt x="195" y="365"/>
                    </a:moveTo>
                    <a:cubicBezTo>
                      <a:pt x="195" y="365"/>
                      <a:pt x="195" y="365"/>
                      <a:pt x="195" y="36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zh-CN" altLang="en-US" sz="1800">
                  <a:solidFill>
                    <a:schemeClr val="tx2"/>
                  </a:solidFill>
                  <a:latin typeface="微软雅黑" panose="020B0503020204020204" pitchFamily="34" charset="-122"/>
                  <a:ea typeface="微软雅黑" panose="020B0503020204020204" pitchFamily="34" charset="-122"/>
                </a:endParaRPr>
              </a:p>
            </p:txBody>
          </p:sp>
        </p:grpSp>
      </p:grpSp>
      <p:sp>
        <p:nvSpPr>
          <p:cNvPr id="36" name="文本框 66"/>
          <p:cNvSpPr txBox="1">
            <a:spLocks noChangeArrowheads="1"/>
          </p:cNvSpPr>
          <p:nvPr/>
        </p:nvSpPr>
        <p:spPr bwMode="auto">
          <a:xfrm>
            <a:off x="5745025" y="1852464"/>
            <a:ext cx="2352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2613">
              <a:spcBef>
                <a:spcPct val="20000"/>
              </a:spcBef>
              <a:defRPr/>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7" name="文本框 69"/>
          <p:cNvSpPr txBox="1">
            <a:spLocks noChangeArrowheads="1"/>
          </p:cNvSpPr>
          <p:nvPr/>
        </p:nvSpPr>
        <p:spPr bwMode="auto">
          <a:xfrm>
            <a:off x="5749986" y="1492424"/>
            <a:ext cx="16517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单击编辑标题</a:t>
            </a:r>
          </a:p>
        </p:txBody>
      </p:sp>
      <p:sp>
        <p:nvSpPr>
          <p:cNvPr id="38" name="文本框 66"/>
          <p:cNvSpPr txBox="1">
            <a:spLocks noChangeArrowheads="1"/>
          </p:cNvSpPr>
          <p:nvPr/>
        </p:nvSpPr>
        <p:spPr bwMode="auto">
          <a:xfrm>
            <a:off x="6364150" y="2851170"/>
            <a:ext cx="2352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2613">
              <a:spcBef>
                <a:spcPct val="20000"/>
              </a:spcBef>
              <a:defRPr/>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9" name="文本框 69"/>
          <p:cNvSpPr txBox="1">
            <a:spLocks noChangeArrowheads="1"/>
          </p:cNvSpPr>
          <p:nvPr/>
        </p:nvSpPr>
        <p:spPr bwMode="auto">
          <a:xfrm>
            <a:off x="6369111" y="2500536"/>
            <a:ext cx="16517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单击编辑标题</a:t>
            </a:r>
          </a:p>
        </p:txBody>
      </p:sp>
      <p:sp>
        <p:nvSpPr>
          <p:cNvPr id="40" name="文本框 66"/>
          <p:cNvSpPr txBox="1">
            <a:spLocks noChangeArrowheads="1"/>
          </p:cNvSpPr>
          <p:nvPr/>
        </p:nvSpPr>
        <p:spPr bwMode="auto">
          <a:xfrm>
            <a:off x="5649775" y="4075306"/>
            <a:ext cx="2352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2613">
              <a:spcBef>
                <a:spcPct val="20000"/>
              </a:spcBef>
              <a:defRPr/>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1" name="文本框 69"/>
          <p:cNvSpPr txBox="1">
            <a:spLocks noChangeArrowheads="1"/>
          </p:cNvSpPr>
          <p:nvPr/>
        </p:nvSpPr>
        <p:spPr bwMode="auto">
          <a:xfrm>
            <a:off x="5654736" y="3724672"/>
            <a:ext cx="16517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单击编辑标题</a:t>
            </a:r>
          </a:p>
        </p:txBody>
      </p:sp>
      <p:sp>
        <p:nvSpPr>
          <p:cNvPr id="42" name="文本框 66"/>
          <p:cNvSpPr txBox="1">
            <a:spLocks noChangeArrowheads="1"/>
          </p:cNvSpPr>
          <p:nvPr/>
        </p:nvSpPr>
        <p:spPr bwMode="auto">
          <a:xfrm>
            <a:off x="992050" y="1812394"/>
            <a:ext cx="2352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defTabSz="912613">
              <a:spcBef>
                <a:spcPct val="20000"/>
              </a:spcBef>
              <a:defRPr/>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3" name="文本框 69"/>
          <p:cNvSpPr txBox="1">
            <a:spLocks noChangeArrowheads="1"/>
          </p:cNvSpPr>
          <p:nvPr/>
        </p:nvSpPr>
        <p:spPr bwMode="auto">
          <a:xfrm>
            <a:off x="1979712" y="1492424"/>
            <a:ext cx="16517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单击编辑标题</a:t>
            </a:r>
          </a:p>
        </p:txBody>
      </p:sp>
      <p:sp>
        <p:nvSpPr>
          <p:cNvPr id="44" name="文本框 66"/>
          <p:cNvSpPr txBox="1">
            <a:spLocks noChangeArrowheads="1"/>
          </p:cNvSpPr>
          <p:nvPr/>
        </p:nvSpPr>
        <p:spPr bwMode="auto">
          <a:xfrm>
            <a:off x="449125" y="2851170"/>
            <a:ext cx="2352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defTabSz="912613">
              <a:spcBef>
                <a:spcPct val="20000"/>
              </a:spcBef>
              <a:defRPr/>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5" name="文本框 69"/>
          <p:cNvSpPr txBox="1">
            <a:spLocks noChangeArrowheads="1"/>
          </p:cNvSpPr>
          <p:nvPr/>
        </p:nvSpPr>
        <p:spPr bwMode="auto">
          <a:xfrm>
            <a:off x="1731678" y="2500536"/>
            <a:ext cx="11841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单击编辑标题</a:t>
            </a:r>
          </a:p>
        </p:txBody>
      </p:sp>
      <p:sp>
        <p:nvSpPr>
          <p:cNvPr id="46" name="文本框 66"/>
          <p:cNvSpPr txBox="1">
            <a:spLocks noChangeArrowheads="1"/>
          </p:cNvSpPr>
          <p:nvPr/>
        </p:nvSpPr>
        <p:spPr bwMode="auto">
          <a:xfrm>
            <a:off x="971600" y="4003298"/>
            <a:ext cx="2352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defTabSz="912613">
              <a:spcBef>
                <a:spcPct val="20000"/>
              </a:spcBef>
              <a:defRPr/>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7" name="文本框 69"/>
          <p:cNvSpPr txBox="1">
            <a:spLocks noChangeArrowheads="1"/>
          </p:cNvSpPr>
          <p:nvPr/>
        </p:nvSpPr>
        <p:spPr bwMode="auto">
          <a:xfrm>
            <a:off x="2183843" y="3652664"/>
            <a:ext cx="12000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单击编辑标题</a:t>
            </a:r>
          </a:p>
        </p:txBody>
      </p:sp>
    </p:spTree>
    <p:extLst>
      <p:ext uri="{BB962C8B-B14F-4D97-AF65-F5344CB8AC3E}">
        <p14:creationId xmlns:p14="http://schemas.microsoft.com/office/powerpoint/2010/main" val="14815785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3" presetClass="entr" presetSubtype="32" fill="hold"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4*#ppt_w"/>
                                          </p:val>
                                        </p:tav>
                                        <p:tav tm="100000">
                                          <p:val>
                                            <p:strVal val="#ppt_w"/>
                                          </p:val>
                                        </p:tav>
                                      </p:tavLst>
                                    </p:anim>
                                    <p:anim calcmode="lin" valueType="num">
                                      <p:cBhvr>
                                        <p:cTn id="13" dur="1000" fill="hold"/>
                                        <p:tgtEl>
                                          <p:spTgt spid="2"/>
                                        </p:tgtEl>
                                        <p:attrNameLst>
                                          <p:attrName>ppt_h</p:attrName>
                                        </p:attrNameLst>
                                      </p:cBhvr>
                                      <p:tavLst>
                                        <p:tav tm="0">
                                          <p:val>
                                            <p:strVal val="4*#ppt_h"/>
                                          </p:val>
                                        </p:tav>
                                        <p:tav tm="100000">
                                          <p:val>
                                            <p:strVal val="#ppt_h"/>
                                          </p:val>
                                        </p:tav>
                                      </p:tavLst>
                                    </p:anim>
                                  </p:childTnLst>
                                </p:cTn>
                              </p:par>
                              <p:par>
                                <p:cTn id="14" presetID="8" presetClass="emph" presetSubtype="0" fill="hold" nodeType="withEffect">
                                  <p:stCondLst>
                                    <p:cond delay="500"/>
                                  </p:stCondLst>
                                  <p:childTnLst>
                                    <p:animRot by="21600000">
                                      <p:cBhvr>
                                        <p:cTn id="15" dur="2000" fill="hold"/>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500" fill="hold"/>
                                        <p:tgtEl>
                                          <p:spTgt spid="42"/>
                                        </p:tgtEl>
                                        <p:attrNameLst>
                                          <p:attrName>ppt_x</p:attrName>
                                        </p:attrNameLst>
                                      </p:cBhvr>
                                      <p:tavLst>
                                        <p:tav tm="0">
                                          <p:val>
                                            <p:strVal val="0-#ppt_w/2"/>
                                          </p:val>
                                        </p:tav>
                                        <p:tav tm="100000">
                                          <p:val>
                                            <p:strVal val="#ppt_x"/>
                                          </p:val>
                                        </p:tav>
                                      </p:tavLst>
                                    </p:anim>
                                    <p:anim calcmode="lin" valueType="num">
                                      <p:cBhvr additive="base">
                                        <p:cTn id="21" dur="500" fill="hold"/>
                                        <p:tgtEl>
                                          <p:spTgt spid="42"/>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0-#ppt_w/2"/>
                                          </p:val>
                                        </p:tav>
                                        <p:tav tm="100000">
                                          <p:val>
                                            <p:strVal val="#ppt_x"/>
                                          </p:val>
                                        </p:tav>
                                      </p:tavLst>
                                    </p:anim>
                                    <p:anim calcmode="lin" valueType="num">
                                      <p:cBhvr additive="base">
                                        <p:cTn id="25" dur="500" fill="hold"/>
                                        <p:tgtEl>
                                          <p:spTgt spid="43"/>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500" fill="hold"/>
                                        <p:tgtEl>
                                          <p:spTgt spid="44"/>
                                        </p:tgtEl>
                                        <p:attrNameLst>
                                          <p:attrName>ppt_x</p:attrName>
                                        </p:attrNameLst>
                                      </p:cBhvr>
                                      <p:tavLst>
                                        <p:tav tm="0">
                                          <p:val>
                                            <p:strVal val="0-#ppt_w/2"/>
                                          </p:val>
                                        </p:tav>
                                        <p:tav tm="100000">
                                          <p:val>
                                            <p:strVal val="#ppt_x"/>
                                          </p:val>
                                        </p:tav>
                                      </p:tavLst>
                                    </p:anim>
                                    <p:anim calcmode="lin" valueType="num">
                                      <p:cBhvr additive="base">
                                        <p:cTn id="29" dur="5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fill="hold"/>
                                        <p:tgtEl>
                                          <p:spTgt spid="45"/>
                                        </p:tgtEl>
                                        <p:attrNameLst>
                                          <p:attrName>ppt_x</p:attrName>
                                        </p:attrNameLst>
                                      </p:cBhvr>
                                      <p:tavLst>
                                        <p:tav tm="0">
                                          <p:val>
                                            <p:strVal val="0-#ppt_w/2"/>
                                          </p:val>
                                        </p:tav>
                                        <p:tav tm="100000">
                                          <p:val>
                                            <p:strVal val="#ppt_x"/>
                                          </p:val>
                                        </p:tav>
                                      </p:tavLst>
                                    </p:anim>
                                    <p:anim calcmode="lin" valueType="num">
                                      <p:cBhvr additive="base">
                                        <p:cTn id="33" dur="500" fill="hold"/>
                                        <p:tgtEl>
                                          <p:spTgt spid="45"/>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 calcmode="lin" valueType="num">
                                      <p:cBhvr additive="base">
                                        <p:cTn id="36" dur="500" fill="hold"/>
                                        <p:tgtEl>
                                          <p:spTgt spid="46"/>
                                        </p:tgtEl>
                                        <p:attrNameLst>
                                          <p:attrName>ppt_x</p:attrName>
                                        </p:attrNameLst>
                                      </p:cBhvr>
                                      <p:tavLst>
                                        <p:tav tm="0">
                                          <p:val>
                                            <p:strVal val="0-#ppt_w/2"/>
                                          </p:val>
                                        </p:tav>
                                        <p:tav tm="100000">
                                          <p:val>
                                            <p:strVal val="#ppt_x"/>
                                          </p:val>
                                        </p:tav>
                                      </p:tavLst>
                                    </p:anim>
                                    <p:anim calcmode="lin" valueType="num">
                                      <p:cBhvr additive="base">
                                        <p:cTn id="37" dur="500" fill="hold"/>
                                        <p:tgtEl>
                                          <p:spTgt spid="4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 calcmode="lin" valueType="num">
                                      <p:cBhvr additive="base">
                                        <p:cTn id="40" dur="500" fill="hold"/>
                                        <p:tgtEl>
                                          <p:spTgt spid="47"/>
                                        </p:tgtEl>
                                        <p:attrNameLst>
                                          <p:attrName>ppt_x</p:attrName>
                                        </p:attrNameLst>
                                      </p:cBhvr>
                                      <p:tavLst>
                                        <p:tav tm="0">
                                          <p:val>
                                            <p:strVal val="0-#ppt_w/2"/>
                                          </p:val>
                                        </p:tav>
                                        <p:tav tm="100000">
                                          <p:val>
                                            <p:strVal val="#ppt_x"/>
                                          </p:val>
                                        </p:tav>
                                      </p:tavLst>
                                    </p:anim>
                                    <p:anim calcmode="lin" valueType="num">
                                      <p:cBhvr additive="base">
                                        <p:cTn id="41"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additive="base">
                                        <p:cTn id="46" dur="500" fill="hold"/>
                                        <p:tgtEl>
                                          <p:spTgt spid="36"/>
                                        </p:tgtEl>
                                        <p:attrNameLst>
                                          <p:attrName>ppt_x</p:attrName>
                                        </p:attrNameLst>
                                      </p:cBhvr>
                                      <p:tavLst>
                                        <p:tav tm="0">
                                          <p:val>
                                            <p:strVal val="1+#ppt_w/2"/>
                                          </p:val>
                                        </p:tav>
                                        <p:tav tm="100000">
                                          <p:val>
                                            <p:strVal val="#ppt_x"/>
                                          </p:val>
                                        </p:tav>
                                      </p:tavLst>
                                    </p:anim>
                                    <p:anim calcmode="lin" valueType="num">
                                      <p:cBhvr additive="base">
                                        <p:cTn id="47" dur="500" fill="hold"/>
                                        <p:tgtEl>
                                          <p:spTgt spid="36"/>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 calcmode="lin" valueType="num">
                                      <p:cBhvr additive="base">
                                        <p:cTn id="50" dur="500" fill="hold"/>
                                        <p:tgtEl>
                                          <p:spTgt spid="37"/>
                                        </p:tgtEl>
                                        <p:attrNameLst>
                                          <p:attrName>ppt_x</p:attrName>
                                        </p:attrNameLst>
                                      </p:cBhvr>
                                      <p:tavLst>
                                        <p:tav tm="0">
                                          <p:val>
                                            <p:strVal val="1+#ppt_w/2"/>
                                          </p:val>
                                        </p:tav>
                                        <p:tav tm="100000">
                                          <p:val>
                                            <p:strVal val="#ppt_x"/>
                                          </p:val>
                                        </p:tav>
                                      </p:tavLst>
                                    </p:anim>
                                    <p:anim calcmode="lin" valueType="num">
                                      <p:cBhvr additive="base">
                                        <p:cTn id="51" dur="500" fill="hold"/>
                                        <p:tgtEl>
                                          <p:spTgt spid="37"/>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500" fill="hold"/>
                                        <p:tgtEl>
                                          <p:spTgt spid="38"/>
                                        </p:tgtEl>
                                        <p:attrNameLst>
                                          <p:attrName>ppt_x</p:attrName>
                                        </p:attrNameLst>
                                      </p:cBhvr>
                                      <p:tavLst>
                                        <p:tav tm="0">
                                          <p:val>
                                            <p:strVal val="1+#ppt_w/2"/>
                                          </p:val>
                                        </p:tav>
                                        <p:tav tm="100000">
                                          <p:val>
                                            <p:strVal val="#ppt_x"/>
                                          </p:val>
                                        </p:tav>
                                      </p:tavLst>
                                    </p:anim>
                                    <p:anim calcmode="lin" valueType="num">
                                      <p:cBhvr additive="base">
                                        <p:cTn id="55" dur="50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 calcmode="lin" valueType="num">
                                      <p:cBhvr additive="base">
                                        <p:cTn id="58" dur="500" fill="hold"/>
                                        <p:tgtEl>
                                          <p:spTgt spid="39"/>
                                        </p:tgtEl>
                                        <p:attrNameLst>
                                          <p:attrName>ppt_x</p:attrName>
                                        </p:attrNameLst>
                                      </p:cBhvr>
                                      <p:tavLst>
                                        <p:tav tm="0">
                                          <p:val>
                                            <p:strVal val="1+#ppt_w/2"/>
                                          </p:val>
                                        </p:tav>
                                        <p:tav tm="100000">
                                          <p:val>
                                            <p:strVal val="#ppt_x"/>
                                          </p:val>
                                        </p:tav>
                                      </p:tavLst>
                                    </p:anim>
                                    <p:anim calcmode="lin" valueType="num">
                                      <p:cBhvr additive="base">
                                        <p:cTn id="59" dur="500" fill="hold"/>
                                        <p:tgtEl>
                                          <p:spTgt spid="39"/>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40"/>
                                        </p:tgtEl>
                                        <p:attrNameLst>
                                          <p:attrName>style.visibility</p:attrName>
                                        </p:attrNameLst>
                                      </p:cBhvr>
                                      <p:to>
                                        <p:strVal val="visible"/>
                                      </p:to>
                                    </p:set>
                                    <p:anim calcmode="lin" valueType="num">
                                      <p:cBhvr additive="base">
                                        <p:cTn id="62" dur="500" fill="hold"/>
                                        <p:tgtEl>
                                          <p:spTgt spid="40"/>
                                        </p:tgtEl>
                                        <p:attrNameLst>
                                          <p:attrName>ppt_x</p:attrName>
                                        </p:attrNameLst>
                                      </p:cBhvr>
                                      <p:tavLst>
                                        <p:tav tm="0">
                                          <p:val>
                                            <p:strVal val="1+#ppt_w/2"/>
                                          </p:val>
                                        </p:tav>
                                        <p:tav tm="100000">
                                          <p:val>
                                            <p:strVal val="#ppt_x"/>
                                          </p:val>
                                        </p:tav>
                                      </p:tavLst>
                                    </p:anim>
                                    <p:anim calcmode="lin" valueType="num">
                                      <p:cBhvr additive="base">
                                        <p:cTn id="63" dur="500" fill="hold"/>
                                        <p:tgtEl>
                                          <p:spTgt spid="40"/>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 calcmode="lin" valueType="num">
                                      <p:cBhvr additive="base">
                                        <p:cTn id="66" dur="500" fill="hold"/>
                                        <p:tgtEl>
                                          <p:spTgt spid="41"/>
                                        </p:tgtEl>
                                        <p:attrNameLst>
                                          <p:attrName>ppt_x</p:attrName>
                                        </p:attrNameLst>
                                      </p:cBhvr>
                                      <p:tavLst>
                                        <p:tav tm="0">
                                          <p:val>
                                            <p:strVal val="1+#ppt_w/2"/>
                                          </p:val>
                                        </p:tav>
                                        <p:tav tm="100000">
                                          <p:val>
                                            <p:strVal val="#ppt_x"/>
                                          </p:val>
                                        </p:tav>
                                      </p:tavLst>
                                    </p:anim>
                                    <p:anim calcmode="lin" valueType="num">
                                      <p:cBhvr additive="base">
                                        <p:cTn id="67"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6" grpId="0"/>
      <p:bldP spid="37" grpId="0"/>
      <p:bldP spid="38" grpId="0"/>
      <p:bldP spid="39" grpId="0"/>
      <p:bldP spid="40" grpId="0"/>
      <p:bldP spid="41" grpId="0"/>
      <p:bldP spid="42" grpId="0"/>
      <p:bldP spid="43" grpId="0"/>
      <p:bldP spid="44" grpId="0"/>
      <p:bldP spid="45" grpId="0"/>
      <p:bldP spid="46" grpId="0"/>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68688" y="1456420"/>
            <a:ext cx="1782762" cy="338138"/>
          </a:xfrm>
          <a:prstGeom prst="rect">
            <a:avLst/>
          </a:prstGeom>
          <a:noFill/>
        </p:spPr>
        <p:txBody>
          <a:bodyPr wrap="none">
            <a:spAutoFit/>
          </a:bodyPr>
          <a:lstStyle/>
          <a:p>
            <a:pPr eaLnBrk="1" fontAlgn="auto" hangingPunct="1">
              <a:spcBef>
                <a:spcPts val="0"/>
              </a:spcBef>
              <a:spcAft>
                <a:spcPts val="0"/>
              </a:spcAft>
              <a:defRPr/>
            </a:pPr>
            <a:r>
              <a:rPr lang="id-ID" sz="1600" b="1" dirty="0">
                <a:solidFill>
                  <a:schemeClr val="bg1">
                    <a:lumMod val="50000"/>
                  </a:schemeClr>
                </a:solidFill>
                <a:latin typeface="Raleway" panose="020B0003030101060003" pitchFamily="34" charset="0"/>
              </a:rPr>
              <a:t>EUIS KOMARIAH</a:t>
            </a:r>
          </a:p>
        </p:txBody>
      </p:sp>
      <p:sp>
        <p:nvSpPr>
          <p:cNvPr id="3" name="TextBox 2"/>
          <p:cNvSpPr txBox="1"/>
          <p:nvPr/>
        </p:nvSpPr>
        <p:spPr>
          <a:xfrm>
            <a:off x="3484563" y="1765983"/>
            <a:ext cx="1376362" cy="246062"/>
          </a:xfrm>
          <a:prstGeom prst="rect">
            <a:avLst/>
          </a:prstGeom>
          <a:noFill/>
        </p:spPr>
        <p:txBody>
          <a:bodyPr wrap="none">
            <a:spAutoFit/>
          </a:bodyPr>
          <a:lstStyle/>
          <a:p>
            <a:pPr eaLnBrk="1" fontAlgn="auto" hangingPunct="1">
              <a:spcBef>
                <a:spcPts val="0"/>
              </a:spcBef>
              <a:spcAft>
                <a:spcPts val="0"/>
              </a:spcAft>
              <a:defRPr/>
            </a:pPr>
            <a:r>
              <a:rPr lang="id-ID" sz="1000" dirty="0">
                <a:solidFill>
                  <a:schemeClr val="tx1">
                    <a:lumMod val="50000"/>
                    <a:lumOff val="50000"/>
                  </a:schemeClr>
                </a:solidFill>
                <a:latin typeface="PT Sans" panose="020B0503020203020204" pitchFamily="34" charset="0"/>
              </a:rPr>
              <a:t>Chief Excutive Officer</a:t>
            </a:r>
          </a:p>
        </p:txBody>
      </p:sp>
      <p:cxnSp>
        <p:nvCxnSpPr>
          <p:cNvPr id="4" name="Straight Connector 62"/>
          <p:cNvCxnSpPr/>
          <p:nvPr/>
        </p:nvCxnSpPr>
        <p:spPr>
          <a:xfrm>
            <a:off x="3584575" y="2046970"/>
            <a:ext cx="257175" cy="0"/>
          </a:xfrm>
          <a:prstGeom prst="line">
            <a:avLst/>
          </a:prstGeom>
          <a:ln w="12700">
            <a:solidFill>
              <a:srgbClr val="525068"/>
            </a:solidFill>
          </a:ln>
        </p:spPr>
        <p:style>
          <a:lnRef idx="1">
            <a:schemeClr val="accent1"/>
          </a:lnRef>
          <a:fillRef idx="0">
            <a:schemeClr val="accent1"/>
          </a:fillRef>
          <a:effectRef idx="0">
            <a:schemeClr val="accent1"/>
          </a:effectRef>
          <a:fontRef idx="minor">
            <a:schemeClr val="tx1"/>
          </a:fontRef>
        </p:style>
      </p:cxnSp>
      <p:sp>
        <p:nvSpPr>
          <p:cNvPr id="5" name="Freeform 5"/>
          <p:cNvSpPr>
            <a:spLocks noEditPoints="1"/>
          </p:cNvSpPr>
          <p:nvPr/>
        </p:nvSpPr>
        <p:spPr bwMode="auto">
          <a:xfrm>
            <a:off x="2039938" y="4428220"/>
            <a:ext cx="212725" cy="214313"/>
          </a:xfrm>
          <a:custGeom>
            <a:avLst/>
            <a:gdLst>
              <a:gd name="T0" fmla="*/ 78 w 94"/>
              <a:gd name="T1" fmla="*/ 0 h 94"/>
              <a:gd name="T2" fmla="*/ 15 w 94"/>
              <a:gd name="T3" fmla="*/ 0 h 94"/>
              <a:gd name="T4" fmla="*/ 0 w 94"/>
              <a:gd name="T5" fmla="*/ 16 h 94"/>
              <a:gd name="T6" fmla="*/ 0 w 94"/>
              <a:gd name="T7" fmla="*/ 79 h 94"/>
              <a:gd name="T8" fmla="*/ 15 w 94"/>
              <a:gd name="T9" fmla="*/ 94 h 94"/>
              <a:gd name="T10" fmla="*/ 78 w 94"/>
              <a:gd name="T11" fmla="*/ 94 h 94"/>
              <a:gd name="T12" fmla="*/ 94 w 94"/>
              <a:gd name="T13" fmla="*/ 79 h 94"/>
              <a:gd name="T14" fmla="*/ 94 w 94"/>
              <a:gd name="T15" fmla="*/ 16 h 94"/>
              <a:gd name="T16" fmla="*/ 78 w 94"/>
              <a:gd name="T17" fmla="*/ 0 h 94"/>
              <a:gd name="T18" fmla="*/ 60 w 94"/>
              <a:gd name="T19" fmla="*/ 47 h 94"/>
              <a:gd name="T20" fmla="*/ 51 w 94"/>
              <a:gd name="T21" fmla="*/ 47 h 94"/>
              <a:gd name="T22" fmla="*/ 51 w 94"/>
              <a:gd name="T23" fmla="*/ 78 h 94"/>
              <a:gd name="T24" fmla="*/ 39 w 94"/>
              <a:gd name="T25" fmla="*/ 78 h 94"/>
              <a:gd name="T26" fmla="*/ 39 w 94"/>
              <a:gd name="T27" fmla="*/ 47 h 94"/>
              <a:gd name="T28" fmla="*/ 32 w 94"/>
              <a:gd name="T29" fmla="*/ 47 h 94"/>
              <a:gd name="T30" fmla="*/ 32 w 94"/>
              <a:gd name="T31" fmla="*/ 37 h 94"/>
              <a:gd name="T32" fmla="*/ 39 w 94"/>
              <a:gd name="T33" fmla="*/ 37 h 94"/>
              <a:gd name="T34" fmla="*/ 39 w 94"/>
              <a:gd name="T35" fmla="*/ 31 h 94"/>
              <a:gd name="T36" fmla="*/ 52 w 94"/>
              <a:gd name="T37" fmla="*/ 17 h 94"/>
              <a:gd name="T38" fmla="*/ 61 w 94"/>
              <a:gd name="T39" fmla="*/ 17 h 94"/>
              <a:gd name="T40" fmla="*/ 61 w 94"/>
              <a:gd name="T41" fmla="*/ 27 h 94"/>
              <a:gd name="T42" fmla="*/ 55 w 94"/>
              <a:gd name="T43" fmla="*/ 27 h 94"/>
              <a:gd name="T44" fmla="*/ 51 w 94"/>
              <a:gd name="T45" fmla="*/ 32 h 94"/>
              <a:gd name="T46" fmla="*/ 51 w 94"/>
              <a:gd name="T47" fmla="*/ 37 h 94"/>
              <a:gd name="T48" fmla="*/ 61 w 94"/>
              <a:gd name="T49" fmla="*/ 37 h 94"/>
              <a:gd name="T50" fmla="*/ 60 w 94"/>
              <a:gd name="T51" fmla="*/ 4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 h="94">
                <a:moveTo>
                  <a:pt x="78" y="0"/>
                </a:moveTo>
                <a:cubicBezTo>
                  <a:pt x="15" y="0"/>
                  <a:pt x="15" y="0"/>
                  <a:pt x="15" y="0"/>
                </a:cubicBezTo>
                <a:cubicBezTo>
                  <a:pt x="6" y="0"/>
                  <a:pt x="0" y="7"/>
                  <a:pt x="0" y="16"/>
                </a:cubicBezTo>
                <a:cubicBezTo>
                  <a:pt x="0" y="79"/>
                  <a:pt x="0" y="79"/>
                  <a:pt x="0" y="79"/>
                </a:cubicBezTo>
                <a:cubicBezTo>
                  <a:pt x="0" y="88"/>
                  <a:pt x="6" y="94"/>
                  <a:pt x="15" y="94"/>
                </a:cubicBezTo>
                <a:cubicBezTo>
                  <a:pt x="78" y="94"/>
                  <a:pt x="78" y="94"/>
                  <a:pt x="78" y="94"/>
                </a:cubicBezTo>
                <a:cubicBezTo>
                  <a:pt x="87" y="94"/>
                  <a:pt x="94" y="88"/>
                  <a:pt x="94" y="79"/>
                </a:cubicBezTo>
                <a:cubicBezTo>
                  <a:pt x="94" y="16"/>
                  <a:pt x="94" y="16"/>
                  <a:pt x="94" y="16"/>
                </a:cubicBezTo>
                <a:cubicBezTo>
                  <a:pt x="94" y="7"/>
                  <a:pt x="87" y="0"/>
                  <a:pt x="78" y="0"/>
                </a:cubicBezTo>
                <a:close/>
                <a:moveTo>
                  <a:pt x="60" y="47"/>
                </a:moveTo>
                <a:cubicBezTo>
                  <a:pt x="51" y="47"/>
                  <a:pt x="51" y="47"/>
                  <a:pt x="51" y="47"/>
                </a:cubicBezTo>
                <a:cubicBezTo>
                  <a:pt x="51" y="78"/>
                  <a:pt x="51" y="78"/>
                  <a:pt x="51" y="78"/>
                </a:cubicBezTo>
                <a:cubicBezTo>
                  <a:pt x="39" y="78"/>
                  <a:pt x="39" y="78"/>
                  <a:pt x="39" y="78"/>
                </a:cubicBezTo>
                <a:cubicBezTo>
                  <a:pt x="39" y="47"/>
                  <a:pt x="39" y="47"/>
                  <a:pt x="39" y="47"/>
                </a:cubicBezTo>
                <a:cubicBezTo>
                  <a:pt x="32" y="47"/>
                  <a:pt x="32" y="47"/>
                  <a:pt x="32" y="47"/>
                </a:cubicBezTo>
                <a:cubicBezTo>
                  <a:pt x="32" y="37"/>
                  <a:pt x="32" y="37"/>
                  <a:pt x="32" y="37"/>
                </a:cubicBezTo>
                <a:cubicBezTo>
                  <a:pt x="39" y="37"/>
                  <a:pt x="39" y="37"/>
                  <a:pt x="39" y="37"/>
                </a:cubicBezTo>
                <a:cubicBezTo>
                  <a:pt x="39" y="31"/>
                  <a:pt x="39" y="31"/>
                  <a:pt x="39" y="31"/>
                </a:cubicBezTo>
                <a:cubicBezTo>
                  <a:pt x="39" y="22"/>
                  <a:pt x="42" y="17"/>
                  <a:pt x="52" y="17"/>
                </a:cubicBezTo>
                <a:cubicBezTo>
                  <a:pt x="61" y="17"/>
                  <a:pt x="61" y="17"/>
                  <a:pt x="61" y="17"/>
                </a:cubicBezTo>
                <a:cubicBezTo>
                  <a:pt x="61" y="27"/>
                  <a:pt x="61" y="27"/>
                  <a:pt x="61" y="27"/>
                </a:cubicBezTo>
                <a:cubicBezTo>
                  <a:pt x="55" y="27"/>
                  <a:pt x="55" y="27"/>
                  <a:pt x="55" y="27"/>
                </a:cubicBezTo>
                <a:cubicBezTo>
                  <a:pt x="52" y="27"/>
                  <a:pt x="51" y="29"/>
                  <a:pt x="51" y="32"/>
                </a:cubicBezTo>
                <a:cubicBezTo>
                  <a:pt x="51" y="37"/>
                  <a:pt x="51" y="37"/>
                  <a:pt x="51" y="37"/>
                </a:cubicBezTo>
                <a:cubicBezTo>
                  <a:pt x="61" y="37"/>
                  <a:pt x="61" y="37"/>
                  <a:pt x="61" y="37"/>
                </a:cubicBezTo>
                <a:lnTo>
                  <a:pt x="60" y="47"/>
                </a:lnTo>
                <a:close/>
              </a:path>
            </a:pathLst>
          </a:custGeom>
          <a:solidFill>
            <a:schemeClr val="bg1">
              <a:lumMod val="75000"/>
            </a:schemeClr>
          </a:solidFill>
          <a:ln>
            <a:noFill/>
          </a:ln>
          <a:effectLst/>
        </p:spPr>
        <p:txBody>
          <a:bodyPr/>
          <a:lstStyle/>
          <a:p>
            <a:pPr eaLnBrk="1" fontAlgn="auto" hangingPunct="1">
              <a:spcBef>
                <a:spcPts val="0"/>
              </a:spcBef>
              <a:spcAft>
                <a:spcPts val="0"/>
              </a:spcAft>
              <a:defRPr/>
            </a:pPr>
            <a:endParaRPr lang="id-ID">
              <a:latin typeface="+mn-lt"/>
            </a:endParaRPr>
          </a:p>
        </p:txBody>
      </p:sp>
      <p:grpSp>
        <p:nvGrpSpPr>
          <p:cNvPr id="6" name="Group 64"/>
          <p:cNvGrpSpPr/>
          <p:nvPr/>
        </p:nvGrpSpPr>
        <p:grpSpPr>
          <a:xfrm>
            <a:off x="1678508" y="4434611"/>
            <a:ext cx="209471" cy="202955"/>
            <a:chOff x="709613" y="-3175"/>
            <a:chExt cx="357187" cy="346076"/>
          </a:xfrm>
          <a:solidFill>
            <a:schemeClr val="bg1">
              <a:lumMod val="75000"/>
            </a:schemeClr>
          </a:solidFill>
          <a:effectLst/>
        </p:grpSpPr>
        <p:sp>
          <p:nvSpPr>
            <p:cNvPr id="7" name="Oval 9"/>
            <p:cNvSpPr>
              <a:spLocks noChangeArrowheads="1"/>
            </p:cNvSpPr>
            <p:nvPr/>
          </p:nvSpPr>
          <p:spPr bwMode="auto">
            <a:xfrm>
              <a:off x="709613" y="-3175"/>
              <a:ext cx="80962" cy="80963"/>
            </a:xfrm>
            <a:prstGeom prst="ellipse">
              <a:avLst/>
            </a:prstGeom>
            <a:grpFill/>
            <a:ln>
              <a:noFill/>
            </a:ln>
          </p:spPr>
          <p:txBody>
            <a:bodyPr/>
            <a:lstStyle/>
            <a:p>
              <a:pPr eaLnBrk="1" fontAlgn="auto" hangingPunct="1">
                <a:spcBef>
                  <a:spcPts val="0"/>
                </a:spcBef>
                <a:spcAft>
                  <a:spcPts val="0"/>
                </a:spcAft>
                <a:defRPr/>
              </a:pPr>
              <a:endParaRPr lang="id-ID">
                <a:latin typeface="+mn-lt"/>
              </a:endParaRPr>
            </a:p>
          </p:txBody>
        </p:sp>
        <p:sp>
          <p:nvSpPr>
            <p:cNvPr id="8" name="Freeform 10"/>
            <p:cNvSpPr>
              <a:spLocks/>
            </p:cNvSpPr>
            <p:nvPr/>
          </p:nvSpPr>
          <p:spPr bwMode="auto">
            <a:xfrm>
              <a:off x="709613" y="101600"/>
              <a:ext cx="80962" cy="241300"/>
            </a:xfrm>
            <a:custGeom>
              <a:avLst/>
              <a:gdLst>
                <a:gd name="T0" fmla="*/ 20 w 21"/>
                <a:gd name="T1" fmla="*/ 0 h 62"/>
                <a:gd name="T2" fmla="*/ 1 w 21"/>
                <a:gd name="T3" fmla="*/ 0 h 62"/>
                <a:gd name="T4" fmla="*/ 0 w 21"/>
                <a:gd name="T5" fmla="*/ 1 h 62"/>
                <a:gd name="T6" fmla="*/ 0 w 21"/>
                <a:gd name="T7" fmla="*/ 60 h 62"/>
                <a:gd name="T8" fmla="*/ 1 w 21"/>
                <a:gd name="T9" fmla="*/ 62 h 62"/>
                <a:gd name="T10" fmla="*/ 20 w 21"/>
                <a:gd name="T11" fmla="*/ 62 h 62"/>
                <a:gd name="T12" fmla="*/ 21 w 21"/>
                <a:gd name="T13" fmla="*/ 60 h 62"/>
                <a:gd name="T14" fmla="*/ 21 w 21"/>
                <a:gd name="T15" fmla="*/ 1 h 62"/>
                <a:gd name="T16" fmla="*/ 20 w 21"/>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62">
                  <a:moveTo>
                    <a:pt x="20" y="0"/>
                  </a:moveTo>
                  <a:cubicBezTo>
                    <a:pt x="1" y="0"/>
                    <a:pt x="1" y="0"/>
                    <a:pt x="1" y="0"/>
                  </a:cubicBezTo>
                  <a:cubicBezTo>
                    <a:pt x="1" y="0"/>
                    <a:pt x="0" y="1"/>
                    <a:pt x="0" y="1"/>
                  </a:cubicBezTo>
                  <a:cubicBezTo>
                    <a:pt x="0" y="60"/>
                    <a:pt x="0" y="60"/>
                    <a:pt x="0" y="60"/>
                  </a:cubicBezTo>
                  <a:cubicBezTo>
                    <a:pt x="0" y="61"/>
                    <a:pt x="1" y="62"/>
                    <a:pt x="1" y="62"/>
                  </a:cubicBezTo>
                  <a:cubicBezTo>
                    <a:pt x="20" y="62"/>
                    <a:pt x="20" y="62"/>
                    <a:pt x="20" y="62"/>
                  </a:cubicBezTo>
                  <a:cubicBezTo>
                    <a:pt x="20" y="62"/>
                    <a:pt x="21" y="61"/>
                    <a:pt x="21" y="60"/>
                  </a:cubicBezTo>
                  <a:cubicBezTo>
                    <a:pt x="21" y="1"/>
                    <a:pt x="21" y="1"/>
                    <a:pt x="21" y="1"/>
                  </a:cubicBezTo>
                  <a:cubicBezTo>
                    <a:pt x="21" y="1"/>
                    <a:pt x="20" y="0"/>
                    <a:pt x="20" y="0"/>
                  </a:cubicBezTo>
                  <a:close/>
                </a:path>
              </a:pathLst>
            </a:custGeom>
            <a:grpFill/>
            <a:ln>
              <a:noFill/>
            </a:ln>
          </p:spPr>
          <p:txBody>
            <a:bodyPr/>
            <a:lstStyle/>
            <a:p>
              <a:pPr eaLnBrk="1" fontAlgn="auto" hangingPunct="1">
                <a:spcBef>
                  <a:spcPts val="0"/>
                </a:spcBef>
                <a:spcAft>
                  <a:spcPts val="0"/>
                </a:spcAft>
                <a:defRPr/>
              </a:pPr>
              <a:endParaRPr lang="id-ID">
                <a:latin typeface="+mn-lt"/>
              </a:endParaRPr>
            </a:p>
          </p:txBody>
        </p:sp>
        <p:sp>
          <p:nvSpPr>
            <p:cNvPr id="9" name="Freeform 11"/>
            <p:cNvSpPr>
              <a:spLocks/>
            </p:cNvSpPr>
            <p:nvPr/>
          </p:nvSpPr>
          <p:spPr bwMode="auto">
            <a:xfrm>
              <a:off x="833438" y="96838"/>
              <a:ext cx="233362" cy="246063"/>
            </a:xfrm>
            <a:custGeom>
              <a:avLst/>
              <a:gdLst>
                <a:gd name="T0" fmla="*/ 60 w 60"/>
                <a:gd name="T1" fmla="*/ 16 h 63"/>
                <a:gd name="T2" fmla="*/ 38 w 60"/>
                <a:gd name="T3" fmla="*/ 0 h 63"/>
                <a:gd name="T4" fmla="*/ 20 w 60"/>
                <a:gd name="T5" fmla="*/ 8 h 63"/>
                <a:gd name="T6" fmla="*/ 20 w 60"/>
                <a:gd name="T7" fmla="*/ 2 h 63"/>
                <a:gd name="T8" fmla="*/ 19 w 60"/>
                <a:gd name="T9" fmla="*/ 1 h 63"/>
                <a:gd name="T10" fmla="*/ 1 w 60"/>
                <a:gd name="T11" fmla="*/ 1 h 63"/>
                <a:gd name="T12" fmla="*/ 0 w 60"/>
                <a:gd name="T13" fmla="*/ 2 h 63"/>
                <a:gd name="T14" fmla="*/ 0 w 60"/>
                <a:gd name="T15" fmla="*/ 61 h 63"/>
                <a:gd name="T16" fmla="*/ 1 w 60"/>
                <a:gd name="T17" fmla="*/ 63 h 63"/>
                <a:gd name="T18" fmla="*/ 19 w 60"/>
                <a:gd name="T19" fmla="*/ 63 h 63"/>
                <a:gd name="T20" fmla="*/ 20 w 60"/>
                <a:gd name="T21" fmla="*/ 61 h 63"/>
                <a:gd name="T22" fmla="*/ 20 w 60"/>
                <a:gd name="T23" fmla="*/ 25 h 63"/>
                <a:gd name="T24" fmla="*/ 30 w 60"/>
                <a:gd name="T25" fmla="*/ 16 h 63"/>
                <a:gd name="T26" fmla="*/ 39 w 60"/>
                <a:gd name="T27" fmla="*/ 28 h 63"/>
                <a:gd name="T28" fmla="*/ 39 w 60"/>
                <a:gd name="T29" fmla="*/ 61 h 63"/>
                <a:gd name="T30" fmla="*/ 40 w 60"/>
                <a:gd name="T31" fmla="*/ 63 h 63"/>
                <a:gd name="T32" fmla="*/ 58 w 60"/>
                <a:gd name="T33" fmla="*/ 63 h 63"/>
                <a:gd name="T34" fmla="*/ 60 w 60"/>
                <a:gd name="T35" fmla="*/ 61 h 63"/>
                <a:gd name="T36" fmla="*/ 60 w 60"/>
                <a:gd name="T37" fmla="*/ 20 h 63"/>
                <a:gd name="T38" fmla="*/ 60 w 60"/>
                <a:gd name="T39" fmla="*/ 1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63">
                  <a:moveTo>
                    <a:pt x="60" y="16"/>
                  </a:moveTo>
                  <a:cubicBezTo>
                    <a:pt x="58" y="11"/>
                    <a:pt x="53" y="0"/>
                    <a:pt x="38" y="0"/>
                  </a:cubicBezTo>
                  <a:cubicBezTo>
                    <a:pt x="29" y="0"/>
                    <a:pt x="23" y="5"/>
                    <a:pt x="20" y="8"/>
                  </a:cubicBezTo>
                  <a:cubicBezTo>
                    <a:pt x="20" y="2"/>
                    <a:pt x="20" y="2"/>
                    <a:pt x="20" y="2"/>
                  </a:cubicBezTo>
                  <a:cubicBezTo>
                    <a:pt x="20" y="2"/>
                    <a:pt x="20" y="1"/>
                    <a:pt x="19" y="1"/>
                  </a:cubicBezTo>
                  <a:cubicBezTo>
                    <a:pt x="1" y="1"/>
                    <a:pt x="1" y="1"/>
                    <a:pt x="1" y="1"/>
                  </a:cubicBezTo>
                  <a:cubicBezTo>
                    <a:pt x="0" y="1"/>
                    <a:pt x="0" y="2"/>
                    <a:pt x="0" y="2"/>
                  </a:cubicBezTo>
                  <a:cubicBezTo>
                    <a:pt x="0" y="61"/>
                    <a:pt x="0" y="61"/>
                    <a:pt x="0" y="61"/>
                  </a:cubicBezTo>
                  <a:cubicBezTo>
                    <a:pt x="0" y="62"/>
                    <a:pt x="0" y="63"/>
                    <a:pt x="1" y="63"/>
                  </a:cubicBezTo>
                  <a:cubicBezTo>
                    <a:pt x="19" y="63"/>
                    <a:pt x="19" y="63"/>
                    <a:pt x="19" y="63"/>
                  </a:cubicBezTo>
                  <a:cubicBezTo>
                    <a:pt x="20" y="63"/>
                    <a:pt x="20" y="62"/>
                    <a:pt x="20" y="61"/>
                  </a:cubicBezTo>
                  <a:cubicBezTo>
                    <a:pt x="20" y="25"/>
                    <a:pt x="20" y="25"/>
                    <a:pt x="20" y="25"/>
                  </a:cubicBezTo>
                  <a:cubicBezTo>
                    <a:pt x="20" y="22"/>
                    <a:pt x="24" y="16"/>
                    <a:pt x="30" y="16"/>
                  </a:cubicBezTo>
                  <a:cubicBezTo>
                    <a:pt x="39" y="16"/>
                    <a:pt x="39" y="22"/>
                    <a:pt x="39" y="28"/>
                  </a:cubicBezTo>
                  <a:cubicBezTo>
                    <a:pt x="39" y="61"/>
                    <a:pt x="39" y="61"/>
                    <a:pt x="39" y="61"/>
                  </a:cubicBezTo>
                  <a:cubicBezTo>
                    <a:pt x="39" y="62"/>
                    <a:pt x="40" y="63"/>
                    <a:pt x="40" y="63"/>
                  </a:cubicBezTo>
                  <a:cubicBezTo>
                    <a:pt x="58" y="63"/>
                    <a:pt x="58" y="63"/>
                    <a:pt x="58" y="63"/>
                  </a:cubicBezTo>
                  <a:cubicBezTo>
                    <a:pt x="59" y="63"/>
                    <a:pt x="60" y="62"/>
                    <a:pt x="60" y="61"/>
                  </a:cubicBezTo>
                  <a:cubicBezTo>
                    <a:pt x="60" y="20"/>
                    <a:pt x="60" y="20"/>
                    <a:pt x="60" y="20"/>
                  </a:cubicBezTo>
                  <a:cubicBezTo>
                    <a:pt x="60" y="16"/>
                    <a:pt x="60" y="16"/>
                    <a:pt x="60" y="16"/>
                  </a:cubicBezTo>
                  <a:close/>
                </a:path>
              </a:pathLst>
            </a:custGeom>
            <a:grpFill/>
            <a:ln>
              <a:noFill/>
            </a:ln>
          </p:spPr>
          <p:txBody>
            <a:bodyPr/>
            <a:lstStyle/>
            <a:p>
              <a:pPr eaLnBrk="1" fontAlgn="auto" hangingPunct="1">
                <a:spcBef>
                  <a:spcPts val="0"/>
                </a:spcBef>
                <a:spcAft>
                  <a:spcPts val="0"/>
                </a:spcAft>
                <a:defRPr/>
              </a:pPr>
              <a:endParaRPr lang="id-ID">
                <a:latin typeface="+mn-lt"/>
              </a:endParaRPr>
            </a:p>
          </p:txBody>
        </p:sp>
      </p:grpSp>
      <p:sp>
        <p:nvSpPr>
          <p:cNvPr id="10" name="Freeform 15"/>
          <p:cNvSpPr>
            <a:spLocks noEditPoints="1"/>
          </p:cNvSpPr>
          <p:nvPr/>
        </p:nvSpPr>
        <p:spPr bwMode="auto">
          <a:xfrm>
            <a:off x="1273175" y="4415520"/>
            <a:ext cx="241300" cy="236538"/>
          </a:xfrm>
          <a:custGeom>
            <a:avLst/>
            <a:gdLst>
              <a:gd name="T0" fmla="*/ 99 w 107"/>
              <a:gd name="T1" fmla="*/ 62 h 104"/>
              <a:gd name="T2" fmla="*/ 81 w 107"/>
              <a:gd name="T3" fmla="*/ 17 h 104"/>
              <a:gd name="T4" fmla="*/ 45 w 107"/>
              <a:gd name="T5" fmla="*/ 9 h 104"/>
              <a:gd name="T6" fmla="*/ 14 w 107"/>
              <a:gd name="T7" fmla="*/ 13 h 104"/>
              <a:gd name="T8" fmla="*/ 10 w 107"/>
              <a:gd name="T9" fmla="*/ 43 h 104"/>
              <a:gd name="T10" fmla="*/ 13 w 107"/>
              <a:gd name="T11" fmla="*/ 72 h 104"/>
              <a:gd name="T12" fmla="*/ 63 w 107"/>
              <a:gd name="T13" fmla="*/ 98 h 104"/>
              <a:gd name="T14" fmla="*/ 96 w 107"/>
              <a:gd name="T15" fmla="*/ 94 h 104"/>
              <a:gd name="T16" fmla="*/ 99 w 107"/>
              <a:gd name="T17" fmla="*/ 62 h 104"/>
              <a:gd name="T18" fmla="*/ 82 w 107"/>
              <a:gd name="T19" fmla="*/ 68 h 104"/>
              <a:gd name="T20" fmla="*/ 57 w 107"/>
              <a:gd name="T21" fmla="*/ 86 h 104"/>
              <a:gd name="T22" fmla="*/ 30 w 107"/>
              <a:gd name="T23" fmla="*/ 73 h 104"/>
              <a:gd name="T24" fmla="*/ 32 w 107"/>
              <a:gd name="T25" fmla="*/ 65 h 104"/>
              <a:gd name="T26" fmla="*/ 40 w 107"/>
              <a:gd name="T27" fmla="*/ 66 h 104"/>
              <a:gd name="T28" fmla="*/ 58 w 107"/>
              <a:gd name="T29" fmla="*/ 75 h 104"/>
              <a:gd name="T30" fmla="*/ 60 w 107"/>
              <a:gd name="T31" fmla="*/ 60 h 104"/>
              <a:gd name="T32" fmla="*/ 29 w 107"/>
              <a:gd name="T33" fmla="*/ 41 h 104"/>
              <a:gd name="T34" fmla="*/ 53 w 107"/>
              <a:gd name="T35" fmla="*/ 20 h 104"/>
              <a:gd name="T36" fmla="*/ 78 w 107"/>
              <a:gd name="T37" fmla="*/ 31 h 104"/>
              <a:gd name="T38" fmla="*/ 77 w 107"/>
              <a:gd name="T39" fmla="*/ 39 h 104"/>
              <a:gd name="T40" fmla="*/ 68 w 107"/>
              <a:gd name="T41" fmla="*/ 38 h 104"/>
              <a:gd name="T42" fmla="*/ 53 w 107"/>
              <a:gd name="T43" fmla="*/ 32 h 104"/>
              <a:gd name="T44" fmla="*/ 47 w 107"/>
              <a:gd name="T45" fmla="*/ 43 h 104"/>
              <a:gd name="T46" fmla="*/ 70 w 107"/>
              <a:gd name="T47" fmla="*/ 49 h 104"/>
              <a:gd name="T48" fmla="*/ 82 w 107"/>
              <a:gd name="T49" fmla="*/ 6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104">
                <a:moveTo>
                  <a:pt x="99" y="62"/>
                </a:moveTo>
                <a:cubicBezTo>
                  <a:pt x="101" y="44"/>
                  <a:pt x="97" y="30"/>
                  <a:pt x="81" y="17"/>
                </a:cubicBezTo>
                <a:cubicBezTo>
                  <a:pt x="66" y="4"/>
                  <a:pt x="45" y="9"/>
                  <a:pt x="45" y="9"/>
                </a:cubicBezTo>
                <a:cubicBezTo>
                  <a:pt x="45" y="9"/>
                  <a:pt x="28" y="0"/>
                  <a:pt x="14" y="13"/>
                </a:cubicBezTo>
                <a:cubicBezTo>
                  <a:pt x="0" y="26"/>
                  <a:pt x="10" y="43"/>
                  <a:pt x="10" y="43"/>
                </a:cubicBezTo>
                <a:cubicBezTo>
                  <a:pt x="10" y="43"/>
                  <a:pt x="6" y="56"/>
                  <a:pt x="13" y="72"/>
                </a:cubicBezTo>
                <a:cubicBezTo>
                  <a:pt x="28" y="103"/>
                  <a:pt x="57" y="100"/>
                  <a:pt x="63" y="98"/>
                </a:cubicBezTo>
                <a:cubicBezTo>
                  <a:pt x="71" y="102"/>
                  <a:pt x="84" y="104"/>
                  <a:pt x="96" y="94"/>
                </a:cubicBezTo>
                <a:cubicBezTo>
                  <a:pt x="107" y="84"/>
                  <a:pt x="102" y="66"/>
                  <a:pt x="99" y="62"/>
                </a:cubicBezTo>
                <a:close/>
                <a:moveTo>
                  <a:pt x="82" y="68"/>
                </a:moveTo>
                <a:cubicBezTo>
                  <a:pt x="81" y="82"/>
                  <a:pt x="64" y="86"/>
                  <a:pt x="57" y="86"/>
                </a:cubicBezTo>
                <a:cubicBezTo>
                  <a:pt x="49" y="86"/>
                  <a:pt x="36" y="84"/>
                  <a:pt x="30" y="73"/>
                </a:cubicBezTo>
                <a:cubicBezTo>
                  <a:pt x="27" y="68"/>
                  <a:pt x="30" y="66"/>
                  <a:pt x="32" y="65"/>
                </a:cubicBezTo>
                <a:cubicBezTo>
                  <a:pt x="33" y="64"/>
                  <a:pt x="37" y="63"/>
                  <a:pt x="40" y="66"/>
                </a:cubicBezTo>
                <a:cubicBezTo>
                  <a:pt x="43" y="70"/>
                  <a:pt x="48" y="76"/>
                  <a:pt x="58" y="75"/>
                </a:cubicBezTo>
                <a:cubicBezTo>
                  <a:pt x="69" y="74"/>
                  <a:pt x="70" y="62"/>
                  <a:pt x="60" y="60"/>
                </a:cubicBezTo>
                <a:cubicBezTo>
                  <a:pt x="50" y="59"/>
                  <a:pt x="31" y="55"/>
                  <a:pt x="29" y="41"/>
                </a:cubicBezTo>
                <a:cubicBezTo>
                  <a:pt x="27" y="28"/>
                  <a:pt x="41" y="20"/>
                  <a:pt x="53" y="20"/>
                </a:cubicBezTo>
                <a:cubicBezTo>
                  <a:pt x="65" y="20"/>
                  <a:pt x="74" y="25"/>
                  <a:pt x="78" y="31"/>
                </a:cubicBezTo>
                <a:cubicBezTo>
                  <a:pt x="81" y="35"/>
                  <a:pt x="78" y="39"/>
                  <a:pt x="77" y="39"/>
                </a:cubicBezTo>
                <a:cubicBezTo>
                  <a:pt x="76" y="40"/>
                  <a:pt x="71" y="42"/>
                  <a:pt x="68" y="38"/>
                </a:cubicBezTo>
                <a:cubicBezTo>
                  <a:pt x="68" y="38"/>
                  <a:pt x="63" y="31"/>
                  <a:pt x="53" y="32"/>
                </a:cubicBezTo>
                <a:cubicBezTo>
                  <a:pt x="42" y="32"/>
                  <a:pt x="41" y="41"/>
                  <a:pt x="47" y="43"/>
                </a:cubicBezTo>
                <a:cubicBezTo>
                  <a:pt x="54" y="45"/>
                  <a:pt x="65" y="48"/>
                  <a:pt x="70" y="49"/>
                </a:cubicBezTo>
                <a:cubicBezTo>
                  <a:pt x="74" y="51"/>
                  <a:pt x="83" y="54"/>
                  <a:pt x="82" y="68"/>
                </a:cubicBezTo>
                <a:close/>
              </a:path>
            </a:pathLst>
          </a:custGeom>
          <a:solidFill>
            <a:schemeClr val="bg1">
              <a:lumMod val="75000"/>
            </a:schemeClr>
          </a:solidFill>
          <a:ln>
            <a:noFill/>
          </a:ln>
          <a:effectLst/>
        </p:spPr>
        <p:txBody>
          <a:bodyPr/>
          <a:lstStyle/>
          <a:p>
            <a:pPr eaLnBrk="1" fontAlgn="auto" hangingPunct="1">
              <a:spcBef>
                <a:spcPts val="0"/>
              </a:spcBef>
              <a:spcAft>
                <a:spcPts val="0"/>
              </a:spcAft>
              <a:defRPr/>
            </a:pPr>
            <a:endParaRPr lang="id-ID">
              <a:latin typeface="+mn-lt"/>
            </a:endParaRPr>
          </a:p>
        </p:txBody>
      </p:sp>
      <p:sp>
        <p:nvSpPr>
          <p:cNvPr id="11" name="TextBox 10"/>
          <p:cNvSpPr txBox="1"/>
          <p:nvPr/>
        </p:nvSpPr>
        <p:spPr>
          <a:xfrm>
            <a:off x="3502025" y="2119995"/>
            <a:ext cx="5019675" cy="646113"/>
          </a:xfrm>
          <a:prstGeom prst="rect">
            <a:avLst/>
          </a:prstGeom>
          <a:noFill/>
        </p:spPr>
        <p:txBody>
          <a:bodyPr>
            <a:spAutoFit/>
          </a:bodyPr>
          <a:lstStyle/>
          <a:p>
            <a:pPr eaLnBrk="1" hangingPunct="1"/>
            <a:r>
              <a:rPr lang="en-US" sz="1200" b="1" dirty="0">
                <a:solidFill>
                  <a:schemeClr val="tx1">
                    <a:lumMod val="50000"/>
                    <a:lumOff val="50000"/>
                  </a:schemeClr>
                </a:solidFill>
                <a:latin typeface="Calibri Light" pitchFamily="34" charset="0"/>
              </a:rPr>
              <a:t>You will not believe all of the elements in this slide are all editable without reducing the quality, unlimited color, and unlimited size, none of which use jpg or </a:t>
            </a:r>
            <a:r>
              <a:rPr lang="en-US" sz="1200" b="1" dirty="0" err="1">
                <a:solidFill>
                  <a:schemeClr val="tx1">
                    <a:lumMod val="50000"/>
                    <a:lumOff val="50000"/>
                  </a:schemeClr>
                </a:solidFill>
                <a:latin typeface="Calibri Light" pitchFamily="34" charset="0"/>
              </a:rPr>
              <a:t>png</a:t>
            </a:r>
            <a:r>
              <a:rPr lang="en-US" sz="1200" b="1" dirty="0">
                <a:solidFill>
                  <a:schemeClr val="tx1">
                    <a:lumMod val="50000"/>
                    <a:lumOff val="50000"/>
                  </a:schemeClr>
                </a:solidFill>
                <a:latin typeface="Calibri Light" pitchFamily="34" charset="0"/>
              </a:rPr>
              <a:t>. pure vector of </a:t>
            </a:r>
            <a:r>
              <a:rPr lang="en-US" sz="1200" b="1" dirty="0" err="1">
                <a:solidFill>
                  <a:schemeClr val="tx1">
                    <a:lumMod val="50000"/>
                    <a:lumOff val="50000"/>
                  </a:schemeClr>
                </a:solidFill>
                <a:latin typeface="Calibri Light" pitchFamily="34" charset="0"/>
              </a:rPr>
              <a:t>powerpoint</a:t>
            </a:r>
            <a:r>
              <a:rPr lang="en-US" sz="1200" b="1" dirty="0">
                <a:solidFill>
                  <a:schemeClr val="tx1">
                    <a:lumMod val="50000"/>
                    <a:lumOff val="50000"/>
                  </a:schemeClr>
                </a:solidFill>
                <a:latin typeface="Calibri Light" pitchFamily="34" charset="0"/>
              </a:rPr>
              <a:t>.</a:t>
            </a:r>
            <a:endParaRPr lang="id-ID" altLang="zh-CN" sz="1200" b="1" dirty="0">
              <a:solidFill>
                <a:schemeClr val="tx1">
                  <a:lumMod val="50000"/>
                  <a:lumOff val="50000"/>
                </a:schemeClr>
              </a:solidFill>
              <a:latin typeface="Calibri Light" pitchFamily="34" charset="0"/>
            </a:endParaRPr>
          </a:p>
        </p:txBody>
      </p:sp>
      <p:cxnSp>
        <p:nvCxnSpPr>
          <p:cNvPr id="12" name="Straight Connector 70"/>
          <p:cNvCxnSpPr/>
          <p:nvPr/>
        </p:nvCxnSpPr>
        <p:spPr>
          <a:xfrm>
            <a:off x="3249613" y="1559608"/>
            <a:ext cx="0" cy="3327400"/>
          </a:xfrm>
          <a:prstGeom prst="line">
            <a:avLst/>
          </a:prstGeom>
          <a:ln>
            <a:solidFill>
              <a:schemeClr val="bg1">
                <a:lumMod val="85000"/>
              </a:schemeClr>
            </a:solidFill>
            <a:prstDash val="lgDashDotDot"/>
            <a:headEnd type="diamond"/>
            <a:tailEnd type="diamond"/>
          </a:ln>
        </p:spPr>
        <p:style>
          <a:lnRef idx="1">
            <a:schemeClr val="accent1"/>
          </a:lnRef>
          <a:fillRef idx="0">
            <a:schemeClr val="accent1"/>
          </a:fillRef>
          <a:effectRef idx="0">
            <a:schemeClr val="accent1"/>
          </a:effectRef>
          <a:fontRef idx="minor">
            <a:schemeClr val="tx1"/>
          </a:fontRef>
        </p:style>
      </p:cxnSp>
      <p:pic>
        <p:nvPicPr>
          <p:cNvPr id="13"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46" y="1569133"/>
            <a:ext cx="2387154" cy="2337990"/>
          </a:xfrm>
          <a:prstGeom prst="ellipse">
            <a:avLst/>
          </a:prstGeom>
          <a:ln w="76200" cap="rnd" cmpd="tri">
            <a:noFill/>
          </a:ln>
          <a:effectLst>
            <a:innerShdw blurRad="114300" dist="63500" dir="15780000">
              <a:prstClr val="black">
                <a:alpha val="47000"/>
              </a:prstClr>
            </a:innerShdw>
          </a:effectLst>
        </p:spPr>
      </p:pic>
      <p:sp>
        <p:nvSpPr>
          <p:cNvPr id="14" name="Oval 72"/>
          <p:cNvSpPr/>
          <p:nvPr/>
        </p:nvSpPr>
        <p:spPr>
          <a:xfrm>
            <a:off x="566738" y="1569133"/>
            <a:ext cx="2368550" cy="2368550"/>
          </a:xfrm>
          <a:prstGeom prst="ellipse">
            <a:avLst/>
          </a:prstGeom>
          <a:noFill/>
          <a:ln w="76200" cmpd="tri">
            <a:solidFill>
              <a:srgbClr val="5250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rgbClr val="FFFFFF"/>
              </a:solidFill>
            </a:endParaRPr>
          </a:p>
        </p:txBody>
      </p:sp>
      <p:cxnSp>
        <p:nvCxnSpPr>
          <p:cNvPr id="15" name="Straight Connector 73"/>
          <p:cNvCxnSpPr/>
          <p:nvPr/>
        </p:nvCxnSpPr>
        <p:spPr>
          <a:xfrm>
            <a:off x="1093788" y="4147233"/>
            <a:ext cx="1316037" cy="0"/>
          </a:xfrm>
          <a:prstGeom prst="line">
            <a:avLst/>
          </a:prstGeom>
          <a:ln w="12700">
            <a:solidFill>
              <a:srgbClr val="525068"/>
            </a:solidFill>
          </a:ln>
        </p:spPr>
        <p:style>
          <a:lnRef idx="1">
            <a:schemeClr val="accent1"/>
          </a:lnRef>
          <a:fillRef idx="0">
            <a:schemeClr val="accent1"/>
          </a:fillRef>
          <a:effectRef idx="0">
            <a:schemeClr val="accent1"/>
          </a:effectRef>
          <a:fontRef idx="minor">
            <a:schemeClr val="tx1"/>
          </a:fontRef>
        </p:style>
      </p:cxnSp>
      <p:sp>
        <p:nvSpPr>
          <p:cNvPr id="16" name="Rectangle 74"/>
          <p:cNvSpPr/>
          <p:nvPr/>
        </p:nvSpPr>
        <p:spPr>
          <a:xfrm>
            <a:off x="3584575" y="3145520"/>
            <a:ext cx="4222750" cy="157163"/>
          </a:xfrm>
          <a:prstGeom prst="rect">
            <a:avLst/>
          </a:prstGeom>
          <a:solidFill>
            <a:srgbClr val="1C1B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rgbClr val="FFFFFF"/>
              </a:solidFill>
            </a:endParaRPr>
          </a:p>
        </p:txBody>
      </p:sp>
      <p:sp>
        <p:nvSpPr>
          <p:cNvPr id="17" name="Rectangle 75"/>
          <p:cNvSpPr/>
          <p:nvPr/>
        </p:nvSpPr>
        <p:spPr>
          <a:xfrm>
            <a:off x="3584575" y="3145520"/>
            <a:ext cx="2897188" cy="157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rgbClr val="FFFFFF"/>
              </a:solidFill>
            </a:endParaRPr>
          </a:p>
        </p:txBody>
      </p:sp>
      <p:sp>
        <p:nvSpPr>
          <p:cNvPr id="18" name="Freeform 5"/>
          <p:cNvSpPr>
            <a:spLocks noEditPoints="1"/>
          </p:cNvSpPr>
          <p:nvPr/>
        </p:nvSpPr>
        <p:spPr bwMode="auto">
          <a:xfrm>
            <a:off x="3584575" y="2896283"/>
            <a:ext cx="185738" cy="182562"/>
          </a:xfrm>
          <a:custGeom>
            <a:avLst/>
            <a:gdLst>
              <a:gd name="T0" fmla="*/ 179 w 208"/>
              <a:gd name="T1" fmla="*/ 79 h 204"/>
              <a:gd name="T2" fmla="*/ 174 w 208"/>
              <a:gd name="T3" fmla="*/ 66 h 204"/>
              <a:gd name="T4" fmla="*/ 185 w 208"/>
              <a:gd name="T5" fmla="*/ 38 h 204"/>
              <a:gd name="T6" fmla="*/ 169 w 208"/>
              <a:gd name="T7" fmla="*/ 22 h 204"/>
              <a:gd name="T8" fmla="*/ 140 w 208"/>
              <a:gd name="T9" fmla="*/ 33 h 204"/>
              <a:gd name="T10" fmla="*/ 128 w 208"/>
              <a:gd name="T11" fmla="*/ 28 h 204"/>
              <a:gd name="T12" fmla="*/ 115 w 208"/>
              <a:gd name="T13" fmla="*/ 0 h 204"/>
              <a:gd name="T14" fmla="*/ 92 w 208"/>
              <a:gd name="T15" fmla="*/ 0 h 204"/>
              <a:gd name="T16" fmla="*/ 80 w 208"/>
              <a:gd name="T17" fmla="*/ 28 h 204"/>
              <a:gd name="T18" fmla="*/ 67 w 208"/>
              <a:gd name="T19" fmla="*/ 33 h 204"/>
              <a:gd name="T20" fmla="*/ 38 w 208"/>
              <a:gd name="T21" fmla="*/ 22 h 204"/>
              <a:gd name="T22" fmla="*/ 22 w 208"/>
              <a:gd name="T23" fmla="*/ 38 h 204"/>
              <a:gd name="T24" fmla="*/ 34 w 208"/>
              <a:gd name="T25" fmla="*/ 66 h 204"/>
              <a:gd name="T26" fmla="*/ 28 w 208"/>
              <a:gd name="T27" fmla="*/ 79 h 204"/>
              <a:gd name="T28" fmla="*/ 0 w 208"/>
              <a:gd name="T29" fmla="*/ 91 h 204"/>
              <a:gd name="T30" fmla="*/ 0 w 208"/>
              <a:gd name="T31" fmla="*/ 114 h 204"/>
              <a:gd name="T32" fmla="*/ 28 w 208"/>
              <a:gd name="T33" fmla="*/ 125 h 204"/>
              <a:gd name="T34" fmla="*/ 34 w 208"/>
              <a:gd name="T35" fmla="*/ 138 h 204"/>
              <a:gd name="T36" fmla="*/ 22 w 208"/>
              <a:gd name="T37" fmla="*/ 167 h 204"/>
              <a:gd name="T38" fmla="*/ 39 w 208"/>
              <a:gd name="T39" fmla="*/ 182 h 204"/>
              <a:gd name="T40" fmla="*/ 67 w 208"/>
              <a:gd name="T41" fmla="*/ 171 h 204"/>
              <a:gd name="T42" fmla="*/ 80 w 208"/>
              <a:gd name="T43" fmla="*/ 176 h 204"/>
              <a:gd name="T44" fmla="*/ 93 w 208"/>
              <a:gd name="T45" fmla="*/ 204 h 204"/>
              <a:gd name="T46" fmla="*/ 116 w 208"/>
              <a:gd name="T47" fmla="*/ 204 h 204"/>
              <a:gd name="T48" fmla="*/ 128 w 208"/>
              <a:gd name="T49" fmla="*/ 176 h 204"/>
              <a:gd name="T50" fmla="*/ 141 w 208"/>
              <a:gd name="T51" fmla="*/ 171 h 204"/>
              <a:gd name="T52" fmla="*/ 170 w 208"/>
              <a:gd name="T53" fmla="*/ 182 h 204"/>
              <a:gd name="T54" fmla="*/ 186 w 208"/>
              <a:gd name="T55" fmla="*/ 166 h 204"/>
              <a:gd name="T56" fmla="*/ 174 w 208"/>
              <a:gd name="T57" fmla="*/ 138 h 204"/>
              <a:gd name="T58" fmla="*/ 179 w 208"/>
              <a:gd name="T59" fmla="*/ 125 h 204"/>
              <a:gd name="T60" fmla="*/ 208 w 208"/>
              <a:gd name="T61" fmla="*/ 113 h 204"/>
              <a:gd name="T62" fmla="*/ 208 w 208"/>
              <a:gd name="T63" fmla="*/ 90 h 204"/>
              <a:gd name="T64" fmla="*/ 179 w 208"/>
              <a:gd name="T65" fmla="*/ 79 h 204"/>
              <a:gd name="T66" fmla="*/ 137 w 208"/>
              <a:gd name="T67" fmla="*/ 102 h 204"/>
              <a:gd name="T68" fmla="*/ 104 w 208"/>
              <a:gd name="T69" fmla="*/ 135 h 204"/>
              <a:gd name="T70" fmla="*/ 70 w 208"/>
              <a:gd name="T71" fmla="*/ 102 h 204"/>
              <a:gd name="T72" fmla="*/ 104 w 208"/>
              <a:gd name="T73" fmla="*/ 69 h 204"/>
              <a:gd name="T74" fmla="*/ 137 w 208"/>
              <a:gd name="T75" fmla="*/ 1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204">
                <a:moveTo>
                  <a:pt x="179" y="79"/>
                </a:moveTo>
                <a:cubicBezTo>
                  <a:pt x="174" y="66"/>
                  <a:pt x="174" y="66"/>
                  <a:pt x="174" y="66"/>
                </a:cubicBezTo>
                <a:cubicBezTo>
                  <a:pt x="174" y="66"/>
                  <a:pt x="186" y="39"/>
                  <a:pt x="185" y="38"/>
                </a:cubicBezTo>
                <a:cubicBezTo>
                  <a:pt x="169" y="22"/>
                  <a:pt x="169" y="22"/>
                  <a:pt x="169" y="22"/>
                </a:cubicBezTo>
                <a:cubicBezTo>
                  <a:pt x="168" y="21"/>
                  <a:pt x="140" y="33"/>
                  <a:pt x="140" y="33"/>
                </a:cubicBezTo>
                <a:cubicBezTo>
                  <a:pt x="128" y="28"/>
                  <a:pt x="128" y="28"/>
                  <a:pt x="128" y="28"/>
                </a:cubicBezTo>
                <a:cubicBezTo>
                  <a:pt x="128" y="28"/>
                  <a:pt x="116" y="0"/>
                  <a:pt x="115" y="0"/>
                </a:cubicBezTo>
                <a:cubicBezTo>
                  <a:pt x="92" y="0"/>
                  <a:pt x="92" y="0"/>
                  <a:pt x="92" y="0"/>
                </a:cubicBezTo>
                <a:cubicBezTo>
                  <a:pt x="90" y="0"/>
                  <a:pt x="80" y="28"/>
                  <a:pt x="80" y="28"/>
                </a:cubicBezTo>
                <a:cubicBezTo>
                  <a:pt x="67" y="33"/>
                  <a:pt x="67" y="33"/>
                  <a:pt x="67" y="33"/>
                </a:cubicBezTo>
                <a:cubicBezTo>
                  <a:pt x="67" y="33"/>
                  <a:pt x="39" y="21"/>
                  <a:pt x="38" y="22"/>
                </a:cubicBezTo>
                <a:cubicBezTo>
                  <a:pt x="22" y="38"/>
                  <a:pt x="22" y="38"/>
                  <a:pt x="22" y="38"/>
                </a:cubicBezTo>
                <a:cubicBezTo>
                  <a:pt x="21" y="39"/>
                  <a:pt x="34" y="66"/>
                  <a:pt x="34" y="66"/>
                </a:cubicBezTo>
                <a:cubicBezTo>
                  <a:pt x="28" y="79"/>
                  <a:pt x="28" y="79"/>
                  <a:pt x="28" y="79"/>
                </a:cubicBezTo>
                <a:cubicBezTo>
                  <a:pt x="28" y="79"/>
                  <a:pt x="0" y="90"/>
                  <a:pt x="0" y="91"/>
                </a:cubicBezTo>
                <a:cubicBezTo>
                  <a:pt x="0" y="114"/>
                  <a:pt x="0" y="114"/>
                  <a:pt x="0" y="114"/>
                </a:cubicBezTo>
                <a:cubicBezTo>
                  <a:pt x="0" y="115"/>
                  <a:pt x="28" y="125"/>
                  <a:pt x="28" y="125"/>
                </a:cubicBezTo>
                <a:cubicBezTo>
                  <a:pt x="34" y="138"/>
                  <a:pt x="34" y="138"/>
                  <a:pt x="34" y="138"/>
                </a:cubicBezTo>
                <a:cubicBezTo>
                  <a:pt x="34" y="138"/>
                  <a:pt x="21" y="166"/>
                  <a:pt x="22" y="167"/>
                </a:cubicBezTo>
                <a:cubicBezTo>
                  <a:pt x="39" y="182"/>
                  <a:pt x="39" y="182"/>
                  <a:pt x="39" y="182"/>
                </a:cubicBezTo>
                <a:cubicBezTo>
                  <a:pt x="40" y="183"/>
                  <a:pt x="67" y="171"/>
                  <a:pt x="67" y="171"/>
                </a:cubicBezTo>
                <a:cubicBezTo>
                  <a:pt x="80" y="176"/>
                  <a:pt x="80" y="176"/>
                  <a:pt x="80" y="176"/>
                </a:cubicBezTo>
                <a:cubicBezTo>
                  <a:pt x="80" y="176"/>
                  <a:pt x="91" y="204"/>
                  <a:pt x="93" y="204"/>
                </a:cubicBezTo>
                <a:cubicBezTo>
                  <a:pt x="116" y="204"/>
                  <a:pt x="116" y="204"/>
                  <a:pt x="116" y="204"/>
                </a:cubicBezTo>
                <a:cubicBezTo>
                  <a:pt x="117" y="204"/>
                  <a:pt x="128" y="176"/>
                  <a:pt x="128" y="176"/>
                </a:cubicBezTo>
                <a:cubicBezTo>
                  <a:pt x="141" y="171"/>
                  <a:pt x="141" y="171"/>
                  <a:pt x="141" y="171"/>
                </a:cubicBezTo>
                <a:cubicBezTo>
                  <a:pt x="141" y="171"/>
                  <a:pt x="169" y="183"/>
                  <a:pt x="170" y="182"/>
                </a:cubicBezTo>
                <a:cubicBezTo>
                  <a:pt x="186" y="166"/>
                  <a:pt x="186" y="166"/>
                  <a:pt x="186" y="166"/>
                </a:cubicBezTo>
                <a:cubicBezTo>
                  <a:pt x="187" y="165"/>
                  <a:pt x="174" y="138"/>
                  <a:pt x="174" y="138"/>
                </a:cubicBezTo>
                <a:cubicBezTo>
                  <a:pt x="179" y="125"/>
                  <a:pt x="179" y="125"/>
                  <a:pt x="179" y="125"/>
                </a:cubicBezTo>
                <a:cubicBezTo>
                  <a:pt x="179" y="125"/>
                  <a:pt x="208" y="114"/>
                  <a:pt x="208" y="113"/>
                </a:cubicBezTo>
                <a:cubicBezTo>
                  <a:pt x="208" y="90"/>
                  <a:pt x="208" y="90"/>
                  <a:pt x="208" y="90"/>
                </a:cubicBezTo>
                <a:cubicBezTo>
                  <a:pt x="208" y="89"/>
                  <a:pt x="179" y="79"/>
                  <a:pt x="179" y="79"/>
                </a:cubicBezTo>
                <a:moveTo>
                  <a:pt x="137" y="102"/>
                </a:moveTo>
                <a:cubicBezTo>
                  <a:pt x="137" y="120"/>
                  <a:pt x="122" y="135"/>
                  <a:pt x="104" y="135"/>
                </a:cubicBezTo>
                <a:cubicBezTo>
                  <a:pt x="85" y="135"/>
                  <a:pt x="70" y="120"/>
                  <a:pt x="70" y="102"/>
                </a:cubicBezTo>
                <a:cubicBezTo>
                  <a:pt x="70" y="84"/>
                  <a:pt x="85" y="69"/>
                  <a:pt x="104" y="69"/>
                </a:cubicBezTo>
                <a:cubicBezTo>
                  <a:pt x="122" y="69"/>
                  <a:pt x="137" y="84"/>
                  <a:pt x="137" y="102"/>
                </a:cubicBezTo>
              </a:path>
            </a:pathLst>
          </a:custGeom>
          <a:solidFill>
            <a:schemeClr val="tx1">
              <a:lumMod val="50000"/>
              <a:lumOff val="50000"/>
            </a:schemeClr>
          </a:solidFill>
          <a:ln>
            <a:noFill/>
          </a:ln>
        </p:spPr>
        <p:txBody>
          <a:bodyPr/>
          <a:lstStyle/>
          <a:p>
            <a:pPr eaLnBrk="1" fontAlgn="auto" hangingPunct="1">
              <a:spcBef>
                <a:spcPts val="0"/>
              </a:spcBef>
              <a:spcAft>
                <a:spcPts val="0"/>
              </a:spcAft>
              <a:defRPr/>
            </a:pPr>
            <a:endParaRPr lang="id-ID">
              <a:latin typeface="+mn-lt"/>
            </a:endParaRPr>
          </a:p>
        </p:txBody>
      </p:sp>
      <p:sp>
        <p:nvSpPr>
          <p:cNvPr id="19" name="TextBox 18"/>
          <p:cNvSpPr txBox="1"/>
          <p:nvPr/>
        </p:nvSpPr>
        <p:spPr>
          <a:xfrm>
            <a:off x="3768725" y="2875645"/>
            <a:ext cx="806450" cy="254000"/>
          </a:xfrm>
          <a:prstGeom prst="rect">
            <a:avLst/>
          </a:prstGeom>
          <a:noFill/>
        </p:spPr>
        <p:txBody>
          <a:bodyPr wrap="none">
            <a:spAutoFit/>
          </a:bodyPr>
          <a:lstStyle/>
          <a:p>
            <a:pPr eaLnBrk="1" fontAlgn="auto" hangingPunct="1">
              <a:spcBef>
                <a:spcPts val="0"/>
              </a:spcBef>
              <a:spcAft>
                <a:spcPts val="0"/>
              </a:spcAft>
              <a:defRPr/>
            </a:pPr>
            <a:r>
              <a:rPr lang="id-ID" sz="1050" dirty="0">
                <a:solidFill>
                  <a:schemeClr val="tx1">
                    <a:lumMod val="65000"/>
                    <a:lumOff val="35000"/>
                  </a:schemeClr>
                </a:solidFill>
                <a:latin typeface="PT Sans" panose="020B0503020203020204" pitchFamily="34" charset="0"/>
              </a:rPr>
              <a:t>RESEARCH</a:t>
            </a:r>
          </a:p>
        </p:txBody>
      </p:sp>
      <p:sp>
        <p:nvSpPr>
          <p:cNvPr id="20" name="TextBox 19"/>
          <p:cNvSpPr txBox="1"/>
          <p:nvPr/>
        </p:nvSpPr>
        <p:spPr>
          <a:xfrm>
            <a:off x="7440613" y="2875645"/>
            <a:ext cx="452437" cy="254000"/>
          </a:xfrm>
          <a:prstGeom prst="rect">
            <a:avLst/>
          </a:prstGeom>
          <a:noFill/>
        </p:spPr>
        <p:txBody>
          <a:bodyPr wrap="none">
            <a:spAutoFit/>
          </a:bodyPr>
          <a:lstStyle/>
          <a:p>
            <a:pPr algn="r" eaLnBrk="1" fontAlgn="auto" hangingPunct="1">
              <a:spcBef>
                <a:spcPts val="0"/>
              </a:spcBef>
              <a:spcAft>
                <a:spcPts val="0"/>
              </a:spcAft>
              <a:defRPr/>
            </a:pPr>
            <a:r>
              <a:rPr lang="id-ID" sz="1050" b="1" dirty="0">
                <a:solidFill>
                  <a:schemeClr val="tx1">
                    <a:lumMod val="50000"/>
                    <a:lumOff val="50000"/>
                  </a:schemeClr>
                </a:solidFill>
                <a:latin typeface="PT Sans" panose="020B0503020203020204" pitchFamily="34" charset="0"/>
              </a:rPr>
              <a:t>70%</a:t>
            </a:r>
          </a:p>
        </p:txBody>
      </p:sp>
      <p:sp>
        <p:nvSpPr>
          <p:cNvPr id="21" name="Rectangle 79"/>
          <p:cNvSpPr/>
          <p:nvPr/>
        </p:nvSpPr>
        <p:spPr>
          <a:xfrm>
            <a:off x="3584575" y="3648758"/>
            <a:ext cx="4222750" cy="157162"/>
          </a:xfrm>
          <a:prstGeom prst="rect">
            <a:avLst/>
          </a:prstGeom>
          <a:solidFill>
            <a:srgbClr val="1C1B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rgbClr val="FFFFFF"/>
              </a:solidFill>
            </a:endParaRPr>
          </a:p>
        </p:txBody>
      </p:sp>
      <p:sp>
        <p:nvSpPr>
          <p:cNvPr id="22" name="Rectangle 80"/>
          <p:cNvSpPr/>
          <p:nvPr/>
        </p:nvSpPr>
        <p:spPr>
          <a:xfrm>
            <a:off x="3584575" y="3647170"/>
            <a:ext cx="4002088"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rgbClr val="FFFFFF"/>
              </a:solidFill>
            </a:endParaRPr>
          </a:p>
        </p:txBody>
      </p:sp>
      <p:sp>
        <p:nvSpPr>
          <p:cNvPr id="23" name="TextBox 22"/>
          <p:cNvSpPr txBox="1"/>
          <p:nvPr/>
        </p:nvSpPr>
        <p:spPr>
          <a:xfrm>
            <a:off x="3768725" y="3377295"/>
            <a:ext cx="1184275" cy="254000"/>
          </a:xfrm>
          <a:prstGeom prst="rect">
            <a:avLst/>
          </a:prstGeom>
          <a:noFill/>
        </p:spPr>
        <p:txBody>
          <a:bodyPr wrap="none">
            <a:spAutoFit/>
          </a:bodyPr>
          <a:lstStyle/>
          <a:p>
            <a:pPr eaLnBrk="1" fontAlgn="auto" hangingPunct="1">
              <a:spcBef>
                <a:spcPts val="0"/>
              </a:spcBef>
              <a:spcAft>
                <a:spcPts val="0"/>
              </a:spcAft>
              <a:defRPr/>
            </a:pPr>
            <a:r>
              <a:rPr lang="id-ID" sz="1050" dirty="0">
                <a:solidFill>
                  <a:schemeClr val="tx1">
                    <a:lumMod val="65000"/>
                    <a:lumOff val="35000"/>
                  </a:schemeClr>
                </a:solidFill>
                <a:latin typeface="PT Sans" panose="020B0503020203020204" pitchFamily="34" charset="0"/>
              </a:rPr>
              <a:t>GRAPHIC DESIGN</a:t>
            </a:r>
          </a:p>
        </p:txBody>
      </p:sp>
      <p:sp>
        <p:nvSpPr>
          <p:cNvPr id="24" name="TextBox 23"/>
          <p:cNvSpPr txBox="1"/>
          <p:nvPr/>
        </p:nvSpPr>
        <p:spPr>
          <a:xfrm>
            <a:off x="7440613" y="3377295"/>
            <a:ext cx="452437" cy="254000"/>
          </a:xfrm>
          <a:prstGeom prst="rect">
            <a:avLst/>
          </a:prstGeom>
          <a:noFill/>
        </p:spPr>
        <p:txBody>
          <a:bodyPr wrap="none">
            <a:spAutoFit/>
          </a:bodyPr>
          <a:lstStyle/>
          <a:p>
            <a:pPr algn="r" eaLnBrk="1" fontAlgn="auto" hangingPunct="1">
              <a:spcBef>
                <a:spcPts val="0"/>
              </a:spcBef>
              <a:spcAft>
                <a:spcPts val="0"/>
              </a:spcAft>
              <a:defRPr/>
            </a:pPr>
            <a:r>
              <a:rPr lang="id-ID" sz="1050" b="1" dirty="0">
                <a:solidFill>
                  <a:schemeClr val="tx1">
                    <a:lumMod val="50000"/>
                    <a:lumOff val="50000"/>
                  </a:schemeClr>
                </a:solidFill>
                <a:latin typeface="PT Sans" panose="020B0503020203020204" pitchFamily="34" charset="0"/>
              </a:rPr>
              <a:t>92%</a:t>
            </a:r>
          </a:p>
        </p:txBody>
      </p:sp>
      <p:sp>
        <p:nvSpPr>
          <p:cNvPr id="25" name="Rectangle 83"/>
          <p:cNvSpPr/>
          <p:nvPr/>
        </p:nvSpPr>
        <p:spPr>
          <a:xfrm>
            <a:off x="3584575" y="4158345"/>
            <a:ext cx="4222750" cy="158750"/>
          </a:xfrm>
          <a:prstGeom prst="rect">
            <a:avLst/>
          </a:prstGeom>
          <a:solidFill>
            <a:srgbClr val="1C1B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rgbClr val="FFFFFF"/>
              </a:solidFill>
            </a:endParaRPr>
          </a:p>
        </p:txBody>
      </p:sp>
      <p:sp>
        <p:nvSpPr>
          <p:cNvPr id="26" name="Rectangle 84"/>
          <p:cNvSpPr/>
          <p:nvPr/>
        </p:nvSpPr>
        <p:spPr>
          <a:xfrm>
            <a:off x="3584575" y="4156758"/>
            <a:ext cx="3567113"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rgbClr val="FFFFFF"/>
              </a:solidFill>
            </a:endParaRPr>
          </a:p>
        </p:txBody>
      </p:sp>
      <p:sp>
        <p:nvSpPr>
          <p:cNvPr id="27" name="TextBox 26"/>
          <p:cNvSpPr txBox="1"/>
          <p:nvPr/>
        </p:nvSpPr>
        <p:spPr>
          <a:xfrm>
            <a:off x="3768725" y="3888470"/>
            <a:ext cx="1371600" cy="254000"/>
          </a:xfrm>
          <a:prstGeom prst="rect">
            <a:avLst/>
          </a:prstGeom>
          <a:noFill/>
        </p:spPr>
        <p:txBody>
          <a:bodyPr wrap="none">
            <a:spAutoFit/>
          </a:bodyPr>
          <a:lstStyle/>
          <a:p>
            <a:pPr eaLnBrk="1" fontAlgn="auto" hangingPunct="1">
              <a:spcBef>
                <a:spcPts val="0"/>
              </a:spcBef>
              <a:spcAft>
                <a:spcPts val="0"/>
              </a:spcAft>
              <a:defRPr/>
            </a:pPr>
            <a:r>
              <a:rPr lang="id-ID" sz="1050" dirty="0">
                <a:solidFill>
                  <a:schemeClr val="tx1">
                    <a:lumMod val="65000"/>
                    <a:lumOff val="35000"/>
                  </a:schemeClr>
                </a:solidFill>
                <a:latin typeface="PT Sans" panose="020B0503020203020204" pitchFamily="34" charset="0"/>
              </a:rPr>
              <a:t>WEB DEVELOPMENT</a:t>
            </a:r>
          </a:p>
        </p:txBody>
      </p:sp>
      <p:sp>
        <p:nvSpPr>
          <p:cNvPr id="28" name="TextBox 27"/>
          <p:cNvSpPr txBox="1"/>
          <p:nvPr/>
        </p:nvSpPr>
        <p:spPr>
          <a:xfrm>
            <a:off x="7440613" y="3888470"/>
            <a:ext cx="452437" cy="254000"/>
          </a:xfrm>
          <a:prstGeom prst="rect">
            <a:avLst/>
          </a:prstGeom>
          <a:noFill/>
        </p:spPr>
        <p:txBody>
          <a:bodyPr wrap="none">
            <a:spAutoFit/>
          </a:bodyPr>
          <a:lstStyle/>
          <a:p>
            <a:pPr algn="r" eaLnBrk="1" fontAlgn="auto" hangingPunct="1">
              <a:spcBef>
                <a:spcPts val="0"/>
              </a:spcBef>
              <a:spcAft>
                <a:spcPts val="0"/>
              </a:spcAft>
              <a:defRPr/>
            </a:pPr>
            <a:r>
              <a:rPr lang="id-ID" sz="1050" b="1" dirty="0">
                <a:solidFill>
                  <a:schemeClr val="tx1">
                    <a:lumMod val="50000"/>
                    <a:lumOff val="50000"/>
                  </a:schemeClr>
                </a:solidFill>
                <a:latin typeface="PT Sans" panose="020B0503020203020204" pitchFamily="34" charset="0"/>
              </a:rPr>
              <a:t>87%</a:t>
            </a:r>
          </a:p>
        </p:txBody>
      </p:sp>
      <p:sp>
        <p:nvSpPr>
          <p:cNvPr id="29" name="Rectangle 87"/>
          <p:cNvSpPr/>
          <p:nvPr/>
        </p:nvSpPr>
        <p:spPr>
          <a:xfrm>
            <a:off x="3584575" y="4685395"/>
            <a:ext cx="4222750" cy="157163"/>
          </a:xfrm>
          <a:prstGeom prst="rect">
            <a:avLst/>
          </a:prstGeom>
          <a:solidFill>
            <a:srgbClr val="1C1B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rgbClr val="FFFFFF"/>
              </a:solidFill>
            </a:endParaRPr>
          </a:p>
        </p:txBody>
      </p:sp>
      <p:sp>
        <p:nvSpPr>
          <p:cNvPr id="30" name="Rectangle 88"/>
          <p:cNvSpPr/>
          <p:nvPr/>
        </p:nvSpPr>
        <p:spPr>
          <a:xfrm>
            <a:off x="3584575" y="4683808"/>
            <a:ext cx="2187575"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rgbClr val="FFFFFF"/>
              </a:solidFill>
            </a:endParaRPr>
          </a:p>
        </p:txBody>
      </p:sp>
      <p:sp>
        <p:nvSpPr>
          <p:cNvPr id="31" name="TextBox 30"/>
          <p:cNvSpPr txBox="1"/>
          <p:nvPr/>
        </p:nvSpPr>
        <p:spPr>
          <a:xfrm>
            <a:off x="3768725" y="4415520"/>
            <a:ext cx="739775" cy="254000"/>
          </a:xfrm>
          <a:prstGeom prst="rect">
            <a:avLst/>
          </a:prstGeom>
          <a:noFill/>
        </p:spPr>
        <p:txBody>
          <a:bodyPr wrap="none">
            <a:spAutoFit/>
          </a:bodyPr>
          <a:lstStyle/>
          <a:p>
            <a:pPr eaLnBrk="1" fontAlgn="auto" hangingPunct="1">
              <a:spcBef>
                <a:spcPts val="0"/>
              </a:spcBef>
              <a:spcAft>
                <a:spcPts val="0"/>
              </a:spcAft>
              <a:defRPr/>
            </a:pPr>
            <a:r>
              <a:rPr lang="id-ID" sz="1050" dirty="0">
                <a:solidFill>
                  <a:schemeClr val="tx1">
                    <a:lumMod val="65000"/>
                    <a:lumOff val="35000"/>
                  </a:schemeClr>
                </a:solidFill>
                <a:latin typeface="PT Sans" panose="020B0503020203020204" pitchFamily="34" charset="0"/>
              </a:rPr>
              <a:t>IDENTITY</a:t>
            </a:r>
          </a:p>
        </p:txBody>
      </p:sp>
      <p:sp>
        <p:nvSpPr>
          <p:cNvPr id="32" name="TextBox 31"/>
          <p:cNvSpPr txBox="1"/>
          <p:nvPr/>
        </p:nvSpPr>
        <p:spPr>
          <a:xfrm>
            <a:off x="7440613" y="4415520"/>
            <a:ext cx="452437" cy="254000"/>
          </a:xfrm>
          <a:prstGeom prst="rect">
            <a:avLst/>
          </a:prstGeom>
          <a:noFill/>
        </p:spPr>
        <p:txBody>
          <a:bodyPr wrap="none">
            <a:spAutoFit/>
          </a:bodyPr>
          <a:lstStyle/>
          <a:p>
            <a:pPr algn="r" eaLnBrk="1" fontAlgn="auto" hangingPunct="1">
              <a:spcBef>
                <a:spcPts val="0"/>
              </a:spcBef>
              <a:spcAft>
                <a:spcPts val="0"/>
              </a:spcAft>
              <a:defRPr/>
            </a:pPr>
            <a:r>
              <a:rPr lang="id-ID" sz="1050" b="1" dirty="0">
                <a:solidFill>
                  <a:schemeClr val="tx1">
                    <a:lumMod val="50000"/>
                    <a:lumOff val="50000"/>
                  </a:schemeClr>
                </a:solidFill>
                <a:latin typeface="PT Sans" panose="020B0503020203020204" pitchFamily="34" charset="0"/>
              </a:rPr>
              <a:t>52%</a:t>
            </a:r>
          </a:p>
        </p:txBody>
      </p:sp>
      <p:grpSp>
        <p:nvGrpSpPr>
          <p:cNvPr id="33" name="Group 91"/>
          <p:cNvGrpSpPr>
            <a:grpSpLocks/>
          </p:cNvGrpSpPr>
          <p:nvPr/>
        </p:nvGrpSpPr>
        <p:grpSpPr bwMode="auto">
          <a:xfrm>
            <a:off x="3613150" y="3382058"/>
            <a:ext cx="130175" cy="200025"/>
            <a:chOff x="6553" y="1835403"/>
            <a:chExt cx="576263" cy="879476"/>
          </a:xfrm>
        </p:grpSpPr>
        <p:sp>
          <p:nvSpPr>
            <p:cNvPr id="34" name="Freeform 50"/>
            <p:cNvSpPr>
              <a:spLocks/>
            </p:cNvSpPr>
            <p:nvPr/>
          </p:nvSpPr>
          <p:spPr bwMode="auto">
            <a:xfrm>
              <a:off x="62774" y="1835403"/>
              <a:ext cx="442741" cy="153559"/>
            </a:xfrm>
            <a:custGeom>
              <a:avLst/>
              <a:gdLst>
                <a:gd name="T0" fmla="*/ 231 w 279"/>
                <a:gd name="T1" fmla="*/ 95 h 95"/>
                <a:gd name="T2" fmla="*/ 58 w 279"/>
                <a:gd name="T3" fmla="*/ 95 h 95"/>
                <a:gd name="T4" fmla="*/ 0 w 279"/>
                <a:gd name="T5" fmla="*/ 0 h 95"/>
                <a:gd name="T6" fmla="*/ 279 w 279"/>
                <a:gd name="T7" fmla="*/ 0 h 95"/>
                <a:gd name="T8" fmla="*/ 231 w 279"/>
                <a:gd name="T9" fmla="*/ 95 h 95"/>
              </a:gdLst>
              <a:ahLst/>
              <a:cxnLst>
                <a:cxn ang="0">
                  <a:pos x="T0" y="T1"/>
                </a:cxn>
                <a:cxn ang="0">
                  <a:pos x="T2" y="T3"/>
                </a:cxn>
                <a:cxn ang="0">
                  <a:pos x="T4" y="T5"/>
                </a:cxn>
                <a:cxn ang="0">
                  <a:pos x="T6" y="T7"/>
                </a:cxn>
                <a:cxn ang="0">
                  <a:pos x="T8" y="T9"/>
                </a:cxn>
              </a:cxnLst>
              <a:rect l="0" t="0" r="r" b="b"/>
              <a:pathLst>
                <a:path w="279" h="95">
                  <a:moveTo>
                    <a:pt x="231" y="95"/>
                  </a:moveTo>
                  <a:lnTo>
                    <a:pt x="58" y="95"/>
                  </a:lnTo>
                  <a:lnTo>
                    <a:pt x="0" y="0"/>
                  </a:lnTo>
                  <a:lnTo>
                    <a:pt x="279" y="0"/>
                  </a:lnTo>
                  <a:lnTo>
                    <a:pt x="231" y="95"/>
                  </a:lnTo>
                  <a:close/>
                </a:path>
              </a:pathLst>
            </a:custGeom>
            <a:noFill/>
            <a:ln w="12700" cap="rnd">
              <a:solidFill>
                <a:schemeClr val="tx1">
                  <a:lumMod val="50000"/>
                  <a:lumOff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id-ID">
                <a:latin typeface="+mn-lt"/>
              </a:endParaRPr>
            </a:p>
          </p:txBody>
        </p:sp>
        <p:sp>
          <p:nvSpPr>
            <p:cNvPr id="35" name="Freeform 51"/>
            <p:cNvSpPr>
              <a:spLocks/>
            </p:cNvSpPr>
            <p:nvPr/>
          </p:nvSpPr>
          <p:spPr bwMode="auto">
            <a:xfrm>
              <a:off x="6553" y="1988962"/>
              <a:ext cx="576263" cy="725917"/>
            </a:xfrm>
            <a:custGeom>
              <a:avLst/>
              <a:gdLst>
                <a:gd name="T0" fmla="*/ 219 w 363"/>
                <a:gd name="T1" fmla="*/ 459 h 459"/>
                <a:gd name="T2" fmla="*/ 142 w 363"/>
                <a:gd name="T3" fmla="*/ 459 h 459"/>
                <a:gd name="T4" fmla="*/ 0 w 363"/>
                <a:gd name="T5" fmla="*/ 158 h 459"/>
                <a:gd name="T6" fmla="*/ 94 w 363"/>
                <a:gd name="T7" fmla="*/ 0 h 459"/>
                <a:gd name="T8" fmla="*/ 267 w 363"/>
                <a:gd name="T9" fmla="*/ 0 h 459"/>
                <a:gd name="T10" fmla="*/ 363 w 363"/>
                <a:gd name="T11" fmla="*/ 158 h 459"/>
                <a:gd name="T12" fmla="*/ 219 w 363"/>
                <a:gd name="T13" fmla="*/ 459 h 459"/>
              </a:gdLst>
              <a:ahLst/>
              <a:cxnLst>
                <a:cxn ang="0">
                  <a:pos x="T0" y="T1"/>
                </a:cxn>
                <a:cxn ang="0">
                  <a:pos x="T2" y="T3"/>
                </a:cxn>
                <a:cxn ang="0">
                  <a:pos x="T4" y="T5"/>
                </a:cxn>
                <a:cxn ang="0">
                  <a:pos x="T6" y="T7"/>
                </a:cxn>
                <a:cxn ang="0">
                  <a:pos x="T8" y="T9"/>
                </a:cxn>
                <a:cxn ang="0">
                  <a:pos x="T10" y="T11"/>
                </a:cxn>
                <a:cxn ang="0">
                  <a:pos x="T12" y="T13"/>
                </a:cxn>
              </a:cxnLst>
              <a:rect l="0" t="0" r="r" b="b"/>
              <a:pathLst>
                <a:path w="363" h="459">
                  <a:moveTo>
                    <a:pt x="219" y="459"/>
                  </a:moveTo>
                  <a:lnTo>
                    <a:pt x="142" y="459"/>
                  </a:lnTo>
                  <a:lnTo>
                    <a:pt x="0" y="158"/>
                  </a:lnTo>
                  <a:lnTo>
                    <a:pt x="94" y="0"/>
                  </a:lnTo>
                  <a:lnTo>
                    <a:pt x="267" y="0"/>
                  </a:lnTo>
                  <a:lnTo>
                    <a:pt x="363" y="158"/>
                  </a:lnTo>
                  <a:lnTo>
                    <a:pt x="219" y="459"/>
                  </a:lnTo>
                  <a:close/>
                </a:path>
              </a:pathLst>
            </a:custGeom>
            <a:noFill/>
            <a:ln w="12700" cap="rnd">
              <a:solidFill>
                <a:schemeClr val="tx1">
                  <a:lumMod val="50000"/>
                  <a:lumOff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id-ID">
                <a:latin typeface="+mn-lt"/>
              </a:endParaRPr>
            </a:p>
          </p:txBody>
        </p:sp>
        <p:sp>
          <p:nvSpPr>
            <p:cNvPr id="36" name="Line 52"/>
            <p:cNvSpPr>
              <a:spLocks noChangeShapeType="1"/>
            </p:cNvSpPr>
            <p:nvPr/>
          </p:nvSpPr>
          <p:spPr bwMode="auto">
            <a:xfrm>
              <a:off x="294687" y="2289099"/>
              <a:ext cx="0" cy="425780"/>
            </a:xfrm>
            <a:prstGeom prst="line">
              <a:avLst/>
            </a:prstGeom>
            <a:noFill/>
            <a:ln w="12700" cap="rnd">
              <a:solidFill>
                <a:schemeClr val="tx1">
                  <a:lumMod val="50000"/>
                  <a:lumOff val="50000"/>
                </a:schemeClr>
              </a:solidFill>
              <a:prstDash val="solid"/>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lang="id-ID">
                <a:latin typeface="+mn-lt"/>
              </a:endParaRPr>
            </a:p>
          </p:txBody>
        </p:sp>
        <p:sp>
          <p:nvSpPr>
            <p:cNvPr id="37" name="Oval 53"/>
            <p:cNvSpPr>
              <a:spLocks noChangeArrowheads="1"/>
            </p:cNvSpPr>
            <p:nvPr/>
          </p:nvSpPr>
          <p:spPr bwMode="auto">
            <a:xfrm>
              <a:off x="217381" y="2135539"/>
              <a:ext cx="154607" cy="153559"/>
            </a:xfrm>
            <a:prstGeom prst="ellipse">
              <a:avLst/>
            </a:prstGeom>
            <a:noFill/>
            <a:ln w="12700" cap="rnd">
              <a:solidFill>
                <a:schemeClr val="tx1">
                  <a:lumMod val="50000"/>
                  <a:lumOff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zh-CN" altLang="zh-CN"/>
            </a:p>
          </p:txBody>
        </p:sp>
      </p:grpSp>
      <p:grpSp>
        <p:nvGrpSpPr>
          <p:cNvPr id="38" name="Group 96"/>
          <p:cNvGrpSpPr/>
          <p:nvPr/>
        </p:nvGrpSpPr>
        <p:grpSpPr>
          <a:xfrm>
            <a:off x="3578773" y="3892466"/>
            <a:ext cx="189785" cy="184900"/>
            <a:chOff x="-58217" y="2261763"/>
            <a:chExt cx="801688" cy="781051"/>
          </a:xfrm>
          <a:solidFill>
            <a:schemeClr val="tx1">
              <a:lumMod val="50000"/>
              <a:lumOff val="50000"/>
            </a:schemeClr>
          </a:solidFill>
        </p:grpSpPr>
        <p:sp>
          <p:nvSpPr>
            <p:cNvPr id="39" name="Freeform 9"/>
            <p:cNvSpPr>
              <a:spLocks/>
            </p:cNvSpPr>
            <p:nvPr/>
          </p:nvSpPr>
          <p:spPr bwMode="auto">
            <a:xfrm>
              <a:off x="-58217" y="2323676"/>
              <a:ext cx="719138" cy="719138"/>
            </a:xfrm>
            <a:custGeom>
              <a:avLst/>
              <a:gdLst>
                <a:gd name="T0" fmla="*/ 94 w 189"/>
                <a:gd name="T1" fmla="*/ 95 h 189"/>
                <a:gd name="T2" fmla="*/ 189 w 189"/>
                <a:gd name="T3" fmla="*/ 95 h 189"/>
                <a:gd name="T4" fmla="*/ 94 w 189"/>
                <a:gd name="T5" fmla="*/ 189 h 189"/>
                <a:gd name="T6" fmla="*/ 0 w 189"/>
                <a:gd name="T7" fmla="*/ 95 h 189"/>
                <a:gd name="T8" fmla="*/ 94 w 189"/>
                <a:gd name="T9" fmla="*/ 0 h 189"/>
                <a:gd name="T10" fmla="*/ 94 w 189"/>
                <a:gd name="T11" fmla="*/ 95 h 189"/>
              </a:gdLst>
              <a:ahLst/>
              <a:cxnLst>
                <a:cxn ang="0">
                  <a:pos x="T0" y="T1"/>
                </a:cxn>
                <a:cxn ang="0">
                  <a:pos x="T2" y="T3"/>
                </a:cxn>
                <a:cxn ang="0">
                  <a:pos x="T4" y="T5"/>
                </a:cxn>
                <a:cxn ang="0">
                  <a:pos x="T6" y="T7"/>
                </a:cxn>
                <a:cxn ang="0">
                  <a:pos x="T8" y="T9"/>
                </a:cxn>
                <a:cxn ang="0">
                  <a:pos x="T10" y="T11"/>
                </a:cxn>
              </a:cxnLst>
              <a:rect l="0" t="0" r="r" b="b"/>
              <a:pathLst>
                <a:path w="189" h="189">
                  <a:moveTo>
                    <a:pt x="94" y="95"/>
                  </a:moveTo>
                  <a:cubicBezTo>
                    <a:pt x="189" y="95"/>
                    <a:pt x="189" y="95"/>
                    <a:pt x="189" y="95"/>
                  </a:cubicBezTo>
                  <a:cubicBezTo>
                    <a:pt x="189" y="147"/>
                    <a:pt x="147" y="189"/>
                    <a:pt x="94" y="189"/>
                  </a:cubicBezTo>
                  <a:cubicBezTo>
                    <a:pt x="42" y="189"/>
                    <a:pt x="0" y="147"/>
                    <a:pt x="0" y="95"/>
                  </a:cubicBezTo>
                  <a:cubicBezTo>
                    <a:pt x="0" y="42"/>
                    <a:pt x="42" y="0"/>
                    <a:pt x="94" y="0"/>
                  </a:cubicBezTo>
                  <a:lnTo>
                    <a:pt x="9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40" name="Freeform 10"/>
            <p:cNvSpPr>
              <a:spLocks/>
            </p:cNvSpPr>
            <p:nvPr/>
          </p:nvSpPr>
          <p:spPr bwMode="auto">
            <a:xfrm>
              <a:off x="383108" y="2261763"/>
              <a:ext cx="360363" cy="361950"/>
            </a:xfrm>
            <a:custGeom>
              <a:avLst/>
              <a:gdLst>
                <a:gd name="T0" fmla="*/ 0 w 95"/>
                <a:gd name="T1" fmla="*/ 95 h 95"/>
                <a:gd name="T2" fmla="*/ 95 w 95"/>
                <a:gd name="T3" fmla="*/ 95 h 95"/>
                <a:gd name="T4" fmla="*/ 0 w 95"/>
                <a:gd name="T5" fmla="*/ 0 h 95"/>
                <a:gd name="T6" fmla="*/ 0 w 95"/>
                <a:gd name="T7" fmla="*/ 95 h 95"/>
              </a:gdLst>
              <a:ahLst/>
              <a:cxnLst>
                <a:cxn ang="0">
                  <a:pos x="T0" y="T1"/>
                </a:cxn>
                <a:cxn ang="0">
                  <a:pos x="T2" y="T3"/>
                </a:cxn>
                <a:cxn ang="0">
                  <a:pos x="T4" y="T5"/>
                </a:cxn>
                <a:cxn ang="0">
                  <a:pos x="T6" y="T7"/>
                </a:cxn>
              </a:cxnLst>
              <a:rect l="0" t="0" r="r" b="b"/>
              <a:pathLst>
                <a:path w="95" h="95">
                  <a:moveTo>
                    <a:pt x="0" y="95"/>
                  </a:moveTo>
                  <a:cubicBezTo>
                    <a:pt x="95" y="95"/>
                    <a:pt x="95" y="95"/>
                    <a:pt x="95" y="95"/>
                  </a:cubicBezTo>
                  <a:cubicBezTo>
                    <a:pt x="95" y="42"/>
                    <a:pt x="52" y="0"/>
                    <a:pt x="0" y="0"/>
                  </a:cubicBez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grpSp>
      <p:sp>
        <p:nvSpPr>
          <p:cNvPr id="41" name="Freeform 13"/>
          <p:cNvSpPr>
            <a:spLocks noEditPoints="1"/>
          </p:cNvSpPr>
          <p:nvPr/>
        </p:nvSpPr>
        <p:spPr bwMode="auto">
          <a:xfrm>
            <a:off x="3598863" y="4467908"/>
            <a:ext cx="168275" cy="147637"/>
          </a:xfrm>
          <a:custGeom>
            <a:avLst/>
            <a:gdLst>
              <a:gd name="T0" fmla="*/ 36 w 216"/>
              <a:gd name="T1" fmla="*/ 19 h 188"/>
              <a:gd name="T2" fmla="*/ 10 w 216"/>
              <a:gd name="T3" fmla="*/ 3 h 188"/>
              <a:gd name="T4" fmla="*/ 0 w 216"/>
              <a:gd name="T5" fmla="*/ 8 h 188"/>
              <a:gd name="T6" fmla="*/ 0 w 216"/>
              <a:gd name="T7" fmla="*/ 42 h 188"/>
              <a:gd name="T8" fmla="*/ 10 w 216"/>
              <a:gd name="T9" fmla="*/ 48 h 188"/>
              <a:gd name="T10" fmla="*/ 36 w 216"/>
              <a:gd name="T11" fmla="*/ 31 h 188"/>
              <a:gd name="T12" fmla="*/ 36 w 216"/>
              <a:gd name="T13" fmla="*/ 19 h 188"/>
              <a:gd name="T14" fmla="*/ 205 w 216"/>
              <a:gd name="T15" fmla="*/ 8 h 188"/>
              <a:gd name="T16" fmla="*/ 68 w 216"/>
              <a:gd name="T17" fmla="*/ 8 h 188"/>
              <a:gd name="T18" fmla="*/ 57 w 216"/>
              <a:gd name="T19" fmla="*/ 20 h 188"/>
              <a:gd name="T20" fmla="*/ 57 w 216"/>
              <a:gd name="T21" fmla="*/ 31 h 188"/>
              <a:gd name="T22" fmla="*/ 68 w 216"/>
              <a:gd name="T23" fmla="*/ 42 h 188"/>
              <a:gd name="T24" fmla="*/ 205 w 216"/>
              <a:gd name="T25" fmla="*/ 42 h 188"/>
              <a:gd name="T26" fmla="*/ 216 w 216"/>
              <a:gd name="T27" fmla="*/ 31 h 188"/>
              <a:gd name="T28" fmla="*/ 216 w 216"/>
              <a:gd name="T29" fmla="*/ 20 h 188"/>
              <a:gd name="T30" fmla="*/ 205 w 216"/>
              <a:gd name="T31" fmla="*/ 8 h 188"/>
              <a:gd name="T32" fmla="*/ 10 w 216"/>
              <a:gd name="T33" fmla="*/ 116 h 188"/>
              <a:gd name="T34" fmla="*/ 36 w 216"/>
              <a:gd name="T35" fmla="*/ 100 h 188"/>
              <a:gd name="T36" fmla="*/ 35 w 216"/>
              <a:gd name="T37" fmla="*/ 89 h 188"/>
              <a:gd name="T38" fmla="*/ 10 w 216"/>
              <a:gd name="T39" fmla="*/ 76 h 188"/>
              <a:gd name="T40" fmla="*/ 0 w 216"/>
              <a:gd name="T41" fmla="*/ 82 h 188"/>
              <a:gd name="T42" fmla="*/ 0 w 216"/>
              <a:gd name="T43" fmla="*/ 111 h 188"/>
              <a:gd name="T44" fmla="*/ 10 w 216"/>
              <a:gd name="T45" fmla="*/ 116 h 188"/>
              <a:gd name="T46" fmla="*/ 205 w 216"/>
              <a:gd name="T47" fmla="*/ 77 h 188"/>
              <a:gd name="T48" fmla="*/ 68 w 216"/>
              <a:gd name="T49" fmla="*/ 77 h 188"/>
              <a:gd name="T50" fmla="*/ 57 w 216"/>
              <a:gd name="T51" fmla="*/ 88 h 188"/>
              <a:gd name="T52" fmla="*/ 57 w 216"/>
              <a:gd name="T53" fmla="*/ 99 h 188"/>
              <a:gd name="T54" fmla="*/ 68 w 216"/>
              <a:gd name="T55" fmla="*/ 111 h 188"/>
              <a:gd name="T56" fmla="*/ 205 w 216"/>
              <a:gd name="T57" fmla="*/ 111 h 188"/>
              <a:gd name="T58" fmla="*/ 216 w 216"/>
              <a:gd name="T59" fmla="*/ 99 h 188"/>
              <a:gd name="T60" fmla="*/ 216 w 216"/>
              <a:gd name="T61" fmla="*/ 88 h 188"/>
              <a:gd name="T62" fmla="*/ 205 w 216"/>
              <a:gd name="T63" fmla="*/ 77 h 188"/>
              <a:gd name="T64" fmla="*/ 36 w 216"/>
              <a:gd name="T65" fmla="*/ 156 h 188"/>
              <a:gd name="T66" fmla="*/ 10 w 216"/>
              <a:gd name="T67" fmla="*/ 139 h 188"/>
              <a:gd name="T68" fmla="*/ 0 w 216"/>
              <a:gd name="T69" fmla="*/ 145 h 188"/>
              <a:gd name="T70" fmla="*/ 0 w 216"/>
              <a:gd name="T71" fmla="*/ 179 h 188"/>
              <a:gd name="T72" fmla="*/ 10 w 216"/>
              <a:gd name="T73" fmla="*/ 184 h 188"/>
              <a:gd name="T74" fmla="*/ 36 w 216"/>
              <a:gd name="T75" fmla="*/ 168 h 188"/>
              <a:gd name="T76" fmla="*/ 36 w 216"/>
              <a:gd name="T77" fmla="*/ 156 h 188"/>
              <a:gd name="T78" fmla="*/ 205 w 216"/>
              <a:gd name="T79" fmla="*/ 145 h 188"/>
              <a:gd name="T80" fmla="*/ 68 w 216"/>
              <a:gd name="T81" fmla="*/ 145 h 188"/>
              <a:gd name="T82" fmla="*/ 57 w 216"/>
              <a:gd name="T83" fmla="*/ 156 h 188"/>
              <a:gd name="T84" fmla="*/ 57 w 216"/>
              <a:gd name="T85" fmla="*/ 167 h 188"/>
              <a:gd name="T86" fmla="*/ 68 w 216"/>
              <a:gd name="T87" fmla="*/ 179 h 188"/>
              <a:gd name="T88" fmla="*/ 205 w 216"/>
              <a:gd name="T89" fmla="*/ 179 h 188"/>
              <a:gd name="T90" fmla="*/ 216 w 216"/>
              <a:gd name="T91" fmla="*/ 167 h 188"/>
              <a:gd name="T92" fmla="*/ 216 w 216"/>
              <a:gd name="T93" fmla="*/ 156 h 188"/>
              <a:gd name="T94" fmla="*/ 205 w 216"/>
              <a:gd name="T95" fmla="*/ 14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6" h="188">
                <a:moveTo>
                  <a:pt x="36" y="19"/>
                </a:moveTo>
                <a:cubicBezTo>
                  <a:pt x="10" y="3"/>
                  <a:pt x="10" y="3"/>
                  <a:pt x="10" y="3"/>
                </a:cubicBezTo>
                <a:cubicBezTo>
                  <a:pt x="4" y="0"/>
                  <a:pt x="0" y="2"/>
                  <a:pt x="0" y="8"/>
                </a:cubicBezTo>
                <a:cubicBezTo>
                  <a:pt x="0" y="42"/>
                  <a:pt x="0" y="42"/>
                  <a:pt x="0" y="42"/>
                </a:cubicBezTo>
                <a:cubicBezTo>
                  <a:pt x="0" y="49"/>
                  <a:pt x="4" y="51"/>
                  <a:pt x="10" y="48"/>
                </a:cubicBezTo>
                <a:cubicBezTo>
                  <a:pt x="36" y="31"/>
                  <a:pt x="36" y="31"/>
                  <a:pt x="36" y="31"/>
                </a:cubicBezTo>
                <a:cubicBezTo>
                  <a:pt x="41" y="28"/>
                  <a:pt x="41" y="23"/>
                  <a:pt x="36" y="19"/>
                </a:cubicBezTo>
                <a:moveTo>
                  <a:pt x="205" y="8"/>
                </a:moveTo>
                <a:cubicBezTo>
                  <a:pt x="68" y="8"/>
                  <a:pt x="68" y="8"/>
                  <a:pt x="68" y="8"/>
                </a:cubicBezTo>
                <a:cubicBezTo>
                  <a:pt x="62" y="8"/>
                  <a:pt x="57" y="13"/>
                  <a:pt x="57" y="20"/>
                </a:cubicBezTo>
                <a:cubicBezTo>
                  <a:pt x="57" y="31"/>
                  <a:pt x="57" y="31"/>
                  <a:pt x="57" y="31"/>
                </a:cubicBezTo>
                <a:cubicBezTo>
                  <a:pt x="57" y="37"/>
                  <a:pt x="62" y="42"/>
                  <a:pt x="68" y="42"/>
                </a:cubicBezTo>
                <a:cubicBezTo>
                  <a:pt x="205" y="42"/>
                  <a:pt x="205" y="42"/>
                  <a:pt x="205" y="42"/>
                </a:cubicBezTo>
                <a:cubicBezTo>
                  <a:pt x="211" y="42"/>
                  <a:pt x="216" y="37"/>
                  <a:pt x="216" y="31"/>
                </a:cubicBezTo>
                <a:cubicBezTo>
                  <a:pt x="216" y="20"/>
                  <a:pt x="216" y="20"/>
                  <a:pt x="216" y="20"/>
                </a:cubicBezTo>
                <a:cubicBezTo>
                  <a:pt x="216" y="13"/>
                  <a:pt x="211" y="8"/>
                  <a:pt x="205" y="8"/>
                </a:cubicBezTo>
                <a:moveTo>
                  <a:pt x="10" y="116"/>
                </a:moveTo>
                <a:cubicBezTo>
                  <a:pt x="36" y="100"/>
                  <a:pt x="36" y="100"/>
                  <a:pt x="36" y="100"/>
                </a:cubicBezTo>
                <a:cubicBezTo>
                  <a:pt x="41" y="96"/>
                  <a:pt x="41" y="91"/>
                  <a:pt x="35" y="89"/>
                </a:cubicBezTo>
                <a:cubicBezTo>
                  <a:pt x="10" y="76"/>
                  <a:pt x="10" y="76"/>
                  <a:pt x="10" y="76"/>
                </a:cubicBezTo>
                <a:cubicBezTo>
                  <a:pt x="5" y="73"/>
                  <a:pt x="0" y="76"/>
                  <a:pt x="0" y="82"/>
                </a:cubicBezTo>
                <a:cubicBezTo>
                  <a:pt x="0" y="111"/>
                  <a:pt x="0" y="111"/>
                  <a:pt x="0" y="111"/>
                </a:cubicBezTo>
                <a:cubicBezTo>
                  <a:pt x="0" y="117"/>
                  <a:pt x="4" y="119"/>
                  <a:pt x="10" y="116"/>
                </a:cubicBezTo>
                <a:moveTo>
                  <a:pt x="205" y="77"/>
                </a:moveTo>
                <a:cubicBezTo>
                  <a:pt x="68" y="77"/>
                  <a:pt x="68" y="77"/>
                  <a:pt x="68" y="77"/>
                </a:cubicBezTo>
                <a:cubicBezTo>
                  <a:pt x="62" y="77"/>
                  <a:pt x="57" y="82"/>
                  <a:pt x="57" y="88"/>
                </a:cubicBezTo>
                <a:cubicBezTo>
                  <a:pt x="57" y="99"/>
                  <a:pt x="57" y="99"/>
                  <a:pt x="57" y="99"/>
                </a:cubicBezTo>
                <a:cubicBezTo>
                  <a:pt x="57" y="106"/>
                  <a:pt x="62" y="111"/>
                  <a:pt x="68" y="111"/>
                </a:cubicBezTo>
                <a:cubicBezTo>
                  <a:pt x="205" y="111"/>
                  <a:pt x="205" y="111"/>
                  <a:pt x="205" y="111"/>
                </a:cubicBezTo>
                <a:cubicBezTo>
                  <a:pt x="211" y="111"/>
                  <a:pt x="216" y="106"/>
                  <a:pt x="216" y="99"/>
                </a:cubicBezTo>
                <a:cubicBezTo>
                  <a:pt x="216" y="88"/>
                  <a:pt x="216" y="88"/>
                  <a:pt x="216" y="88"/>
                </a:cubicBezTo>
                <a:cubicBezTo>
                  <a:pt x="216" y="82"/>
                  <a:pt x="211" y="77"/>
                  <a:pt x="205" y="77"/>
                </a:cubicBezTo>
                <a:moveTo>
                  <a:pt x="36" y="156"/>
                </a:moveTo>
                <a:cubicBezTo>
                  <a:pt x="10" y="139"/>
                  <a:pt x="10" y="139"/>
                  <a:pt x="10" y="139"/>
                </a:cubicBezTo>
                <a:cubicBezTo>
                  <a:pt x="4" y="136"/>
                  <a:pt x="0" y="138"/>
                  <a:pt x="0" y="145"/>
                </a:cubicBezTo>
                <a:cubicBezTo>
                  <a:pt x="0" y="179"/>
                  <a:pt x="0" y="179"/>
                  <a:pt x="0" y="179"/>
                </a:cubicBezTo>
                <a:cubicBezTo>
                  <a:pt x="0" y="185"/>
                  <a:pt x="4" y="188"/>
                  <a:pt x="10" y="184"/>
                </a:cubicBezTo>
                <a:cubicBezTo>
                  <a:pt x="36" y="168"/>
                  <a:pt x="36" y="168"/>
                  <a:pt x="36" y="168"/>
                </a:cubicBezTo>
                <a:cubicBezTo>
                  <a:pt x="41" y="165"/>
                  <a:pt x="41" y="159"/>
                  <a:pt x="36" y="156"/>
                </a:cubicBezTo>
                <a:moveTo>
                  <a:pt x="205" y="145"/>
                </a:moveTo>
                <a:cubicBezTo>
                  <a:pt x="68" y="145"/>
                  <a:pt x="68" y="145"/>
                  <a:pt x="68" y="145"/>
                </a:cubicBezTo>
                <a:cubicBezTo>
                  <a:pt x="62" y="145"/>
                  <a:pt x="57" y="150"/>
                  <a:pt x="57" y="156"/>
                </a:cubicBezTo>
                <a:cubicBezTo>
                  <a:pt x="57" y="167"/>
                  <a:pt x="57" y="167"/>
                  <a:pt x="57" y="167"/>
                </a:cubicBezTo>
                <a:cubicBezTo>
                  <a:pt x="57" y="174"/>
                  <a:pt x="62" y="179"/>
                  <a:pt x="68" y="179"/>
                </a:cubicBezTo>
                <a:cubicBezTo>
                  <a:pt x="205" y="179"/>
                  <a:pt x="205" y="179"/>
                  <a:pt x="205" y="179"/>
                </a:cubicBezTo>
                <a:cubicBezTo>
                  <a:pt x="211" y="179"/>
                  <a:pt x="216" y="174"/>
                  <a:pt x="216" y="167"/>
                </a:cubicBezTo>
                <a:cubicBezTo>
                  <a:pt x="216" y="156"/>
                  <a:pt x="216" y="156"/>
                  <a:pt x="216" y="156"/>
                </a:cubicBezTo>
                <a:cubicBezTo>
                  <a:pt x="216" y="150"/>
                  <a:pt x="211" y="145"/>
                  <a:pt x="205" y="145"/>
                </a:cubicBezTo>
              </a:path>
            </a:pathLst>
          </a:custGeom>
          <a:solidFill>
            <a:schemeClr val="tx1">
              <a:lumMod val="50000"/>
              <a:lumOff val="50000"/>
            </a:schemeClr>
          </a:solidFill>
          <a:ln>
            <a:noFill/>
          </a:ln>
        </p:spPr>
        <p:txBody>
          <a:bodyPr/>
          <a:lstStyle/>
          <a:p>
            <a:pPr eaLnBrk="1" fontAlgn="auto" hangingPunct="1">
              <a:spcBef>
                <a:spcPts val="0"/>
              </a:spcBef>
              <a:spcAft>
                <a:spcPts val="0"/>
              </a:spcAft>
              <a:defRPr/>
            </a:pPr>
            <a:endParaRPr lang="id-ID">
              <a:latin typeface="+mn-lt"/>
            </a:endParaRPr>
          </a:p>
        </p:txBody>
      </p:sp>
    </p:spTree>
    <p:extLst>
      <p:ext uri="{BB962C8B-B14F-4D97-AF65-F5344CB8AC3E}">
        <p14:creationId xmlns:p14="http://schemas.microsoft.com/office/powerpoint/2010/main" val="42861975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6" presetClass="entr" presetSubtype="37"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outVertical)">
                                      <p:cBhvr>
                                        <p:cTn id="41" dur="500"/>
                                        <p:tgtEl>
                                          <p:spTgt spid="4"/>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par>
                          <p:cTn id="50" fill="hold">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par>
                          <p:cTn id="58" fill="hold">
                            <p:stCondLst>
                              <p:cond delay="6000"/>
                            </p:stCondLst>
                            <p:childTnLst>
                              <p:par>
                                <p:cTn id="59" presetID="22" presetClass="entr" presetSubtype="8"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par>
                          <p:cTn id="62" fill="hold">
                            <p:stCondLst>
                              <p:cond delay="6500"/>
                            </p:stCondLst>
                            <p:childTnLst>
                              <p:par>
                                <p:cTn id="63" presetID="10" presetClass="entr" presetSubtype="0"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par>
                          <p:cTn id="66" fill="hold">
                            <p:stCondLst>
                              <p:cond delay="7000"/>
                            </p:stCondLst>
                            <p:childTnLst>
                              <p:par>
                                <p:cTn id="67" presetID="10" presetClass="entr" presetSubtype="0" fill="hold" nodeType="after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par>
                          <p:cTn id="70" fill="hold">
                            <p:stCondLst>
                              <p:cond delay="7500"/>
                            </p:stCondLst>
                            <p:childTnLst>
                              <p:par>
                                <p:cTn id="71" presetID="10" presetClass="entr" presetSubtype="0" fill="hold" grpId="0"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childTnLst>
                          </p:cTn>
                        </p:par>
                        <p:par>
                          <p:cTn id="74" fill="hold">
                            <p:stCondLst>
                              <p:cond delay="8000"/>
                            </p:stCondLst>
                            <p:childTnLst>
                              <p:par>
                                <p:cTn id="75" presetID="22" presetClass="entr" presetSubtype="8"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left)">
                                      <p:cBhvr>
                                        <p:cTn id="77" dur="500"/>
                                        <p:tgtEl>
                                          <p:spTgt spid="21"/>
                                        </p:tgtEl>
                                      </p:cBhvr>
                                    </p:animEffect>
                                  </p:childTnLst>
                                </p:cTn>
                              </p:par>
                            </p:childTnLst>
                          </p:cTn>
                        </p:par>
                        <p:par>
                          <p:cTn id="78" fill="hold">
                            <p:stCondLst>
                              <p:cond delay="8500"/>
                            </p:stCondLst>
                            <p:childTnLst>
                              <p:par>
                                <p:cTn id="79" presetID="22" presetClass="entr" presetSubtype="8" fill="hold" grpId="0" nodeType="after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left)">
                                      <p:cBhvr>
                                        <p:cTn id="81" dur="500"/>
                                        <p:tgtEl>
                                          <p:spTgt spid="22"/>
                                        </p:tgtEl>
                                      </p:cBhvr>
                                    </p:animEffect>
                                  </p:childTnLst>
                                </p:cTn>
                              </p:par>
                            </p:childTnLst>
                          </p:cTn>
                        </p:par>
                        <p:par>
                          <p:cTn id="82" fill="hold">
                            <p:stCondLst>
                              <p:cond delay="9000"/>
                            </p:stCondLst>
                            <p:childTnLst>
                              <p:par>
                                <p:cTn id="83" presetID="10" presetClass="entr" presetSubtype="0" fill="hold" grpId="0" nodeType="after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fade">
                                      <p:cBhvr>
                                        <p:cTn id="85" dur="500"/>
                                        <p:tgtEl>
                                          <p:spTgt spid="24"/>
                                        </p:tgtEl>
                                      </p:cBhvr>
                                    </p:animEffect>
                                  </p:childTnLst>
                                </p:cTn>
                              </p:par>
                            </p:childTnLst>
                          </p:cTn>
                        </p:par>
                        <p:par>
                          <p:cTn id="86" fill="hold">
                            <p:stCondLst>
                              <p:cond delay="9500"/>
                            </p:stCondLst>
                            <p:childTnLst>
                              <p:par>
                                <p:cTn id="87" presetID="10" presetClass="entr" presetSubtype="0" fill="hold" nodeType="after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500"/>
                                        <p:tgtEl>
                                          <p:spTgt spid="38"/>
                                        </p:tgtEl>
                                      </p:cBhvr>
                                    </p:animEffect>
                                  </p:childTnLst>
                                </p:cTn>
                              </p:par>
                            </p:childTnLst>
                          </p:cTn>
                        </p:par>
                        <p:par>
                          <p:cTn id="90" fill="hold">
                            <p:stCondLst>
                              <p:cond delay="10000"/>
                            </p:stCondLst>
                            <p:childTnLst>
                              <p:par>
                                <p:cTn id="91" presetID="10" presetClass="entr" presetSubtype="0" fill="hold" grpId="0"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childTnLst>
                                </p:cTn>
                              </p:par>
                            </p:childTnLst>
                          </p:cTn>
                        </p:par>
                        <p:par>
                          <p:cTn id="94" fill="hold">
                            <p:stCondLst>
                              <p:cond delay="10500"/>
                            </p:stCondLst>
                            <p:childTnLst>
                              <p:par>
                                <p:cTn id="95" presetID="22" presetClass="entr" presetSubtype="8" fill="hold" grpId="0"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wipe(left)">
                                      <p:cBhvr>
                                        <p:cTn id="97" dur="500"/>
                                        <p:tgtEl>
                                          <p:spTgt spid="25"/>
                                        </p:tgtEl>
                                      </p:cBhvr>
                                    </p:animEffect>
                                  </p:childTnLst>
                                </p:cTn>
                              </p:par>
                            </p:childTnLst>
                          </p:cTn>
                        </p:par>
                        <p:par>
                          <p:cTn id="98" fill="hold">
                            <p:stCondLst>
                              <p:cond delay="11000"/>
                            </p:stCondLst>
                            <p:childTnLst>
                              <p:par>
                                <p:cTn id="99" presetID="22" presetClass="entr" presetSubtype="8" fill="hold" grpId="0" nodeType="after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wipe(left)">
                                      <p:cBhvr>
                                        <p:cTn id="101" dur="500"/>
                                        <p:tgtEl>
                                          <p:spTgt spid="26"/>
                                        </p:tgtEl>
                                      </p:cBhvr>
                                    </p:animEffect>
                                  </p:childTnLst>
                                </p:cTn>
                              </p:par>
                            </p:childTnLst>
                          </p:cTn>
                        </p:par>
                        <p:par>
                          <p:cTn id="102" fill="hold">
                            <p:stCondLst>
                              <p:cond delay="11500"/>
                            </p:stCondLst>
                            <p:childTnLst>
                              <p:par>
                                <p:cTn id="103" presetID="10" presetClass="entr" presetSubtype="0" fill="hold" grpId="0" nodeType="after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500"/>
                                        <p:tgtEl>
                                          <p:spTgt spid="28"/>
                                        </p:tgtEl>
                                      </p:cBhvr>
                                    </p:animEffect>
                                  </p:childTnLst>
                                </p:cTn>
                              </p:par>
                            </p:childTnLst>
                          </p:cTn>
                        </p:par>
                        <p:par>
                          <p:cTn id="106" fill="hold">
                            <p:stCondLst>
                              <p:cond delay="12000"/>
                            </p:stCondLst>
                            <p:childTnLst>
                              <p:par>
                                <p:cTn id="107" presetID="10" presetClass="entr" presetSubtype="0" fill="hold" nodeType="after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fade">
                                      <p:cBhvr>
                                        <p:cTn id="109" dur="500"/>
                                        <p:tgtEl>
                                          <p:spTgt spid="41"/>
                                        </p:tgtEl>
                                      </p:cBhvr>
                                    </p:animEffect>
                                  </p:childTnLst>
                                </p:cTn>
                              </p:par>
                            </p:childTnLst>
                          </p:cTn>
                        </p:par>
                        <p:par>
                          <p:cTn id="110" fill="hold">
                            <p:stCondLst>
                              <p:cond delay="12500"/>
                            </p:stCondLst>
                            <p:childTnLst>
                              <p:par>
                                <p:cTn id="111" presetID="10" presetClass="entr" presetSubtype="0" fill="hold" grpId="0" nodeType="after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fade">
                                      <p:cBhvr>
                                        <p:cTn id="113" dur="500"/>
                                        <p:tgtEl>
                                          <p:spTgt spid="31"/>
                                        </p:tgtEl>
                                      </p:cBhvr>
                                    </p:animEffect>
                                  </p:childTnLst>
                                </p:cTn>
                              </p:par>
                            </p:childTnLst>
                          </p:cTn>
                        </p:par>
                        <p:par>
                          <p:cTn id="114" fill="hold">
                            <p:stCondLst>
                              <p:cond delay="13000"/>
                            </p:stCondLst>
                            <p:childTnLst>
                              <p:par>
                                <p:cTn id="115" presetID="22" presetClass="entr" presetSubtype="8" fill="hold" grpId="0" nodeType="after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left)">
                                      <p:cBhvr>
                                        <p:cTn id="117" dur="500"/>
                                        <p:tgtEl>
                                          <p:spTgt spid="29"/>
                                        </p:tgtEl>
                                      </p:cBhvr>
                                    </p:animEffect>
                                  </p:childTnLst>
                                </p:cTn>
                              </p:par>
                            </p:childTnLst>
                          </p:cTn>
                        </p:par>
                        <p:par>
                          <p:cTn id="118" fill="hold">
                            <p:stCondLst>
                              <p:cond delay="13500"/>
                            </p:stCondLst>
                            <p:childTnLst>
                              <p:par>
                                <p:cTn id="119" presetID="22" presetClass="entr" presetSubtype="8" fill="hold" grpId="0" nodeType="after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wipe(left)">
                                      <p:cBhvr>
                                        <p:cTn id="121" dur="500"/>
                                        <p:tgtEl>
                                          <p:spTgt spid="30"/>
                                        </p:tgtEl>
                                      </p:cBhvr>
                                    </p:animEffect>
                                  </p:childTnLst>
                                </p:cTn>
                              </p:par>
                            </p:childTnLst>
                          </p:cTn>
                        </p:par>
                        <p:par>
                          <p:cTn id="122" fill="hold">
                            <p:stCondLst>
                              <p:cond delay="14000"/>
                            </p:stCondLst>
                            <p:childTnLst>
                              <p:par>
                                <p:cTn id="123" presetID="10" presetClass="entr" presetSubtype="0" fill="hold" grpId="0" nodeType="after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fade">
                                      <p:cBhvr>
                                        <p:cTn id="1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4" grpId="0" animBg="1"/>
      <p:bldP spid="16" grpId="0" animBg="1"/>
      <p:bldP spid="17" grpId="0" animBg="1"/>
      <p:bldP spid="19" grpId="0"/>
      <p:bldP spid="20" grpId="0"/>
      <p:bldP spid="21" grpId="0" animBg="1"/>
      <p:bldP spid="22" grpId="0" animBg="1"/>
      <p:bldP spid="23" grpId="0"/>
      <p:bldP spid="24" grpId="0"/>
      <p:bldP spid="25" grpId="0" animBg="1"/>
      <p:bldP spid="26" grpId="0" animBg="1"/>
      <p:bldP spid="27" grpId="0"/>
      <p:bldP spid="28" grpId="0"/>
      <p:bldP spid="29" grpId="0" animBg="1"/>
      <p:bldP spid="30" grpId="0" animBg="1"/>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a:spLocks/>
          </p:cNvSpPr>
          <p:nvPr/>
        </p:nvSpPr>
        <p:spPr bwMode="auto">
          <a:xfrm>
            <a:off x="1004601" y="1655253"/>
            <a:ext cx="1635089" cy="1457879"/>
          </a:xfrm>
          <a:custGeom>
            <a:avLst/>
            <a:gdLst>
              <a:gd name="T0" fmla="*/ 282 w 3216"/>
              <a:gd name="T1" fmla="*/ 0 h 2855"/>
              <a:gd name="T2" fmla="*/ 2934 w 3216"/>
              <a:gd name="T3" fmla="*/ 0 h 2855"/>
              <a:gd name="T4" fmla="*/ 3216 w 3216"/>
              <a:gd name="T5" fmla="*/ 282 h 2855"/>
              <a:gd name="T6" fmla="*/ 3216 w 3216"/>
              <a:gd name="T7" fmla="*/ 2006 h 2855"/>
              <a:gd name="T8" fmla="*/ 3043 w 3216"/>
              <a:gd name="T9" fmla="*/ 2266 h 2855"/>
              <a:gd name="T10" fmla="*/ 1717 w 3216"/>
              <a:gd name="T11" fmla="*/ 2825 h 2855"/>
              <a:gd name="T12" fmla="*/ 1498 w 3216"/>
              <a:gd name="T13" fmla="*/ 2825 h 2855"/>
              <a:gd name="T14" fmla="*/ 173 w 3216"/>
              <a:gd name="T15" fmla="*/ 2266 h 2855"/>
              <a:gd name="T16" fmla="*/ 0 w 3216"/>
              <a:gd name="T17" fmla="*/ 2006 h 2855"/>
              <a:gd name="T18" fmla="*/ 0 w 3216"/>
              <a:gd name="T19" fmla="*/ 282 h 2855"/>
              <a:gd name="T20" fmla="*/ 282 w 3216"/>
              <a:gd name="T21" fmla="*/ 0 h 2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16" h="2855">
                <a:moveTo>
                  <a:pt x="282" y="0"/>
                </a:moveTo>
                <a:lnTo>
                  <a:pt x="2934" y="0"/>
                </a:lnTo>
                <a:cubicBezTo>
                  <a:pt x="3089" y="0"/>
                  <a:pt x="3216" y="127"/>
                  <a:pt x="3216" y="282"/>
                </a:cubicBezTo>
                <a:lnTo>
                  <a:pt x="3216" y="2006"/>
                </a:lnTo>
                <a:cubicBezTo>
                  <a:pt x="3216" y="2122"/>
                  <a:pt x="3150" y="2221"/>
                  <a:pt x="3043" y="2266"/>
                </a:cubicBezTo>
                <a:lnTo>
                  <a:pt x="1717" y="2825"/>
                </a:lnTo>
                <a:cubicBezTo>
                  <a:pt x="1645" y="2855"/>
                  <a:pt x="1571" y="2855"/>
                  <a:pt x="1498" y="2825"/>
                </a:cubicBezTo>
                <a:lnTo>
                  <a:pt x="173" y="2266"/>
                </a:lnTo>
                <a:cubicBezTo>
                  <a:pt x="66" y="2221"/>
                  <a:pt x="0" y="2122"/>
                  <a:pt x="0" y="2006"/>
                </a:cubicBezTo>
                <a:lnTo>
                  <a:pt x="0" y="282"/>
                </a:lnTo>
                <a:cubicBezTo>
                  <a:pt x="0" y="127"/>
                  <a:pt x="127" y="0"/>
                  <a:pt x="282" y="0"/>
                </a:cubicBezTo>
                <a:close/>
              </a:path>
            </a:pathLst>
          </a:custGeom>
          <a:solidFill>
            <a:schemeClr val="accent1"/>
          </a:solidFill>
          <a:ln w="19050">
            <a:gradFill flip="none" rotWithShape="1">
              <a:gsLst>
                <a:gs pos="0">
                  <a:schemeClr val="bg1">
                    <a:lumMod val="7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lt1"/>
              </a:solidFill>
            </a:endParaRPr>
          </a:p>
        </p:txBody>
      </p:sp>
      <p:sp>
        <p:nvSpPr>
          <p:cNvPr id="5" name="Freeform 6"/>
          <p:cNvSpPr>
            <a:spLocks/>
          </p:cNvSpPr>
          <p:nvPr/>
        </p:nvSpPr>
        <p:spPr bwMode="auto">
          <a:xfrm>
            <a:off x="1284453" y="1469726"/>
            <a:ext cx="1076957" cy="470233"/>
          </a:xfrm>
          <a:custGeom>
            <a:avLst/>
            <a:gdLst>
              <a:gd name="T0" fmla="*/ 106 w 2118"/>
              <a:gd name="T1" fmla="*/ 0 h 920"/>
              <a:gd name="T2" fmla="*/ 2012 w 2118"/>
              <a:gd name="T3" fmla="*/ 0 h 920"/>
              <a:gd name="T4" fmla="*/ 2118 w 2118"/>
              <a:gd name="T5" fmla="*/ 106 h 920"/>
              <a:gd name="T6" fmla="*/ 2118 w 2118"/>
              <a:gd name="T7" fmla="*/ 410 h 920"/>
              <a:gd name="T8" fmla="*/ 2053 w 2118"/>
              <a:gd name="T9" fmla="*/ 507 h 920"/>
              <a:gd name="T10" fmla="*/ 1100 w 2118"/>
              <a:gd name="T11" fmla="*/ 909 h 920"/>
              <a:gd name="T12" fmla="*/ 1018 w 2118"/>
              <a:gd name="T13" fmla="*/ 909 h 920"/>
              <a:gd name="T14" fmla="*/ 65 w 2118"/>
              <a:gd name="T15" fmla="*/ 507 h 920"/>
              <a:gd name="T16" fmla="*/ 0 w 2118"/>
              <a:gd name="T17" fmla="*/ 410 h 920"/>
              <a:gd name="T18" fmla="*/ 0 w 2118"/>
              <a:gd name="T19" fmla="*/ 106 h 920"/>
              <a:gd name="T20" fmla="*/ 106 w 2118"/>
              <a:gd name="T21"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8" h="920">
                <a:moveTo>
                  <a:pt x="106" y="0"/>
                </a:moveTo>
                <a:lnTo>
                  <a:pt x="2012" y="0"/>
                </a:lnTo>
                <a:cubicBezTo>
                  <a:pt x="2070" y="0"/>
                  <a:pt x="2118" y="48"/>
                  <a:pt x="2118" y="106"/>
                </a:cubicBezTo>
                <a:lnTo>
                  <a:pt x="2118" y="410"/>
                </a:lnTo>
                <a:cubicBezTo>
                  <a:pt x="2118" y="453"/>
                  <a:pt x="2093" y="490"/>
                  <a:pt x="2053" y="507"/>
                </a:cubicBezTo>
                <a:lnTo>
                  <a:pt x="1100" y="909"/>
                </a:lnTo>
                <a:cubicBezTo>
                  <a:pt x="1073" y="920"/>
                  <a:pt x="1045" y="920"/>
                  <a:pt x="1018" y="909"/>
                </a:cubicBezTo>
                <a:lnTo>
                  <a:pt x="65" y="507"/>
                </a:lnTo>
                <a:cubicBezTo>
                  <a:pt x="25" y="490"/>
                  <a:pt x="0" y="453"/>
                  <a:pt x="0" y="410"/>
                </a:cubicBezTo>
                <a:lnTo>
                  <a:pt x="0" y="106"/>
                </a:lnTo>
                <a:cubicBezTo>
                  <a:pt x="0" y="48"/>
                  <a:pt x="48" y="0"/>
                  <a:pt x="106" y="0"/>
                </a:cubicBezTo>
                <a:close/>
              </a:path>
            </a:pathLst>
          </a:custGeom>
          <a:solidFill>
            <a:schemeClr val="accent1"/>
          </a:solidFill>
          <a:ln w="31750">
            <a:gradFill flip="none" rotWithShape="1">
              <a:gsLst>
                <a:gs pos="0">
                  <a:schemeClr val="bg1"/>
                </a:gs>
                <a:gs pos="100000">
                  <a:schemeClr val="bg1">
                    <a:lumMod val="75000"/>
                  </a:schemeClr>
                </a:gs>
              </a:gsLst>
              <a:lin ang="54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lt1"/>
              </a:solidFill>
            </a:endParaRPr>
          </a:p>
        </p:txBody>
      </p:sp>
      <p:sp>
        <p:nvSpPr>
          <p:cNvPr id="6" name="Freeform 5"/>
          <p:cNvSpPr>
            <a:spLocks/>
          </p:cNvSpPr>
          <p:nvPr/>
        </p:nvSpPr>
        <p:spPr bwMode="auto">
          <a:xfrm>
            <a:off x="2837838" y="1655253"/>
            <a:ext cx="1635089" cy="1457879"/>
          </a:xfrm>
          <a:custGeom>
            <a:avLst/>
            <a:gdLst>
              <a:gd name="T0" fmla="*/ 282 w 3216"/>
              <a:gd name="T1" fmla="*/ 0 h 2855"/>
              <a:gd name="T2" fmla="*/ 2934 w 3216"/>
              <a:gd name="T3" fmla="*/ 0 h 2855"/>
              <a:gd name="T4" fmla="*/ 3216 w 3216"/>
              <a:gd name="T5" fmla="*/ 282 h 2855"/>
              <a:gd name="T6" fmla="*/ 3216 w 3216"/>
              <a:gd name="T7" fmla="*/ 2006 h 2855"/>
              <a:gd name="T8" fmla="*/ 3043 w 3216"/>
              <a:gd name="T9" fmla="*/ 2266 h 2855"/>
              <a:gd name="T10" fmla="*/ 1717 w 3216"/>
              <a:gd name="T11" fmla="*/ 2825 h 2855"/>
              <a:gd name="T12" fmla="*/ 1498 w 3216"/>
              <a:gd name="T13" fmla="*/ 2825 h 2855"/>
              <a:gd name="T14" fmla="*/ 173 w 3216"/>
              <a:gd name="T15" fmla="*/ 2266 h 2855"/>
              <a:gd name="T16" fmla="*/ 0 w 3216"/>
              <a:gd name="T17" fmla="*/ 2006 h 2855"/>
              <a:gd name="T18" fmla="*/ 0 w 3216"/>
              <a:gd name="T19" fmla="*/ 282 h 2855"/>
              <a:gd name="T20" fmla="*/ 282 w 3216"/>
              <a:gd name="T21" fmla="*/ 0 h 2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16" h="2855">
                <a:moveTo>
                  <a:pt x="282" y="0"/>
                </a:moveTo>
                <a:lnTo>
                  <a:pt x="2934" y="0"/>
                </a:lnTo>
                <a:cubicBezTo>
                  <a:pt x="3089" y="0"/>
                  <a:pt x="3216" y="127"/>
                  <a:pt x="3216" y="282"/>
                </a:cubicBezTo>
                <a:lnTo>
                  <a:pt x="3216" y="2006"/>
                </a:lnTo>
                <a:cubicBezTo>
                  <a:pt x="3216" y="2122"/>
                  <a:pt x="3150" y="2221"/>
                  <a:pt x="3043" y="2266"/>
                </a:cubicBezTo>
                <a:lnTo>
                  <a:pt x="1717" y="2825"/>
                </a:lnTo>
                <a:cubicBezTo>
                  <a:pt x="1645" y="2855"/>
                  <a:pt x="1571" y="2855"/>
                  <a:pt x="1498" y="2825"/>
                </a:cubicBezTo>
                <a:lnTo>
                  <a:pt x="173" y="2266"/>
                </a:lnTo>
                <a:cubicBezTo>
                  <a:pt x="66" y="2221"/>
                  <a:pt x="0" y="2122"/>
                  <a:pt x="0" y="2006"/>
                </a:cubicBezTo>
                <a:lnTo>
                  <a:pt x="0" y="282"/>
                </a:lnTo>
                <a:cubicBezTo>
                  <a:pt x="0" y="127"/>
                  <a:pt x="127" y="0"/>
                  <a:pt x="282" y="0"/>
                </a:cubicBezTo>
                <a:close/>
              </a:path>
            </a:pathLst>
          </a:custGeom>
          <a:solidFill>
            <a:schemeClr val="accent2"/>
          </a:solidFill>
          <a:ln w="19050">
            <a:gradFill flip="none" rotWithShape="1">
              <a:gsLst>
                <a:gs pos="0">
                  <a:schemeClr val="bg1">
                    <a:lumMod val="7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lt1"/>
              </a:solidFill>
            </a:endParaRPr>
          </a:p>
        </p:txBody>
      </p:sp>
      <p:sp>
        <p:nvSpPr>
          <p:cNvPr id="7" name="Freeform 6"/>
          <p:cNvSpPr>
            <a:spLocks/>
          </p:cNvSpPr>
          <p:nvPr/>
        </p:nvSpPr>
        <p:spPr bwMode="auto">
          <a:xfrm>
            <a:off x="3117691" y="1469726"/>
            <a:ext cx="1076957" cy="470233"/>
          </a:xfrm>
          <a:custGeom>
            <a:avLst/>
            <a:gdLst>
              <a:gd name="T0" fmla="*/ 106 w 2118"/>
              <a:gd name="T1" fmla="*/ 0 h 920"/>
              <a:gd name="T2" fmla="*/ 2012 w 2118"/>
              <a:gd name="T3" fmla="*/ 0 h 920"/>
              <a:gd name="T4" fmla="*/ 2118 w 2118"/>
              <a:gd name="T5" fmla="*/ 106 h 920"/>
              <a:gd name="T6" fmla="*/ 2118 w 2118"/>
              <a:gd name="T7" fmla="*/ 410 h 920"/>
              <a:gd name="T8" fmla="*/ 2053 w 2118"/>
              <a:gd name="T9" fmla="*/ 507 h 920"/>
              <a:gd name="T10" fmla="*/ 1100 w 2118"/>
              <a:gd name="T11" fmla="*/ 909 h 920"/>
              <a:gd name="T12" fmla="*/ 1018 w 2118"/>
              <a:gd name="T13" fmla="*/ 909 h 920"/>
              <a:gd name="T14" fmla="*/ 65 w 2118"/>
              <a:gd name="T15" fmla="*/ 507 h 920"/>
              <a:gd name="T16" fmla="*/ 0 w 2118"/>
              <a:gd name="T17" fmla="*/ 410 h 920"/>
              <a:gd name="T18" fmla="*/ 0 w 2118"/>
              <a:gd name="T19" fmla="*/ 106 h 920"/>
              <a:gd name="T20" fmla="*/ 106 w 2118"/>
              <a:gd name="T21"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8" h="920">
                <a:moveTo>
                  <a:pt x="106" y="0"/>
                </a:moveTo>
                <a:lnTo>
                  <a:pt x="2012" y="0"/>
                </a:lnTo>
                <a:cubicBezTo>
                  <a:pt x="2070" y="0"/>
                  <a:pt x="2118" y="48"/>
                  <a:pt x="2118" y="106"/>
                </a:cubicBezTo>
                <a:lnTo>
                  <a:pt x="2118" y="410"/>
                </a:lnTo>
                <a:cubicBezTo>
                  <a:pt x="2118" y="453"/>
                  <a:pt x="2093" y="490"/>
                  <a:pt x="2053" y="507"/>
                </a:cubicBezTo>
                <a:lnTo>
                  <a:pt x="1100" y="909"/>
                </a:lnTo>
                <a:cubicBezTo>
                  <a:pt x="1073" y="920"/>
                  <a:pt x="1045" y="920"/>
                  <a:pt x="1018" y="909"/>
                </a:cubicBezTo>
                <a:lnTo>
                  <a:pt x="65" y="507"/>
                </a:lnTo>
                <a:cubicBezTo>
                  <a:pt x="25" y="490"/>
                  <a:pt x="0" y="453"/>
                  <a:pt x="0" y="410"/>
                </a:cubicBezTo>
                <a:lnTo>
                  <a:pt x="0" y="106"/>
                </a:lnTo>
                <a:cubicBezTo>
                  <a:pt x="0" y="48"/>
                  <a:pt x="48" y="0"/>
                  <a:pt x="106" y="0"/>
                </a:cubicBezTo>
                <a:close/>
              </a:path>
            </a:pathLst>
          </a:custGeom>
          <a:solidFill>
            <a:schemeClr val="accent2"/>
          </a:solidFill>
          <a:ln w="31750">
            <a:gradFill flip="none" rotWithShape="1">
              <a:gsLst>
                <a:gs pos="0">
                  <a:schemeClr val="bg1"/>
                </a:gs>
                <a:gs pos="100000">
                  <a:schemeClr val="bg1">
                    <a:lumMod val="75000"/>
                  </a:schemeClr>
                </a:gs>
              </a:gsLst>
              <a:lin ang="54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8" name="Freeform 5"/>
          <p:cNvSpPr>
            <a:spLocks/>
          </p:cNvSpPr>
          <p:nvPr/>
        </p:nvSpPr>
        <p:spPr bwMode="auto">
          <a:xfrm>
            <a:off x="4671075" y="1655253"/>
            <a:ext cx="1635089" cy="1457879"/>
          </a:xfrm>
          <a:custGeom>
            <a:avLst/>
            <a:gdLst>
              <a:gd name="T0" fmla="*/ 282 w 3216"/>
              <a:gd name="T1" fmla="*/ 0 h 2855"/>
              <a:gd name="T2" fmla="*/ 2934 w 3216"/>
              <a:gd name="T3" fmla="*/ 0 h 2855"/>
              <a:gd name="T4" fmla="*/ 3216 w 3216"/>
              <a:gd name="T5" fmla="*/ 282 h 2855"/>
              <a:gd name="T6" fmla="*/ 3216 w 3216"/>
              <a:gd name="T7" fmla="*/ 2006 h 2855"/>
              <a:gd name="T8" fmla="*/ 3043 w 3216"/>
              <a:gd name="T9" fmla="*/ 2266 h 2855"/>
              <a:gd name="T10" fmla="*/ 1717 w 3216"/>
              <a:gd name="T11" fmla="*/ 2825 h 2855"/>
              <a:gd name="T12" fmla="*/ 1498 w 3216"/>
              <a:gd name="T13" fmla="*/ 2825 h 2855"/>
              <a:gd name="T14" fmla="*/ 173 w 3216"/>
              <a:gd name="T15" fmla="*/ 2266 h 2855"/>
              <a:gd name="T16" fmla="*/ 0 w 3216"/>
              <a:gd name="T17" fmla="*/ 2006 h 2855"/>
              <a:gd name="T18" fmla="*/ 0 w 3216"/>
              <a:gd name="T19" fmla="*/ 282 h 2855"/>
              <a:gd name="T20" fmla="*/ 282 w 3216"/>
              <a:gd name="T21" fmla="*/ 0 h 2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16" h="2855">
                <a:moveTo>
                  <a:pt x="282" y="0"/>
                </a:moveTo>
                <a:lnTo>
                  <a:pt x="2934" y="0"/>
                </a:lnTo>
                <a:cubicBezTo>
                  <a:pt x="3089" y="0"/>
                  <a:pt x="3216" y="127"/>
                  <a:pt x="3216" y="282"/>
                </a:cubicBezTo>
                <a:lnTo>
                  <a:pt x="3216" y="2006"/>
                </a:lnTo>
                <a:cubicBezTo>
                  <a:pt x="3216" y="2122"/>
                  <a:pt x="3150" y="2221"/>
                  <a:pt x="3043" y="2266"/>
                </a:cubicBezTo>
                <a:lnTo>
                  <a:pt x="1717" y="2825"/>
                </a:lnTo>
                <a:cubicBezTo>
                  <a:pt x="1645" y="2855"/>
                  <a:pt x="1571" y="2855"/>
                  <a:pt x="1498" y="2825"/>
                </a:cubicBezTo>
                <a:lnTo>
                  <a:pt x="173" y="2266"/>
                </a:lnTo>
                <a:cubicBezTo>
                  <a:pt x="66" y="2221"/>
                  <a:pt x="0" y="2122"/>
                  <a:pt x="0" y="2006"/>
                </a:cubicBezTo>
                <a:lnTo>
                  <a:pt x="0" y="282"/>
                </a:lnTo>
                <a:cubicBezTo>
                  <a:pt x="0" y="127"/>
                  <a:pt x="127" y="0"/>
                  <a:pt x="282" y="0"/>
                </a:cubicBezTo>
                <a:close/>
              </a:path>
            </a:pathLst>
          </a:custGeom>
          <a:solidFill>
            <a:schemeClr val="accent3"/>
          </a:solidFill>
          <a:ln w="19050">
            <a:gradFill flip="none" rotWithShape="1">
              <a:gsLst>
                <a:gs pos="0">
                  <a:schemeClr val="bg1">
                    <a:lumMod val="7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lt1"/>
              </a:solidFill>
            </a:endParaRPr>
          </a:p>
        </p:txBody>
      </p:sp>
      <p:sp>
        <p:nvSpPr>
          <p:cNvPr id="9" name="Freeform 6"/>
          <p:cNvSpPr>
            <a:spLocks/>
          </p:cNvSpPr>
          <p:nvPr/>
        </p:nvSpPr>
        <p:spPr bwMode="auto">
          <a:xfrm>
            <a:off x="4950926" y="1469726"/>
            <a:ext cx="1076957" cy="470233"/>
          </a:xfrm>
          <a:custGeom>
            <a:avLst/>
            <a:gdLst>
              <a:gd name="T0" fmla="*/ 106 w 2118"/>
              <a:gd name="T1" fmla="*/ 0 h 920"/>
              <a:gd name="T2" fmla="*/ 2012 w 2118"/>
              <a:gd name="T3" fmla="*/ 0 h 920"/>
              <a:gd name="T4" fmla="*/ 2118 w 2118"/>
              <a:gd name="T5" fmla="*/ 106 h 920"/>
              <a:gd name="T6" fmla="*/ 2118 w 2118"/>
              <a:gd name="T7" fmla="*/ 410 h 920"/>
              <a:gd name="T8" fmla="*/ 2053 w 2118"/>
              <a:gd name="T9" fmla="*/ 507 h 920"/>
              <a:gd name="T10" fmla="*/ 1100 w 2118"/>
              <a:gd name="T11" fmla="*/ 909 h 920"/>
              <a:gd name="T12" fmla="*/ 1018 w 2118"/>
              <a:gd name="T13" fmla="*/ 909 h 920"/>
              <a:gd name="T14" fmla="*/ 65 w 2118"/>
              <a:gd name="T15" fmla="*/ 507 h 920"/>
              <a:gd name="T16" fmla="*/ 0 w 2118"/>
              <a:gd name="T17" fmla="*/ 410 h 920"/>
              <a:gd name="T18" fmla="*/ 0 w 2118"/>
              <a:gd name="T19" fmla="*/ 106 h 920"/>
              <a:gd name="T20" fmla="*/ 106 w 2118"/>
              <a:gd name="T21"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8" h="920">
                <a:moveTo>
                  <a:pt x="106" y="0"/>
                </a:moveTo>
                <a:lnTo>
                  <a:pt x="2012" y="0"/>
                </a:lnTo>
                <a:cubicBezTo>
                  <a:pt x="2070" y="0"/>
                  <a:pt x="2118" y="48"/>
                  <a:pt x="2118" y="106"/>
                </a:cubicBezTo>
                <a:lnTo>
                  <a:pt x="2118" y="410"/>
                </a:lnTo>
                <a:cubicBezTo>
                  <a:pt x="2118" y="453"/>
                  <a:pt x="2093" y="490"/>
                  <a:pt x="2053" y="507"/>
                </a:cubicBezTo>
                <a:lnTo>
                  <a:pt x="1100" y="909"/>
                </a:lnTo>
                <a:cubicBezTo>
                  <a:pt x="1073" y="920"/>
                  <a:pt x="1045" y="920"/>
                  <a:pt x="1018" y="909"/>
                </a:cubicBezTo>
                <a:lnTo>
                  <a:pt x="65" y="507"/>
                </a:lnTo>
                <a:cubicBezTo>
                  <a:pt x="25" y="490"/>
                  <a:pt x="0" y="453"/>
                  <a:pt x="0" y="410"/>
                </a:cubicBezTo>
                <a:lnTo>
                  <a:pt x="0" y="106"/>
                </a:lnTo>
                <a:cubicBezTo>
                  <a:pt x="0" y="48"/>
                  <a:pt x="48" y="0"/>
                  <a:pt x="106" y="0"/>
                </a:cubicBezTo>
                <a:close/>
              </a:path>
            </a:pathLst>
          </a:custGeom>
          <a:solidFill>
            <a:schemeClr val="accent3"/>
          </a:solidFill>
          <a:ln w="31750">
            <a:gradFill flip="none" rotWithShape="1">
              <a:gsLst>
                <a:gs pos="0">
                  <a:schemeClr val="bg1"/>
                </a:gs>
                <a:gs pos="100000">
                  <a:schemeClr val="bg1">
                    <a:lumMod val="75000"/>
                  </a:schemeClr>
                </a:gs>
              </a:gsLst>
              <a:lin ang="54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lt1"/>
              </a:solidFill>
            </a:endParaRPr>
          </a:p>
        </p:txBody>
      </p:sp>
      <p:sp>
        <p:nvSpPr>
          <p:cNvPr id="10" name="Freeform 5"/>
          <p:cNvSpPr>
            <a:spLocks/>
          </p:cNvSpPr>
          <p:nvPr/>
        </p:nvSpPr>
        <p:spPr bwMode="auto">
          <a:xfrm>
            <a:off x="6504311" y="1655253"/>
            <a:ext cx="1635089" cy="1457879"/>
          </a:xfrm>
          <a:custGeom>
            <a:avLst/>
            <a:gdLst>
              <a:gd name="T0" fmla="*/ 282 w 3216"/>
              <a:gd name="T1" fmla="*/ 0 h 2855"/>
              <a:gd name="T2" fmla="*/ 2934 w 3216"/>
              <a:gd name="T3" fmla="*/ 0 h 2855"/>
              <a:gd name="T4" fmla="*/ 3216 w 3216"/>
              <a:gd name="T5" fmla="*/ 282 h 2855"/>
              <a:gd name="T6" fmla="*/ 3216 w 3216"/>
              <a:gd name="T7" fmla="*/ 2006 h 2855"/>
              <a:gd name="T8" fmla="*/ 3043 w 3216"/>
              <a:gd name="T9" fmla="*/ 2266 h 2855"/>
              <a:gd name="T10" fmla="*/ 1717 w 3216"/>
              <a:gd name="T11" fmla="*/ 2825 h 2855"/>
              <a:gd name="T12" fmla="*/ 1498 w 3216"/>
              <a:gd name="T13" fmla="*/ 2825 h 2855"/>
              <a:gd name="T14" fmla="*/ 173 w 3216"/>
              <a:gd name="T15" fmla="*/ 2266 h 2855"/>
              <a:gd name="T16" fmla="*/ 0 w 3216"/>
              <a:gd name="T17" fmla="*/ 2006 h 2855"/>
              <a:gd name="T18" fmla="*/ 0 w 3216"/>
              <a:gd name="T19" fmla="*/ 282 h 2855"/>
              <a:gd name="T20" fmla="*/ 282 w 3216"/>
              <a:gd name="T21" fmla="*/ 0 h 2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16" h="2855">
                <a:moveTo>
                  <a:pt x="282" y="0"/>
                </a:moveTo>
                <a:lnTo>
                  <a:pt x="2934" y="0"/>
                </a:lnTo>
                <a:cubicBezTo>
                  <a:pt x="3089" y="0"/>
                  <a:pt x="3216" y="127"/>
                  <a:pt x="3216" y="282"/>
                </a:cubicBezTo>
                <a:lnTo>
                  <a:pt x="3216" y="2006"/>
                </a:lnTo>
                <a:cubicBezTo>
                  <a:pt x="3216" y="2122"/>
                  <a:pt x="3150" y="2221"/>
                  <a:pt x="3043" y="2266"/>
                </a:cubicBezTo>
                <a:lnTo>
                  <a:pt x="1717" y="2825"/>
                </a:lnTo>
                <a:cubicBezTo>
                  <a:pt x="1645" y="2855"/>
                  <a:pt x="1571" y="2855"/>
                  <a:pt x="1498" y="2825"/>
                </a:cubicBezTo>
                <a:lnTo>
                  <a:pt x="173" y="2266"/>
                </a:lnTo>
                <a:cubicBezTo>
                  <a:pt x="66" y="2221"/>
                  <a:pt x="0" y="2122"/>
                  <a:pt x="0" y="2006"/>
                </a:cubicBezTo>
                <a:lnTo>
                  <a:pt x="0" y="282"/>
                </a:lnTo>
                <a:cubicBezTo>
                  <a:pt x="0" y="127"/>
                  <a:pt x="127" y="0"/>
                  <a:pt x="282" y="0"/>
                </a:cubicBezTo>
                <a:close/>
              </a:path>
            </a:pathLst>
          </a:custGeom>
          <a:solidFill>
            <a:schemeClr val="accent4"/>
          </a:solidFill>
          <a:ln w="19050">
            <a:gradFill flip="none" rotWithShape="1">
              <a:gsLst>
                <a:gs pos="0">
                  <a:schemeClr val="bg1">
                    <a:lumMod val="7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lt1"/>
              </a:solidFill>
            </a:endParaRPr>
          </a:p>
        </p:txBody>
      </p:sp>
      <p:sp>
        <p:nvSpPr>
          <p:cNvPr id="11" name="Freeform 6"/>
          <p:cNvSpPr>
            <a:spLocks/>
          </p:cNvSpPr>
          <p:nvPr/>
        </p:nvSpPr>
        <p:spPr bwMode="auto">
          <a:xfrm>
            <a:off x="6784164" y="1469726"/>
            <a:ext cx="1076957" cy="470233"/>
          </a:xfrm>
          <a:custGeom>
            <a:avLst/>
            <a:gdLst>
              <a:gd name="T0" fmla="*/ 106 w 2118"/>
              <a:gd name="T1" fmla="*/ 0 h 920"/>
              <a:gd name="T2" fmla="*/ 2012 w 2118"/>
              <a:gd name="T3" fmla="*/ 0 h 920"/>
              <a:gd name="T4" fmla="*/ 2118 w 2118"/>
              <a:gd name="T5" fmla="*/ 106 h 920"/>
              <a:gd name="T6" fmla="*/ 2118 w 2118"/>
              <a:gd name="T7" fmla="*/ 410 h 920"/>
              <a:gd name="T8" fmla="*/ 2053 w 2118"/>
              <a:gd name="T9" fmla="*/ 507 h 920"/>
              <a:gd name="T10" fmla="*/ 1100 w 2118"/>
              <a:gd name="T11" fmla="*/ 909 h 920"/>
              <a:gd name="T12" fmla="*/ 1018 w 2118"/>
              <a:gd name="T13" fmla="*/ 909 h 920"/>
              <a:gd name="T14" fmla="*/ 65 w 2118"/>
              <a:gd name="T15" fmla="*/ 507 h 920"/>
              <a:gd name="T16" fmla="*/ 0 w 2118"/>
              <a:gd name="T17" fmla="*/ 410 h 920"/>
              <a:gd name="T18" fmla="*/ 0 w 2118"/>
              <a:gd name="T19" fmla="*/ 106 h 920"/>
              <a:gd name="T20" fmla="*/ 106 w 2118"/>
              <a:gd name="T21"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8" h="920">
                <a:moveTo>
                  <a:pt x="106" y="0"/>
                </a:moveTo>
                <a:lnTo>
                  <a:pt x="2012" y="0"/>
                </a:lnTo>
                <a:cubicBezTo>
                  <a:pt x="2070" y="0"/>
                  <a:pt x="2118" y="48"/>
                  <a:pt x="2118" y="106"/>
                </a:cubicBezTo>
                <a:lnTo>
                  <a:pt x="2118" y="410"/>
                </a:lnTo>
                <a:cubicBezTo>
                  <a:pt x="2118" y="453"/>
                  <a:pt x="2093" y="490"/>
                  <a:pt x="2053" y="507"/>
                </a:cubicBezTo>
                <a:lnTo>
                  <a:pt x="1100" y="909"/>
                </a:lnTo>
                <a:cubicBezTo>
                  <a:pt x="1073" y="920"/>
                  <a:pt x="1045" y="920"/>
                  <a:pt x="1018" y="909"/>
                </a:cubicBezTo>
                <a:lnTo>
                  <a:pt x="65" y="507"/>
                </a:lnTo>
                <a:cubicBezTo>
                  <a:pt x="25" y="490"/>
                  <a:pt x="0" y="453"/>
                  <a:pt x="0" y="410"/>
                </a:cubicBezTo>
                <a:lnTo>
                  <a:pt x="0" y="106"/>
                </a:lnTo>
                <a:cubicBezTo>
                  <a:pt x="0" y="48"/>
                  <a:pt x="48" y="0"/>
                  <a:pt x="106" y="0"/>
                </a:cubicBezTo>
                <a:close/>
              </a:path>
            </a:pathLst>
          </a:custGeom>
          <a:solidFill>
            <a:schemeClr val="accent4"/>
          </a:solidFill>
          <a:ln w="31750">
            <a:gradFill flip="none" rotWithShape="1">
              <a:gsLst>
                <a:gs pos="0">
                  <a:schemeClr val="bg1"/>
                </a:gs>
                <a:gs pos="100000">
                  <a:schemeClr val="bg1">
                    <a:lumMod val="75000"/>
                  </a:schemeClr>
                </a:gs>
              </a:gsLst>
              <a:lin ang="54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lt1"/>
              </a:solidFill>
            </a:endParaRPr>
          </a:p>
        </p:txBody>
      </p:sp>
      <p:sp>
        <p:nvSpPr>
          <p:cNvPr id="12" name="矩形 11"/>
          <p:cNvSpPr/>
          <p:nvPr/>
        </p:nvSpPr>
        <p:spPr>
          <a:xfrm>
            <a:off x="1233996" y="2131326"/>
            <a:ext cx="1659459" cy="253916"/>
          </a:xfrm>
          <a:prstGeom prst="rect">
            <a:avLst/>
          </a:prstGeom>
        </p:spPr>
        <p:txBody>
          <a:bodyPr wrap="square" lIns="68580" tIns="34290" rIns="68580" bIns="3429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单击添加标题</a:t>
            </a:r>
          </a:p>
        </p:txBody>
      </p:sp>
      <p:sp>
        <p:nvSpPr>
          <p:cNvPr id="13" name="矩形 12"/>
          <p:cNvSpPr/>
          <p:nvPr/>
        </p:nvSpPr>
        <p:spPr>
          <a:xfrm>
            <a:off x="3072431" y="2131326"/>
            <a:ext cx="1659459" cy="253916"/>
          </a:xfrm>
          <a:prstGeom prst="rect">
            <a:avLst/>
          </a:prstGeom>
        </p:spPr>
        <p:txBody>
          <a:bodyPr wrap="square" lIns="68580" tIns="34290" rIns="68580" bIns="3429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单击添加标题</a:t>
            </a:r>
          </a:p>
        </p:txBody>
      </p:sp>
      <p:sp>
        <p:nvSpPr>
          <p:cNvPr id="14" name="矩形 13"/>
          <p:cNvSpPr/>
          <p:nvPr/>
        </p:nvSpPr>
        <p:spPr>
          <a:xfrm>
            <a:off x="4900853" y="2131326"/>
            <a:ext cx="1659459" cy="253916"/>
          </a:xfrm>
          <a:prstGeom prst="rect">
            <a:avLst/>
          </a:prstGeom>
        </p:spPr>
        <p:txBody>
          <a:bodyPr wrap="square" lIns="68580" tIns="34290" rIns="68580" bIns="3429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单击添加标题</a:t>
            </a:r>
          </a:p>
        </p:txBody>
      </p:sp>
      <p:sp>
        <p:nvSpPr>
          <p:cNvPr id="15" name="矩形 14"/>
          <p:cNvSpPr/>
          <p:nvPr/>
        </p:nvSpPr>
        <p:spPr>
          <a:xfrm>
            <a:off x="6728965" y="2131326"/>
            <a:ext cx="1659459" cy="253916"/>
          </a:xfrm>
          <a:prstGeom prst="rect">
            <a:avLst/>
          </a:prstGeom>
        </p:spPr>
        <p:txBody>
          <a:bodyPr wrap="square" lIns="68580" tIns="34290" rIns="68580" bIns="3429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单击添加标题</a:t>
            </a:r>
          </a:p>
        </p:txBody>
      </p:sp>
      <p:grpSp>
        <p:nvGrpSpPr>
          <p:cNvPr id="16" name="组合 15"/>
          <p:cNvGrpSpPr/>
          <p:nvPr/>
        </p:nvGrpSpPr>
        <p:grpSpPr>
          <a:xfrm>
            <a:off x="1657321" y="1541535"/>
            <a:ext cx="329648" cy="311130"/>
            <a:chOff x="2209761" y="2404368"/>
            <a:chExt cx="439531" cy="414712"/>
          </a:xfrm>
        </p:grpSpPr>
        <p:sp>
          <p:nvSpPr>
            <p:cNvPr id="17" name="Freeform 349"/>
            <p:cNvSpPr>
              <a:spLocks/>
            </p:cNvSpPr>
            <p:nvPr/>
          </p:nvSpPr>
          <p:spPr bwMode="auto">
            <a:xfrm>
              <a:off x="2224027" y="2404368"/>
              <a:ext cx="425265" cy="268332"/>
            </a:xfrm>
            <a:custGeom>
              <a:avLst/>
              <a:gdLst>
                <a:gd name="T0" fmla="*/ 880 w 921"/>
                <a:gd name="T1" fmla="*/ 447 h 581"/>
                <a:gd name="T2" fmla="*/ 879 w 921"/>
                <a:gd name="T3" fmla="*/ 427 h 581"/>
                <a:gd name="T4" fmla="*/ 431 w 921"/>
                <a:gd name="T5" fmla="*/ 0 h 581"/>
                <a:gd name="T6" fmla="*/ 3 w 921"/>
                <a:gd name="T7" fmla="*/ 317 h 581"/>
                <a:gd name="T8" fmla="*/ 0 w 921"/>
                <a:gd name="T9" fmla="*/ 326 h 581"/>
                <a:gd name="T10" fmla="*/ 108 w 921"/>
                <a:gd name="T11" fmla="*/ 326 h 581"/>
                <a:gd name="T12" fmla="*/ 109 w 921"/>
                <a:gd name="T13" fmla="*/ 322 h 581"/>
                <a:gd name="T14" fmla="*/ 431 w 921"/>
                <a:gd name="T15" fmla="*/ 102 h 581"/>
                <a:gd name="T16" fmla="*/ 776 w 921"/>
                <a:gd name="T17" fmla="*/ 424 h 581"/>
                <a:gd name="T18" fmla="*/ 778 w 921"/>
                <a:gd name="T19" fmla="*/ 447 h 581"/>
                <a:gd name="T20" fmla="*/ 729 w 921"/>
                <a:gd name="T21" fmla="*/ 447 h 581"/>
                <a:gd name="T22" fmla="*/ 826 w 921"/>
                <a:gd name="T23" fmla="*/ 581 h 581"/>
                <a:gd name="T24" fmla="*/ 921 w 921"/>
                <a:gd name="T25" fmla="*/ 447 h 581"/>
                <a:gd name="T26" fmla="*/ 880 w 921"/>
                <a:gd name="T27" fmla="*/ 447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1" h="581">
                  <a:moveTo>
                    <a:pt x="880" y="447"/>
                  </a:moveTo>
                  <a:cubicBezTo>
                    <a:pt x="879" y="427"/>
                    <a:pt x="879" y="427"/>
                    <a:pt x="879" y="427"/>
                  </a:cubicBezTo>
                  <a:cubicBezTo>
                    <a:pt x="867" y="187"/>
                    <a:pt x="670" y="0"/>
                    <a:pt x="431" y="0"/>
                  </a:cubicBezTo>
                  <a:cubicBezTo>
                    <a:pt x="236" y="0"/>
                    <a:pt x="60" y="130"/>
                    <a:pt x="3" y="317"/>
                  </a:cubicBezTo>
                  <a:cubicBezTo>
                    <a:pt x="0" y="326"/>
                    <a:pt x="0" y="326"/>
                    <a:pt x="0" y="326"/>
                  </a:cubicBezTo>
                  <a:cubicBezTo>
                    <a:pt x="108" y="326"/>
                    <a:pt x="108" y="326"/>
                    <a:pt x="108" y="326"/>
                  </a:cubicBezTo>
                  <a:cubicBezTo>
                    <a:pt x="109" y="322"/>
                    <a:pt x="109" y="322"/>
                    <a:pt x="109" y="322"/>
                  </a:cubicBezTo>
                  <a:cubicBezTo>
                    <a:pt x="162" y="188"/>
                    <a:pt x="288" y="102"/>
                    <a:pt x="431" y="102"/>
                  </a:cubicBezTo>
                  <a:cubicBezTo>
                    <a:pt x="612" y="102"/>
                    <a:pt x="763" y="244"/>
                    <a:pt x="776" y="424"/>
                  </a:cubicBezTo>
                  <a:cubicBezTo>
                    <a:pt x="778" y="447"/>
                    <a:pt x="778" y="447"/>
                    <a:pt x="778" y="447"/>
                  </a:cubicBezTo>
                  <a:cubicBezTo>
                    <a:pt x="729" y="447"/>
                    <a:pt x="729" y="447"/>
                    <a:pt x="729" y="447"/>
                  </a:cubicBezTo>
                  <a:cubicBezTo>
                    <a:pt x="826" y="581"/>
                    <a:pt x="826" y="581"/>
                    <a:pt x="826" y="581"/>
                  </a:cubicBezTo>
                  <a:cubicBezTo>
                    <a:pt x="921" y="447"/>
                    <a:pt x="921" y="447"/>
                    <a:pt x="921" y="447"/>
                  </a:cubicBezTo>
                  <a:lnTo>
                    <a:pt x="880" y="447"/>
                  </a:lnTo>
                  <a:close/>
                </a:path>
              </a:pathLst>
            </a:custGeom>
            <a:solidFill>
              <a:schemeClr val="bg1"/>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8" name="Freeform 350"/>
            <p:cNvSpPr>
              <a:spLocks/>
            </p:cNvSpPr>
            <p:nvPr/>
          </p:nvSpPr>
          <p:spPr bwMode="auto">
            <a:xfrm>
              <a:off x="2209761" y="2617782"/>
              <a:ext cx="386960" cy="201298"/>
            </a:xfrm>
            <a:custGeom>
              <a:avLst/>
              <a:gdLst>
                <a:gd name="T0" fmla="*/ 704 w 838"/>
                <a:gd name="T1" fmla="*/ 235 h 436"/>
                <a:gd name="T2" fmla="*/ 462 w 838"/>
                <a:gd name="T3" fmla="*/ 334 h 436"/>
                <a:gd name="T4" fmla="*/ 166 w 838"/>
                <a:gd name="T5" fmla="*/ 166 h 436"/>
                <a:gd name="T6" fmla="*/ 147 w 838"/>
                <a:gd name="T7" fmla="*/ 134 h 436"/>
                <a:gd name="T8" fmla="*/ 192 w 838"/>
                <a:gd name="T9" fmla="*/ 134 h 436"/>
                <a:gd name="T10" fmla="*/ 95 w 838"/>
                <a:gd name="T11" fmla="*/ 0 h 436"/>
                <a:gd name="T12" fmla="*/ 0 w 838"/>
                <a:gd name="T13" fmla="*/ 134 h 436"/>
                <a:gd name="T14" fmla="*/ 38 w 838"/>
                <a:gd name="T15" fmla="*/ 134 h 436"/>
                <a:gd name="T16" fmla="*/ 43 w 838"/>
                <a:gd name="T17" fmla="*/ 147 h 436"/>
                <a:gd name="T18" fmla="*/ 462 w 838"/>
                <a:gd name="T19" fmla="*/ 436 h 436"/>
                <a:gd name="T20" fmla="*/ 830 w 838"/>
                <a:gd name="T21" fmla="*/ 244 h 436"/>
                <a:gd name="T22" fmla="*/ 838 w 838"/>
                <a:gd name="T23" fmla="*/ 233 h 436"/>
                <a:gd name="T24" fmla="*/ 706 w 838"/>
                <a:gd name="T25" fmla="*/ 233 h 436"/>
                <a:gd name="T26" fmla="*/ 704 w 838"/>
                <a:gd name="T27" fmla="*/ 23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8" h="436">
                  <a:moveTo>
                    <a:pt x="704" y="235"/>
                  </a:moveTo>
                  <a:cubicBezTo>
                    <a:pt x="640" y="298"/>
                    <a:pt x="551" y="334"/>
                    <a:pt x="462" y="334"/>
                  </a:cubicBezTo>
                  <a:cubicBezTo>
                    <a:pt x="342" y="334"/>
                    <a:pt x="228" y="270"/>
                    <a:pt x="166" y="166"/>
                  </a:cubicBezTo>
                  <a:cubicBezTo>
                    <a:pt x="147" y="134"/>
                    <a:pt x="147" y="134"/>
                    <a:pt x="147" y="134"/>
                  </a:cubicBezTo>
                  <a:cubicBezTo>
                    <a:pt x="192" y="134"/>
                    <a:pt x="192" y="134"/>
                    <a:pt x="192" y="134"/>
                  </a:cubicBezTo>
                  <a:cubicBezTo>
                    <a:pt x="95" y="0"/>
                    <a:pt x="95" y="0"/>
                    <a:pt x="95" y="0"/>
                  </a:cubicBezTo>
                  <a:cubicBezTo>
                    <a:pt x="0" y="134"/>
                    <a:pt x="0" y="134"/>
                    <a:pt x="0" y="134"/>
                  </a:cubicBezTo>
                  <a:cubicBezTo>
                    <a:pt x="38" y="134"/>
                    <a:pt x="38" y="134"/>
                    <a:pt x="38" y="134"/>
                  </a:cubicBezTo>
                  <a:cubicBezTo>
                    <a:pt x="43" y="147"/>
                    <a:pt x="43" y="147"/>
                    <a:pt x="43" y="147"/>
                  </a:cubicBezTo>
                  <a:cubicBezTo>
                    <a:pt x="109" y="320"/>
                    <a:pt x="278" y="436"/>
                    <a:pt x="462" y="436"/>
                  </a:cubicBezTo>
                  <a:cubicBezTo>
                    <a:pt x="609" y="436"/>
                    <a:pt x="746" y="364"/>
                    <a:pt x="830" y="244"/>
                  </a:cubicBezTo>
                  <a:cubicBezTo>
                    <a:pt x="838" y="233"/>
                    <a:pt x="838" y="233"/>
                    <a:pt x="838" y="233"/>
                  </a:cubicBezTo>
                  <a:cubicBezTo>
                    <a:pt x="706" y="233"/>
                    <a:pt x="706" y="233"/>
                    <a:pt x="706" y="233"/>
                  </a:cubicBezTo>
                  <a:lnTo>
                    <a:pt x="704" y="235"/>
                  </a:lnTo>
                  <a:close/>
                </a:path>
              </a:pathLst>
            </a:custGeom>
            <a:solidFill>
              <a:schemeClr val="bg1"/>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9" name="Freeform 351"/>
            <p:cNvSpPr>
              <a:spLocks noEditPoints="1"/>
            </p:cNvSpPr>
            <p:nvPr/>
          </p:nvSpPr>
          <p:spPr bwMode="auto">
            <a:xfrm>
              <a:off x="2290866" y="2486646"/>
              <a:ext cx="260514" cy="254065"/>
            </a:xfrm>
            <a:custGeom>
              <a:avLst/>
              <a:gdLst>
                <a:gd name="T0" fmla="*/ 0 w 564"/>
                <a:gd name="T1" fmla="*/ 227 h 550"/>
                <a:gd name="T2" fmla="*/ 0 w 564"/>
                <a:gd name="T3" fmla="*/ 327 h 550"/>
                <a:gd name="T4" fmla="*/ 46 w 564"/>
                <a:gd name="T5" fmla="*/ 327 h 550"/>
                <a:gd name="T6" fmla="*/ 80 w 564"/>
                <a:gd name="T7" fmla="*/ 407 h 550"/>
                <a:gd name="T8" fmla="*/ 48 w 564"/>
                <a:gd name="T9" fmla="*/ 439 h 550"/>
                <a:gd name="T10" fmla="*/ 119 w 564"/>
                <a:gd name="T11" fmla="*/ 510 h 550"/>
                <a:gd name="T12" fmla="*/ 151 w 564"/>
                <a:gd name="T13" fmla="*/ 478 h 550"/>
                <a:gd name="T14" fmla="*/ 230 w 564"/>
                <a:gd name="T15" fmla="*/ 511 h 550"/>
                <a:gd name="T16" fmla="*/ 230 w 564"/>
                <a:gd name="T17" fmla="*/ 550 h 550"/>
                <a:gd name="T18" fmla="*/ 330 w 564"/>
                <a:gd name="T19" fmla="*/ 550 h 550"/>
                <a:gd name="T20" fmla="*/ 330 w 564"/>
                <a:gd name="T21" fmla="*/ 512 h 550"/>
                <a:gd name="T22" fmla="*/ 414 w 564"/>
                <a:gd name="T23" fmla="*/ 478 h 550"/>
                <a:gd name="T24" fmla="*/ 444 w 564"/>
                <a:gd name="T25" fmla="*/ 509 h 550"/>
                <a:gd name="T26" fmla="*/ 515 w 564"/>
                <a:gd name="T27" fmla="*/ 438 h 550"/>
                <a:gd name="T28" fmla="*/ 485 w 564"/>
                <a:gd name="T29" fmla="*/ 408 h 550"/>
                <a:gd name="T30" fmla="*/ 520 w 564"/>
                <a:gd name="T31" fmla="*/ 327 h 550"/>
                <a:gd name="T32" fmla="*/ 564 w 564"/>
                <a:gd name="T33" fmla="*/ 327 h 550"/>
                <a:gd name="T34" fmla="*/ 564 w 564"/>
                <a:gd name="T35" fmla="*/ 227 h 550"/>
                <a:gd name="T36" fmla="*/ 521 w 564"/>
                <a:gd name="T37" fmla="*/ 227 h 550"/>
                <a:gd name="T38" fmla="*/ 486 w 564"/>
                <a:gd name="T39" fmla="*/ 143 h 550"/>
                <a:gd name="T40" fmla="*/ 518 w 564"/>
                <a:gd name="T41" fmla="*/ 111 h 550"/>
                <a:gd name="T42" fmla="*/ 447 w 564"/>
                <a:gd name="T43" fmla="*/ 40 h 550"/>
                <a:gd name="T44" fmla="*/ 415 w 564"/>
                <a:gd name="T45" fmla="*/ 72 h 550"/>
                <a:gd name="T46" fmla="*/ 330 w 564"/>
                <a:gd name="T47" fmla="*/ 38 h 550"/>
                <a:gd name="T48" fmla="*/ 330 w 564"/>
                <a:gd name="T49" fmla="*/ 0 h 550"/>
                <a:gd name="T50" fmla="*/ 230 w 564"/>
                <a:gd name="T51" fmla="*/ 0 h 550"/>
                <a:gd name="T52" fmla="*/ 230 w 564"/>
                <a:gd name="T53" fmla="*/ 39 h 550"/>
                <a:gd name="T54" fmla="*/ 150 w 564"/>
                <a:gd name="T55" fmla="*/ 73 h 550"/>
                <a:gd name="T56" fmla="*/ 116 w 564"/>
                <a:gd name="T57" fmla="*/ 39 h 550"/>
                <a:gd name="T58" fmla="*/ 45 w 564"/>
                <a:gd name="T59" fmla="*/ 110 h 550"/>
                <a:gd name="T60" fmla="*/ 79 w 564"/>
                <a:gd name="T61" fmla="*/ 144 h 550"/>
                <a:gd name="T62" fmla="*/ 45 w 564"/>
                <a:gd name="T63" fmla="*/ 227 h 550"/>
                <a:gd name="T64" fmla="*/ 0 w 564"/>
                <a:gd name="T65" fmla="*/ 227 h 550"/>
                <a:gd name="T66" fmla="*/ 283 w 564"/>
                <a:gd name="T67" fmla="*/ 104 h 550"/>
                <a:gd name="T68" fmla="*/ 456 w 564"/>
                <a:gd name="T69" fmla="*/ 275 h 550"/>
                <a:gd name="T70" fmla="*/ 283 w 564"/>
                <a:gd name="T71" fmla="*/ 446 h 550"/>
                <a:gd name="T72" fmla="*/ 110 w 564"/>
                <a:gd name="T73" fmla="*/ 275 h 550"/>
                <a:gd name="T74" fmla="*/ 283 w 564"/>
                <a:gd name="T75" fmla="*/ 10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4" h="550">
                  <a:moveTo>
                    <a:pt x="0" y="227"/>
                  </a:moveTo>
                  <a:cubicBezTo>
                    <a:pt x="0" y="327"/>
                    <a:pt x="0" y="327"/>
                    <a:pt x="0" y="327"/>
                  </a:cubicBezTo>
                  <a:cubicBezTo>
                    <a:pt x="46" y="327"/>
                    <a:pt x="46" y="327"/>
                    <a:pt x="46" y="327"/>
                  </a:cubicBezTo>
                  <a:cubicBezTo>
                    <a:pt x="52" y="356"/>
                    <a:pt x="64" y="383"/>
                    <a:pt x="80" y="407"/>
                  </a:cubicBezTo>
                  <a:cubicBezTo>
                    <a:pt x="48" y="439"/>
                    <a:pt x="48" y="439"/>
                    <a:pt x="48" y="439"/>
                  </a:cubicBezTo>
                  <a:cubicBezTo>
                    <a:pt x="119" y="510"/>
                    <a:pt x="119" y="510"/>
                    <a:pt x="119" y="510"/>
                  </a:cubicBezTo>
                  <a:cubicBezTo>
                    <a:pt x="151" y="478"/>
                    <a:pt x="151" y="478"/>
                    <a:pt x="151" y="478"/>
                  </a:cubicBezTo>
                  <a:cubicBezTo>
                    <a:pt x="175" y="493"/>
                    <a:pt x="202" y="504"/>
                    <a:pt x="230" y="511"/>
                  </a:cubicBezTo>
                  <a:cubicBezTo>
                    <a:pt x="230" y="550"/>
                    <a:pt x="230" y="550"/>
                    <a:pt x="230" y="550"/>
                  </a:cubicBezTo>
                  <a:cubicBezTo>
                    <a:pt x="330" y="550"/>
                    <a:pt x="330" y="550"/>
                    <a:pt x="330" y="550"/>
                  </a:cubicBezTo>
                  <a:cubicBezTo>
                    <a:pt x="330" y="512"/>
                    <a:pt x="330" y="512"/>
                    <a:pt x="330" y="512"/>
                  </a:cubicBezTo>
                  <a:cubicBezTo>
                    <a:pt x="360" y="506"/>
                    <a:pt x="389" y="494"/>
                    <a:pt x="414" y="478"/>
                  </a:cubicBezTo>
                  <a:cubicBezTo>
                    <a:pt x="444" y="509"/>
                    <a:pt x="444" y="509"/>
                    <a:pt x="444" y="509"/>
                  </a:cubicBezTo>
                  <a:cubicBezTo>
                    <a:pt x="515" y="438"/>
                    <a:pt x="515" y="438"/>
                    <a:pt x="515" y="438"/>
                  </a:cubicBezTo>
                  <a:cubicBezTo>
                    <a:pt x="485" y="408"/>
                    <a:pt x="485" y="408"/>
                    <a:pt x="485" y="408"/>
                  </a:cubicBezTo>
                  <a:cubicBezTo>
                    <a:pt x="502" y="384"/>
                    <a:pt x="514" y="356"/>
                    <a:pt x="520" y="327"/>
                  </a:cubicBezTo>
                  <a:cubicBezTo>
                    <a:pt x="564" y="327"/>
                    <a:pt x="564" y="327"/>
                    <a:pt x="564" y="327"/>
                  </a:cubicBezTo>
                  <a:cubicBezTo>
                    <a:pt x="564" y="227"/>
                    <a:pt x="564" y="227"/>
                    <a:pt x="564" y="227"/>
                  </a:cubicBezTo>
                  <a:cubicBezTo>
                    <a:pt x="521" y="227"/>
                    <a:pt x="521" y="227"/>
                    <a:pt x="521" y="227"/>
                  </a:cubicBezTo>
                  <a:cubicBezTo>
                    <a:pt x="515" y="196"/>
                    <a:pt x="503" y="168"/>
                    <a:pt x="486" y="143"/>
                  </a:cubicBezTo>
                  <a:cubicBezTo>
                    <a:pt x="518" y="111"/>
                    <a:pt x="518" y="111"/>
                    <a:pt x="518" y="111"/>
                  </a:cubicBezTo>
                  <a:cubicBezTo>
                    <a:pt x="447" y="40"/>
                    <a:pt x="447" y="40"/>
                    <a:pt x="447" y="40"/>
                  </a:cubicBezTo>
                  <a:cubicBezTo>
                    <a:pt x="415" y="72"/>
                    <a:pt x="415" y="72"/>
                    <a:pt x="415" y="72"/>
                  </a:cubicBezTo>
                  <a:cubicBezTo>
                    <a:pt x="389" y="56"/>
                    <a:pt x="361" y="44"/>
                    <a:pt x="330" y="38"/>
                  </a:cubicBezTo>
                  <a:cubicBezTo>
                    <a:pt x="330" y="0"/>
                    <a:pt x="330" y="0"/>
                    <a:pt x="330" y="0"/>
                  </a:cubicBezTo>
                  <a:cubicBezTo>
                    <a:pt x="230" y="0"/>
                    <a:pt x="230" y="0"/>
                    <a:pt x="230" y="0"/>
                  </a:cubicBezTo>
                  <a:cubicBezTo>
                    <a:pt x="230" y="39"/>
                    <a:pt x="230" y="39"/>
                    <a:pt x="230" y="39"/>
                  </a:cubicBezTo>
                  <a:cubicBezTo>
                    <a:pt x="201" y="46"/>
                    <a:pt x="174" y="57"/>
                    <a:pt x="150" y="73"/>
                  </a:cubicBezTo>
                  <a:cubicBezTo>
                    <a:pt x="116" y="39"/>
                    <a:pt x="116" y="39"/>
                    <a:pt x="116" y="39"/>
                  </a:cubicBezTo>
                  <a:cubicBezTo>
                    <a:pt x="45" y="110"/>
                    <a:pt x="45" y="110"/>
                    <a:pt x="45" y="110"/>
                  </a:cubicBezTo>
                  <a:cubicBezTo>
                    <a:pt x="79" y="144"/>
                    <a:pt x="79" y="144"/>
                    <a:pt x="79" y="144"/>
                  </a:cubicBezTo>
                  <a:cubicBezTo>
                    <a:pt x="63" y="169"/>
                    <a:pt x="51" y="197"/>
                    <a:pt x="45" y="227"/>
                  </a:cubicBezTo>
                  <a:lnTo>
                    <a:pt x="0" y="227"/>
                  </a:lnTo>
                  <a:close/>
                  <a:moveTo>
                    <a:pt x="283" y="104"/>
                  </a:moveTo>
                  <a:cubicBezTo>
                    <a:pt x="378" y="104"/>
                    <a:pt x="456" y="181"/>
                    <a:pt x="456" y="275"/>
                  </a:cubicBezTo>
                  <a:cubicBezTo>
                    <a:pt x="456" y="369"/>
                    <a:pt x="378" y="446"/>
                    <a:pt x="283" y="446"/>
                  </a:cubicBezTo>
                  <a:cubicBezTo>
                    <a:pt x="188" y="446"/>
                    <a:pt x="110" y="369"/>
                    <a:pt x="110" y="275"/>
                  </a:cubicBezTo>
                  <a:cubicBezTo>
                    <a:pt x="110" y="181"/>
                    <a:pt x="188" y="104"/>
                    <a:pt x="283" y="104"/>
                  </a:cubicBezTo>
                  <a:close/>
                </a:path>
              </a:pathLst>
            </a:custGeom>
            <a:solidFill>
              <a:schemeClr val="bg1"/>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0" name="Freeform 352"/>
            <p:cNvSpPr>
              <a:spLocks noEditPoints="1"/>
            </p:cNvSpPr>
            <p:nvPr/>
          </p:nvSpPr>
          <p:spPr bwMode="auto">
            <a:xfrm>
              <a:off x="2360636" y="2554071"/>
              <a:ext cx="120583" cy="119606"/>
            </a:xfrm>
            <a:custGeom>
              <a:avLst/>
              <a:gdLst>
                <a:gd name="T0" fmla="*/ 131 w 261"/>
                <a:gd name="T1" fmla="*/ 259 h 259"/>
                <a:gd name="T2" fmla="*/ 261 w 261"/>
                <a:gd name="T3" fmla="*/ 129 h 259"/>
                <a:gd name="T4" fmla="*/ 131 w 261"/>
                <a:gd name="T5" fmla="*/ 0 h 259"/>
                <a:gd name="T6" fmla="*/ 0 w 261"/>
                <a:gd name="T7" fmla="*/ 129 h 259"/>
                <a:gd name="T8" fmla="*/ 131 w 261"/>
                <a:gd name="T9" fmla="*/ 259 h 259"/>
                <a:gd name="T10" fmla="*/ 131 w 261"/>
                <a:gd name="T11" fmla="*/ 42 h 259"/>
                <a:gd name="T12" fmla="*/ 219 w 261"/>
                <a:gd name="T13" fmla="*/ 129 h 259"/>
                <a:gd name="T14" fmla="*/ 131 w 261"/>
                <a:gd name="T15" fmla="*/ 217 h 259"/>
                <a:gd name="T16" fmla="*/ 42 w 261"/>
                <a:gd name="T17" fmla="*/ 129 h 259"/>
                <a:gd name="T18" fmla="*/ 131 w 261"/>
                <a:gd name="T19" fmla="*/ 4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31" y="259"/>
                  </a:moveTo>
                  <a:cubicBezTo>
                    <a:pt x="203" y="259"/>
                    <a:pt x="261" y="201"/>
                    <a:pt x="261" y="129"/>
                  </a:cubicBezTo>
                  <a:cubicBezTo>
                    <a:pt x="261" y="58"/>
                    <a:pt x="203" y="0"/>
                    <a:pt x="131" y="0"/>
                  </a:cubicBezTo>
                  <a:cubicBezTo>
                    <a:pt x="58" y="0"/>
                    <a:pt x="0" y="58"/>
                    <a:pt x="0" y="129"/>
                  </a:cubicBezTo>
                  <a:cubicBezTo>
                    <a:pt x="0" y="201"/>
                    <a:pt x="58" y="259"/>
                    <a:pt x="131" y="259"/>
                  </a:cubicBezTo>
                  <a:close/>
                  <a:moveTo>
                    <a:pt x="131" y="42"/>
                  </a:moveTo>
                  <a:cubicBezTo>
                    <a:pt x="179" y="42"/>
                    <a:pt x="219" y="81"/>
                    <a:pt x="219" y="129"/>
                  </a:cubicBezTo>
                  <a:cubicBezTo>
                    <a:pt x="219" y="177"/>
                    <a:pt x="179" y="217"/>
                    <a:pt x="131" y="217"/>
                  </a:cubicBezTo>
                  <a:cubicBezTo>
                    <a:pt x="82" y="217"/>
                    <a:pt x="42" y="177"/>
                    <a:pt x="42" y="129"/>
                  </a:cubicBezTo>
                  <a:cubicBezTo>
                    <a:pt x="42" y="81"/>
                    <a:pt x="82" y="42"/>
                    <a:pt x="131" y="42"/>
                  </a:cubicBezTo>
                  <a:close/>
                </a:path>
              </a:pathLst>
            </a:custGeom>
            <a:solidFill>
              <a:schemeClr val="bg1"/>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1" name="Oval 353"/>
            <p:cNvSpPr>
              <a:spLocks noChangeArrowheads="1"/>
            </p:cNvSpPr>
            <p:nvPr/>
          </p:nvSpPr>
          <p:spPr bwMode="auto">
            <a:xfrm>
              <a:off x="2399527" y="2592767"/>
              <a:ext cx="42800" cy="41628"/>
            </a:xfrm>
            <a:prstGeom prst="ellipse">
              <a:avLst/>
            </a:prstGeom>
            <a:solidFill>
              <a:schemeClr val="bg1"/>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22" name="Freeform 35"/>
          <p:cNvSpPr>
            <a:spLocks noEditPoints="1"/>
          </p:cNvSpPr>
          <p:nvPr/>
        </p:nvSpPr>
        <p:spPr bwMode="auto">
          <a:xfrm>
            <a:off x="3535930" y="1523916"/>
            <a:ext cx="238904" cy="317452"/>
          </a:xfrm>
          <a:custGeom>
            <a:avLst/>
            <a:gdLst>
              <a:gd name="T0" fmla="*/ 73939 w 625"/>
              <a:gd name="T1" fmla="*/ 124194 h 852"/>
              <a:gd name="T2" fmla="*/ 62217 w 625"/>
              <a:gd name="T3" fmla="*/ 766762 h 852"/>
              <a:gd name="T4" fmla="*/ 563563 w 625"/>
              <a:gd name="T5" fmla="*/ 188091 h 852"/>
              <a:gd name="T6" fmla="*/ 520281 w 625"/>
              <a:gd name="T7" fmla="*/ 201590 h 852"/>
              <a:gd name="T8" fmla="*/ 64021 w 625"/>
              <a:gd name="T9" fmla="*/ 722664 h 852"/>
              <a:gd name="T10" fmla="*/ 243459 w 625"/>
              <a:gd name="T11" fmla="*/ 81896 h 852"/>
              <a:gd name="T12" fmla="*/ 320104 w 625"/>
              <a:gd name="T13" fmla="*/ 81896 h 852"/>
              <a:gd name="T14" fmla="*/ 280429 w 625"/>
              <a:gd name="T15" fmla="*/ 122394 h 852"/>
              <a:gd name="T16" fmla="*/ 196571 w 625"/>
              <a:gd name="T17" fmla="*/ 83696 h 852"/>
              <a:gd name="T18" fmla="*/ 103696 w 625"/>
              <a:gd name="T19" fmla="*/ 194390 h 852"/>
              <a:gd name="T20" fmla="*/ 459867 w 625"/>
              <a:gd name="T21" fmla="*/ 194390 h 852"/>
              <a:gd name="T22" fmla="*/ 366992 w 625"/>
              <a:gd name="T23" fmla="*/ 83696 h 852"/>
              <a:gd name="T24" fmla="*/ 196571 w 625"/>
              <a:gd name="T25" fmla="*/ 83696 h 852"/>
              <a:gd name="T26" fmla="*/ 199276 w 625"/>
              <a:gd name="T27" fmla="*/ 582271 h 852"/>
              <a:gd name="T28" fmla="*/ 136157 w 625"/>
              <a:gd name="T29" fmla="*/ 600270 h 852"/>
              <a:gd name="T30" fmla="*/ 122631 w 625"/>
              <a:gd name="T31" fmla="*/ 613770 h 852"/>
              <a:gd name="T32" fmla="*/ 199276 w 625"/>
              <a:gd name="T33" fmla="*/ 619169 h 852"/>
              <a:gd name="T34" fmla="*/ 119025 w 625"/>
              <a:gd name="T35" fmla="*/ 658767 h 852"/>
              <a:gd name="T36" fmla="*/ 218212 w 625"/>
              <a:gd name="T37" fmla="*/ 610170 h 852"/>
              <a:gd name="T38" fmla="*/ 218212 w 625"/>
              <a:gd name="T39" fmla="*/ 578671 h 852"/>
              <a:gd name="T40" fmla="*/ 99187 w 625"/>
              <a:gd name="T41" fmla="*/ 584971 h 852"/>
              <a:gd name="T42" fmla="*/ 192964 w 625"/>
              <a:gd name="T43" fmla="*/ 683966 h 852"/>
              <a:gd name="T44" fmla="*/ 192964 w 625"/>
              <a:gd name="T45" fmla="*/ 301485 h 852"/>
              <a:gd name="T46" fmla="*/ 136157 w 625"/>
              <a:gd name="T47" fmla="*/ 318584 h 852"/>
              <a:gd name="T48" fmla="*/ 155994 w 625"/>
              <a:gd name="T49" fmla="*/ 368982 h 852"/>
              <a:gd name="T50" fmla="*/ 119025 w 625"/>
              <a:gd name="T51" fmla="*/ 382481 h 852"/>
              <a:gd name="T52" fmla="*/ 192964 w 625"/>
              <a:gd name="T53" fmla="*/ 281686 h 852"/>
              <a:gd name="T54" fmla="*/ 99187 w 625"/>
              <a:gd name="T55" fmla="*/ 380681 h 852"/>
              <a:gd name="T56" fmla="*/ 217310 w 625"/>
              <a:gd name="T57" fmla="*/ 323084 h 852"/>
              <a:gd name="T58" fmla="*/ 216408 w 625"/>
              <a:gd name="T59" fmla="*/ 296985 h 852"/>
              <a:gd name="T60" fmla="*/ 199276 w 625"/>
              <a:gd name="T61" fmla="*/ 452678 h 852"/>
              <a:gd name="T62" fmla="*/ 122631 w 625"/>
              <a:gd name="T63" fmla="*/ 471577 h 852"/>
              <a:gd name="T64" fmla="*/ 199276 w 625"/>
              <a:gd name="T65" fmla="*/ 522874 h 852"/>
              <a:gd name="T66" fmla="*/ 218212 w 625"/>
              <a:gd name="T67" fmla="*/ 438278 h 852"/>
              <a:gd name="T68" fmla="*/ 99187 w 625"/>
              <a:gd name="T69" fmla="*/ 442778 h 852"/>
              <a:gd name="T70" fmla="*/ 199276 w 625"/>
              <a:gd name="T71" fmla="*/ 541773 h 852"/>
              <a:gd name="T72" fmla="*/ 260592 w 625"/>
              <a:gd name="T73" fmla="*/ 418479 h 852"/>
              <a:gd name="T74" fmla="*/ 294856 w 625"/>
              <a:gd name="T75" fmla="*/ 650668 h 852"/>
              <a:gd name="T76" fmla="*/ 452654 w 625"/>
              <a:gd name="T77" fmla="*/ 602070 h 852"/>
              <a:gd name="T78" fmla="*/ 288544 w 625"/>
              <a:gd name="T79" fmla="*/ 644368 h 852"/>
              <a:gd name="T80" fmla="*/ 452654 w 625"/>
              <a:gd name="T81" fmla="*/ 456277 h 852"/>
              <a:gd name="T82" fmla="*/ 288544 w 625"/>
              <a:gd name="T83" fmla="*/ 368982 h 852"/>
              <a:gd name="T84" fmla="*/ 288544 w 625"/>
              <a:gd name="T85" fmla="*/ 316784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chemeClr val="bg1"/>
          </a:solidFill>
          <a:ln>
            <a:noFill/>
          </a:ln>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lt1"/>
              </a:solidFill>
            </a:endParaRPr>
          </a:p>
        </p:txBody>
      </p:sp>
      <p:grpSp>
        <p:nvGrpSpPr>
          <p:cNvPr id="23" name="组合 22"/>
          <p:cNvGrpSpPr/>
          <p:nvPr/>
        </p:nvGrpSpPr>
        <p:grpSpPr>
          <a:xfrm>
            <a:off x="5349194" y="1558594"/>
            <a:ext cx="278850" cy="247864"/>
            <a:chOff x="6007636" y="4287159"/>
            <a:chExt cx="438051" cy="389258"/>
          </a:xfrm>
          <a:solidFill>
            <a:schemeClr val="bg1"/>
          </a:solidFill>
        </p:grpSpPr>
        <p:sp>
          <p:nvSpPr>
            <p:cNvPr id="24" name="Freeform 824"/>
            <p:cNvSpPr>
              <a:spLocks noEditPoints="1"/>
            </p:cNvSpPr>
            <p:nvPr/>
          </p:nvSpPr>
          <p:spPr bwMode="auto">
            <a:xfrm>
              <a:off x="6007636" y="4287159"/>
              <a:ext cx="438051" cy="389258"/>
            </a:xfrm>
            <a:custGeom>
              <a:avLst/>
              <a:gdLst>
                <a:gd name="T0" fmla="*/ 166 w 171"/>
                <a:gd name="T1" fmla="*/ 0 h 152"/>
                <a:gd name="T2" fmla="*/ 6 w 171"/>
                <a:gd name="T3" fmla="*/ 0 h 152"/>
                <a:gd name="T4" fmla="*/ 0 w 171"/>
                <a:gd name="T5" fmla="*/ 5 h 152"/>
                <a:gd name="T6" fmla="*/ 0 w 171"/>
                <a:gd name="T7" fmla="*/ 146 h 152"/>
                <a:gd name="T8" fmla="*/ 6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5 w 171"/>
                <a:gd name="T25" fmla="*/ 19 h 152"/>
                <a:gd name="T26" fmla="*/ 132 w 171"/>
                <a:gd name="T27" fmla="*/ 12 h 152"/>
                <a:gd name="T28" fmla="*/ 111 w 171"/>
                <a:gd name="T29" fmla="*/ 12 h 152"/>
                <a:gd name="T30" fmla="*/ 118 w 171"/>
                <a:gd name="T31" fmla="*/ 19 h 152"/>
                <a:gd name="T32" fmla="*/ 111 w 171"/>
                <a:gd name="T33" fmla="*/ 26 h 152"/>
                <a:gd name="T34" fmla="*/ 103 w 171"/>
                <a:gd name="T35" fmla="*/ 19 h 152"/>
                <a:gd name="T36" fmla="*/ 111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6" y="0"/>
                    <a:pt x="6" y="0"/>
                    <a:pt x="6" y="0"/>
                  </a:cubicBezTo>
                  <a:cubicBezTo>
                    <a:pt x="3" y="0"/>
                    <a:pt x="0" y="2"/>
                    <a:pt x="0" y="5"/>
                  </a:cubicBezTo>
                  <a:cubicBezTo>
                    <a:pt x="0" y="146"/>
                    <a:pt x="0" y="146"/>
                    <a:pt x="0" y="146"/>
                  </a:cubicBezTo>
                  <a:cubicBezTo>
                    <a:pt x="0" y="149"/>
                    <a:pt x="3" y="152"/>
                    <a:pt x="6"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5" y="23"/>
                    <a:pt x="125" y="19"/>
                  </a:cubicBezTo>
                  <a:cubicBezTo>
                    <a:pt x="125" y="15"/>
                    <a:pt x="128" y="12"/>
                    <a:pt x="132" y="12"/>
                  </a:cubicBezTo>
                  <a:close/>
                  <a:moveTo>
                    <a:pt x="111" y="12"/>
                  </a:moveTo>
                  <a:cubicBezTo>
                    <a:pt x="115" y="12"/>
                    <a:pt x="118" y="15"/>
                    <a:pt x="118" y="19"/>
                  </a:cubicBezTo>
                  <a:cubicBezTo>
                    <a:pt x="118" y="23"/>
                    <a:pt x="115" y="26"/>
                    <a:pt x="111" y="26"/>
                  </a:cubicBezTo>
                  <a:cubicBezTo>
                    <a:pt x="107" y="26"/>
                    <a:pt x="103" y="23"/>
                    <a:pt x="103" y="19"/>
                  </a:cubicBezTo>
                  <a:cubicBezTo>
                    <a:pt x="103" y="15"/>
                    <a:pt x="107" y="12"/>
                    <a:pt x="111"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5" name="Freeform 825"/>
            <p:cNvSpPr>
              <a:spLocks/>
            </p:cNvSpPr>
            <p:nvPr/>
          </p:nvSpPr>
          <p:spPr bwMode="auto">
            <a:xfrm>
              <a:off x="6287381" y="4404262"/>
              <a:ext cx="40119" cy="33613"/>
            </a:xfrm>
            <a:custGeom>
              <a:avLst/>
              <a:gdLst>
                <a:gd name="T0" fmla="*/ 16 w 16"/>
                <a:gd name="T1" fmla="*/ 11 h 13"/>
                <a:gd name="T2" fmla="*/ 13 w 16"/>
                <a:gd name="T3" fmla="*/ 13 h 13"/>
                <a:gd name="T4" fmla="*/ 2 w 16"/>
                <a:gd name="T5" fmla="*/ 13 h 13"/>
                <a:gd name="T6" fmla="*/ 0 w 16"/>
                <a:gd name="T7" fmla="*/ 11 h 13"/>
                <a:gd name="T8" fmla="*/ 0 w 16"/>
                <a:gd name="T9" fmla="*/ 2 h 13"/>
                <a:gd name="T10" fmla="*/ 2 w 16"/>
                <a:gd name="T11" fmla="*/ 0 h 13"/>
                <a:gd name="T12" fmla="*/ 13 w 16"/>
                <a:gd name="T13" fmla="*/ 0 h 13"/>
                <a:gd name="T14" fmla="*/ 16 w 16"/>
                <a:gd name="T15" fmla="*/ 2 h 13"/>
                <a:gd name="T16" fmla="*/ 16 w 16"/>
                <a:gd name="T17"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16" y="11"/>
                  </a:moveTo>
                  <a:cubicBezTo>
                    <a:pt x="16" y="12"/>
                    <a:pt x="15" y="13"/>
                    <a:pt x="13" y="13"/>
                  </a:cubicBezTo>
                  <a:cubicBezTo>
                    <a:pt x="2" y="13"/>
                    <a:pt x="2" y="13"/>
                    <a:pt x="2" y="13"/>
                  </a:cubicBezTo>
                  <a:cubicBezTo>
                    <a:pt x="1" y="13"/>
                    <a:pt x="0" y="12"/>
                    <a:pt x="0" y="11"/>
                  </a:cubicBezTo>
                  <a:cubicBezTo>
                    <a:pt x="0" y="2"/>
                    <a:pt x="0" y="2"/>
                    <a:pt x="0" y="2"/>
                  </a:cubicBezTo>
                  <a:cubicBezTo>
                    <a:pt x="0" y="1"/>
                    <a:pt x="1" y="0"/>
                    <a:pt x="2" y="0"/>
                  </a:cubicBezTo>
                  <a:cubicBezTo>
                    <a:pt x="13" y="0"/>
                    <a:pt x="13" y="0"/>
                    <a:pt x="13" y="0"/>
                  </a:cubicBezTo>
                  <a:cubicBezTo>
                    <a:pt x="15" y="0"/>
                    <a:pt x="16" y="1"/>
                    <a:pt x="16" y="2"/>
                  </a:cubicBezTo>
                  <a:lnTo>
                    <a:pt x="16" y="11"/>
                  </a:ln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6" name="Freeform 826"/>
            <p:cNvSpPr>
              <a:spLocks/>
            </p:cNvSpPr>
            <p:nvPr/>
          </p:nvSpPr>
          <p:spPr bwMode="auto">
            <a:xfrm>
              <a:off x="6222324" y="4435706"/>
              <a:ext cx="46625" cy="48793"/>
            </a:xfrm>
            <a:custGeom>
              <a:avLst/>
              <a:gdLst>
                <a:gd name="T0" fmla="*/ 17 w 18"/>
                <a:gd name="T1" fmla="*/ 4 h 19"/>
                <a:gd name="T2" fmla="*/ 18 w 18"/>
                <a:gd name="T3" fmla="*/ 8 h 19"/>
                <a:gd name="T4" fmla="*/ 12 w 18"/>
                <a:gd name="T5" fmla="*/ 17 h 19"/>
                <a:gd name="T6" fmla="*/ 9 w 18"/>
                <a:gd name="T7" fmla="*/ 18 h 19"/>
                <a:gd name="T8" fmla="*/ 1 w 18"/>
                <a:gd name="T9" fmla="*/ 14 h 19"/>
                <a:gd name="T10" fmla="*/ 0 w 18"/>
                <a:gd name="T11" fmla="*/ 11 h 19"/>
                <a:gd name="T12" fmla="*/ 6 w 18"/>
                <a:gd name="T13" fmla="*/ 1 h 19"/>
                <a:gd name="T14" fmla="*/ 9 w 18"/>
                <a:gd name="T15" fmla="*/ 0 h 19"/>
                <a:gd name="T16" fmla="*/ 17 w 18"/>
                <a:gd name="T1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7" y="4"/>
                  </a:moveTo>
                  <a:cubicBezTo>
                    <a:pt x="18" y="5"/>
                    <a:pt x="18" y="7"/>
                    <a:pt x="18" y="8"/>
                  </a:cubicBezTo>
                  <a:cubicBezTo>
                    <a:pt x="12" y="17"/>
                    <a:pt x="12" y="17"/>
                    <a:pt x="12" y="17"/>
                  </a:cubicBezTo>
                  <a:cubicBezTo>
                    <a:pt x="11" y="19"/>
                    <a:pt x="10" y="19"/>
                    <a:pt x="9" y="18"/>
                  </a:cubicBezTo>
                  <a:cubicBezTo>
                    <a:pt x="1" y="14"/>
                    <a:pt x="1" y="14"/>
                    <a:pt x="1" y="14"/>
                  </a:cubicBezTo>
                  <a:cubicBezTo>
                    <a:pt x="0" y="14"/>
                    <a:pt x="0" y="12"/>
                    <a:pt x="0" y="11"/>
                  </a:cubicBezTo>
                  <a:cubicBezTo>
                    <a:pt x="6" y="1"/>
                    <a:pt x="6" y="1"/>
                    <a:pt x="6" y="1"/>
                  </a:cubicBezTo>
                  <a:cubicBezTo>
                    <a:pt x="7" y="0"/>
                    <a:pt x="8" y="0"/>
                    <a:pt x="9" y="0"/>
                  </a:cubicBezTo>
                  <a:lnTo>
                    <a:pt x="17" y="4"/>
                  </a:ln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7" name="Freeform 827"/>
            <p:cNvSpPr>
              <a:spLocks/>
            </p:cNvSpPr>
            <p:nvPr/>
          </p:nvSpPr>
          <p:spPr bwMode="auto">
            <a:xfrm>
              <a:off x="6225577" y="4505100"/>
              <a:ext cx="45540" cy="50962"/>
            </a:xfrm>
            <a:custGeom>
              <a:avLst/>
              <a:gdLst>
                <a:gd name="T0" fmla="*/ 9 w 18"/>
                <a:gd name="T1" fmla="*/ 1 h 20"/>
                <a:gd name="T2" fmla="*/ 12 w 18"/>
                <a:gd name="T3" fmla="*/ 2 h 20"/>
                <a:gd name="T4" fmla="*/ 18 w 18"/>
                <a:gd name="T5" fmla="*/ 12 h 20"/>
                <a:gd name="T6" fmla="*/ 17 w 18"/>
                <a:gd name="T7" fmla="*/ 15 h 20"/>
                <a:gd name="T8" fmla="*/ 9 w 18"/>
                <a:gd name="T9" fmla="*/ 19 h 20"/>
                <a:gd name="T10" fmla="*/ 6 w 18"/>
                <a:gd name="T11" fmla="*/ 18 h 20"/>
                <a:gd name="T12" fmla="*/ 0 w 18"/>
                <a:gd name="T13" fmla="*/ 9 h 20"/>
                <a:gd name="T14" fmla="*/ 1 w 18"/>
                <a:gd name="T15" fmla="*/ 5 h 20"/>
                <a:gd name="T16" fmla="*/ 9 w 18"/>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9" y="1"/>
                  </a:moveTo>
                  <a:cubicBezTo>
                    <a:pt x="10" y="0"/>
                    <a:pt x="11" y="1"/>
                    <a:pt x="12" y="2"/>
                  </a:cubicBezTo>
                  <a:cubicBezTo>
                    <a:pt x="18" y="12"/>
                    <a:pt x="18" y="12"/>
                    <a:pt x="18" y="12"/>
                  </a:cubicBezTo>
                  <a:cubicBezTo>
                    <a:pt x="18" y="13"/>
                    <a:pt x="18" y="14"/>
                    <a:pt x="17" y="15"/>
                  </a:cubicBezTo>
                  <a:cubicBezTo>
                    <a:pt x="9" y="19"/>
                    <a:pt x="9" y="19"/>
                    <a:pt x="9" y="19"/>
                  </a:cubicBezTo>
                  <a:cubicBezTo>
                    <a:pt x="8" y="20"/>
                    <a:pt x="7" y="20"/>
                    <a:pt x="6" y="18"/>
                  </a:cubicBezTo>
                  <a:cubicBezTo>
                    <a:pt x="0" y="9"/>
                    <a:pt x="0" y="9"/>
                    <a:pt x="0" y="9"/>
                  </a:cubicBezTo>
                  <a:cubicBezTo>
                    <a:pt x="0" y="8"/>
                    <a:pt x="0" y="6"/>
                    <a:pt x="1" y="5"/>
                  </a:cubicBezTo>
                  <a:lnTo>
                    <a:pt x="9" y="1"/>
                  </a:ln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8" name="Freeform 828"/>
            <p:cNvSpPr>
              <a:spLocks/>
            </p:cNvSpPr>
            <p:nvPr/>
          </p:nvSpPr>
          <p:spPr bwMode="auto">
            <a:xfrm>
              <a:off x="6291718" y="4548471"/>
              <a:ext cx="41203" cy="33613"/>
            </a:xfrm>
            <a:custGeom>
              <a:avLst/>
              <a:gdLst>
                <a:gd name="T0" fmla="*/ 0 w 16"/>
                <a:gd name="T1" fmla="*/ 2 h 13"/>
                <a:gd name="T2" fmla="*/ 2 w 16"/>
                <a:gd name="T3" fmla="*/ 0 h 13"/>
                <a:gd name="T4" fmla="*/ 13 w 16"/>
                <a:gd name="T5" fmla="*/ 0 h 13"/>
                <a:gd name="T6" fmla="*/ 16 w 16"/>
                <a:gd name="T7" fmla="*/ 2 h 13"/>
                <a:gd name="T8" fmla="*/ 16 w 16"/>
                <a:gd name="T9" fmla="*/ 10 h 13"/>
                <a:gd name="T10" fmla="*/ 13 w 16"/>
                <a:gd name="T11" fmla="*/ 13 h 13"/>
                <a:gd name="T12" fmla="*/ 2 w 16"/>
                <a:gd name="T13" fmla="*/ 13 h 13"/>
                <a:gd name="T14" fmla="*/ 0 w 16"/>
                <a:gd name="T15" fmla="*/ 10 h 13"/>
                <a:gd name="T16" fmla="*/ 0 w 16"/>
                <a:gd name="T1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2"/>
                  </a:moveTo>
                  <a:cubicBezTo>
                    <a:pt x="0" y="1"/>
                    <a:pt x="1" y="0"/>
                    <a:pt x="2" y="0"/>
                  </a:cubicBezTo>
                  <a:cubicBezTo>
                    <a:pt x="13" y="0"/>
                    <a:pt x="13" y="0"/>
                    <a:pt x="13" y="0"/>
                  </a:cubicBezTo>
                  <a:cubicBezTo>
                    <a:pt x="15" y="0"/>
                    <a:pt x="16" y="1"/>
                    <a:pt x="16" y="2"/>
                  </a:cubicBezTo>
                  <a:cubicBezTo>
                    <a:pt x="16" y="10"/>
                    <a:pt x="16" y="10"/>
                    <a:pt x="16" y="10"/>
                  </a:cubicBezTo>
                  <a:cubicBezTo>
                    <a:pt x="16" y="12"/>
                    <a:pt x="15" y="13"/>
                    <a:pt x="13" y="13"/>
                  </a:cubicBezTo>
                  <a:cubicBezTo>
                    <a:pt x="2" y="13"/>
                    <a:pt x="2" y="13"/>
                    <a:pt x="2" y="13"/>
                  </a:cubicBezTo>
                  <a:cubicBezTo>
                    <a:pt x="1" y="13"/>
                    <a:pt x="0" y="12"/>
                    <a:pt x="0" y="10"/>
                  </a:cubicBezTo>
                  <a:lnTo>
                    <a:pt x="0" y="2"/>
                  </a:ln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9" name="Freeform 829"/>
            <p:cNvSpPr>
              <a:spLocks/>
            </p:cNvSpPr>
            <p:nvPr/>
          </p:nvSpPr>
          <p:spPr bwMode="auto">
            <a:xfrm>
              <a:off x="6348101" y="4501847"/>
              <a:ext cx="48793" cy="48793"/>
            </a:xfrm>
            <a:custGeom>
              <a:avLst/>
              <a:gdLst>
                <a:gd name="T0" fmla="*/ 2 w 19"/>
                <a:gd name="T1" fmla="*/ 14 h 19"/>
                <a:gd name="T2" fmla="*/ 1 w 19"/>
                <a:gd name="T3" fmla="*/ 11 h 19"/>
                <a:gd name="T4" fmla="*/ 6 w 19"/>
                <a:gd name="T5" fmla="*/ 1 h 19"/>
                <a:gd name="T6" fmla="*/ 10 w 19"/>
                <a:gd name="T7" fmla="*/ 0 h 19"/>
                <a:gd name="T8" fmla="*/ 17 w 19"/>
                <a:gd name="T9" fmla="*/ 5 h 19"/>
                <a:gd name="T10" fmla="*/ 18 w 19"/>
                <a:gd name="T11" fmla="*/ 8 h 19"/>
                <a:gd name="T12" fmla="*/ 12 w 19"/>
                <a:gd name="T13" fmla="*/ 18 h 19"/>
                <a:gd name="T14" fmla="*/ 9 w 19"/>
                <a:gd name="T15" fmla="*/ 19 h 19"/>
                <a:gd name="T16" fmla="*/ 2 w 19"/>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2" y="14"/>
                  </a:moveTo>
                  <a:cubicBezTo>
                    <a:pt x="1" y="14"/>
                    <a:pt x="0" y="12"/>
                    <a:pt x="1" y="11"/>
                  </a:cubicBezTo>
                  <a:cubicBezTo>
                    <a:pt x="6" y="1"/>
                    <a:pt x="6" y="1"/>
                    <a:pt x="6" y="1"/>
                  </a:cubicBezTo>
                  <a:cubicBezTo>
                    <a:pt x="7" y="0"/>
                    <a:pt x="9" y="0"/>
                    <a:pt x="10" y="0"/>
                  </a:cubicBezTo>
                  <a:cubicBezTo>
                    <a:pt x="17" y="5"/>
                    <a:pt x="17" y="5"/>
                    <a:pt x="17" y="5"/>
                  </a:cubicBezTo>
                  <a:cubicBezTo>
                    <a:pt x="18" y="5"/>
                    <a:pt x="19" y="7"/>
                    <a:pt x="18" y="8"/>
                  </a:cubicBezTo>
                  <a:cubicBezTo>
                    <a:pt x="12" y="18"/>
                    <a:pt x="12" y="18"/>
                    <a:pt x="12" y="18"/>
                  </a:cubicBezTo>
                  <a:cubicBezTo>
                    <a:pt x="12" y="19"/>
                    <a:pt x="10" y="19"/>
                    <a:pt x="9" y="19"/>
                  </a:cubicBezTo>
                  <a:lnTo>
                    <a:pt x="2" y="14"/>
                  </a:ln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0" name="Freeform 830"/>
            <p:cNvSpPr>
              <a:spLocks/>
            </p:cNvSpPr>
            <p:nvPr/>
          </p:nvSpPr>
          <p:spPr bwMode="auto">
            <a:xfrm>
              <a:off x="6345932" y="4430285"/>
              <a:ext cx="48793" cy="48793"/>
            </a:xfrm>
            <a:custGeom>
              <a:avLst/>
              <a:gdLst>
                <a:gd name="T0" fmla="*/ 10 w 19"/>
                <a:gd name="T1" fmla="*/ 19 h 19"/>
                <a:gd name="T2" fmla="*/ 6 w 19"/>
                <a:gd name="T3" fmla="*/ 18 h 19"/>
                <a:gd name="T4" fmla="*/ 1 w 19"/>
                <a:gd name="T5" fmla="*/ 8 h 19"/>
                <a:gd name="T6" fmla="*/ 2 w 19"/>
                <a:gd name="T7" fmla="*/ 5 h 19"/>
                <a:gd name="T8" fmla="*/ 9 w 19"/>
                <a:gd name="T9" fmla="*/ 1 h 19"/>
                <a:gd name="T10" fmla="*/ 12 w 19"/>
                <a:gd name="T11" fmla="*/ 2 h 19"/>
                <a:gd name="T12" fmla="*/ 18 w 19"/>
                <a:gd name="T13" fmla="*/ 11 h 19"/>
                <a:gd name="T14" fmla="*/ 17 w 19"/>
                <a:gd name="T15" fmla="*/ 14 h 19"/>
                <a:gd name="T16" fmla="*/ 10 w 19"/>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10" y="19"/>
                  </a:moveTo>
                  <a:cubicBezTo>
                    <a:pt x="9" y="19"/>
                    <a:pt x="7" y="19"/>
                    <a:pt x="6" y="18"/>
                  </a:cubicBezTo>
                  <a:cubicBezTo>
                    <a:pt x="1" y="8"/>
                    <a:pt x="1" y="8"/>
                    <a:pt x="1" y="8"/>
                  </a:cubicBezTo>
                  <a:cubicBezTo>
                    <a:pt x="0" y="7"/>
                    <a:pt x="0" y="5"/>
                    <a:pt x="2" y="5"/>
                  </a:cubicBezTo>
                  <a:cubicBezTo>
                    <a:pt x="9" y="1"/>
                    <a:pt x="9" y="1"/>
                    <a:pt x="9" y="1"/>
                  </a:cubicBezTo>
                  <a:cubicBezTo>
                    <a:pt x="10" y="0"/>
                    <a:pt x="12" y="0"/>
                    <a:pt x="12" y="2"/>
                  </a:cubicBezTo>
                  <a:cubicBezTo>
                    <a:pt x="18" y="11"/>
                    <a:pt x="18" y="11"/>
                    <a:pt x="18" y="11"/>
                  </a:cubicBezTo>
                  <a:cubicBezTo>
                    <a:pt x="19" y="12"/>
                    <a:pt x="18" y="14"/>
                    <a:pt x="17" y="14"/>
                  </a:cubicBezTo>
                  <a:lnTo>
                    <a:pt x="10" y="19"/>
                  </a:ln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1" name="Freeform 831"/>
            <p:cNvSpPr>
              <a:spLocks noEditPoints="1"/>
            </p:cNvSpPr>
            <p:nvPr/>
          </p:nvSpPr>
          <p:spPr bwMode="auto">
            <a:xfrm>
              <a:off x="6246178" y="4428116"/>
              <a:ext cx="127945" cy="127945"/>
            </a:xfrm>
            <a:custGeom>
              <a:avLst/>
              <a:gdLst>
                <a:gd name="T0" fmla="*/ 25 w 50"/>
                <a:gd name="T1" fmla="*/ 0 h 50"/>
                <a:gd name="T2" fmla="*/ 0 w 50"/>
                <a:gd name="T3" fmla="*/ 25 h 50"/>
                <a:gd name="T4" fmla="*/ 25 w 50"/>
                <a:gd name="T5" fmla="*/ 50 h 50"/>
                <a:gd name="T6" fmla="*/ 50 w 50"/>
                <a:gd name="T7" fmla="*/ 25 h 50"/>
                <a:gd name="T8" fmla="*/ 25 w 50"/>
                <a:gd name="T9" fmla="*/ 0 h 50"/>
                <a:gd name="T10" fmla="*/ 25 w 50"/>
                <a:gd name="T11" fmla="*/ 37 h 50"/>
                <a:gd name="T12" fmla="*/ 13 w 50"/>
                <a:gd name="T13" fmla="*/ 25 h 50"/>
                <a:gd name="T14" fmla="*/ 25 w 50"/>
                <a:gd name="T15" fmla="*/ 13 h 50"/>
                <a:gd name="T16" fmla="*/ 37 w 50"/>
                <a:gd name="T17" fmla="*/ 25 h 50"/>
                <a:gd name="T18" fmla="*/ 25 w 50"/>
                <a:gd name="T19"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0"/>
                  </a:moveTo>
                  <a:cubicBezTo>
                    <a:pt x="11" y="0"/>
                    <a:pt x="0" y="12"/>
                    <a:pt x="0" y="25"/>
                  </a:cubicBezTo>
                  <a:cubicBezTo>
                    <a:pt x="0" y="39"/>
                    <a:pt x="11" y="50"/>
                    <a:pt x="25" y="50"/>
                  </a:cubicBezTo>
                  <a:cubicBezTo>
                    <a:pt x="39" y="50"/>
                    <a:pt x="50" y="39"/>
                    <a:pt x="50" y="25"/>
                  </a:cubicBezTo>
                  <a:cubicBezTo>
                    <a:pt x="50" y="12"/>
                    <a:pt x="39" y="0"/>
                    <a:pt x="25" y="0"/>
                  </a:cubicBezTo>
                  <a:close/>
                  <a:moveTo>
                    <a:pt x="25" y="37"/>
                  </a:moveTo>
                  <a:cubicBezTo>
                    <a:pt x="18" y="37"/>
                    <a:pt x="13" y="32"/>
                    <a:pt x="13" y="25"/>
                  </a:cubicBezTo>
                  <a:cubicBezTo>
                    <a:pt x="13" y="19"/>
                    <a:pt x="18" y="13"/>
                    <a:pt x="25" y="13"/>
                  </a:cubicBezTo>
                  <a:cubicBezTo>
                    <a:pt x="31" y="13"/>
                    <a:pt x="37" y="19"/>
                    <a:pt x="37" y="25"/>
                  </a:cubicBezTo>
                  <a:cubicBezTo>
                    <a:pt x="37" y="32"/>
                    <a:pt x="31" y="37"/>
                    <a:pt x="25" y="37"/>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2" name="Freeform 832"/>
            <p:cNvSpPr>
              <a:spLocks/>
            </p:cNvSpPr>
            <p:nvPr/>
          </p:nvSpPr>
          <p:spPr bwMode="auto">
            <a:xfrm>
              <a:off x="6058597" y="4412936"/>
              <a:ext cx="161559" cy="201677"/>
            </a:xfrm>
            <a:custGeom>
              <a:avLst/>
              <a:gdLst>
                <a:gd name="T0" fmla="*/ 27 w 63"/>
                <a:gd name="T1" fmla="*/ 78 h 79"/>
                <a:gd name="T2" fmla="*/ 28 w 63"/>
                <a:gd name="T3" fmla="*/ 78 h 79"/>
                <a:gd name="T4" fmla="*/ 29 w 63"/>
                <a:gd name="T5" fmla="*/ 78 h 79"/>
                <a:gd name="T6" fmla="*/ 30 w 63"/>
                <a:gd name="T7" fmla="*/ 78 h 79"/>
                <a:gd name="T8" fmla="*/ 30 w 63"/>
                <a:gd name="T9" fmla="*/ 79 h 79"/>
                <a:gd name="T10" fmla="*/ 31 w 63"/>
                <a:gd name="T11" fmla="*/ 79 h 79"/>
                <a:gd name="T12" fmla="*/ 31 w 63"/>
                <a:gd name="T13" fmla="*/ 79 h 79"/>
                <a:gd name="T14" fmla="*/ 31 w 63"/>
                <a:gd name="T15" fmla="*/ 79 h 79"/>
                <a:gd name="T16" fmla="*/ 33 w 63"/>
                <a:gd name="T17" fmla="*/ 79 h 79"/>
                <a:gd name="T18" fmla="*/ 33 w 63"/>
                <a:gd name="T19" fmla="*/ 78 h 79"/>
                <a:gd name="T20" fmla="*/ 34 w 63"/>
                <a:gd name="T21" fmla="*/ 78 h 79"/>
                <a:gd name="T22" fmla="*/ 35 w 63"/>
                <a:gd name="T23" fmla="*/ 78 h 79"/>
                <a:gd name="T24" fmla="*/ 35 w 63"/>
                <a:gd name="T25" fmla="*/ 78 h 79"/>
                <a:gd name="T26" fmla="*/ 36 w 63"/>
                <a:gd name="T27" fmla="*/ 77 h 79"/>
                <a:gd name="T28" fmla="*/ 36 w 63"/>
                <a:gd name="T29" fmla="*/ 77 h 79"/>
                <a:gd name="T30" fmla="*/ 59 w 63"/>
                <a:gd name="T31" fmla="*/ 60 h 79"/>
                <a:gd name="T32" fmla="*/ 61 w 63"/>
                <a:gd name="T33" fmla="*/ 50 h 79"/>
                <a:gd name="T34" fmla="*/ 50 w 63"/>
                <a:gd name="T35" fmla="*/ 48 h 79"/>
                <a:gd name="T36" fmla="*/ 39 w 63"/>
                <a:gd name="T37" fmla="*/ 56 h 79"/>
                <a:gd name="T38" fmla="*/ 39 w 63"/>
                <a:gd name="T39" fmla="*/ 7 h 79"/>
                <a:gd name="T40" fmla="*/ 31 w 63"/>
                <a:gd name="T41" fmla="*/ 0 h 79"/>
                <a:gd name="T42" fmla="*/ 24 w 63"/>
                <a:gd name="T43" fmla="*/ 7 h 79"/>
                <a:gd name="T44" fmla="*/ 24 w 63"/>
                <a:gd name="T45" fmla="*/ 56 h 79"/>
                <a:gd name="T46" fmla="*/ 13 w 63"/>
                <a:gd name="T47" fmla="*/ 48 h 79"/>
                <a:gd name="T48" fmla="*/ 2 w 63"/>
                <a:gd name="T49" fmla="*/ 50 h 79"/>
                <a:gd name="T50" fmla="*/ 0 w 63"/>
                <a:gd name="T51" fmla="*/ 54 h 79"/>
                <a:gd name="T52" fmla="*/ 4 w 63"/>
                <a:gd name="T53" fmla="*/ 60 h 79"/>
                <a:gd name="T54" fmla="*/ 27 w 63"/>
                <a:gd name="T55" fmla="*/ 77 h 79"/>
                <a:gd name="T56" fmla="*/ 27 w 63"/>
                <a:gd name="T57" fmla="*/ 77 h 79"/>
                <a:gd name="T58" fmla="*/ 27 w 63"/>
                <a:gd name="T59"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79">
                  <a:moveTo>
                    <a:pt x="27" y="78"/>
                  </a:moveTo>
                  <a:cubicBezTo>
                    <a:pt x="28" y="78"/>
                    <a:pt x="28" y="78"/>
                    <a:pt x="28" y="78"/>
                  </a:cubicBezTo>
                  <a:cubicBezTo>
                    <a:pt x="28" y="78"/>
                    <a:pt x="29" y="78"/>
                    <a:pt x="29" y="78"/>
                  </a:cubicBezTo>
                  <a:cubicBezTo>
                    <a:pt x="29" y="78"/>
                    <a:pt x="29" y="78"/>
                    <a:pt x="30" y="78"/>
                  </a:cubicBezTo>
                  <a:cubicBezTo>
                    <a:pt x="30" y="79"/>
                    <a:pt x="30" y="79"/>
                    <a:pt x="30" y="79"/>
                  </a:cubicBezTo>
                  <a:cubicBezTo>
                    <a:pt x="30" y="79"/>
                    <a:pt x="31" y="79"/>
                    <a:pt x="31" y="79"/>
                  </a:cubicBezTo>
                  <a:cubicBezTo>
                    <a:pt x="31" y="79"/>
                    <a:pt x="31" y="79"/>
                    <a:pt x="31" y="79"/>
                  </a:cubicBezTo>
                  <a:cubicBezTo>
                    <a:pt x="31" y="79"/>
                    <a:pt x="31" y="79"/>
                    <a:pt x="31" y="79"/>
                  </a:cubicBezTo>
                  <a:cubicBezTo>
                    <a:pt x="32" y="79"/>
                    <a:pt x="32" y="79"/>
                    <a:pt x="33" y="79"/>
                  </a:cubicBezTo>
                  <a:cubicBezTo>
                    <a:pt x="33" y="79"/>
                    <a:pt x="33" y="79"/>
                    <a:pt x="33" y="78"/>
                  </a:cubicBezTo>
                  <a:cubicBezTo>
                    <a:pt x="34" y="78"/>
                    <a:pt x="34" y="78"/>
                    <a:pt x="34" y="78"/>
                  </a:cubicBezTo>
                  <a:cubicBezTo>
                    <a:pt x="34" y="78"/>
                    <a:pt x="34" y="78"/>
                    <a:pt x="35" y="78"/>
                  </a:cubicBezTo>
                  <a:cubicBezTo>
                    <a:pt x="35" y="78"/>
                    <a:pt x="35" y="78"/>
                    <a:pt x="35" y="78"/>
                  </a:cubicBezTo>
                  <a:cubicBezTo>
                    <a:pt x="36" y="78"/>
                    <a:pt x="36" y="77"/>
                    <a:pt x="36" y="77"/>
                  </a:cubicBezTo>
                  <a:cubicBezTo>
                    <a:pt x="36" y="77"/>
                    <a:pt x="36" y="77"/>
                    <a:pt x="36" y="77"/>
                  </a:cubicBezTo>
                  <a:cubicBezTo>
                    <a:pt x="59" y="60"/>
                    <a:pt x="59" y="60"/>
                    <a:pt x="59" y="60"/>
                  </a:cubicBezTo>
                  <a:cubicBezTo>
                    <a:pt x="63" y="58"/>
                    <a:pt x="63" y="53"/>
                    <a:pt x="61" y="50"/>
                  </a:cubicBezTo>
                  <a:cubicBezTo>
                    <a:pt x="59" y="46"/>
                    <a:pt x="54" y="45"/>
                    <a:pt x="50" y="48"/>
                  </a:cubicBezTo>
                  <a:cubicBezTo>
                    <a:pt x="39" y="56"/>
                    <a:pt x="39" y="56"/>
                    <a:pt x="39" y="56"/>
                  </a:cubicBezTo>
                  <a:cubicBezTo>
                    <a:pt x="39" y="7"/>
                    <a:pt x="39" y="7"/>
                    <a:pt x="39" y="7"/>
                  </a:cubicBezTo>
                  <a:cubicBezTo>
                    <a:pt x="39" y="3"/>
                    <a:pt x="36" y="0"/>
                    <a:pt x="31" y="0"/>
                  </a:cubicBezTo>
                  <a:cubicBezTo>
                    <a:pt x="27" y="0"/>
                    <a:pt x="24" y="3"/>
                    <a:pt x="24" y="7"/>
                  </a:cubicBezTo>
                  <a:cubicBezTo>
                    <a:pt x="24" y="56"/>
                    <a:pt x="24" y="56"/>
                    <a:pt x="24" y="56"/>
                  </a:cubicBezTo>
                  <a:cubicBezTo>
                    <a:pt x="13" y="48"/>
                    <a:pt x="13" y="48"/>
                    <a:pt x="13" y="48"/>
                  </a:cubicBezTo>
                  <a:cubicBezTo>
                    <a:pt x="9" y="45"/>
                    <a:pt x="4" y="46"/>
                    <a:pt x="2" y="50"/>
                  </a:cubicBezTo>
                  <a:cubicBezTo>
                    <a:pt x="1" y="51"/>
                    <a:pt x="0" y="53"/>
                    <a:pt x="0" y="54"/>
                  </a:cubicBezTo>
                  <a:cubicBezTo>
                    <a:pt x="0" y="56"/>
                    <a:pt x="1" y="59"/>
                    <a:pt x="4" y="60"/>
                  </a:cubicBezTo>
                  <a:cubicBezTo>
                    <a:pt x="27" y="77"/>
                    <a:pt x="27" y="77"/>
                    <a:pt x="27" y="77"/>
                  </a:cubicBezTo>
                  <a:cubicBezTo>
                    <a:pt x="27" y="77"/>
                    <a:pt x="27" y="77"/>
                    <a:pt x="27" y="77"/>
                  </a:cubicBezTo>
                  <a:cubicBezTo>
                    <a:pt x="27" y="77"/>
                    <a:pt x="27" y="78"/>
                    <a:pt x="27" y="78"/>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33" name="组合 32"/>
          <p:cNvGrpSpPr/>
          <p:nvPr/>
        </p:nvGrpSpPr>
        <p:grpSpPr>
          <a:xfrm>
            <a:off x="7187262" y="1515995"/>
            <a:ext cx="264695" cy="356908"/>
            <a:chOff x="3722033" y="3714538"/>
            <a:chExt cx="500321" cy="674410"/>
          </a:xfrm>
          <a:solidFill>
            <a:schemeClr val="bg1"/>
          </a:solidFill>
        </p:grpSpPr>
        <p:sp>
          <p:nvSpPr>
            <p:cNvPr id="34" name="Freeform 27"/>
            <p:cNvSpPr>
              <a:spLocks noEditPoints="1"/>
            </p:cNvSpPr>
            <p:nvPr/>
          </p:nvSpPr>
          <p:spPr bwMode="auto">
            <a:xfrm>
              <a:off x="3818586" y="4203888"/>
              <a:ext cx="306118" cy="185060"/>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5" name="Freeform 28"/>
            <p:cNvSpPr>
              <a:spLocks noEditPoints="1"/>
            </p:cNvSpPr>
            <p:nvPr/>
          </p:nvSpPr>
          <p:spPr bwMode="auto">
            <a:xfrm>
              <a:off x="3722033" y="3714538"/>
              <a:ext cx="500321" cy="500687"/>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6" name="Freeform 29"/>
            <p:cNvSpPr>
              <a:spLocks noEditPoints="1"/>
            </p:cNvSpPr>
            <p:nvPr/>
          </p:nvSpPr>
          <p:spPr bwMode="auto">
            <a:xfrm>
              <a:off x="3829192" y="3821698"/>
              <a:ext cx="286002" cy="287100"/>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37" name="矩形 36"/>
          <p:cNvSpPr/>
          <p:nvPr/>
        </p:nvSpPr>
        <p:spPr>
          <a:xfrm>
            <a:off x="1038054" y="3381972"/>
            <a:ext cx="1568182" cy="761747"/>
          </a:xfrm>
          <a:prstGeom prst="rect">
            <a:avLst/>
          </a:prstGeom>
        </p:spPr>
        <p:txBody>
          <a:bodyPr wrap="square" lIns="68580" tIns="34290" rIns="68580" bIns="34290">
            <a:spAutoFit/>
          </a:bodyPr>
          <a:lstStyle/>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在这里输入您的文字内容或者将您的文字内容复制在这里。在这里输入您的文字内容，或者将您的文字内容复制在这里</a:t>
            </a:r>
          </a:p>
        </p:txBody>
      </p:sp>
      <p:sp>
        <p:nvSpPr>
          <p:cNvPr id="38" name="矩形 37"/>
          <p:cNvSpPr/>
          <p:nvPr/>
        </p:nvSpPr>
        <p:spPr>
          <a:xfrm>
            <a:off x="2871009" y="3381972"/>
            <a:ext cx="1568182" cy="761747"/>
          </a:xfrm>
          <a:prstGeom prst="rect">
            <a:avLst/>
          </a:prstGeom>
        </p:spPr>
        <p:txBody>
          <a:bodyPr wrap="square" lIns="68580" tIns="34290" rIns="68580" bIns="34290">
            <a:spAutoFit/>
          </a:bodyPr>
          <a:lstStyle/>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在这里输入您的文字内容或者将您的文字内容复制在这里。在这里输入您的文字内容，或者将您的文字内容复制在这里</a:t>
            </a:r>
          </a:p>
        </p:txBody>
      </p:sp>
      <p:sp>
        <p:nvSpPr>
          <p:cNvPr id="39" name="矩形 38"/>
          <p:cNvSpPr/>
          <p:nvPr/>
        </p:nvSpPr>
        <p:spPr>
          <a:xfrm>
            <a:off x="4700388" y="3381972"/>
            <a:ext cx="1568182" cy="761747"/>
          </a:xfrm>
          <a:prstGeom prst="rect">
            <a:avLst/>
          </a:prstGeom>
        </p:spPr>
        <p:txBody>
          <a:bodyPr wrap="square" lIns="68580" tIns="34290" rIns="68580" bIns="34290">
            <a:spAutoFit/>
          </a:bodyPr>
          <a:lstStyle/>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在这里输入您的文字内容或者将您的文字内容复制在这里。在这里输入您的文字内容，或者将您的文字内容复制在这里</a:t>
            </a:r>
          </a:p>
        </p:txBody>
      </p:sp>
      <p:sp>
        <p:nvSpPr>
          <p:cNvPr id="40" name="矩形 39"/>
          <p:cNvSpPr/>
          <p:nvPr/>
        </p:nvSpPr>
        <p:spPr>
          <a:xfrm>
            <a:off x="6535228" y="3381972"/>
            <a:ext cx="1568182" cy="761747"/>
          </a:xfrm>
          <a:prstGeom prst="rect">
            <a:avLst/>
          </a:prstGeom>
        </p:spPr>
        <p:txBody>
          <a:bodyPr wrap="square" lIns="68580" tIns="34290" rIns="68580" bIns="34290">
            <a:spAutoFit/>
          </a:bodyPr>
          <a:lstStyle/>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在这里输入您的文字内容或者将您的文字内容复制在这里。在这里输入您的文字内容，或者将您的文字内容复制在这里</a:t>
            </a:r>
          </a:p>
        </p:txBody>
      </p:sp>
    </p:spTree>
    <p:extLst>
      <p:ext uri="{BB962C8B-B14F-4D97-AF65-F5344CB8AC3E}">
        <p14:creationId xmlns:p14="http://schemas.microsoft.com/office/powerpoint/2010/main" val="42450260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4"/>
                                        </p:tgtEl>
                                        <p:attrNameLst>
                                          <p:attrName>ppt_w</p:attrName>
                                        </p:attrNameLst>
                                      </p:cBhvr>
                                      <p:tavLst>
                                        <p:tav tm="0">
                                          <p:val>
                                            <p:strVal val="#ppt_w*.05"/>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4"/>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4"/>
                                        </p:tgtEl>
                                      </p:cBhvr>
                                    </p:animEffect>
                                  </p:childTnLst>
                                </p:cTn>
                              </p:par>
                            </p:childTnLst>
                          </p:cTn>
                        </p:par>
                        <p:par>
                          <p:cTn id="15" fill="hold">
                            <p:stCondLst>
                              <p:cond delay="500"/>
                            </p:stCondLst>
                            <p:childTnLst>
                              <p:par>
                                <p:cTn id="16" presetID="37"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450" decel="100000" fill="hold"/>
                                        <p:tgtEl>
                                          <p:spTgt spid="5"/>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up)">
                                      <p:cBhvr>
                                        <p:cTn id="33" dur="500"/>
                                        <p:tgtEl>
                                          <p:spTgt spid="37"/>
                                        </p:tgtEl>
                                      </p:cBhvr>
                                    </p:animEffect>
                                  </p:childTnLst>
                                </p:cTn>
                              </p:par>
                            </p:childTnLst>
                          </p:cTn>
                        </p:par>
                        <p:par>
                          <p:cTn id="34" fill="hold">
                            <p:stCondLst>
                              <p:cond delay="2500"/>
                            </p:stCondLst>
                            <p:childTnLst>
                              <p:par>
                                <p:cTn id="35" presetID="25"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25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8" dur="25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9" dur="250" accel="50000" fill="hold">
                                          <p:stCondLst>
                                            <p:cond delay="250"/>
                                          </p:stCondLst>
                                        </p:cTn>
                                        <p:tgtEl>
                                          <p:spTgt spid="6"/>
                                        </p:tgtEl>
                                        <p:attrNameLst>
                                          <p:attrName>ppt_w</p:attrName>
                                        </p:attrNameLst>
                                      </p:cBhvr>
                                      <p:tavLst>
                                        <p:tav tm="0">
                                          <p:val>
                                            <p:strVal val="#ppt_w*.05"/>
                                          </p:val>
                                        </p:tav>
                                        <p:tav tm="100000">
                                          <p:val>
                                            <p:strVal val="#ppt_w"/>
                                          </p:val>
                                        </p:tav>
                                      </p:tavLst>
                                    </p:anim>
                                    <p:anim calcmode="lin" valueType="num">
                                      <p:cBhvr>
                                        <p:cTn id="40" dur="500" fill="hold"/>
                                        <p:tgtEl>
                                          <p:spTgt spid="6"/>
                                        </p:tgtEl>
                                        <p:attrNameLst>
                                          <p:attrName>ppt_h</p:attrName>
                                        </p:attrNameLst>
                                      </p:cBhvr>
                                      <p:tavLst>
                                        <p:tav tm="0">
                                          <p:val>
                                            <p:strVal val="#ppt_h"/>
                                          </p:val>
                                        </p:tav>
                                        <p:tav tm="100000">
                                          <p:val>
                                            <p:strVal val="#ppt_h"/>
                                          </p:val>
                                        </p:tav>
                                      </p:tavLst>
                                    </p:anim>
                                    <p:anim calcmode="lin" valueType="num">
                                      <p:cBhvr>
                                        <p:cTn id="41" dur="25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2" dur="25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3" dur="250" accel="50000" fill="hold">
                                          <p:stCondLst>
                                            <p:cond delay="250"/>
                                          </p:stCondLst>
                                        </p:cTn>
                                        <p:tgtEl>
                                          <p:spTgt spid="6"/>
                                        </p:tgtEl>
                                        <p:attrNameLst>
                                          <p:attrName>ppt_y</p:attrName>
                                        </p:attrNameLst>
                                      </p:cBhvr>
                                      <p:tavLst>
                                        <p:tav tm="0">
                                          <p:val>
                                            <p:strVal val="#ppt_y+.1"/>
                                          </p:val>
                                        </p:tav>
                                        <p:tav tm="100000">
                                          <p:val>
                                            <p:strVal val="#ppt_y"/>
                                          </p:val>
                                        </p:tav>
                                      </p:tavLst>
                                    </p:anim>
                                    <p:animEffect transition="in" filter="fade">
                                      <p:cBhvr>
                                        <p:cTn id="44" dur="500" decel="50000">
                                          <p:stCondLst>
                                            <p:cond delay="0"/>
                                          </p:stCondLst>
                                        </p:cTn>
                                        <p:tgtEl>
                                          <p:spTgt spid="6"/>
                                        </p:tgtEl>
                                      </p:cBhvr>
                                    </p:animEffect>
                                  </p:childTnLst>
                                </p:cTn>
                              </p:par>
                            </p:childTnLst>
                          </p:cTn>
                        </p:par>
                        <p:par>
                          <p:cTn id="45" fill="hold">
                            <p:stCondLst>
                              <p:cond delay="3000"/>
                            </p:stCondLst>
                            <p:childTnLst>
                              <p:par>
                                <p:cTn id="46" presetID="37" presetClass="entr" presetSubtype="0"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anim calcmode="lin" valueType="num">
                                      <p:cBhvr>
                                        <p:cTn id="49" dur="500" fill="hold"/>
                                        <p:tgtEl>
                                          <p:spTgt spid="7"/>
                                        </p:tgtEl>
                                        <p:attrNameLst>
                                          <p:attrName>ppt_x</p:attrName>
                                        </p:attrNameLst>
                                      </p:cBhvr>
                                      <p:tavLst>
                                        <p:tav tm="0">
                                          <p:val>
                                            <p:strVal val="#ppt_x"/>
                                          </p:val>
                                        </p:tav>
                                        <p:tav tm="100000">
                                          <p:val>
                                            <p:strVal val="#ppt_x"/>
                                          </p:val>
                                        </p:tav>
                                      </p:tavLst>
                                    </p:anim>
                                    <p:anim calcmode="lin" valueType="num">
                                      <p:cBhvr>
                                        <p:cTn id="50" dur="450" decel="100000" fill="hold"/>
                                        <p:tgtEl>
                                          <p:spTgt spid="7"/>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childTnLst>
                          </p:cTn>
                        </p:par>
                        <p:par>
                          <p:cTn id="52" fill="hold">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par>
                          <p:cTn id="56" fill="hold">
                            <p:stCondLst>
                              <p:cond delay="4000"/>
                            </p:stCondLst>
                            <p:childTnLst>
                              <p:par>
                                <p:cTn id="57" presetID="22" presetClass="entr" presetSubtype="1"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up)">
                                      <p:cBhvr>
                                        <p:cTn id="59" dur="500"/>
                                        <p:tgtEl>
                                          <p:spTgt spid="13"/>
                                        </p:tgtEl>
                                      </p:cBhvr>
                                    </p:animEffect>
                                  </p:childTnLst>
                                </p:cTn>
                              </p:par>
                            </p:childTnLst>
                          </p:cTn>
                        </p:par>
                        <p:par>
                          <p:cTn id="60" fill="hold">
                            <p:stCondLst>
                              <p:cond delay="4500"/>
                            </p:stCondLst>
                            <p:childTnLst>
                              <p:par>
                                <p:cTn id="61" presetID="22" presetClass="entr" presetSubtype="1"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up)">
                                      <p:cBhvr>
                                        <p:cTn id="63" dur="500"/>
                                        <p:tgtEl>
                                          <p:spTgt spid="38"/>
                                        </p:tgtEl>
                                      </p:cBhvr>
                                    </p:animEffect>
                                  </p:childTnLst>
                                </p:cTn>
                              </p:par>
                            </p:childTnLst>
                          </p:cTn>
                        </p:par>
                        <p:par>
                          <p:cTn id="64" fill="hold">
                            <p:stCondLst>
                              <p:cond delay="5000"/>
                            </p:stCondLst>
                            <p:childTnLst>
                              <p:par>
                                <p:cTn id="65" presetID="25" presetClass="entr" presetSubtype="0"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6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6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70" dur="500" fill="hold"/>
                                        <p:tgtEl>
                                          <p:spTgt spid="8"/>
                                        </p:tgtEl>
                                        <p:attrNameLst>
                                          <p:attrName>ppt_h</p:attrName>
                                        </p:attrNameLst>
                                      </p:cBhvr>
                                      <p:tavLst>
                                        <p:tav tm="0">
                                          <p:val>
                                            <p:strVal val="#ppt_h"/>
                                          </p:val>
                                        </p:tav>
                                        <p:tav tm="100000">
                                          <p:val>
                                            <p:strVal val="#ppt_h"/>
                                          </p:val>
                                        </p:tav>
                                      </p:tavLst>
                                    </p:anim>
                                    <p:anim calcmode="lin" valueType="num">
                                      <p:cBhvr>
                                        <p:cTn id="7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7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7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74" dur="500" decel="50000">
                                          <p:stCondLst>
                                            <p:cond delay="0"/>
                                          </p:stCondLst>
                                        </p:cTn>
                                        <p:tgtEl>
                                          <p:spTgt spid="8"/>
                                        </p:tgtEl>
                                      </p:cBhvr>
                                    </p:animEffect>
                                  </p:childTnLst>
                                </p:cTn>
                              </p:par>
                            </p:childTnLst>
                          </p:cTn>
                        </p:par>
                        <p:par>
                          <p:cTn id="75" fill="hold">
                            <p:stCondLst>
                              <p:cond delay="5500"/>
                            </p:stCondLst>
                            <p:childTnLst>
                              <p:par>
                                <p:cTn id="76" presetID="37" presetClass="entr" presetSubtype="0" fill="hold" grpId="0" nodeType="after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500"/>
                                        <p:tgtEl>
                                          <p:spTgt spid="9"/>
                                        </p:tgtEl>
                                      </p:cBhvr>
                                    </p:animEffect>
                                    <p:anim calcmode="lin" valueType="num">
                                      <p:cBhvr>
                                        <p:cTn id="79" dur="500" fill="hold"/>
                                        <p:tgtEl>
                                          <p:spTgt spid="9"/>
                                        </p:tgtEl>
                                        <p:attrNameLst>
                                          <p:attrName>ppt_x</p:attrName>
                                        </p:attrNameLst>
                                      </p:cBhvr>
                                      <p:tavLst>
                                        <p:tav tm="0">
                                          <p:val>
                                            <p:strVal val="#ppt_x"/>
                                          </p:val>
                                        </p:tav>
                                        <p:tav tm="100000">
                                          <p:val>
                                            <p:strVal val="#ppt_x"/>
                                          </p:val>
                                        </p:tav>
                                      </p:tavLst>
                                    </p:anim>
                                    <p:anim calcmode="lin" valueType="num">
                                      <p:cBhvr>
                                        <p:cTn id="80" dur="450" decel="100000" fill="hold"/>
                                        <p:tgtEl>
                                          <p:spTgt spid="9"/>
                                        </p:tgtEl>
                                        <p:attrNameLst>
                                          <p:attrName>ppt_y</p:attrName>
                                        </p:attrNameLst>
                                      </p:cBhvr>
                                      <p:tavLst>
                                        <p:tav tm="0">
                                          <p:val>
                                            <p:strVal val="#ppt_y+1"/>
                                          </p:val>
                                        </p:tav>
                                        <p:tav tm="100000">
                                          <p:val>
                                            <p:strVal val="#ppt_y-.03"/>
                                          </p:val>
                                        </p:tav>
                                      </p:tavLst>
                                    </p:anim>
                                    <p:anim calcmode="lin" valueType="num">
                                      <p:cBhvr>
                                        <p:cTn id="81"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par>
                          <p:cTn id="82" fill="hold">
                            <p:stCondLst>
                              <p:cond delay="6000"/>
                            </p:stCondLst>
                            <p:childTnLst>
                              <p:par>
                                <p:cTn id="83" presetID="10" presetClass="entr" presetSubtype="0" fill="hold"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par>
                          <p:cTn id="86" fill="hold">
                            <p:stCondLst>
                              <p:cond delay="6500"/>
                            </p:stCondLst>
                            <p:childTnLst>
                              <p:par>
                                <p:cTn id="87" presetID="22" presetClass="entr" presetSubtype="1" fill="hold" grpId="0" nodeType="after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wipe(up)">
                                      <p:cBhvr>
                                        <p:cTn id="89" dur="500"/>
                                        <p:tgtEl>
                                          <p:spTgt spid="14"/>
                                        </p:tgtEl>
                                      </p:cBhvr>
                                    </p:animEffect>
                                  </p:childTnLst>
                                </p:cTn>
                              </p:par>
                            </p:childTnLst>
                          </p:cTn>
                        </p:par>
                        <p:par>
                          <p:cTn id="90" fill="hold">
                            <p:stCondLst>
                              <p:cond delay="7000"/>
                            </p:stCondLst>
                            <p:childTnLst>
                              <p:par>
                                <p:cTn id="91" presetID="22" presetClass="entr" presetSubtype="1" fill="hold" grpId="0" nodeType="after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wipe(up)">
                                      <p:cBhvr>
                                        <p:cTn id="93" dur="500"/>
                                        <p:tgtEl>
                                          <p:spTgt spid="39"/>
                                        </p:tgtEl>
                                      </p:cBhvr>
                                    </p:animEffect>
                                  </p:childTnLst>
                                </p:cTn>
                              </p:par>
                            </p:childTnLst>
                          </p:cTn>
                        </p:par>
                        <p:par>
                          <p:cTn id="94" fill="hold">
                            <p:stCondLst>
                              <p:cond delay="7500"/>
                            </p:stCondLst>
                            <p:childTnLst>
                              <p:par>
                                <p:cTn id="95" presetID="25" presetClass="entr" presetSubtype="0" fill="hold" grpId="0" nodeType="afterEffect">
                                  <p:stCondLst>
                                    <p:cond delay="0"/>
                                  </p:stCondLst>
                                  <p:childTnLst>
                                    <p:set>
                                      <p:cBhvr>
                                        <p:cTn id="96" dur="1" fill="hold">
                                          <p:stCondLst>
                                            <p:cond delay="0"/>
                                          </p:stCondLst>
                                        </p:cTn>
                                        <p:tgtEl>
                                          <p:spTgt spid="10"/>
                                        </p:tgtEl>
                                        <p:attrNameLst>
                                          <p:attrName>style.visibility</p:attrName>
                                        </p:attrNameLst>
                                      </p:cBhvr>
                                      <p:to>
                                        <p:strVal val="visible"/>
                                      </p:to>
                                    </p:set>
                                    <p:anim calcmode="lin" valueType="num">
                                      <p:cBhvr>
                                        <p:cTn id="97" dur="25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98" dur="25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9" dur="250" accel="50000" fill="hold">
                                          <p:stCondLst>
                                            <p:cond delay="250"/>
                                          </p:stCondLst>
                                        </p:cTn>
                                        <p:tgtEl>
                                          <p:spTgt spid="10"/>
                                        </p:tgtEl>
                                        <p:attrNameLst>
                                          <p:attrName>ppt_w</p:attrName>
                                        </p:attrNameLst>
                                      </p:cBhvr>
                                      <p:tavLst>
                                        <p:tav tm="0">
                                          <p:val>
                                            <p:strVal val="#ppt_w*.05"/>
                                          </p:val>
                                        </p:tav>
                                        <p:tav tm="100000">
                                          <p:val>
                                            <p:strVal val="#ppt_w"/>
                                          </p:val>
                                        </p:tav>
                                      </p:tavLst>
                                    </p:anim>
                                    <p:anim calcmode="lin" valueType="num">
                                      <p:cBhvr>
                                        <p:cTn id="100" dur="500" fill="hold"/>
                                        <p:tgtEl>
                                          <p:spTgt spid="10"/>
                                        </p:tgtEl>
                                        <p:attrNameLst>
                                          <p:attrName>ppt_h</p:attrName>
                                        </p:attrNameLst>
                                      </p:cBhvr>
                                      <p:tavLst>
                                        <p:tav tm="0">
                                          <p:val>
                                            <p:strVal val="#ppt_h"/>
                                          </p:val>
                                        </p:tav>
                                        <p:tav tm="100000">
                                          <p:val>
                                            <p:strVal val="#ppt_h"/>
                                          </p:val>
                                        </p:tav>
                                      </p:tavLst>
                                    </p:anim>
                                    <p:anim calcmode="lin" valueType="num">
                                      <p:cBhvr>
                                        <p:cTn id="101" dur="25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02" dur="25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03" dur="250" accel="50000" fill="hold">
                                          <p:stCondLst>
                                            <p:cond delay="250"/>
                                          </p:stCondLst>
                                        </p:cTn>
                                        <p:tgtEl>
                                          <p:spTgt spid="10"/>
                                        </p:tgtEl>
                                        <p:attrNameLst>
                                          <p:attrName>ppt_y</p:attrName>
                                        </p:attrNameLst>
                                      </p:cBhvr>
                                      <p:tavLst>
                                        <p:tav tm="0">
                                          <p:val>
                                            <p:strVal val="#ppt_y+.1"/>
                                          </p:val>
                                        </p:tav>
                                        <p:tav tm="100000">
                                          <p:val>
                                            <p:strVal val="#ppt_y"/>
                                          </p:val>
                                        </p:tav>
                                      </p:tavLst>
                                    </p:anim>
                                    <p:animEffect transition="in" filter="fade">
                                      <p:cBhvr>
                                        <p:cTn id="104" dur="500" decel="50000">
                                          <p:stCondLst>
                                            <p:cond delay="0"/>
                                          </p:stCondLst>
                                        </p:cTn>
                                        <p:tgtEl>
                                          <p:spTgt spid="10"/>
                                        </p:tgtEl>
                                      </p:cBhvr>
                                    </p:animEffect>
                                  </p:childTnLst>
                                </p:cTn>
                              </p:par>
                            </p:childTnLst>
                          </p:cTn>
                        </p:par>
                        <p:par>
                          <p:cTn id="105" fill="hold">
                            <p:stCondLst>
                              <p:cond delay="8000"/>
                            </p:stCondLst>
                            <p:childTnLst>
                              <p:par>
                                <p:cTn id="106" presetID="37" presetClass="entr" presetSubtype="0" fill="hold" grpId="0" nodeType="afterEffect">
                                  <p:stCondLst>
                                    <p:cond delay="0"/>
                                  </p:stCondLst>
                                  <p:childTnLst>
                                    <p:set>
                                      <p:cBhvr>
                                        <p:cTn id="107" dur="1" fill="hold">
                                          <p:stCondLst>
                                            <p:cond delay="0"/>
                                          </p:stCondLst>
                                        </p:cTn>
                                        <p:tgtEl>
                                          <p:spTgt spid="11"/>
                                        </p:tgtEl>
                                        <p:attrNameLst>
                                          <p:attrName>style.visibility</p:attrName>
                                        </p:attrNameLst>
                                      </p:cBhvr>
                                      <p:to>
                                        <p:strVal val="visible"/>
                                      </p:to>
                                    </p:set>
                                    <p:animEffect transition="in" filter="fade">
                                      <p:cBhvr>
                                        <p:cTn id="108" dur="500"/>
                                        <p:tgtEl>
                                          <p:spTgt spid="11"/>
                                        </p:tgtEl>
                                      </p:cBhvr>
                                    </p:animEffect>
                                    <p:anim calcmode="lin" valueType="num">
                                      <p:cBhvr>
                                        <p:cTn id="109" dur="500" fill="hold"/>
                                        <p:tgtEl>
                                          <p:spTgt spid="11"/>
                                        </p:tgtEl>
                                        <p:attrNameLst>
                                          <p:attrName>ppt_x</p:attrName>
                                        </p:attrNameLst>
                                      </p:cBhvr>
                                      <p:tavLst>
                                        <p:tav tm="0">
                                          <p:val>
                                            <p:strVal val="#ppt_x"/>
                                          </p:val>
                                        </p:tav>
                                        <p:tav tm="100000">
                                          <p:val>
                                            <p:strVal val="#ppt_x"/>
                                          </p:val>
                                        </p:tav>
                                      </p:tavLst>
                                    </p:anim>
                                    <p:anim calcmode="lin" valueType="num">
                                      <p:cBhvr>
                                        <p:cTn id="110" dur="450" decel="100000" fill="hold"/>
                                        <p:tgtEl>
                                          <p:spTgt spid="11"/>
                                        </p:tgtEl>
                                        <p:attrNameLst>
                                          <p:attrName>ppt_y</p:attrName>
                                        </p:attrNameLst>
                                      </p:cBhvr>
                                      <p:tavLst>
                                        <p:tav tm="0">
                                          <p:val>
                                            <p:strVal val="#ppt_y+1"/>
                                          </p:val>
                                        </p:tav>
                                        <p:tav tm="100000">
                                          <p:val>
                                            <p:strVal val="#ppt_y-.03"/>
                                          </p:val>
                                        </p:tav>
                                      </p:tavLst>
                                    </p:anim>
                                    <p:anim calcmode="lin" valueType="num">
                                      <p:cBhvr>
                                        <p:cTn id="111"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par>
                          <p:cTn id="112" fill="hold">
                            <p:stCondLst>
                              <p:cond delay="8500"/>
                            </p:stCondLst>
                            <p:childTnLst>
                              <p:par>
                                <p:cTn id="113" presetID="10" presetClass="entr" presetSubtype="0" fill="hold" nodeType="afterEffect">
                                  <p:stCondLst>
                                    <p:cond delay="0"/>
                                  </p:stCondLst>
                                  <p:childTnLst>
                                    <p:set>
                                      <p:cBhvr>
                                        <p:cTn id="114" dur="1" fill="hold">
                                          <p:stCondLst>
                                            <p:cond delay="0"/>
                                          </p:stCondLst>
                                        </p:cTn>
                                        <p:tgtEl>
                                          <p:spTgt spid="33"/>
                                        </p:tgtEl>
                                        <p:attrNameLst>
                                          <p:attrName>style.visibility</p:attrName>
                                        </p:attrNameLst>
                                      </p:cBhvr>
                                      <p:to>
                                        <p:strVal val="visible"/>
                                      </p:to>
                                    </p:set>
                                    <p:animEffect transition="in" filter="fade">
                                      <p:cBhvr>
                                        <p:cTn id="115" dur="500"/>
                                        <p:tgtEl>
                                          <p:spTgt spid="33"/>
                                        </p:tgtEl>
                                      </p:cBhvr>
                                    </p:animEffect>
                                  </p:childTnLst>
                                </p:cTn>
                              </p:par>
                            </p:childTnLst>
                          </p:cTn>
                        </p:par>
                        <p:par>
                          <p:cTn id="116" fill="hold">
                            <p:stCondLst>
                              <p:cond delay="9000"/>
                            </p:stCondLst>
                            <p:childTnLst>
                              <p:par>
                                <p:cTn id="117" presetID="22" presetClass="entr" presetSubtype="1" fill="hold" grpId="0" nodeType="afterEffect">
                                  <p:stCondLst>
                                    <p:cond delay="0"/>
                                  </p:stCondLst>
                                  <p:childTnLst>
                                    <p:set>
                                      <p:cBhvr>
                                        <p:cTn id="118" dur="1" fill="hold">
                                          <p:stCondLst>
                                            <p:cond delay="0"/>
                                          </p:stCondLst>
                                        </p:cTn>
                                        <p:tgtEl>
                                          <p:spTgt spid="15"/>
                                        </p:tgtEl>
                                        <p:attrNameLst>
                                          <p:attrName>style.visibility</p:attrName>
                                        </p:attrNameLst>
                                      </p:cBhvr>
                                      <p:to>
                                        <p:strVal val="visible"/>
                                      </p:to>
                                    </p:set>
                                    <p:animEffect transition="in" filter="wipe(up)">
                                      <p:cBhvr>
                                        <p:cTn id="119" dur="500"/>
                                        <p:tgtEl>
                                          <p:spTgt spid="15"/>
                                        </p:tgtEl>
                                      </p:cBhvr>
                                    </p:animEffect>
                                  </p:childTnLst>
                                </p:cTn>
                              </p:par>
                            </p:childTnLst>
                          </p:cTn>
                        </p:par>
                        <p:par>
                          <p:cTn id="120" fill="hold">
                            <p:stCondLst>
                              <p:cond delay="9500"/>
                            </p:stCondLst>
                            <p:childTnLst>
                              <p:par>
                                <p:cTn id="121" presetID="22" presetClass="entr" presetSubtype="1" fill="hold" grpId="0" nodeType="afterEffect">
                                  <p:stCondLst>
                                    <p:cond delay="0"/>
                                  </p:stCondLst>
                                  <p:childTnLst>
                                    <p:set>
                                      <p:cBhvr>
                                        <p:cTn id="122" dur="1" fill="hold">
                                          <p:stCondLst>
                                            <p:cond delay="0"/>
                                          </p:stCondLst>
                                        </p:cTn>
                                        <p:tgtEl>
                                          <p:spTgt spid="40"/>
                                        </p:tgtEl>
                                        <p:attrNameLst>
                                          <p:attrName>style.visibility</p:attrName>
                                        </p:attrNameLst>
                                      </p:cBhvr>
                                      <p:to>
                                        <p:strVal val="visible"/>
                                      </p:to>
                                    </p:set>
                                    <p:animEffect transition="in" filter="wipe(up)">
                                      <p:cBhvr>
                                        <p:cTn id="1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p:bldP spid="13" grpId="0"/>
      <p:bldP spid="14" grpId="0"/>
      <p:bldP spid="15" grpId="0"/>
      <p:bldP spid="22" grpId="0" animBg="1"/>
      <p:bldP spid="37" grpId="0"/>
      <p:bldP spid="38" grpId="0"/>
      <p:bldP spid="39"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20"/>
          <p:cNvGrpSpPr/>
          <p:nvPr/>
        </p:nvGrpSpPr>
        <p:grpSpPr>
          <a:xfrm>
            <a:off x="2553586" y="1514442"/>
            <a:ext cx="1849061" cy="1709384"/>
            <a:chOff x="3201431" y="1806525"/>
            <a:chExt cx="1956750" cy="2020951"/>
          </a:xfrm>
          <a:solidFill>
            <a:schemeClr val="accent1"/>
          </a:solidFill>
        </p:grpSpPr>
        <p:sp>
          <p:nvSpPr>
            <p:cNvPr id="11" name="上弧形箭头 2"/>
            <p:cNvSpPr/>
            <p:nvPr/>
          </p:nvSpPr>
          <p:spPr bwMode="auto">
            <a:xfrm rot="19829800">
              <a:off x="3201431" y="1806525"/>
              <a:ext cx="1929267" cy="2020951"/>
            </a:xfrm>
            <a:custGeom>
              <a:avLst/>
              <a:gdLst>
                <a:gd name="connsiteX0" fmla="*/ 3114346 w 3960440"/>
                <a:gd name="connsiteY0" fmla="*/ 3384376 h 3384376"/>
                <a:gd name="connsiteX1" fmla="*/ 2228160 w 3960440"/>
                <a:gd name="connsiteY1" fmla="*/ 2538282 h 3384376"/>
                <a:gd name="connsiteX2" fmla="*/ 2485035 w 3960440"/>
                <a:gd name="connsiteY2" fmla="*/ 2538282 h 3384376"/>
                <a:gd name="connsiteX3" fmla="*/ 1262564 w 3960440"/>
                <a:gd name="connsiteY3" fmla="*/ 0 h 3384376"/>
                <a:gd name="connsiteX4" fmla="*/ 2441003 w 3960440"/>
                <a:gd name="connsiteY4" fmla="*/ 0 h 3384376"/>
                <a:gd name="connsiteX5" fmla="*/ 3663474 w 3960440"/>
                <a:gd name="connsiteY5" fmla="*/ 2538282 h 3384376"/>
                <a:gd name="connsiteX6" fmla="*/ 3920348 w 3960440"/>
                <a:gd name="connsiteY6" fmla="*/ 2538282 h 3384376"/>
                <a:gd name="connsiteX7" fmla="*/ 3114346 w 3960440"/>
                <a:gd name="connsiteY7" fmla="*/ 3384376 h 3384376"/>
                <a:gd name="connsiteX0" fmla="*/ 1851783 w 3960440"/>
                <a:gd name="connsiteY0" fmla="*/ 391155 h 3384376"/>
                <a:gd name="connsiteX1" fmla="*/ 1178440 w 3960440"/>
                <a:gd name="connsiteY1" fmla="*/ 3384376 h 3384376"/>
                <a:gd name="connsiteX2" fmla="*/ 0 w 3960440"/>
                <a:gd name="connsiteY2" fmla="*/ 3384376 h 3384376"/>
                <a:gd name="connsiteX3" fmla="*/ 112781 w 3960440"/>
                <a:gd name="connsiteY3" fmla="*/ 1986193 h 3384376"/>
                <a:gd name="connsiteX4" fmla="*/ 1851782 w 3960440"/>
                <a:gd name="connsiteY4" fmla="*/ 391155 h 3384376"/>
                <a:gd name="connsiteX5" fmla="*/ 1851783 w 3960440"/>
                <a:gd name="connsiteY5" fmla="*/ 391155 h 3384376"/>
                <a:gd name="connsiteX0" fmla="*/ 1851783 w 3960440"/>
                <a:gd name="connsiteY0" fmla="*/ 391155 h 3384376"/>
                <a:gd name="connsiteX1" fmla="*/ 1178440 w 3960440"/>
                <a:gd name="connsiteY1" fmla="*/ 3384376 h 3384376"/>
                <a:gd name="connsiteX2" fmla="*/ 0 w 3960440"/>
                <a:gd name="connsiteY2" fmla="*/ 3384376 h 3384376"/>
                <a:gd name="connsiteX3" fmla="*/ 1262563 w 3960440"/>
                <a:gd name="connsiteY3" fmla="*/ 0 h 3384376"/>
                <a:gd name="connsiteX4" fmla="*/ 2441003 w 3960440"/>
                <a:gd name="connsiteY4" fmla="*/ 0 h 3384376"/>
                <a:gd name="connsiteX5" fmla="*/ 3663474 w 3960440"/>
                <a:gd name="connsiteY5" fmla="*/ 2538282 h 3384376"/>
                <a:gd name="connsiteX6" fmla="*/ 3920348 w 3960440"/>
                <a:gd name="connsiteY6" fmla="*/ 2538282 h 3384376"/>
                <a:gd name="connsiteX7" fmla="*/ 3114346 w 3960440"/>
                <a:gd name="connsiteY7" fmla="*/ 3384376 h 3384376"/>
                <a:gd name="connsiteX8" fmla="*/ 2228160 w 3960440"/>
                <a:gd name="connsiteY8" fmla="*/ 2538282 h 3384376"/>
                <a:gd name="connsiteX9" fmla="*/ 2485035 w 3960440"/>
                <a:gd name="connsiteY9" fmla="*/ 2538282 h 3384376"/>
                <a:gd name="connsiteX10" fmla="*/ 1262564 w 3960440"/>
                <a:gd name="connsiteY10" fmla="*/ 0 h 3384376"/>
                <a:gd name="connsiteX0" fmla="*/ 3131660 w 3937662"/>
                <a:gd name="connsiteY0" fmla="*/ 3385291 h 3385291"/>
                <a:gd name="connsiteX1" fmla="*/ 2245474 w 3937662"/>
                <a:gd name="connsiteY1" fmla="*/ 2539197 h 3385291"/>
                <a:gd name="connsiteX2" fmla="*/ 2502349 w 3937662"/>
                <a:gd name="connsiteY2" fmla="*/ 2539197 h 3385291"/>
                <a:gd name="connsiteX3" fmla="*/ 1279878 w 3937662"/>
                <a:gd name="connsiteY3" fmla="*/ 915 h 3385291"/>
                <a:gd name="connsiteX4" fmla="*/ 2458317 w 3937662"/>
                <a:gd name="connsiteY4" fmla="*/ 915 h 3385291"/>
                <a:gd name="connsiteX5" fmla="*/ 3680788 w 3937662"/>
                <a:gd name="connsiteY5" fmla="*/ 2539197 h 3385291"/>
                <a:gd name="connsiteX6" fmla="*/ 3937662 w 3937662"/>
                <a:gd name="connsiteY6" fmla="*/ 2539197 h 3385291"/>
                <a:gd name="connsiteX7" fmla="*/ 3131660 w 3937662"/>
                <a:gd name="connsiteY7" fmla="*/ 3385291 h 3385291"/>
                <a:gd name="connsiteX0" fmla="*/ 1869097 w 3937662"/>
                <a:gd name="connsiteY0" fmla="*/ 392070 h 3385291"/>
                <a:gd name="connsiteX1" fmla="*/ 1195754 w 3937662"/>
                <a:gd name="connsiteY1" fmla="*/ 3385291 h 3385291"/>
                <a:gd name="connsiteX2" fmla="*/ 17314 w 3937662"/>
                <a:gd name="connsiteY2" fmla="*/ 3385291 h 3385291"/>
                <a:gd name="connsiteX3" fmla="*/ 130095 w 3937662"/>
                <a:gd name="connsiteY3" fmla="*/ 1987108 h 3385291"/>
                <a:gd name="connsiteX4" fmla="*/ 1869096 w 3937662"/>
                <a:gd name="connsiteY4" fmla="*/ 392070 h 3385291"/>
                <a:gd name="connsiteX5" fmla="*/ 1869097 w 3937662"/>
                <a:gd name="connsiteY5" fmla="*/ 392070 h 3385291"/>
                <a:gd name="connsiteX0" fmla="*/ 1869097 w 3937662"/>
                <a:gd name="connsiteY0" fmla="*/ 392070 h 3385291"/>
                <a:gd name="connsiteX1" fmla="*/ 0 w 3937662"/>
                <a:gd name="connsiteY1" fmla="*/ 3385291 h 3385291"/>
                <a:gd name="connsiteX2" fmla="*/ 17314 w 3937662"/>
                <a:gd name="connsiteY2" fmla="*/ 3385291 h 3385291"/>
                <a:gd name="connsiteX3" fmla="*/ 1279877 w 3937662"/>
                <a:gd name="connsiteY3" fmla="*/ 915 h 3385291"/>
                <a:gd name="connsiteX4" fmla="*/ 2458317 w 3937662"/>
                <a:gd name="connsiteY4" fmla="*/ 915 h 3385291"/>
                <a:gd name="connsiteX5" fmla="*/ 3680788 w 3937662"/>
                <a:gd name="connsiteY5" fmla="*/ 2539197 h 3385291"/>
                <a:gd name="connsiteX6" fmla="*/ 3937662 w 3937662"/>
                <a:gd name="connsiteY6" fmla="*/ 2539197 h 3385291"/>
                <a:gd name="connsiteX7" fmla="*/ 3131660 w 3937662"/>
                <a:gd name="connsiteY7" fmla="*/ 3385291 h 3385291"/>
                <a:gd name="connsiteX8" fmla="*/ 2245474 w 3937662"/>
                <a:gd name="connsiteY8" fmla="*/ 2539197 h 3385291"/>
                <a:gd name="connsiteX9" fmla="*/ 2502349 w 3937662"/>
                <a:gd name="connsiteY9" fmla="*/ 2539197 h 3385291"/>
                <a:gd name="connsiteX10" fmla="*/ 1279878 w 3937662"/>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31382 w 3951730"/>
                <a:gd name="connsiteY2" fmla="*/ 3385291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31382 w 3951730"/>
                <a:gd name="connsiteY2" fmla="*/ 3385291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31382 w 3951730"/>
                <a:gd name="connsiteY2" fmla="*/ 3385291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31382 w 3951730"/>
                <a:gd name="connsiteY2" fmla="*/ 3385291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45450 w 3951730"/>
                <a:gd name="connsiteY2" fmla="*/ 2794448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45450 w 3951730"/>
                <a:gd name="connsiteY2" fmla="*/ 2794448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693794"/>
                <a:gd name="connsiteX1" fmla="*/ 2259542 w 3951730"/>
                <a:gd name="connsiteY1" fmla="*/ 2539197 h 3693794"/>
                <a:gd name="connsiteX2" fmla="*/ 2516417 w 3951730"/>
                <a:gd name="connsiteY2" fmla="*/ 2539197 h 3693794"/>
                <a:gd name="connsiteX3" fmla="*/ 1293946 w 3951730"/>
                <a:gd name="connsiteY3" fmla="*/ 915 h 3693794"/>
                <a:gd name="connsiteX4" fmla="*/ 2472385 w 3951730"/>
                <a:gd name="connsiteY4" fmla="*/ 915 h 3693794"/>
                <a:gd name="connsiteX5" fmla="*/ 3694856 w 3951730"/>
                <a:gd name="connsiteY5" fmla="*/ 2539197 h 3693794"/>
                <a:gd name="connsiteX6" fmla="*/ 3951730 w 3951730"/>
                <a:gd name="connsiteY6" fmla="*/ 2539197 h 3693794"/>
                <a:gd name="connsiteX7" fmla="*/ 3145728 w 3951730"/>
                <a:gd name="connsiteY7" fmla="*/ 3385291 h 3693794"/>
                <a:gd name="connsiteX0" fmla="*/ 1883165 w 3951730"/>
                <a:gd name="connsiteY0" fmla="*/ 392070 h 3693794"/>
                <a:gd name="connsiteX1" fmla="*/ 0 w 3951730"/>
                <a:gd name="connsiteY1" fmla="*/ 3343088 h 3693794"/>
                <a:gd name="connsiteX2" fmla="*/ 31382 w 3951730"/>
                <a:gd name="connsiteY2" fmla="*/ 3385291 h 3693794"/>
                <a:gd name="connsiteX3" fmla="*/ 144163 w 3951730"/>
                <a:gd name="connsiteY3" fmla="*/ 1987108 h 3693794"/>
                <a:gd name="connsiteX4" fmla="*/ 1883164 w 3951730"/>
                <a:gd name="connsiteY4" fmla="*/ 392070 h 3693794"/>
                <a:gd name="connsiteX5" fmla="*/ 1883165 w 3951730"/>
                <a:gd name="connsiteY5" fmla="*/ 392070 h 3693794"/>
                <a:gd name="connsiteX0" fmla="*/ 1883165 w 3951730"/>
                <a:gd name="connsiteY0" fmla="*/ 392070 h 3693794"/>
                <a:gd name="connsiteX1" fmla="*/ 14068 w 3951730"/>
                <a:gd name="connsiteY1" fmla="*/ 3385291 h 3693794"/>
                <a:gd name="connsiteX2" fmla="*/ 45450 w 3951730"/>
                <a:gd name="connsiteY2" fmla="*/ 2794448 h 3693794"/>
                <a:gd name="connsiteX3" fmla="*/ 1293945 w 3951730"/>
                <a:gd name="connsiteY3" fmla="*/ 915 h 3693794"/>
                <a:gd name="connsiteX4" fmla="*/ 2472385 w 3951730"/>
                <a:gd name="connsiteY4" fmla="*/ 915 h 3693794"/>
                <a:gd name="connsiteX5" fmla="*/ 3694856 w 3951730"/>
                <a:gd name="connsiteY5" fmla="*/ 2539197 h 3693794"/>
                <a:gd name="connsiteX6" fmla="*/ 3951730 w 3951730"/>
                <a:gd name="connsiteY6" fmla="*/ 2539197 h 3693794"/>
                <a:gd name="connsiteX7" fmla="*/ 3101657 w 3951730"/>
                <a:gd name="connsiteY7" fmla="*/ 3693794 h 3693794"/>
                <a:gd name="connsiteX8" fmla="*/ 2259542 w 3951730"/>
                <a:gd name="connsiteY8" fmla="*/ 2539197 h 3693794"/>
                <a:gd name="connsiteX9" fmla="*/ 2516417 w 3951730"/>
                <a:gd name="connsiteY9" fmla="*/ 2539197 h 3693794"/>
                <a:gd name="connsiteX10" fmla="*/ 1293946 w 3951730"/>
                <a:gd name="connsiteY10" fmla="*/ 915 h 3693794"/>
                <a:gd name="connsiteX0" fmla="*/ 3101657 w 3951730"/>
                <a:gd name="connsiteY0" fmla="*/ 3715832 h 3715832"/>
                <a:gd name="connsiteX1" fmla="*/ 2259542 w 3951730"/>
                <a:gd name="connsiteY1" fmla="*/ 2539197 h 3715832"/>
                <a:gd name="connsiteX2" fmla="*/ 2516417 w 3951730"/>
                <a:gd name="connsiteY2" fmla="*/ 2539197 h 3715832"/>
                <a:gd name="connsiteX3" fmla="*/ 1293946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715832 h 3715832"/>
                <a:gd name="connsiteX0" fmla="*/ 1883165 w 3951730"/>
                <a:gd name="connsiteY0" fmla="*/ 392070 h 3715832"/>
                <a:gd name="connsiteX1" fmla="*/ 0 w 3951730"/>
                <a:gd name="connsiteY1" fmla="*/ 3343088 h 3715832"/>
                <a:gd name="connsiteX2" fmla="*/ 31382 w 3951730"/>
                <a:gd name="connsiteY2" fmla="*/ 3385291 h 3715832"/>
                <a:gd name="connsiteX3" fmla="*/ 144163 w 3951730"/>
                <a:gd name="connsiteY3" fmla="*/ 1987108 h 3715832"/>
                <a:gd name="connsiteX4" fmla="*/ 1883164 w 3951730"/>
                <a:gd name="connsiteY4" fmla="*/ 392070 h 3715832"/>
                <a:gd name="connsiteX5" fmla="*/ 1883165 w 3951730"/>
                <a:gd name="connsiteY5" fmla="*/ 392070 h 3715832"/>
                <a:gd name="connsiteX0" fmla="*/ 1883165 w 3951730"/>
                <a:gd name="connsiteY0" fmla="*/ 392070 h 3715832"/>
                <a:gd name="connsiteX1" fmla="*/ 14068 w 3951730"/>
                <a:gd name="connsiteY1" fmla="*/ 3385291 h 3715832"/>
                <a:gd name="connsiteX2" fmla="*/ 45450 w 3951730"/>
                <a:gd name="connsiteY2" fmla="*/ 2794448 h 3715832"/>
                <a:gd name="connsiteX3" fmla="*/ 1293945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693794 h 3715832"/>
                <a:gd name="connsiteX8" fmla="*/ 2259542 w 3951730"/>
                <a:gd name="connsiteY8" fmla="*/ 2539197 h 3715832"/>
                <a:gd name="connsiteX9" fmla="*/ 2516417 w 3951730"/>
                <a:gd name="connsiteY9" fmla="*/ 2539197 h 3715832"/>
                <a:gd name="connsiteX10" fmla="*/ 1293946 w 3951730"/>
                <a:gd name="connsiteY10" fmla="*/ 915 h 3715832"/>
                <a:gd name="connsiteX0" fmla="*/ 3101657 w 3951730"/>
                <a:gd name="connsiteY0" fmla="*/ 3715832 h 3715832"/>
                <a:gd name="connsiteX1" fmla="*/ 2259542 w 3951730"/>
                <a:gd name="connsiteY1" fmla="*/ 2539197 h 3715832"/>
                <a:gd name="connsiteX2" fmla="*/ 2516417 w 3951730"/>
                <a:gd name="connsiteY2" fmla="*/ 2539197 h 3715832"/>
                <a:gd name="connsiteX3" fmla="*/ 1293946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715832 h 3715832"/>
                <a:gd name="connsiteX0" fmla="*/ 1883165 w 3951730"/>
                <a:gd name="connsiteY0" fmla="*/ 392070 h 3715832"/>
                <a:gd name="connsiteX1" fmla="*/ 0 w 3951730"/>
                <a:gd name="connsiteY1" fmla="*/ 3343088 h 3715832"/>
                <a:gd name="connsiteX2" fmla="*/ 31382 w 3951730"/>
                <a:gd name="connsiteY2" fmla="*/ 3385291 h 3715832"/>
                <a:gd name="connsiteX3" fmla="*/ 144163 w 3951730"/>
                <a:gd name="connsiteY3" fmla="*/ 1987108 h 3715832"/>
                <a:gd name="connsiteX4" fmla="*/ 1883164 w 3951730"/>
                <a:gd name="connsiteY4" fmla="*/ 392070 h 3715832"/>
                <a:gd name="connsiteX5" fmla="*/ 1883165 w 3951730"/>
                <a:gd name="connsiteY5" fmla="*/ 392070 h 3715832"/>
                <a:gd name="connsiteX0" fmla="*/ 1883165 w 3951730"/>
                <a:gd name="connsiteY0" fmla="*/ 392070 h 3715832"/>
                <a:gd name="connsiteX1" fmla="*/ 14068 w 3951730"/>
                <a:gd name="connsiteY1" fmla="*/ 3385291 h 3715832"/>
                <a:gd name="connsiteX2" fmla="*/ 45450 w 3951730"/>
                <a:gd name="connsiteY2" fmla="*/ 2794448 h 3715832"/>
                <a:gd name="connsiteX3" fmla="*/ 1293945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693794 h 3715832"/>
                <a:gd name="connsiteX8" fmla="*/ 2259542 w 3951730"/>
                <a:gd name="connsiteY8" fmla="*/ 2539197 h 3715832"/>
                <a:gd name="connsiteX9" fmla="*/ 2516417 w 3951730"/>
                <a:gd name="connsiteY9" fmla="*/ 2539197 h 3715832"/>
                <a:gd name="connsiteX10" fmla="*/ 1293946 w 3951730"/>
                <a:gd name="connsiteY10" fmla="*/ 915 h 3715832"/>
                <a:gd name="connsiteX0" fmla="*/ 3101657 w 3951730"/>
                <a:gd name="connsiteY0" fmla="*/ 3715832 h 3715832"/>
                <a:gd name="connsiteX1" fmla="*/ 2259542 w 3951730"/>
                <a:gd name="connsiteY1" fmla="*/ 2539197 h 3715832"/>
                <a:gd name="connsiteX2" fmla="*/ 2516417 w 3951730"/>
                <a:gd name="connsiteY2" fmla="*/ 2539197 h 3715832"/>
                <a:gd name="connsiteX3" fmla="*/ 1293946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715832 h 3715832"/>
                <a:gd name="connsiteX0" fmla="*/ 1883165 w 3951730"/>
                <a:gd name="connsiteY0" fmla="*/ 392070 h 3715832"/>
                <a:gd name="connsiteX1" fmla="*/ 0 w 3951730"/>
                <a:gd name="connsiteY1" fmla="*/ 3343088 h 3715832"/>
                <a:gd name="connsiteX2" fmla="*/ 31382 w 3951730"/>
                <a:gd name="connsiteY2" fmla="*/ 3385291 h 3715832"/>
                <a:gd name="connsiteX3" fmla="*/ 144163 w 3951730"/>
                <a:gd name="connsiteY3" fmla="*/ 1987108 h 3715832"/>
                <a:gd name="connsiteX4" fmla="*/ 1883164 w 3951730"/>
                <a:gd name="connsiteY4" fmla="*/ 392070 h 3715832"/>
                <a:gd name="connsiteX5" fmla="*/ 1883165 w 3951730"/>
                <a:gd name="connsiteY5" fmla="*/ 392070 h 3715832"/>
                <a:gd name="connsiteX0" fmla="*/ 14068 w 3951730"/>
                <a:gd name="connsiteY0" fmla="*/ 3385291 h 3715832"/>
                <a:gd name="connsiteX1" fmla="*/ 45450 w 3951730"/>
                <a:gd name="connsiteY1" fmla="*/ 2794448 h 3715832"/>
                <a:gd name="connsiteX2" fmla="*/ 1293945 w 3951730"/>
                <a:gd name="connsiteY2" fmla="*/ 915 h 3715832"/>
                <a:gd name="connsiteX3" fmla="*/ 2472385 w 3951730"/>
                <a:gd name="connsiteY3" fmla="*/ 915 h 3715832"/>
                <a:gd name="connsiteX4" fmla="*/ 3694856 w 3951730"/>
                <a:gd name="connsiteY4" fmla="*/ 2539197 h 3715832"/>
                <a:gd name="connsiteX5" fmla="*/ 3951730 w 3951730"/>
                <a:gd name="connsiteY5" fmla="*/ 2539197 h 3715832"/>
                <a:gd name="connsiteX6" fmla="*/ 3101657 w 3951730"/>
                <a:gd name="connsiteY6" fmla="*/ 3693794 h 3715832"/>
                <a:gd name="connsiteX7" fmla="*/ 2259542 w 3951730"/>
                <a:gd name="connsiteY7" fmla="*/ 2539197 h 3715832"/>
                <a:gd name="connsiteX8" fmla="*/ 2516417 w 3951730"/>
                <a:gd name="connsiteY8" fmla="*/ 2539197 h 3715832"/>
                <a:gd name="connsiteX9" fmla="*/ 1293946 w 3951730"/>
                <a:gd name="connsiteY9" fmla="*/ 915 h 371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1730" h="3715832" stroke="0" extrusionOk="0">
                  <a:moveTo>
                    <a:pt x="3101657" y="3715832"/>
                  </a:moveTo>
                  <a:lnTo>
                    <a:pt x="2259542" y="2539197"/>
                  </a:lnTo>
                  <a:lnTo>
                    <a:pt x="2516417" y="2539197"/>
                  </a:lnTo>
                  <a:cubicBezTo>
                    <a:pt x="2372485" y="1044932"/>
                    <a:pt x="1869672" y="915"/>
                    <a:pt x="1293946" y="915"/>
                  </a:cubicBezTo>
                  <a:lnTo>
                    <a:pt x="2472385" y="915"/>
                  </a:lnTo>
                  <a:cubicBezTo>
                    <a:pt x="3048112" y="915"/>
                    <a:pt x="3550925" y="1044933"/>
                    <a:pt x="3694856" y="2539197"/>
                  </a:cubicBezTo>
                  <a:lnTo>
                    <a:pt x="3951730" y="2539197"/>
                  </a:lnTo>
                  <a:lnTo>
                    <a:pt x="3101657" y="3715832"/>
                  </a:lnTo>
                  <a:close/>
                </a:path>
                <a:path w="3951730" h="3715832" fill="darkenLess" stroke="0" extrusionOk="0">
                  <a:moveTo>
                    <a:pt x="1883165" y="392070"/>
                  </a:moveTo>
                  <a:cubicBezTo>
                    <a:pt x="848992" y="390133"/>
                    <a:pt x="0" y="2087830"/>
                    <a:pt x="0" y="3343088"/>
                  </a:cubicBezTo>
                  <a:lnTo>
                    <a:pt x="31382" y="3385291"/>
                  </a:lnTo>
                  <a:cubicBezTo>
                    <a:pt x="31382" y="2903013"/>
                    <a:pt x="69835" y="2426305"/>
                    <a:pt x="144163" y="1987108"/>
                  </a:cubicBezTo>
                  <a:cubicBezTo>
                    <a:pt x="444463" y="212684"/>
                    <a:pt x="1240285" y="-517256"/>
                    <a:pt x="1883164" y="392070"/>
                  </a:cubicBezTo>
                  <a:lnTo>
                    <a:pt x="1883165" y="392070"/>
                  </a:lnTo>
                  <a:close/>
                </a:path>
                <a:path w="3951730" h="3715832" fill="none" extrusionOk="0">
                  <a:moveTo>
                    <a:pt x="14068" y="3385291"/>
                  </a:moveTo>
                  <a:lnTo>
                    <a:pt x="45450" y="2794448"/>
                  </a:lnTo>
                  <a:cubicBezTo>
                    <a:pt x="45450" y="1938183"/>
                    <a:pt x="596651" y="915"/>
                    <a:pt x="1293945" y="915"/>
                  </a:cubicBezTo>
                  <a:lnTo>
                    <a:pt x="2472385" y="915"/>
                  </a:lnTo>
                  <a:cubicBezTo>
                    <a:pt x="3048112" y="915"/>
                    <a:pt x="3550925" y="1044933"/>
                    <a:pt x="3694856" y="2539197"/>
                  </a:cubicBezTo>
                  <a:lnTo>
                    <a:pt x="3951730" y="2539197"/>
                  </a:lnTo>
                  <a:lnTo>
                    <a:pt x="3101657" y="3693794"/>
                  </a:lnTo>
                  <a:lnTo>
                    <a:pt x="2259542" y="2539197"/>
                  </a:lnTo>
                  <a:lnTo>
                    <a:pt x="2516417" y="2539197"/>
                  </a:lnTo>
                  <a:cubicBezTo>
                    <a:pt x="2372485" y="1044932"/>
                    <a:pt x="1869672" y="915"/>
                    <a:pt x="1293946" y="915"/>
                  </a:cubicBezTo>
                </a:path>
              </a:pathLst>
            </a:custGeom>
            <a:grp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200">
                <a:solidFill>
                  <a:schemeClr val="tx1"/>
                </a:solidFill>
              </a:endParaRPr>
            </a:p>
          </p:txBody>
        </p:sp>
        <p:sp>
          <p:nvSpPr>
            <p:cNvPr id="12" name="TextBox 11"/>
            <p:cNvSpPr txBox="1">
              <a:spLocks noChangeArrowheads="1"/>
            </p:cNvSpPr>
            <p:nvPr/>
          </p:nvSpPr>
          <p:spPr bwMode="auto">
            <a:xfrm rot="2590855">
              <a:off x="3879057" y="2291515"/>
              <a:ext cx="1279124" cy="327487"/>
            </a:xfrm>
            <a:prstGeom prst="rect">
              <a:avLst/>
            </a:prstGeom>
            <a:grpFill/>
            <a:ln w="9525">
              <a:noFill/>
              <a:miter lim="800000"/>
              <a:headEnd/>
              <a:tailEnd/>
            </a:ln>
          </p:spPr>
          <p:txBody>
            <a:bodyPr>
              <a:spAutoFit/>
            </a:bodyPr>
            <a:lstStyle/>
            <a:p>
              <a:r>
                <a:rPr lang="zh-CN" altLang="en-US" sz="1200" dirty="0">
                  <a:solidFill>
                    <a:schemeClr val="bg1"/>
                  </a:solidFill>
                  <a:latin typeface="微软雅黑" pitchFamily="34" charset="-122"/>
                  <a:ea typeface="微软雅黑" pitchFamily="34" charset="-122"/>
                </a:rPr>
                <a:t>添加标题</a:t>
              </a:r>
            </a:p>
          </p:txBody>
        </p:sp>
      </p:grpSp>
      <p:grpSp>
        <p:nvGrpSpPr>
          <p:cNvPr id="13" name="组合 23"/>
          <p:cNvGrpSpPr/>
          <p:nvPr/>
        </p:nvGrpSpPr>
        <p:grpSpPr>
          <a:xfrm>
            <a:off x="4680255" y="2725163"/>
            <a:ext cx="1823090" cy="1709384"/>
            <a:chOff x="5451958" y="3237922"/>
            <a:chExt cx="1929267" cy="2020951"/>
          </a:xfrm>
          <a:solidFill>
            <a:schemeClr val="accent3"/>
          </a:solidFill>
        </p:grpSpPr>
        <p:sp>
          <p:nvSpPr>
            <p:cNvPr id="14" name="上弧形箭头 2"/>
            <p:cNvSpPr/>
            <p:nvPr/>
          </p:nvSpPr>
          <p:spPr bwMode="auto">
            <a:xfrm rot="19829800" flipH="1" flipV="1">
              <a:off x="5451958" y="3237922"/>
              <a:ext cx="1929267" cy="2020951"/>
            </a:xfrm>
            <a:custGeom>
              <a:avLst/>
              <a:gdLst>
                <a:gd name="connsiteX0" fmla="*/ 3114346 w 3960440"/>
                <a:gd name="connsiteY0" fmla="*/ 3384376 h 3384376"/>
                <a:gd name="connsiteX1" fmla="*/ 2228160 w 3960440"/>
                <a:gd name="connsiteY1" fmla="*/ 2538282 h 3384376"/>
                <a:gd name="connsiteX2" fmla="*/ 2485035 w 3960440"/>
                <a:gd name="connsiteY2" fmla="*/ 2538282 h 3384376"/>
                <a:gd name="connsiteX3" fmla="*/ 1262564 w 3960440"/>
                <a:gd name="connsiteY3" fmla="*/ 0 h 3384376"/>
                <a:gd name="connsiteX4" fmla="*/ 2441003 w 3960440"/>
                <a:gd name="connsiteY4" fmla="*/ 0 h 3384376"/>
                <a:gd name="connsiteX5" fmla="*/ 3663474 w 3960440"/>
                <a:gd name="connsiteY5" fmla="*/ 2538282 h 3384376"/>
                <a:gd name="connsiteX6" fmla="*/ 3920348 w 3960440"/>
                <a:gd name="connsiteY6" fmla="*/ 2538282 h 3384376"/>
                <a:gd name="connsiteX7" fmla="*/ 3114346 w 3960440"/>
                <a:gd name="connsiteY7" fmla="*/ 3384376 h 3384376"/>
                <a:gd name="connsiteX0" fmla="*/ 1851783 w 3960440"/>
                <a:gd name="connsiteY0" fmla="*/ 391155 h 3384376"/>
                <a:gd name="connsiteX1" fmla="*/ 1178440 w 3960440"/>
                <a:gd name="connsiteY1" fmla="*/ 3384376 h 3384376"/>
                <a:gd name="connsiteX2" fmla="*/ 0 w 3960440"/>
                <a:gd name="connsiteY2" fmla="*/ 3384376 h 3384376"/>
                <a:gd name="connsiteX3" fmla="*/ 112781 w 3960440"/>
                <a:gd name="connsiteY3" fmla="*/ 1986193 h 3384376"/>
                <a:gd name="connsiteX4" fmla="*/ 1851782 w 3960440"/>
                <a:gd name="connsiteY4" fmla="*/ 391155 h 3384376"/>
                <a:gd name="connsiteX5" fmla="*/ 1851783 w 3960440"/>
                <a:gd name="connsiteY5" fmla="*/ 391155 h 3384376"/>
                <a:gd name="connsiteX0" fmla="*/ 1851783 w 3960440"/>
                <a:gd name="connsiteY0" fmla="*/ 391155 h 3384376"/>
                <a:gd name="connsiteX1" fmla="*/ 1178440 w 3960440"/>
                <a:gd name="connsiteY1" fmla="*/ 3384376 h 3384376"/>
                <a:gd name="connsiteX2" fmla="*/ 0 w 3960440"/>
                <a:gd name="connsiteY2" fmla="*/ 3384376 h 3384376"/>
                <a:gd name="connsiteX3" fmla="*/ 1262563 w 3960440"/>
                <a:gd name="connsiteY3" fmla="*/ 0 h 3384376"/>
                <a:gd name="connsiteX4" fmla="*/ 2441003 w 3960440"/>
                <a:gd name="connsiteY4" fmla="*/ 0 h 3384376"/>
                <a:gd name="connsiteX5" fmla="*/ 3663474 w 3960440"/>
                <a:gd name="connsiteY5" fmla="*/ 2538282 h 3384376"/>
                <a:gd name="connsiteX6" fmla="*/ 3920348 w 3960440"/>
                <a:gd name="connsiteY6" fmla="*/ 2538282 h 3384376"/>
                <a:gd name="connsiteX7" fmla="*/ 3114346 w 3960440"/>
                <a:gd name="connsiteY7" fmla="*/ 3384376 h 3384376"/>
                <a:gd name="connsiteX8" fmla="*/ 2228160 w 3960440"/>
                <a:gd name="connsiteY8" fmla="*/ 2538282 h 3384376"/>
                <a:gd name="connsiteX9" fmla="*/ 2485035 w 3960440"/>
                <a:gd name="connsiteY9" fmla="*/ 2538282 h 3384376"/>
                <a:gd name="connsiteX10" fmla="*/ 1262564 w 3960440"/>
                <a:gd name="connsiteY10" fmla="*/ 0 h 3384376"/>
                <a:gd name="connsiteX0" fmla="*/ 3131660 w 3937662"/>
                <a:gd name="connsiteY0" fmla="*/ 3385291 h 3385291"/>
                <a:gd name="connsiteX1" fmla="*/ 2245474 w 3937662"/>
                <a:gd name="connsiteY1" fmla="*/ 2539197 h 3385291"/>
                <a:gd name="connsiteX2" fmla="*/ 2502349 w 3937662"/>
                <a:gd name="connsiteY2" fmla="*/ 2539197 h 3385291"/>
                <a:gd name="connsiteX3" fmla="*/ 1279878 w 3937662"/>
                <a:gd name="connsiteY3" fmla="*/ 915 h 3385291"/>
                <a:gd name="connsiteX4" fmla="*/ 2458317 w 3937662"/>
                <a:gd name="connsiteY4" fmla="*/ 915 h 3385291"/>
                <a:gd name="connsiteX5" fmla="*/ 3680788 w 3937662"/>
                <a:gd name="connsiteY5" fmla="*/ 2539197 h 3385291"/>
                <a:gd name="connsiteX6" fmla="*/ 3937662 w 3937662"/>
                <a:gd name="connsiteY6" fmla="*/ 2539197 h 3385291"/>
                <a:gd name="connsiteX7" fmla="*/ 3131660 w 3937662"/>
                <a:gd name="connsiteY7" fmla="*/ 3385291 h 3385291"/>
                <a:gd name="connsiteX0" fmla="*/ 1869097 w 3937662"/>
                <a:gd name="connsiteY0" fmla="*/ 392070 h 3385291"/>
                <a:gd name="connsiteX1" fmla="*/ 1195754 w 3937662"/>
                <a:gd name="connsiteY1" fmla="*/ 3385291 h 3385291"/>
                <a:gd name="connsiteX2" fmla="*/ 17314 w 3937662"/>
                <a:gd name="connsiteY2" fmla="*/ 3385291 h 3385291"/>
                <a:gd name="connsiteX3" fmla="*/ 130095 w 3937662"/>
                <a:gd name="connsiteY3" fmla="*/ 1987108 h 3385291"/>
                <a:gd name="connsiteX4" fmla="*/ 1869096 w 3937662"/>
                <a:gd name="connsiteY4" fmla="*/ 392070 h 3385291"/>
                <a:gd name="connsiteX5" fmla="*/ 1869097 w 3937662"/>
                <a:gd name="connsiteY5" fmla="*/ 392070 h 3385291"/>
                <a:gd name="connsiteX0" fmla="*/ 1869097 w 3937662"/>
                <a:gd name="connsiteY0" fmla="*/ 392070 h 3385291"/>
                <a:gd name="connsiteX1" fmla="*/ 0 w 3937662"/>
                <a:gd name="connsiteY1" fmla="*/ 3385291 h 3385291"/>
                <a:gd name="connsiteX2" fmla="*/ 17314 w 3937662"/>
                <a:gd name="connsiteY2" fmla="*/ 3385291 h 3385291"/>
                <a:gd name="connsiteX3" fmla="*/ 1279877 w 3937662"/>
                <a:gd name="connsiteY3" fmla="*/ 915 h 3385291"/>
                <a:gd name="connsiteX4" fmla="*/ 2458317 w 3937662"/>
                <a:gd name="connsiteY4" fmla="*/ 915 h 3385291"/>
                <a:gd name="connsiteX5" fmla="*/ 3680788 w 3937662"/>
                <a:gd name="connsiteY5" fmla="*/ 2539197 h 3385291"/>
                <a:gd name="connsiteX6" fmla="*/ 3937662 w 3937662"/>
                <a:gd name="connsiteY6" fmla="*/ 2539197 h 3385291"/>
                <a:gd name="connsiteX7" fmla="*/ 3131660 w 3937662"/>
                <a:gd name="connsiteY7" fmla="*/ 3385291 h 3385291"/>
                <a:gd name="connsiteX8" fmla="*/ 2245474 w 3937662"/>
                <a:gd name="connsiteY8" fmla="*/ 2539197 h 3385291"/>
                <a:gd name="connsiteX9" fmla="*/ 2502349 w 3937662"/>
                <a:gd name="connsiteY9" fmla="*/ 2539197 h 3385291"/>
                <a:gd name="connsiteX10" fmla="*/ 1279878 w 3937662"/>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31382 w 3951730"/>
                <a:gd name="connsiteY2" fmla="*/ 3385291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31382 w 3951730"/>
                <a:gd name="connsiteY2" fmla="*/ 3385291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31382 w 3951730"/>
                <a:gd name="connsiteY2" fmla="*/ 3385291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31382 w 3951730"/>
                <a:gd name="connsiteY2" fmla="*/ 3385291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45450 w 3951730"/>
                <a:gd name="connsiteY2" fmla="*/ 2794448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45450 w 3951730"/>
                <a:gd name="connsiteY2" fmla="*/ 2794448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693794"/>
                <a:gd name="connsiteX1" fmla="*/ 2259542 w 3951730"/>
                <a:gd name="connsiteY1" fmla="*/ 2539197 h 3693794"/>
                <a:gd name="connsiteX2" fmla="*/ 2516417 w 3951730"/>
                <a:gd name="connsiteY2" fmla="*/ 2539197 h 3693794"/>
                <a:gd name="connsiteX3" fmla="*/ 1293946 w 3951730"/>
                <a:gd name="connsiteY3" fmla="*/ 915 h 3693794"/>
                <a:gd name="connsiteX4" fmla="*/ 2472385 w 3951730"/>
                <a:gd name="connsiteY4" fmla="*/ 915 h 3693794"/>
                <a:gd name="connsiteX5" fmla="*/ 3694856 w 3951730"/>
                <a:gd name="connsiteY5" fmla="*/ 2539197 h 3693794"/>
                <a:gd name="connsiteX6" fmla="*/ 3951730 w 3951730"/>
                <a:gd name="connsiteY6" fmla="*/ 2539197 h 3693794"/>
                <a:gd name="connsiteX7" fmla="*/ 3145728 w 3951730"/>
                <a:gd name="connsiteY7" fmla="*/ 3385291 h 3693794"/>
                <a:gd name="connsiteX0" fmla="*/ 1883165 w 3951730"/>
                <a:gd name="connsiteY0" fmla="*/ 392070 h 3693794"/>
                <a:gd name="connsiteX1" fmla="*/ 0 w 3951730"/>
                <a:gd name="connsiteY1" fmla="*/ 3343088 h 3693794"/>
                <a:gd name="connsiteX2" fmla="*/ 31382 w 3951730"/>
                <a:gd name="connsiteY2" fmla="*/ 3385291 h 3693794"/>
                <a:gd name="connsiteX3" fmla="*/ 144163 w 3951730"/>
                <a:gd name="connsiteY3" fmla="*/ 1987108 h 3693794"/>
                <a:gd name="connsiteX4" fmla="*/ 1883164 w 3951730"/>
                <a:gd name="connsiteY4" fmla="*/ 392070 h 3693794"/>
                <a:gd name="connsiteX5" fmla="*/ 1883165 w 3951730"/>
                <a:gd name="connsiteY5" fmla="*/ 392070 h 3693794"/>
                <a:gd name="connsiteX0" fmla="*/ 1883165 w 3951730"/>
                <a:gd name="connsiteY0" fmla="*/ 392070 h 3693794"/>
                <a:gd name="connsiteX1" fmla="*/ 14068 w 3951730"/>
                <a:gd name="connsiteY1" fmla="*/ 3385291 h 3693794"/>
                <a:gd name="connsiteX2" fmla="*/ 45450 w 3951730"/>
                <a:gd name="connsiteY2" fmla="*/ 2794448 h 3693794"/>
                <a:gd name="connsiteX3" fmla="*/ 1293945 w 3951730"/>
                <a:gd name="connsiteY3" fmla="*/ 915 h 3693794"/>
                <a:gd name="connsiteX4" fmla="*/ 2472385 w 3951730"/>
                <a:gd name="connsiteY4" fmla="*/ 915 h 3693794"/>
                <a:gd name="connsiteX5" fmla="*/ 3694856 w 3951730"/>
                <a:gd name="connsiteY5" fmla="*/ 2539197 h 3693794"/>
                <a:gd name="connsiteX6" fmla="*/ 3951730 w 3951730"/>
                <a:gd name="connsiteY6" fmla="*/ 2539197 h 3693794"/>
                <a:gd name="connsiteX7" fmla="*/ 3101657 w 3951730"/>
                <a:gd name="connsiteY7" fmla="*/ 3693794 h 3693794"/>
                <a:gd name="connsiteX8" fmla="*/ 2259542 w 3951730"/>
                <a:gd name="connsiteY8" fmla="*/ 2539197 h 3693794"/>
                <a:gd name="connsiteX9" fmla="*/ 2516417 w 3951730"/>
                <a:gd name="connsiteY9" fmla="*/ 2539197 h 3693794"/>
                <a:gd name="connsiteX10" fmla="*/ 1293946 w 3951730"/>
                <a:gd name="connsiteY10" fmla="*/ 915 h 3693794"/>
                <a:gd name="connsiteX0" fmla="*/ 3101657 w 3951730"/>
                <a:gd name="connsiteY0" fmla="*/ 3715832 h 3715832"/>
                <a:gd name="connsiteX1" fmla="*/ 2259542 w 3951730"/>
                <a:gd name="connsiteY1" fmla="*/ 2539197 h 3715832"/>
                <a:gd name="connsiteX2" fmla="*/ 2516417 w 3951730"/>
                <a:gd name="connsiteY2" fmla="*/ 2539197 h 3715832"/>
                <a:gd name="connsiteX3" fmla="*/ 1293946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715832 h 3715832"/>
                <a:gd name="connsiteX0" fmla="*/ 1883165 w 3951730"/>
                <a:gd name="connsiteY0" fmla="*/ 392070 h 3715832"/>
                <a:gd name="connsiteX1" fmla="*/ 0 w 3951730"/>
                <a:gd name="connsiteY1" fmla="*/ 3343088 h 3715832"/>
                <a:gd name="connsiteX2" fmla="*/ 31382 w 3951730"/>
                <a:gd name="connsiteY2" fmla="*/ 3385291 h 3715832"/>
                <a:gd name="connsiteX3" fmla="*/ 144163 w 3951730"/>
                <a:gd name="connsiteY3" fmla="*/ 1987108 h 3715832"/>
                <a:gd name="connsiteX4" fmla="*/ 1883164 w 3951730"/>
                <a:gd name="connsiteY4" fmla="*/ 392070 h 3715832"/>
                <a:gd name="connsiteX5" fmla="*/ 1883165 w 3951730"/>
                <a:gd name="connsiteY5" fmla="*/ 392070 h 3715832"/>
                <a:gd name="connsiteX0" fmla="*/ 1883165 w 3951730"/>
                <a:gd name="connsiteY0" fmla="*/ 392070 h 3715832"/>
                <a:gd name="connsiteX1" fmla="*/ 14068 w 3951730"/>
                <a:gd name="connsiteY1" fmla="*/ 3385291 h 3715832"/>
                <a:gd name="connsiteX2" fmla="*/ 45450 w 3951730"/>
                <a:gd name="connsiteY2" fmla="*/ 2794448 h 3715832"/>
                <a:gd name="connsiteX3" fmla="*/ 1293945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693794 h 3715832"/>
                <a:gd name="connsiteX8" fmla="*/ 2259542 w 3951730"/>
                <a:gd name="connsiteY8" fmla="*/ 2539197 h 3715832"/>
                <a:gd name="connsiteX9" fmla="*/ 2516417 w 3951730"/>
                <a:gd name="connsiteY9" fmla="*/ 2539197 h 3715832"/>
                <a:gd name="connsiteX10" fmla="*/ 1293946 w 3951730"/>
                <a:gd name="connsiteY10" fmla="*/ 915 h 3715832"/>
                <a:gd name="connsiteX0" fmla="*/ 3101657 w 3951730"/>
                <a:gd name="connsiteY0" fmla="*/ 3715832 h 3715832"/>
                <a:gd name="connsiteX1" fmla="*/ 2259542 w 3951730"/>
                <a:gd name="connsiteY1" fmla="*/ 2539197 h 3715832"/>
                <a:gd name="connsiteX2" fmla="*/ 2516417 w 3951730"/>
                <a:gd name="connsiteY2" fmla="*/ 2539197 h 3715832"/>
                <a:gd name="connsiteX3" fmla="*/ 1293946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715832 h 3715832"/>
                <a:gd name="connsiteX0" fmla="*/ 1883165 w 3951730"/>
                <a:gd name="connsiteY0" fmla="*/ 392070 h 3715832"/>
                <a:gd name="connsiteX1" fmla="*/ 0 w 3951730"/>
                <a:gd name="connsiteY1" fmla="*/ 3343088 h 3715832"/>
                <a:gd name="connsiteX2" fmla="*/ 31382 w 3951730"/>
                <a:gd name="connsiteY2" fmla="*/ 3385291 h 3715832"/>
                <a:gd name="connsiteX3" fmla="*/ 144163 w 3951730"/>
                <a:gd name="connsiteY3" fmla="*/ 1987108 h 3715832"/>
                <a:gd name="connsiteX4" fmla="*/ 1883164 w 3951730"/>
                <a:gd name="connsiteY4" fmla="*/ 392070 h 3715832"/>
                <a:gd name="connsiteX5" fmla="*/ 1883165 w 3951730"/>
                <a:gd name="connsiteY5" fmla="*/ 392070 h 3715832"/>
                <a:gd name="connsiteX0" fmla="*/ 1883165 w 3951730"/>
                <a:gd name="connsiteY0" fmla="*/ 392070 h 3715832"/>
                <a:gd name="connsiteX1" fmla="*/ 14068 w 3951730"/>
                <a:gd name="connsiteY1" fmla="*/ 3385291 h 3715832"/>
                <a:gd name="connsiteX2" fmla="*/ 45450 w 3951730"/>
                <a:gd name="connsiteY2" fmla="*/ 2794448 h 3715832"/>
                <a:gd name="connsiteX3" fmla="*/ 1293945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693794 h 3715832"/>
                <a:gd name="connsiteX8" fmla="*/ 2259542 w 3951730"/>
                <a:gd name="connsiteY8" fmla="*/ 2539197 h 3715832"/>
                <a:gd name="connsiteX9" fmla="*/ 2516417 w 3951730"/>
                <a:gd name="connsiteY9" fmla="*/ 2539197 h 3715832"/>
                <a:gd name="connsiteX10" fmla="*/ 1293946 w 3951730"/>
                <a:gd name="connsiteY10" fmla="*/ 915 h 3715832"/>
                <a:gd name="connsiteX0" fmla="*/ 3101657 w 3951730"/>
                <a:gd name="connsiteY0" fmla="*/ 3715832 h 3715832"/>
                <a:gd name="connsiteX1" fmla="*/ 2259542 w 3951730"/>
                <a:gd name="connsiteY1" fmla="*/ 2539197 h 3715832"/>
                <a:gd name="connsiteX2" fmla="*/ 2516417 w 3951730"/>
                <a:gd name="connsiteY2" fmla="*/ 2539197 h 3715832"/>
                <a:gd name="connsiteX3" fmla="*/ 1293946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715832 h 3715832"/>
                <a:gd name="connsiteX0" fmla="*/ 1883165 w 3951730"/>
                <a:gd name="connsiteY0" fmla="*/ 392070 h 3715832"/>
                <a:gd name="connsiteX1" fmla="*/ 0 w 3951730"/>
                <a:gd name="connsiteY1" fmla="*/ 3343088 h 3715832"/>
                <a:gd name="connsiteX2" fmla="*/ 31382 w 3951730"/>
                <a:gd name="connsiteY2" fmla="*/ 3385291 h 3715832"/>
                <a:gd name="connsiteX3" fmla="*/ 144163 w 3951730"/>
                <a:gd name="connsiteY3" fmla="*/ 1987108 h 3715832"/>
                <a:gd name="connsiteX4" fmla="*/ 1883164 w 3951730"/>
                <a:gd name="connsiteY4" fmla="*/ 392070 h 3715832"/>
                <a:gd name="connsiteX5" fmla="*/ 1883165 w 3951730"/>
                <a:gd name="connsiteY5" fmla="*/ 392070 h 3715832"/>
                <a:gd name="connsiteX0" fmla="*/ 14068 w 3951730"/>
                <a:gd name="connsiteY0" fmla="*/ 3385291 h 3715832"/>
                <a:gd name="connsiteX1" fmla="*/ 45450 w 3951730"/>
                <a:gd name="connsiteY1" fmla="*/ 2794448 h 3715832"/>
                <a:gd name="connsiteX2" fmla="*/ 1293945 w 3951730"/>
                <a:gd name="connsiteY2" fmla="*/ 915 h 3715832"/>
                <a:gd name="connsiteX3" fmla="*/ 2472385 w 3951730"/>
                <a:gd name="connsiteY3" fmla="*/ 915 h 3715832"/>
                <a:gd name="connsiteX4" fmla="*/ 3694856 w 3951730"/>
                <a:gd name="connsiteY4" fmla="*/ 2539197 h 3715832"/>
                <a:gd name="connsiteX5" fmla="*/ 3951730 w 3951730"/>
                <a:gd name="connsiteY5" fmla="*/ 2539197 h 3715832"/>
                <a:gd name="connsiteX6" fmla="*/ 3101657 w 3951730"/>
                <a:gd name="connsiteY6" fmla="*/ 3693794 h 3715832"/>
                <a:gd name="connsiteX7" fmla="*/ 2259542 w 3951730"/>
                <a:gd name="connsiteY7" fmla="*/ 2539197 h 3715832"/>
                <a:gd name="connsiteX8" fmla="*/ 2516417 w 3951730"/>
                <a:gd name="connsiteY8" fmla="*/ 2539197 h 3715832"/>
                <a:gd name="connsiteX9" fmla="*/ 1293946 w 3951730"/>
                <a:gd name="connsiteY9" fmla="*/ 915 h 371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1730" h="3715832" stroke="0" extrusionOk="0">
                  <a:moveTo>
                    <a:pt x="3101657" y="3715832"/>
                  </a:moveTo>
                  <a:lnTo>
                    <a:pt x="2259542" y="2539197"/>
                  </a:lnTo>
                  <a:lnTo>
                    <a:pt x="2516417" y="2539197"/>
                  </a:lnTo>
                  <a:cubicBezTo>
                    <a:pt x="2372485" y="1044932"/>
                    <a:pt x="1869672" y="915"/>
                    <a:pt x="1293946" y="915"/>
                  </a:cubicBezTo>
                  <a:lnTo>
                    <a:pt x="2472385" y="915"/>
                  </a:lnTo>
                  <a:cubicBezTo>
                    <a:pt x="3048112" y="915"/>
                    <a:pt x="3550925" y="1044933"/>
                    <a:pt x="3694856" y="2539197"/>
                  </a:cubicBezTo>
                  <a:lnTo>
                    <a:pt x="3951730" y="2539197"/>
                  </a:lnTo>
                  <a:lnTo>
                    <a:pt x="3101657" y="3715832"/>
                  </a:lnTo>
                  <a:close/>
                </a:path>
                <a:path w="3951730" h="3715832" fill="darkenLess" stroke="0" extrusionOk="0">
                  <a:moveTo>
                    <a:pt x="1883165" y="392070"/>
                  </a:moveTo>
                  <a:cubicBezTo>
                    <a:pt x="848992" y="390133"/>
                    <a:pt x="0" y="2087830"/>
                    <a:pt x="0" y="3343088"/>
                  </a:cubicBezTo>
                  <a:lnTo>
                    <a:pt x="31382" y="3385291"/>
                  </a:lnTo>
                  <a:cubicBezTo>
                    <a:pt x="31382" y="2903013"/>
                    <a:pt x="69835" y="2426305"/>
                    <a:pt x="144163" y="1987108"/>
                  </a:cubicBezTo>
                  <a:cubicBezTo>
                    <a:pt x="444463" y="212684"/>
                    <a:pt x="1240285" y="-517256"/>
                    <a:pt x="1883164" y="392070"/>
                  </a:cubicBezTo>
                  <a:lnTo>
                    <a:pt x="1883165" y="392070"/>
                  </a:lnTo>
                  <a:close/>
                </a:path>
                <a:path w="3951730" h="3715832" fill="none" extrusionOk="0">
                  <a:moveTo>
                    <a:pt x="14068" y="3385291"/>
                  </a:moveTo>
                  <a:lnTo>
                    <a:pt x="45450" y="2794448"/>
                  </a:lnTo>
                  <a:cubicBezTo>
                    <a:pt x="45450" y="1938183"/>
                    <a:pt x="596651" y="915"/>
                    <a:pt x="1293945" y="915"/>
                  </a:cubicBezTo>
                  <a:lnTo>
                    <a:pt x="2472385" y="915"/>
                  </a:lnTo>
                  <a:cubicBezTo>
                    <a:pt x="3048112" y="915"/>
                    <a:pt x="3550925" y="1044933"/>
                    <a:pt x="3694856" y="2539197"/>
                  </a:cubicBezTo>
                  <a:lnTo>
                    <a:pt x="3951730" y="2539197"/>
                  </a:lnTo>
                  <a:lnTo>
                    <a:pt x="3101657" y="3693794"/>
                  </a:lnTo>
                  <a:lnTo>
                    <a:pt x="2259542" y="2539197"/>
                  </a:lnTo>
                  <a:lnTo>
                    <a:pt x="2516417" y="2539197"/>
                  </a:lnTo>
                  <a:cubicBezTo>
                    <a:pt x="2372485" y="1044932"/>
                    <a:pt x="1869672" y="915"/>
                    <a:pt x="1293946" y="915"/>
                  </a:cubicBezTo>
                </a:path>
              </a:pathLst>
            </a:custGeom>
            <a:grp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200">
                <a:solidFill>
                  <a:schemeClr val="tx1"/>
                </a:solidFill>
              </a:endParaRPr>
            </a:p>
          </p:txBody>
        </p:sp>
        <p:sp>
          <p:nvSpPr>
            <p:cNvPr id="15" name="TextBox 13"/>
            <p:cNvSpPr txBox="1">
              <a:spLocks noChangeArrowheads="1"/>
            </p:cNvSpPr>
            <p:nvPr/>
          </p:nvSpPr>
          <p:spPr bwMode="auto">
            <a:xfrm rot="2635062">
              <a:off x="5459859" y="4431651"/>
              <a:ext cx="1279124" cy="327487"/>
            </a:xfrm>
            <a:prstGeom prst="rect">
              <a:avLst/>
            </a:prstGeom>
            <a:grpFill/>
            <a:ln w="9525">
              <a:noFill/>
              <a:miter lim="800000"/>
              <a:headEnd/>
              <a:tailEnd/>
            </a:ln>
          </p:spPr>
          <p:txBody>
            <a:bodyPr>
              <a:spAutoFit/>
            </a:bodyPr>
            <a:lstStyle/>
            <a:p>
              <a:r>
                <a:rPr lang="zh-CN" altLang="en-US" sz="1200" dirty="0">
                  <a:solidFill>
                    <a:schemeClr val="bg1"/>
                  </a:solidFill>
                  <a:latin typeface="微软雅黑" pitchFamily="34" charset="-122"/>
                  <a:ea typeface="微软雅黑" pitchFamily="34" charset="-122"/>
                </a:rPr>
                <a:t>添加标题</a:t>
              </a:r>
            </a:p>
          </p:txBody>
        </p:sp>
      </p:grpSp>
      <p:sp>
        <p:nvSpPr>
          <p:cNvPr id="16" name="TextBox 15"/>
          <p:cNvSpPr txBox="1"/>
          <p:nvPr/>
        </p:nvSpPr>
        <p:spPr bwMode="auto">
          <a:xfrm>
            <a:off x="715184" y="1376181"/>
            <a:ext cx="1537398" cy="987492"/>
          </a:xfrm>
          <a:prstGeom prst="rect">
            <a:avLst/>
          </a:prstGeom>
          <a:noFill/>
        </p:spPr>
        <p:txBody>
          <a:bodyPr wrap="square" lIns="86402" tIns="43201" rIns="86402" bIns="4320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defRPr/>
            </a:pPr>
            <a:r>
              <a:rPr lang="zh-CN" altLang="en-US" sz="900" dirty="0">
                <a:solidFill>
                  <a:schemeClr val="tx1">
                    <a:lumMod val="50000"/>
                    <a:lumOff val="50000"/>
                  </a:schemeClr>
                </a:solidFill>
                <a:latin typeface="微软雅黑" pitchFamily="34" charset="-122"/>
                <a:ea typeface="微软雅黑" pitchFamily="34" charset="-122"/>
              </a:rPr>
              <a:t>通过对绩效结果的反馈，总结绩效达成的经验，找出绩效未能有效达成的原因，为以后更好地完成工作打下基础。</a:t>
            </a:r>
            <a:endParaRPr lang="en-US" altLang="zh-CN" sz="900" dirty="0">
              <a:solidFill>
                <a:schemeClr val="tx1">
                  <a:lumMod val="50000"/>
                  <a:lumOff val="50000"/>
                </a:schemeClr>
              </a:solidFill>
              <a:latin typeface="微软雅黑" pitchFamily="34" charset="-122"/>
              <a:ea typeface="微软雅黑" pitchFamily="34" charset="-122"/>
            </a:endParaRPr>
          </a:p>
        </p:txBody>
      </p:sp>
      <p:grpSp>
        <p:nvGrpSpPr>
          <p:cNvPr id="17" name="组合 27"/>
          <p:cNvGrpSpPr/>
          <p:nvPr/>
        </p:nvGrpSpPr>
        <p:grpSpPr>
          <a:xfrm>
            <a:off x="4680256" y="1282449"/>
            <a:ext cx="1823090" cy="1941377"/>
            <a:chOff x="5451959" y="1532245"/>
            <a:chExt cx="1929267" cy="2295231"/>
          </a:xfrm>
        </p:grpSpPr>
        <p:sp>
          <p:nvSpPr>
            <p:cNvPr id="18" name="上弧形箭头 2"/>
            <p:cNvSpPr/>
            <p:nvPr/>
          </p:nvSpPr>
          <p:spPr bwMode="auto">
            <a:xfrm rot="1770200" flipH="1">
              <a:off x="5451959" y="1806525"/>
              <a:ext cx="1929267" cy="2020951"/>
            </a:xfrm>
            <a:custGeom>
              <a:avLst/>
              <a:gdLst>
                <a:gd name="connsiteX0" fmla="*/ 3114346 w 3960440"/>
                <a:gd name="connsiteY0" fmla="*/ 3384376 h 3384376"/>
                <a:gd name="connsiteX1" fmla="*/ 2228160 w 3960440"/>
                <a:gd name="connsiteY1" fmla="*/ 2538282 h 3384376"/>
                <a:gd name="connsiteX2" fmla="*/ 2485035 w 3960440"/>
                <a:gd name="connsiteY2" fmla="*/ 2538282 h 3384376"/>
                <a:gd name="connsiteX3" fmla="*/ 1262564 w 3960440"/>
                <a:gd name="connsiteY3" fmla="*/ 0 h 3384376"/>
                <a:gd name="connsiteX4" fmla="*/ 2441003 w 3960440"/>
                <a:gd name="connsiteY4" fmla="*/ 0 h 3384376"/>
                <a:gd name="connsiteX5" fmla="*/ 3663474 w 3960440"/>
                <a:gd name="connsiteY5" fmla="*/ 2538282 h 3384376"/>
                <a:gd name="connsiteX6" fmla="*/ 3920348 w 3960440"/>
                <a:gd name="connsiteY6" fmla="*/ 2538282 h 3384376"/>
                <a:gd name="connsiteX7" fmla="*/ 3114346 w 3960440"/>
                <a:gd name="connsiteY7" fmla="*/ 3384376 h 3384376"/>
                <a:gd name="connsiteX0" fmla="*/ 1851783 w 3960440"/>
                <a:gd name="connsiteY0" fmla="*/ 391155 h 3384376"/>
                <a:gd name="connsiteX1" fmla="*/ 1178440 w 3960440"/>
                <a:gd name="connsiteY1" fmla="*/ 3384376 h 3384376"/>
                <a:gd name="connsiteX2" fmla="*/ 0 w 3960440"/>
                <a:gd name="connsiteY2" fmla="*/ 3384376 h 3384376"/>
                <a:gd name="connsiteX3" fmla="*/ 112781 w 3960440"/>
                <a:gd name="connsiteY3" fmla="*/ 1986193 h 3384376"/>
                <a:gd name="connsiteX4" fmla="*/ 1851782 w 3960440"/>
                <a:gd name="connsiteY4" fmla="*/ 391155 h 3384376"/>
                <a:gd name="connsiteX5" fmla="*/ 1851783 w 3960440"/>
                <a:gd name="connsiteY5" fmla="*/ 391155 h 3384376"/>
                <a:gd name="connsiteX0" fmla="*/ 1851783 w 3960440"/>
                <a:gd name="connsiteY0" fmla="*/ 391155 h 3384376"/>
                <a:gd name="connsiteX1" fmla="*/ 1178440 w 3960440"/>
                <a:gd name="connsiteY1" fmla="*/ 3384376 h 3384376"/>
                <a:gd name="connsiteX2" fmla="*/ 0 w 3960440"/>
                <a:gd name="connsiteY2" fmla="*/ 3384376 h 3384376"/>
                <a:gd name="connsiteX3" fmla="*/ 1262563 w 3960440"/>
                <a:gd name="connsiteY3" fmla="*/ 0 h 3384376"/>
                <a:gd name="connsiteX4" fmla="*/ 2441003 w 3960440"/>
                <a:gd name="connsiteY4" fmla="*/ 0 h 3384376"/>
                <a:gd name="connsiteX5" fmla="*/ 3663474 w 3960440"/>
                <a:gd name="connsiteY5" fmla="*/ 2538282 h 3384376"/>
                <a:gd name="connsiteX6" fmla="*/ 3920348 w 3960440"/>
                <a:gd name="connsiteY6" fmla="*/ 2538282 h 3384376"/>
                <a:gd name="connsiteX7" fmla="*/ 3114346 w 3960440"/>
                <a:gd name="connsiteY7" fmla="*/ 3384376 h 3384376"/>
                <a:gd name="connsiteX8" fmla="*/ 2228160 w 3960440"/>
                <a:gd name="connsiteY8" fmla="*/ 2538282 h 3384376"/>
                <a:gd name="connsiteX9" fmla="*/ 2485035 w 3960440"/>
                <a:gd name="connsiteY9" fmla="*/ 2538282 h 3384376"/>
                <a:gd name="connsiteX10" fmla="*/ 1262564 w 3960440"/>
                <a:gd name="connsiteY10" fmla="*/ 0 h 3384376"/>
                <a:gd name="connsiteX0" fmla="*/ 3131660 w 3937662"/>
                <a:gd name="connsiteY0" fmla="*/ 3385291 h 3385291"/>
                <a:gd name="connsiteX1" fmla="*/ 2245474 w 3937662"/>
                <a:gd name="connsiteY1" fmla="*/ 2539197 h 3385291"/>
                <a:gd name="connsiteX2" fmla="*/ 2502349 w 3937662"/>
                <a:gd name="connsiteY2" fmla="*/ 2539197 h 3385291"/>
                <a:gd name="connsiteX3" fmla="*/ 1279878 w 3937662"/>
                <a:gd name="connsiteY3" fmla="*/ 915 h 3385291"/>
                <a:gd name="connsiteX4" fmla="*/ 2458317 w 3937662"/>
                <a:gd name="connsiteY4" fmla="*/ 915 h 3385291"/>
                <a:gd name="connsiteX5" fmla="*/ 3680788 w 3937662"/>
                <a:gd name="connsiteY5" fmla="*/ 2539197 h 3385291"/>
                <a:gd name="connsiteX6" fmla="*/ 3937662 w 3937662"/>
                <a:gd name="connsiteY6" fmla="*/ 2539197 h 3385291"/>
                <a:gd name="connsiteX7" fmla="*/ 3131660 w 3937662"/>
                <a:gd name="connsiteY7" fmla="*/ 3385291 h 3385291"/>
                <a:gd name="connsiteX0" fmla="*/ 1869097 w 3937662"/>
                <a:gd name="connsiteY0" fmla="*/ 392070 h 3385291"/>
                <a:gd name="connsiteX1" fmla="*/ 1195754 w 3937662"/>
                <a:gd name="connsiteY1" fmla="*/ 3385291 h 3385291"/>
                <a:gd name="connsiteX2" fmla="*/ 17314 w 3937662"/>
                <a:gd name="connsiteY2" fmla="*/ 3385291 h 3385291"/>
                <a:gd name="connsiteX3" fmla="*/ 130095 w 3937662"/>
                <a:gd name="connsiteY3" fmla="*/ 1987108 h 3385291"/>
                <a:gd name="connsiteX4" fmla="*/ 1869096 w 3937662"/>
                <a:gd name="connsiteY4" fmla="*/ 392070 h 3385291"/>
                <a:gd name="connsiteX5" fmla="*/ 1869097 w 3937662"/>
                <a:gd name="connsiteY5" fmla="*/ 392070 h 3385291"/>
                <a:gd name="connsiteX0" fmla="*/ 1869097 w 3937662"/>
                <a:gd name="connsiteY0" fmla="*/ 392070 h 3385291"/>
                <a:gd name="connsiteX1" fmla="*/ 0 w 3937662"/>
                <a:gd name="connsiteY1" fmla="*/ 3385291 h 3385291"/>
                <a:gd name="connsiteX2" fmla="*/ 17314 w 3937662"/>
                <a:gd name="connsiteY2" fmla="*/ 3385291 h 3385291"/>
                <a:gd name="connsiteX3" fmla="*/ 1279877 w 3937662"/>
                <a:gd name="connsiteY3" fmla="*/ 915 h 3385291"/>
                <a:gd name="connsiteX4" fmla="*/ 2458317 w 3937662"/>
                <a:gd name="connsiteY4" fmla="*/ 915 h 3385291"/>
                <a:gd name="connsiteX5" fmla="*/ 3680788 w 3937662"/>
                <a:gd name="connsiteY5" fmla="*/ 2539197 h 3385291"/>
                <a:gd name="connsiteX6" fmla="*/ 3937662 w 3937662"/>
                <a:gd name="connsiteY6" fmla="*/ 2539197 h 3385291"/>
                <a:gd name="connsiteX7" fmla="*/ 3131660 w 3937662"/>
                <a:gd name="connsiteY7" fmla="*/ 3385291 h 3385291"/>
                <a:gd name="connsiteX8" fmla="*/ 2245474 w 3937662"/>
                <a:gd name="connsiteY8" fmla="*/ 2539197 h 3385291"/>
                <a:gd name="connsiteX9" fmla="*/ 2502349 w 3937662"/>
                <a:gd name="connsiteY9" fmla="*/ 2539197 h 3385291"/>
                <a:gd name="connsiteX10" fmla="*/ 1279878 w 3937662"/>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31382 w 3951730"/>
                <a:gd name="connsiteY2" fmla="*/ 3385291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31382 w 3951730"/>
                <a:gd name="connsiteY2" fmla="*/ 3385291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31382 w 3951730"/>
                <a:gd name="connsiteY2" fmla="*/ 3385291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31382 w 3951730"/>
                <a:gd name="connsiteY2" fmla="*/ 3385291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45450 w 3951730"/>
                <a:gd name="connsiteY2" fmla="*/ 2794448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45450 w 3951730"/>
                <a:gd name="connsiteY2" fmla="*/ 2794448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693794"/>
                <a:gd name="connsiteX1" fmla="*/ 2259542 w 3951730"/>
                <a:gd name="connsiteY1" fmla="*/ 2539197 h 3693794"/>
                <a:gd name="connsiteX2" fmla="*/ 2516417 w 3951730"/>
                <a:gd name="connsiteY2" fmla="*/ 2539197 h 3693794"/>
                <a:gd name="connsiteX3" fmla="*/ 1293946 w 3951730"/>
                <a:gd name="connsiteY3" fmla="*/ 915 h 3693794"/>
                <a:gd name="connsiteX4" fmla="*/ 2472385 w 3951730"/>
                <a:gd name="connsiteY4" fmla="*/ 915 h 3693794"/>
                <a:gd name="connsiteX5" fmla="*/ 3694856 w 3951730"/>
                <a:gd name="connsiteY5" fmla="*/ 2539197 h 3693794"/>
                <a:gd name="connsiteX6" fmla="*/ 3951730 w 3951730"/>
                <a:gd name="connsiteY6" fmla="*/ 2539197 h 3693794"/>
                <a:gd name="connsiteX7" fmla="*/ 3145728 w 3951730"/>
                <a:gd name="connsiteY7" fmla="*/ 3385291 h 3693794"/>
                <a:gd name="connsiteX0" fmla="*/ 1883165 w 3951730"/>
                <a:gd name="connsiteY0" fmla="*/ 392070 h 3693794"/>
                <a:gd name="connsiteX1" fmla="*/ 0 w 3951730"/>
                <a:gd name="connsiteY1" fmla="*/ 3343088 h 3693794"/>
                <a:gd name="connsiteX2" fmla="*/ 31382 w 3951730"/>
                <a:gd name="connsiteY2" fmla="*/ 3385291 h 3693794"/>
                <a:gd name="connsiteX3" fmla="*/ 144163 w 3951730"/>
                <a:gd name="connsiteY3" fmla="*/ 1987108 h 3693794"/>
                <a:gd name="connsiteX4" fmla="*/ 1883164 w 3951730"/>
                <a:gd name="connsiteY4" fmla="*/ 392070 h 3693794"/>
                <a:gd name="connsiteX5" fmla="*/ 1883165 w 3951730"/>
                <a:gd name="connsiteY5" fmla="*/ 392070 h 3693794"/>
                <a:gd name="connsiteX0" fmla="*/ 1883165 w 3951730"/>
                <a:gd name="connsiteY0" fmla="*/ 392070 h 3693794"/>
                <a:gd name="connsiteX1" fmla="*/ 14068 w 3951730"/>
                <a:gd name="connsiteY1" fmla="*/ 3385291 h 3693794"/>
                <a:gd name="connsiteX2" fmla="*/ 45450 w 3951730"/>
                <a:gd name="connsiteY2" fmla="*/ 2794448 h 3693794"/>
                <a:gd name="connsiteX3" fmla="*/ 1293945 w 3951730"/>
                <a:gd name="connsiteY3" fmla="*/ 915 h 3693794"/>
                <a:gd name="connsiteX4" fmla="*/ 2472385 w 3951730"/>
                <a:gd name="connsiteY4" fmla="*/ 915 h 3693794"/>
                <a:gd name="connsiteX5" fmla="*/ 3694856 w 3951730"/>
                <a:gd name="connsiteY5" fmla="*/ 2539197 h 3693794"/>
                <a:gd name="connsiteX6" fmla="*/ 3951730 w 3951730"/>
                <a:gd name="connsiteY6" fmla="*/ 2539197 h 3693794"/>
                <a:gd name="connsiteX7" fmla="*/ 3101657 w 3951730"/>
                <a:gd name="connsiteY7" fmla="*/ 3693794 h 3693794"/>
                <a:gd name="connsiteX8" fmla="*/ 2259542 w 3951730"/>
                <a:gd name="connsiteY8" fmla="*/ 2539197 h 3693794"/>
                <a:gd name="connsiteX9" fmla="*/ 2516417 w 3951730"/>
                <a:gd name="connsiteY9" fmla="*/ 2539197 h 3693794"/>
                <a:gd name="connsiteX10" fmla="*/ 1293946 w 3951730"/>
                <a:gd name="connsiteY10" fmla="*/ 915 h 3693794"/>
                <a:gd name="connsiteX0" fmla="*/ 3101657 w 3951730"/>
                <a:gd name="connsiteY0" fmla="*/ 3715832 h 3715832"/>
                <a:gd name="connsiteX1" fmla="*/ 2259542 w 3951730"/>
                <a:gd name="connsiteY1" fmla="*/ 2539197 h 3715832"/>
                <a:gd name="connsiteX2" fmla="*/ 2516417 w 3951730"/>
                <a:gd name="connsiteY2" fmla="*/ 2539197 h 3715832"/>
                <a:gd name="connsiteX3" fmla="*/ 1293946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715832 h 3715832"/>
                <a:gd name="connsiteX0" fmla="*/ 1883165 w 3951730"/>
                <a:gd name="connsiteY0" fmla="*/ 392070 h 3715832"/>
                <a:gd name="connsiteX1" fmla="*/ 0 w 3951730"/>
                <a:gd name="connsiteY1" fmla="*/ 3343088 h 3715832"/>
                <a:gd name="connsiteX2" fmla="*/ 31382 w 3951730"/>
                <a:gd name="connsiteY2" fmla="*/ 3385291 h 3715832"/>
                <a:gd name="connsiteX3" fmla="*/ 144163 w 3951730"/>
                <a:gd name="connsiteY3" fmla="*/ 1987108 h 3715832"/>
                <a:gd name="connsiteX4" fmla="*/ 1883164 w 3951730"/>
                <a:gd name="connsiteY4" fmla="*/ 392070 h 3715832"/>
                <a:gd name="connsiteX5" fmla="*/ 1883165 w 3951730"/>
                <a:gd name="connsiteY5" fmla="*/ 392070 h 3715832"/>
                <a:gd name="connsiteX0" fmla="*/ 1883165 w 3951730"/>
                <a:gd name="connsiteY0" fmla="*/ 392070 h 3715832"/>
                <a:gd name="connsiteX1" fmla="*/ 14068 w 3951730"/>
                <a:gd name="connsiteY1" fmla="*/ 3385291 h 3715832"/>
                <a:gd name="connsiteX2" fmla="*/ 45450 w 3951730"/>
                <a:gd name="connsiteY2" fmla="*/ 2794448 h 3715832"/>
                <a:gd name="connsiteX3" fmla="*/ 1293945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693794 h 3715832"/>
                <a:gd name="connsiteX8" fmla="*/ 2259542 w 3951730"/>
                <a:gd name="connsiteY8" fmla="*/ 2539197 h 3715832"/>
                <a:gd name="connsiteX9" fmla="*/ 2516417 w 3951730"/>
                <a:gd name="connsiteY9" fmla="*/ 2539197 h 3715832"/>
                <a:gd name="connsiteX10" fmla="*/ 1293946 w 3951730"/>
                <a:gd name="connsiteY10" fmla="*/ 915 h 3715832"/>
                <a:gd name="connsiteX0" fmla="*/ 3101657 w 3951730"/>
                <a:gd name="connsiteY0" fmla="*/ 3715832 h 3715832"/>
                <a:gd name="connsiteX1" fmla="*/ 2259542 w 3951730"/>
                <a:gd name="connsiteY1" fmla="*/ 2539197 h 3715832"/>
                <a:gd name="connsiteX2" fmla="*/ 2516417 w 3951730"/>
                <a:gd name="connsiteY2" fmla="*/ 2539197 h 3715832"/>
                <a:gd name="connsiteX3" fmla="*/ 1293946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715832 h 3715832"/>
                <a:gd name="connsiteX0" fmla="*/ 1883165 w 3951730"/>
                <a:gd name="connsiteY0" fmla="*/ 392070 h 3715832"/>
                <a:gd name="connsiteX1" fmla="*/ 0 w 3951730"/>
                <a:gd name="connsiteY1" fmla="*/ 3343088 h 3715832"/>
                <a:gd name="connsiteX2" fmla="*/ 31382 w 3951730"/>
                <a:gd name="connsiteY2" fmla="*/ 3385291 h 3715832"/>
                <a:gd name="connsiteX3" fmla="*/ 144163 w 3951730"/>
                <a:gd name="connsiteY3" fmla="*/ 1987108 h 3715832"/>
                <a:gd name="connsiteX4" fmla="*/ 1883164 w 3951730"/>
                <a:gd name="connsiteY4" fmla="*/ 392070 h 3715832"/>
                <a:gd name="connsiteX5" fmla="*/ 1883165 w 3951730"/>
                <a:gd name="connsiteY5" fmla="*/ 392070 h 3715832"/>
                <a:gd name="connsiteX0" fmla="*/ 1883165 w 3951730"/>
                <a:gd name="connsiteY0" fmla="*/ 392070 h 3715832"/>
                <a:gd name="connsiteX1" fmla="*/ 14068 w 3951730"/>
                <a:gd name="connsiteY1" fmla="*/ 3385291 h 3715832"/>
                <a:gd name="connsiteX2" fmla="*/ 45450 w 3951730"/>
                <a:gd name="connsiteY2" fmla="*/ 2794448 h 3715832"/>
                <a:gd name="connsiteX3" fmla="*/ 1293945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693794 h 3715832"/>
                <a:gd name="connsiteX8" fmla="*/ 2259542 w 3951730"/>
                <a:gd name="connsiteY8" fmla="*/ 2539197 h 3715832"/>
                <a:gd name="connsiteX9" fmla="*/ 2516417 w 3951730"/>
                <a:gd name="connsiteY9" fmla="*/ 2539197 h 3715832"/>
                <a:gd name="connsiteX10" fmla="*/ 1293946 w 3951730"/>
                <a:gd name="connsiteY10" fmla="*/ 915 h 3715832"/>
                <a:gd name="connsiteX0" fmla="*/ 3101657 w 3951730"/>
                <a:gd name="connsiteY0" fmla="*/ 3715832 h 3715832"/>
                <a:gd name="connsiteX1" fmla="*/ 2259542 w 3951730"/>
                <a:gd name="connsiteY1" fmla="*/ 2539197 h 3715832"/>
                <a:gd name="connsiteX2" fmla="*/ 2516417 w 3951730"/>
                <a:gd name="connsiteY2" fmla="*/ 2539197 h 3715832"/>
                <a:gd name="connsiteX3" fmla="*/ 1293946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715832 h 3715832"/>
                <a:gd name="connsiteX0" fmla="*/ 1883165 w 3951730"/>
                <a:gd name="connsiteY0" fmla="*/ 392070 h 3715832"/>
                <a:gd name="connsiteX1" fmla="*/ 0 w 3951730"/>
                <a:gd name="connsiteY1" fmla="*/ 3343088 h 3715832"/>
                <a:gd name="connsiteX2" fmla="*/ 31382 w 3951730"/>
                <a:gd name="connsiteY2" fmla="*/ 3385291 h 3715832"/>
                <a:gd name="connsiteX3" fmla="*/ 144163 w 3951730"/>
                <a:gd name="connsiteY3" fmla="*/ 1987108 h 3715832"/>
                <a:gd name="connsiteX4" fmla="*/ 1883164 w 3951730"/>
                <a:gd name="connsiteY4" fmla="*/ 392070 h 3715832"/>
                <a:gd name="connsiteX5" fmla="*/ 1883165 w 3951730"/>
                <a:gd name="connsiteY5" fmla="*/ 392070 h 3715832"/>
                <a:gd name="connsiteX0" fmla="*/ 14068 w 3951730"/>
                <a:gd name="connsiteY0" fmla="*/ 3385291 h 3715832"/>
                <a:gd name="connsiteX1" fmla="*/ 45450 w 3951730"/>
                <a:gd name="connsiteY1" fmla="*/ 2794448 h 3715832"/>
                <a:gd name="connsiteX2" fmla="*/ 1293945 w 3951730"/>
                <a:gd name="connsiteY2" fmla="*/ 915 h 3715832"/>
                <a:gd name="connsiteX3" fmla="*/ 2472385 w 3951730"/>
                <a:gd name="connsiteY3" fmla="*/ 915 h 3715832"/>
                <a:gd name="connsiteX4" fmla="*/ 3694856 w 3951730"/>
                <a:gd name="connsiteY4" fmla="*/ 2539197 h 3715832"/>
                <a:gd name="connsiteX5" fmla="*/ 3951730 w 3951730"/>
                <a:gd name="connsiteY5" fmla="*/ 2539197 h 3715832"/>
                <a:gd name="connsiteX6" fmla="*/ 3101657 w 3951730"/>
                <a:gd name="connsiteY6" fmla="*/ 3693794 h 3715832"/>
                <a:gd name="connsiteX7" fmla="*/ 2259542 w 3951730"/>
                <a:gd name="connsiteY7" fmla="*/ 2539197 h 3715832"/>
                <a:gd name="connsiteX8" fmla="*/ 2516417 w 3951730"/>
                <a:gd name="connsiteY8" fmla="*/ 2539197 h 3715832"/>
                <a:gd name="connsiteX9" fmla="*/ 1293946 w 3951730"/>
                <a:gd name="connsiteY9" fmla="*/ 915 h 371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1730" h="3715832" stroke="0" extrusionOk="0">
                  <a:moveTo>
                    <a:pt x="3101657" y="3715832"/>
                  </a:moveTo>
                  <a:lnTo>
                    <a:pt x="2259542" y="2539197"/>
                  </a:lnTo>
                  <a:lnTo>
                    <a:pt x="2516417" y="2539197"/>
                  </a:lnTo>
                  <a:cubicBezTo>
                    <a:pt x="2372485" y="1044932"/>
                    <a:pt x="1869672" y="915"/>
                    <a:pt x="1293946" y="915"/>
                  </a:cubicBezTo>
                  <a:lnTo>
                    <a:pt x="2472385" y="915"/>
                  </a:lnTo>
                  <a:cubicBezTo>
                    <a:pt x="3048112" y="915"/>
                    <a:pt x="3550925" y="1044933"/>
                    <a:pt x="3694856" y="2539197"/>
                  </a:cubicBezTo>
                  <a:lnTo>
                    <a:pt x="3951730" y="2539197"/>
                  </a:lnTo>
                  <a:lnTo>
                    <a:pt x="3101657" y="3715832"/>
                  </a:lnTo>
                  <a:close/>
                </a:path>
                <a:path w="3951730" h="3715832" fill="darkenLess" stroke="0" extrusionOk="0">
                  <a:moveTo>
                    <a:pt x="1883165" y="392070"/>
                  </a:moveTo>
                  <a:cubicBezTo>
                    <a:pt x="848992" y="390133"/>
                    <a:pt x="0" y="2087830"/>
                    <a:pt x="0" y="3343088"/>
                  </a:cubicBezTo>
                  <a:lnTo>
                    <a:pt x="31382" y="3385291"/>
                  </a:lnTo>
                  <a:cubicBezTo>
                    <a:pt x="31382" y="2903013"/>
                    <a:pt x="69835" y="2426305"/>
                    <a:pt x="144163" y="1987108"/>
                  </a:cubicBezTo>
                  <a:cubicBezTo>
                    <a:pt x="444463" y="212684"/>
                    <a:pt x="1240285" y="-517256"/>
                    <a:pt x="1883164" y="392070"/>
                  </a:cubicBezTo>
                  <a:lnTo>
                    <a:pt x="1883165" y="392070"/>
                  </a:lnTo>
                  <a:close/>
                </a:path>
                <a:path w="3951730" h="3715832" fill="none" extrusionOk="0">
                  <a:moveTo>
                    <a:pt x="14068" y="3385291"/>
                  </a:moveTo>
                  <a:lnTo>
                    <a:pt x="45450" y="2794448"/>
                  </a:lnTo>
                  <a:cubicBezTo>
                    <a:pt x="45450" y="1938183"/>
                    <a:pt x="596651" y="915"/>
                    <a:pt x="1293945" y="915"/>
                  </a:cubicBezTo>
                  <a:lnTo>
                    <a:pt x="2472385" y="915"/>
                  </a:lnTo>
                  <a:cubicBezTo>
                    <a:pt x="3048112" y="915"/>
                    <a:pt x="3550925" y="1044933"/>
                    <a:pt x="3694856" y="2539197"/>
                  </a:cubicBezTo>
                  <a:lnTo>
                    <a:pt x="3951730" y="2539197"/>
                  </a:lnTo>
                  <a:lnTo>
                    <a:pt x="3101657" y="3693794"/>
                  </a:lnTo>
                  <a:lnTo>
                    <a:pt x="2259542" y="2539197"/>
                  </a:lnTo>
                  <a:lnTo>
                    <a:pt x="2516417" y="2539197"/>
                  </a:lnTo>
                  <a:cubicBezTo>
                    <a:pt x="2372485" y="1044932"/>
                    <a:pt x="1869672" y="915"/>
                    <a:pt x="1293946" y="915"/>
                  </a:cubicBezTo>
                </a:path>
              </a:pathLst>
            </a:custGeom>
            <a:solidFill>
              <a:schemeClr val="accent2"/>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200">
                <a:solidFill>
                  <a:schemeClr val="tx1"/>
                </a:solidFill>
              </a:endParaRPr>
            </a:p>
          </p:txBody>
        </p:sp>
        <p:sp>
          <p:nvSpPr>
            <p:cNvPr id="19" name="TextBox 18"/>
            <p:cNvSpPr txBox="1">
              <a:spLocks noChangeArrowheads="1"/>
            </p:cNvSpPr>
            <p:nvPr/>
          </p:nvSpPr>
          <p:spPr bwMode="auto">
            <a:xfrm rot="18759385">
              <a:off x="5428899" y="2146518"/>
              <a:ext cx="1521678" cy="293131"/>
            </a:xfrm>
            <a:prstGeom prst="rect">
              <a:avLst/>
            </a:prstGeom>
            <a:noFill/>
            <a:ln w="9525">
              <a:noFill/>
              <a:miter lim="800000"/>
              <a:headEnd/>
              <a:tailEnd/>
            </a:ln>
          </p:spPr>
          <p:txBody>
            <a:bodyPr wrap="square">
              <a:spAutoFit/>
            </a:bodyPr>
            <a:lstStyle/>
            <a:p>
              <a:r>
                <a:rPr lang="zh-CN" altLang="en-US" sz="1200" dirty="0">
                  <a:solidFill>
                    <a:schemeClr val="bg1"/>
                  </a:solidFill>
                  <a:latin typeface="微软雅黑" pitchFamily="34" charset="-122"/>
                  <a:ea typeface="微软雅黑" pitchFamily="34" charset="-122"/>
                </a:rPr>
                <a:t>添加标题</a:t>
              </a:r>
            </a:p>
          </p:txBody>
        </p:sp>
      </p:grpSp>
      <p:cxnSp>
        <p:nvCxnSpPr>
          <p:cNvPr id="20" name="直接连接符 19"/>
          <p:cNvCxnSpPr/>
          <p:nvPr/>
        </p:nvCxnSpPr>
        <p:spPr bwMode="auto">
          <a:xfrm>
            <a:off x="5926409" y="1619220"/>
            <a:ext cx="817572" cy="0"/>
          </a:xfrm>
          <a:prstGeom prst="line">
            <a:avLst/>
          </a:prstGeom>
          <a:ln w="28575">
            <a:solidFill>
              <a:schemeClr val="accent2"/>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1" name="TextBox 18"/>
          <p:cNvSpPr txBox="1"/>
          <p:nvPr/>
        </p:nvSpPr>
        <p:spPr bwMode="auto">
          <a:xfrm>
            <a:off x="6782986" y="1376181"/>
            <a:ext cx="1893471" cy="987492"/>
          </a:xfrm>
          <a:prstGeom prst="rect">
            <a:avLst/>
          </a:prstGeom>
          <a:noFill/>
        </p:spPr>
        <p:txBody>
          <a:bodyPr wrap="square" lIns="86402" tIns="43201" rIns="86402" bIns="4320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defRPr/>
            </a:pPr>
            <a:r>
              <a:rPr lang="zh-CN" altLang="en-US" sz="900" dirty="0">
                <a:solidFill>
                  <a:schemeClr val="tx1">
                    <a:lumMod val="50000"/>
                    <a:lumOff val="50000"/>
                  </a:schemeClr>
                </a:solidFill>
                <a:latin typeface="微软雅黑" pitchFamily="34" charset="-122"/>
                <a:ea typeface="微软雅黑" pitchFamily="34" charset="-122"/>
              </a:rPr>
              <a:t>绩效管理的最终目的是改善绩效。在面谈过程中，针对下属未能有效完成的绩效计划，主管应该和下属一起分析绩效不佳的原因，并设法帮助下属提出具体的绩效改进措施。</a:t>
            </a:r>
            <a:endParaRPr lang="en-US" altLang="zh-CN" sz="900" dirty="0">
              <a:solidFill>
                <a:schemeClr val="tx1">
                  <a:lumMod val="50000"/>
                  <a:lumOff val="50000"/>
                </a:schemeClr>
              </a:solidFill>
              <a:latin typeface="微软雅黑" pitchFamily="34" charset="-122"/>
              <a:ea typeface="微软雅黑" pitchFamily="34" charset="-122"/>
            </a:endParaRPr>
          </a:p>
        </p:txBody>
      </p:sp>
      <p:cxnSp>
        <p:nvCxnSpPr>
          <p:cNvPr id="22" name="直接连接符 21"/>
          <p:cNvCxnSpPr/>
          <p:nvPr/>
        </p:nvCxnSpPr>
        <p:spPr bwMode="auto">
          <a:xfrm>
            <a:off x="5845402" y="4361130"/>
            <a:ext cx="817572" cy="0"/>
          </a:xfrm>
          <a:prstGeom prst="line">
            <a:avLst/>
          </a:prstGeom>
          <a:ln w="28575">
            <a:solidFill>
              <a:schemeClr val="accent3"/>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3" name="TextBox 20"/>
          <p:cNvSpPr txBox="1"/>
          <p:nvPr/>
        </p:nvSpPr>
        <p:spPr bwMode="auto">
          <a:xfrm>
            <a:off x="6743981" y="3562021"/>
            <a:ext cx="1796387" cy="1167542"/>
          </a:xfrm>
          <a:prstGeom prst="rect">
            <a:avLst/>
          </a:prstGeom>
          <a:noFill/>
        </p:spPr>
        <p:txBody>
          <a:bodyPr wrap="square" lIns="86402" tIns="43201" rIns="86402" bIns="4320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defRPr/>
            </a:pPr>
            <a:r>
              <a:rPr lang="zh-CN" altLang="en-US" sz="900" dirty="0">
                <a:solidFill>
                  <a:schemeClr val="tx1">
                    <a:lumMod val="50000"/>
                    <a:lumOff val="50000"/>
                  </a:schemeClr>
                </a:solidFill>
                <a:latin typeface="微软雅黑" pitchFamily="34" charset="-122"/>
                <a:ea typeface="微软雅黑" pitchFamily="34" charset="-122"/>
              </a:rPr>
              <a:t>结合上一绩效周期的绩效计划完成情况，并结合下属新的工作任务，和下属一起提出下一绩效周期中的新的工作目标和工作标准，这实际上是帮助下属一起制定新的绩效计划。</a:t>
            </a:r>
            <a:endParaRPr lang="en-US" altLang="zh-CN" sz="900" dirty="0">
              <a:solidFill>
                <a:schemeClr val="tx1">
                  <a:lumMod val="50000"/>
                  <a:lumOff val="50000"/>
                </a:schemeClr>
              </a:solidFill>
              <a:latin typeface="微软雅黑" pitchFamily="34" charset="-122"/>
              <a:ea typeface="微软雅黑" pitchFamily="34" charset="-122"/>
            </a:endParaRPr>
          </a:p>
        </p:txBody>
      </p:sp>
      <p:grpSp>
        <p:nvGrpSpPr>
          <p:cNvPr id="24" name="组合 34"/>
          <p:cNvGrpSpPr/>
          <p:nvPr/>
        </p:nvGrpSpPr>
        <p:grpSpPr>
          <a:xfrm>
            <a:off x="2524346" y="2725163"/>
            <a:ext cx="1823090" cy="1709384"/>
            <a:chOff x="3170489" y="3237922"/>
            <a:chExt cx="1929267" cy="2020951"/>
          </a:xfrm>
          <a:solidFill>
            <a:schemeClr val="accent4"/>
          </a:solidFill>
        </p:grpSpPr>
        <p:sp>
          <p:nvSpPr>
            <p:cNvPr id="25" name="上弧形箭头 2"/>
            <p:cNvSpPr/>
            <p:nvPr/>
          </p:nvSpPr>
          <p:spPr bwMode="auto">
            <a:xfrm rot="1770200" flipV="1">
              <a:off x="3170489" y="3237922"/>
              <a:ext cx="1929267" cy="2020951"/>
            </a:xfrm>
            <a:custGeom>
              <a:avLst/>
              <a:gdLst>
                <a:gd name="connsiteX0" fmla="*/ 3114346 w 3960440"/>
                <a:gd name="connsiteY0" fmla="*/ 3384376 h 3384376"/>
                <a:gd name="connsiteX1" fmla="*/ 2228160 w 3960440"/>
                <a:gd name="connsiteY1" fmla="*/ 2538282 h 3384376"/>
                <a:gd name="connsiteX2" fmla="*/ 2485035 w 3960440"/>
                <a:gd name="connsiteY2" fmla="*/ 2538282 h 3384376"/>
                <a:gd name="connsiteX3" fmla="*/ 1262564 w 3960440"/>
                <a:gd name="connsiteY3" fmla="*/ 0 h 3384376"/>
                <a:gd name="connsiteX4" fmla="*/ 2441003 w 3960440"/>
                <a:gd name="connsiteY4" fmla="*/ 0 h 3384376"/>
                <a:gd name="connsiteX5" fmla="*/ 3663474 w 3960440"/>
                <a:gd name="connsiteY5" fmla="*/ 2538282 h 3384376"/>
                <a:gd name="connsiteX6" fmla="*/ 3920348 w 3960440"/>
                <a:gd name="connsiteY6" fmla="*/ 2538282 h 3384376"/>
                <a:gd name="connsiteX7" fmla="*/ 3114346 w 3960440"/>
                <a:gd name="connsiteY7" fmla="*/ 3384376 h 3384376"/>
                <a:gd name="connsiteX0" fmla="*/ 1851783 w 3960440"/>
                <a:gd name="connsiteY0" fmla="*/ 391155 h 3384376"/>
                <a:gd name="connsiteX1" fmla="*/ 1178440 w 3960440"/>
                <a:gd name="connsiteY1" fmla="*/ 3384376 h 3384376"/>
                <a:gd name="connsiteX2" fmla="*/ 0 w 3960440"/>
                <a:gd name="connsiteY2" fmla="*/ 3384376 h 3384376"/>
                <a:gd name="connsiteX3" fmla="*/ 112781 w 3960440"/>
                <a:gd name="connsiteY3" fmla="*/ 1986193 h 3384376"/>
                <a:gd name="connsiteX4" fmla="*/ 1851782 w 3960440"/>
                <a:gd name="connsiteY4" fmla="*/ 391155 h 3384376"/>
                <a:gd name="connsiteX5" fmla="*/ 1851783 w 3960440"/>
                <a:gd name="connsiteY5" fmla="*/ 391155 h 3384376"/>
                <a:gd name="connsiteX0" fmla="*/ 1851783 w 3960440"/>
                <a:gd name="connsiteY0" fmla="*/ 391155 h 3384376"/>
                <a:gd name="connsiteX1" fmla="*/ 1178440 w 3960440"/>
                <a:gd name="connsiteY1" fmla="*/ 3384376 h 3384376"/>
                <a:gd name="connsiteX2" fmla="*/ 0 w 3960440"/>
                <a:gd name="connsiteY2" fmla="*/ 3384376 h 3384376"/>
                <a:gd name="connsiteX3" fmla="*/ 1262563 w 3960440"/>
                <a:gd name="connsiteY3" fmla="*/ 0 h 3384376"/>
                <a:gd name="connsiteX4" fmla="*/ 2441003 w 3960440"/>
                <a:gd name="connsiteY4" fmla="*/ 0 h 3384376"/>
                <a:gd name="connsiteX5" fmla="*/ 3663474 w 3960440"/>
                <a:gd name="connsiteY5" fmla="*/ 2538282 h 3384376"/>
                <a:gd name="connsiteX6" fmla="*/ 3920348 w 3960440"/>
                <a:gd name="connsiteY6" fmla="*/ 2538282 h 3384376"/>
                <a:gd name="connsiteX7" fmla="*/ 3114346 w 3960440"/>
                <a:gd name="connsiteY7" fmla="*/ 3384376 h 3384376"/>
                <a:gd name="connsiteX8" fmla="*/ 2228160 w 3960440"/>
                <a:gd name="connsiteY8" fmla="*/ 2538282 h 3384376"/>
                <a:gd name="connsiteX9" fmla="*/ 2485035 w 3960440"/>
                <a:gd name="connsiteY9" fmla="*/ 2538282 h 3384376"/>
                <a:gd name="connsiteX10" fmla="*/ 1262564 w 3960440"/>
                <a:gd name="connsiteY10" fmla="*/ 0 h 3384376"/>
                <a:gd name="connsiteX0" fmla="*/ 3131660 w 3937662"/>
                <a:gd name="connsiteY0" fmla="*/ 3385291 h 3385291"/>
                <a:gd name="connsiteX1" fmla="*/ 2245474 w 3937662"/>
                <a:gd name="connsiteY1" fmla="*/ 2539197 h 3385291"/>
                <a:gd name="connsiteX2" fmla="*/ 2502349 w 3937662"/>
                <a:gd name="connsiteY2" fmla="*/ 2539197 h 3385291"/>
                <a:gd name="connsiteX3" fmla="*/ 1279878 w 3937662"/>
                <a:gd name="connsiteY3" fmla="*/ 915 h 3385291"/>
                <a:gd name="connsiteX4" fmla="*/ 2458317 w 3937662"/>
                <a:gd name="connsiteY4" fmla="*/ 915 h 3385291"/>
                <a:gd name="connsiteX5" fmla="*/ 3680788 w 3937662"/>
                <a:gd name="connsiteY5" fmla="*/ 2539197 h 3385291"/>
                <a:gd name="connsiteX6" fmla="*/ 3937662 w 3937662"/>
                <a:gd name="connsiteY6" fmla="*/ 2539197 h 3385291"/>
                <a:gd name="connsiteX7" fmla="*/ 3131660 w 3937662"/>
                <a:gd name="connsiteY7" fmla="*/ 3385291 h 3385291"/>
                <a:gd name="connsiteX0" fmla="*/ 1869097 w 3937662"/>
                <a:gd name="connsiteY0" fmla="*/ 392070 h 3385291"/>
                <a:gd name="connsiteX1" fmla="*/ 1195754 w 3937662"/>
                <a:gd name="connsiteY1" fmla="*/ 3385291 h 3385291"/>
                <a:gd name="connsiteX2" fmla="*/ 17314 w 3937662"/>
                <a:gd name="connsiteY2" fmla="*/ 3385291 h 3385291"/>
                <a:gd name="connsiteX3" fmla="*/ 130095 w 3937662"/>
                <a:gd name="connsiteY3" fmla="*/ 1987108 h 3385291"/>
                <a:gd name="connsiteX4" fmla="*/ 1869096 w 3937662"/>
                <a:gd name="connsiteY4" fmla="*/ 392070 h 3385291"/>
                <a:gd name="connsiteX5" fmla="*/ 1869097 w 3937662"/>
                <a:gd name="connsiteY5" fmla="*/ 392070 h 3385291"/>
                <a:gd name="connsiteX0" fmla="*/ 1869097 w 3937662"/>
                <a:gd name="connsiteY0" fmla="*/ 392070 h 3385291"/>
                <a:gd name="connsiteX1" fmla="*/ 0 w 3937662"/>
                <a:gd name="connsiteY1" fmla="*/ 3385291 h 3385291"/>
                <a:gd name="connsiteX2" fmla="*/ 17314 w 3937662"/>
                <a:gd name="connsiteY2" fmla="*/ 3385291 h 3385291"/>
                <a:gd name="connsiteX3" fmla="*/ 1279877 w 3937662"/>
                <a:gd name="connsiteY3" fmla="*/ 915 h 3385291"/>
                <a:gd name="connsiteX4" fmla="*/ 2458317 w 3937662"/>
                <a:gd name="connsiteY4" fmla="*/ 915 h 3385291"/>
                <a:gd name="connsiteX5" fmla="*/ 3680788 w 3937662"/>
                <a:gd name="connsiteY5" fmla="*/ 2539197 h 3385291"/>
                <a:gd name="connsiteX6" fmla="*/ 3937662 w 3937662"/>
                <a:gd name="connsiteY6" fmla="*/ 2539197 h 3385291"/>
                <a:gd name="connsiteX7" fmla="*/ 3131660 w 3937662"/>
                <a:gd name="connsiteY7" fmla="*/ 3385291 h 3385291"/>
                <a:gd name="connsiteX8" fmla="*/ 2245474 w 3937662"/>
                <a:gd name="connsiteY8" fmla="*/ 2539197 h 3385291"/>
                <a:gd name="connsiteX9" fmla="*/ 2502349 w 3937662"/>
                <a:gd name="connsiteY9" fmla="*/ 2539197 h 3385291"/>
                <a:gd name="connsiteX10" fmla="*/ 1279878 w 3937662"/>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31382 w 3951730"/>
                <a:gd name="connsiteY2" fmla="*/ 3385291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31382 w 3951730"/>
                <a:gd name="connsiteY2" fmla="*/ 3385291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31382 w 3951730"/>
                <a:gd name="connsiteY2" fmla="*/ 3385291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31382 w 3951730"/>
                <a:gd name="connsiteY2" fmla="*/ 3385291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45450 w 3951730"/>
                <a:gd name="connsiteY2" fmla="*/ 2794448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385291"/>
                <a:gd name="connsiteX1" fmla="*/ 2259542 w 3951730"/>
                <a:gd name="connsiteY1" fmla="*/ 2539197 h 3385291"/>
                <a:gd name="connsiteX2" fmla="*/ 2516417 w 3951730"/>
                <a:gd name="connsiteY2" fmla="*/ 2539197 h 3385291"/>
                <a:gd name="connsiteX3" fmla="*/ 1293946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0" fmla="*/ 1883165 w 3951730"/>
                <a:gd name="connsiteY0" fmla="*/ 392070 h 3385291"/>
                <a:gd name="connsiteX1" fmla="*/ 0 w 3951730"/>
                <a:gd name="connsiteY1" fmla="*/ 3343088 h 3385291"/>
                <a:gd name="connsiteX2" fmla="*/ 31382 w 3951730"/>
                <a:gd name="connsiteY2" fmla="*/ 3385291 h 3385291"/>
                <a:gd name="connsiteX3" fmla="*/ 144163 w 3951730"/>
                <a:gd name="connsiteY3" fmla="*/ 1987108 h 3385291"/>
                <a:gd name="connsiteX4" fmla="*/ 1883164 w 3951730"/>
                <a:gd name="connsiteY4" fmla="*/ 392070 h 3385291"/>
                <a:gd name="connsiteX5" fmla="*/ 1883165 w 3951730"/>
                <a:gd name="connsiteY5" fmla="*/ 392070 h 3385291"/>
                <a:gd name="connsiteX0" fmla="*/ 1883165 w 3951730"/>
                <a:gd name="connsiteY0" fmla="*/ 392070 h 3385291"/>
                <a:gd name="connsiteX1" fmla="*/ 14068 w 3951730"/>
                <a:gd name="connsiteY1" fmla="*/ 3385291 h 3385291"/>
                <a:gd name="connsiteX2" fmla="*/ 45450 w 3951730"/>
                <a:gd name="connsiteY2" fmla="*/ 2794448 h 3385291"/>
                <a:gd name="connsiteX3" fmla="*/ 1293945 w 3951730"/>
                <a:gd name="connsiteY3" fmla="*/ 915 h 3385291"/>
                <a:gd name="connsiteX4" fmla="*/ 2472385 w 3951730"/>
                <a:gd name="connsiteY4" fmla="*/ 915 h 3385291"/>
                <a:gd name="connsiteX5" fmla="*/ 3694856 w 3951730"/>
                <a:gd name="connsiteY5" fmla="*/ 2539197 h 3385291"/>
                <a:gd name="connsiteX6" fmla="*/ 3951730 w 3951730"/>
                <a:gd name="connsiteY6" fmla="*/ 2539197 h 3385291"/>
                <a:gd name="connsiteX7" fmla="*/ 3145728 w 3951730"/>
                <a:gd name="connsiteY7" fmla="*/ 3385291 h 3385291"/>
                <a:gd name="connsiteX8" fmla="*/ 2259542 w 3951730"/>
                <a:gd name="connsiteY8" fmla="*/ 2539197 h 3385291"/>
                <a:gd name="connsiteX9" fmla="*/ 2516417 w 3951730"/>
                <a:gd name="connsiteY9" fmla="*/ 2539197 h 3385291"/>
                <a:gd name="connsiteX10" fmla="*/ 1293946 w 3951730"/>
                <a:gd name="connsiteY10" fmla="*/ 915 h 3385291"/>
                <a:gd name="connsiteX0" fmla="*/ 3145728 w 3951730"/>
                <a:gd name="connsiteY0" fmla="*/ 3385291 h 3693794"/>
                <a:gd name="connsiteX1" fmla="*/ 2259542 w 3951730"/>
                <a:gd name="connsiteY1" fmla="*/ 2539197 h 3693794"/>
                <a:gd name="connsiteX2" fmla="*/ 2516417 w 3951730"/>
                <a:gd name="connsiteY2" fmla="*/ 2539197 h 3693794"/>
                <a:gd name="connsiteX3" fmla="*/ 1293946 w 3951730"/>
                <a:gd name="connsiteY3" fmla="*/ 915 h 3693794"/>
                <a:gd name="connsiteX4" fmla="*/ 2472385 w 3951730"/>
                <a:gd name="connsiteY4" fmla="*/ 915 h 3693794"/>
                <a:gd name="connsiteX5" fmla="*/ 3694856 w 3951730"/>
                <a:gd name="connsiteY5" fmla="*/ 2539197 h 3693794"/>
                <a:gd name="connsiteX6" fmla="*/ 3951730 w 3951730"/>
                <a:gd name="connsiteY6" fmla="*/ 2539197 h 3693794"/>
                <a:gd name="connsiteX7" fmla="*/ 3145728 w 3951730"/>
                <a:gd name="connsiteY7" fmla="*/ 3385291 h 3693794"/>
                <a:gd name="connsiteX0" fmla="*/ 1883165 w 3951730"/>
                <a:gd name="connsiteY0" fmla="*/ 392070 h 3693794"/>
                <a:gd name="connsiteX1" fmla="*/ 0 w 3951730"/>
                <a:gd name="connsiteY1" fmla="*/ 3343088 h 3693794"/>
                <a:gd name="connsiteX2" fmla="*/ 31382 w 3951730"/>
                <a:gd name="connsiteY2" fmla="*/ 3385291 h 3693794"/>
                <a:gd name="connsiteX3" fmla="*/ 144163 w 3951730"/>
                <a:gd name="connsiteY3" fmla="*/ 1987108 h 3693794"/>
                <a:gd name="connsiteX4" fmla="*/ 1883164 w 3951730"/>
                <a:gd name="connsiteY4" fmla="*/ 392070 h 3693794"/>
                <a:gd name="connsiteX5" fmla="*/ 1883165 w 3951730"/>
                <a:gd name="connsiteY5" fmla="*/ 392070 h 3693794"/>
                <a:gd name="connsiteX0" fmla="*/ 1883165 w 3951730"/>
                <a:gd name="connsiteY0" fmla="*/ 392070 h 3693794"/>
                <a:gd name="connsiteX1" fmla="*/ 14068 w 3951730"/>
                <a:gd name="connsiteY1" fmla="*/ 3385291 h 3693794"/>
                <a:gd name="connsiteX2" fmla="*/ 45450 w 3951730"/>
                <a:gd name="connsiteY2" fmla="*/ 2794448 h 3693794"/>
                <a:gd name="connsiteX3" fmla="*/ 1293945 w 3951730"/>
                <a:gd name="connsiteY3" fmla="*/ 915 h 3693794"/>
                <a:gd name="connsiteX4" fmla="*/ 2472385 w 3951730"/>
                <a:gd name="connsiteY4" fmla="*/ 915 h 3693794"/>
                <a:gd name="connsiteX5" fmla="*/ 3694856 w 3951730"/>
                <a:gd name="connsiteY5" fmla="*/ 2539197 h 3693794"/>
                <a:gd name="connsiteX6" fmla="*/ 3951730 w 3951730"/>
                <a:gd name="connsiteY6" fmla="*/ 2539197 h 3693794"/>
                <a:gd name="connsiteX7" fmla="*/ 3101657 w 3951730"/>
                <a:gd name="connsiteY7" fmla="*/ 3693794 h 3693794"/>
                <a:gd name="connsiteX8" fmla="*/ 2259542 w 3951730"/>
                <a:gd name="connsiteY8" fmla="*/ 2539197 h 3693794"/>
                <a:gd name="connsiteX9" fmla="*/ 2516417 w 3951730"/>
                <a:gd name="connsiteY9" fmla="*/ 2539197 h 3693794"/>
                <a:gd name="connsiteX10" fmla="*/ 1293946 w 3951730"/>
                <a:gd name="connsiteY10" fmla="*/ 915 h 3693794"/>
                <a:gd name="connsiteX0" fmla="*/ 3101657 w 3951730"/>
                <a:gd name="connsiteY0" fmla="*/ 3715832 h 3715832"/>
                <a:gd name="connsiteX1" fmla="*/ 2259542 w 3951730"/>
                <a:gd name="connsiteY1" fmla="*/ 2539197 h 3715832"/>
                <a:gd name="connsiteX2" fmla="*/ 2516417 w 3951730"/>
                <a:gd name="connsiteY2" fmla="*/ 2539197 h 3715832"/>
                <a:gd name="connsiteX3" fmla="*/ 1293946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715832 h 3715832"/>
                <a:gd name="connsiteX0" fmla="*/ 1883165 w 3951730"/>
                <a:gd name="connsiteY0" fmla="*/ 392070 h 3715832"/>
                <a:gd name="connsiteX1" fmla="*/ 0 w 3951730"/>
                <a:gd name="connsiteY1" fmla="*/ 3343088 h 3715832"/>
                <a:gd name="connsiteX2" fmla="*/ 31382 w 3951730"/>
                <a:gd name="connsiteY2" fmla="*/ 3385291 h 3715832"/>
                <a:gd name="connsiteX3" fmla="*/ 144163 w 3951730"/>
                <a:gd name="connsiteY3" fmla="*/ 1987108 h 3715832"/>
                <a:gd name="connsiteX4" fmla="*/ 1883164 w 3951730"/>
                <a:gd name="connsiteY4" fmla="*/ 392070 h 3715832"/>
                <a:gd name="connsiteX5" fmla="*/ 1883165 w 3951730"/>
                <a:gd name="connsiteY5" fmla="*/ 392070 h 3715832"/>
                <a:gd name="connsiteX0" fmla="*/ 1883165 w 3951730"/>
                <a:gd name="connsiteY0" fmla="*/ 392070 h 3715832"/>
                <a:gd name="connsiteX1" fmla="*/ 14068 w 3951730"/>
                <a:gd name="connsiteY1" fmla="*/ 3385291 h 3715832"/>
                <a:gd name="connsiteX2" fmla="*/ 45450 w 3951730"/>
                <a:gd name="connsiteY2" fmla="*/ 2794448 h 3715832"/>
                <a:gd name="connsiteX3" fmla="*/ 1293945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693794 h 3715832"/>
                <a:gd name="connsiteX8" fmla="*/ 2259542 w 3951730"/>
                <a:gd name="connsiteY8" fmla="*/ 2539197 h 3715832"/>
                <a:gd name="connsiteX9" fmla="*/ 2516417 w 3951730"/>
                <a:gd name="connsiteY9" fmla="*/ 2539197 h 3715832"/>
                <a:gd name="connsiteX10" fmla="*/ 1293946 w 3951730"/>
                <a:gd name="connsiteY10" fmla="*/ 915 h 3715832"/>
                <a:gd name="connsiteX0" fmla="*/ 3101657 w 3951730"/>
                <a:gd name="connsiteY0" fmla="*/ 3715832 h 3715832"/>
                <a:gd name="connsiteX1" fmla="*/ 2259542 w 3951730"/>
                <a:gd name="connsiteY1" fmla="*/ 2539197 h 3715832"/>
                <a:gd name="connsiteX2" fmla="*/ 2516417 w 3951730"/>
                <a:gd name="connsiteY2" fmla="*/ 2539197 h 3715832"/>
                <a:gd name="connsiteX3" fmla="*/ 1293946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715832 h 3715832"/>
                <a:gd name="connsiteX0" fmla="*/ 1883165 w 3951730"/>
                <a:gd name="connsiteY0" fmla="*/ 392070 h 3715832"/>
                <a:gd name="connsiteX1" fmla="*/ 0 w 3951730"/>
                <a:gd name="connsiteY1" fmla="*/ 3343088 h 3715832"/>
                <a:gd name="connsiteX2" fmla="*/ 31382 w 3951730"/>
                <a:gd name="connsiteY2" fmla="*/ 3385291 h 3715832"/>
                <a:gd name="connsiteX3" fmla="*/ 144163 w 3951730"/>
                <a:gd name="connsiteY3" fmla="*/ 1987108 h 3715832"/>
                <a:gd name="connsiteX4" fmla="*/ 1883164 w 3951730"/>
                <a:gd name="connsiteY4" fmla="*/ 392070 h 3715832"/>
                <a:gd name="connsiteX5" fmla="*/ 1883165 w 3951730"/>
                <a:gd name="connsiteY5" fmla="*/ 392070 h 3715832"/>
                <a:gd name="connsiteX0" fmla="*/ 1883165 w 3951730"/>
                <a:gd name="connsiteY0" fmla="*/ 392070 h 3715832"/>
                <a:gd name="connsiteX1" fmla="*/ 14068 w 3951730"/>
                <a:gd name="connsiteY1" fmla="*/ 3385291 h 3715832"/>
                <a:gd name="connsiteX2" fmla="*/ 45450 w 3951730"/>
                <a:gd name="connsiteY2" fmla="*/ 2794448 h 3715832"/>
                <a:gd name="connsiteX3" fmla="*/ 1293945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693794 h 3715832"/>
                <a:gd name="connsiteX8" fmla="*/ 2259542 w 3951730"/>
                <a:gd name="connsiteY8" fmla="*/ 2539197 h 3715832"/>
                <a:gd name="connsiteX9" fmla="*/ 2516417 w 3951730"/>
                <a:gd name="connsiteY9" fmla="*/ 2539197 h 3715832"/>
                <a:gd name="connsiteX10" fmla="*/ 1293946 w 3951730"/>
                <a:gd name="connsiteY10" fmla="*/ 915 h 3715832"/>
                <a:gd name="connsiteX0" fmla="*/ 3101657 w 3951730"/>
                <a:gd name="connsiteY0" fmla="*/ 3715832 h 3715832"/>
                <a:gd name="connsiteX1" fmla="*/ 2259542 w 3951730"/>
                <a:gd name="connsiteY1" fmla="*/ 2539197 h 3715832"/>
                <a:gd name="connsiteX2" fmla="*/ 2516417 w 3951730"/>
                <a:gd name="connsiteY2" fmla="*/ 2539197 h 3715832"/>
                <a:gd name="connsiteX3" fmla="*/ 1293946 w 3951730"/>
                <a:gd name="connsiteY3" fmla="*/ 915 h 3715832"/>
                <a:gd name="connsiteX4" fmla="*/ 2472385 w 3951730"/>
                <a:gd name="connsiteY4" fmla="*/ 915 h 3715832"/>
                <a:gd name="connsiteX5" fmla="*/ 3694856 w 3951730"/>
                <a:gd name="connsiteY5" fmla="*/ 2539197 h 3715832"/>
                <a:gd name="connsiteX6" fmla="*/ 3951730 w 3951730"/>
                <a:gd name="connsiteY6" fmla="*/ 2539197 h 3715832"/>
                <a:gd name="connsiteX7" fmla="*/ 3101657 w 3951730"/>
                <a:gd name="connsiteY7" fmla="*/ 3715832 h 3715832"/>
                <a:gd name="connsiteX0" fmla="*/ 1883165 w 3951730"/>
                <a:gd name="connsiteY0" fmla="*/ 392070 h 3715832"/>
                <a:gd name="connsiteX1" fmla="*/ 0 w 3951730"/>
                <a:gd name="connsiteY1" fmla="*/ 3343088 h 3715832"/>
                <a:gd name="connsiteX2" fmla="*/ 31382 w 3951730"/>
                <a:gd name="connsiteY2" fmla="*/ 3385291 h 3715832"/>
                <a:gd name="connsiteX3" fmla="*/ 144163 w 3951730"/>
                <a:gd name="connsiteY3" fmla="*/ 1987108 h 3715832"/>
                <a:gd name="connsiteX4" fmla="*/ 1883164 w 3951730"/>
                <a:gd name="connsiteY4" fmla="*/ 392070 h 3715832"/>
                <a:gd name="connsiteX5" fmla="*/ 1883165 w 3951730"/>
                <a:gd name="connsiteY5" fmla="*/ 392070 h 3715832"/>
                <a:gd name="connsiteX0" fmla="*/ 14068 w 3951730"/>
                <a:gd name="connsiteY0" fmla="*/ 3385291 h 3715832"/>
                <a:gd name="connsiteX1" fmla="*/ 45450 w 3951730"/>
                <a:gd name="connsiteY1" fmla="*/ 2794448 h 3715832"/>
                <a:gd name="connsiteX2" fmla="*/ 1293945 w 3951730"/>
                <a:gd name="connsiteY2" fmla="*/ 915 h 3715832"/>
                <a:gd name="connsiteX3" fmla="*/ 2472385 w 3951730"/>
                <a:gd name="connsiteY3" fmla="*/ 915 h 3715832"/>
                <a:gd name="connsiteX4" fmla="*/ 3694856 w 3951730"/>
                <a:gd name="connsiteY4" fmla="*/ 2539197 h 3715832"/>
                <a:gd name="connsiteX5" fmla="*/ 3951730 w 3951730"/>
                <a:gd name="connsiteY5" fmla="*/ 2539197 h 3715832"/>
                <a:gd name="connsiteX6" fmla="*/ 3101657 w 3951730"/>
                <a:gd name="connsiteY6" fmla="*/ 3693794 h 3715832"/>
                <a:gd name="connsiteX7" fmla="*/ 2259542 w 3951730"/>
                <a:gd name="connsiteY7" fmla="*/ 2539197 h 3715832"/>
                <a:gd name="connsiteX8" fmla="*/ 2516417 w 3951730"/>
                <a:gd name="connsiteY8" fmla="*/ 2539197 h 3715832"/>
                <a:gd name="connsiteX9" fmla="*/ 1293946 w 3951730"/>
                <a:gd name="connsiteY9" fmla="*/ 915 h 371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1730" h="3715832" stroke="0" extrusionOk="0">
                  <a:moveTo>
                    <a:pt x="3101657" y="3715832"/>
                  </a:moveTo>
                  <a:lnTo>
                    <a:pt x="2259542" y="2539197"/>
                  </a:lnTo>
                  <a:lnTo>
                    <a:pt x="2516417" y="2539197"/>
                  </a:lnTo>
                  <a:cubicBezTo>
                    <a:pt x="2372485" y="1044932"/>
                    <a:pt x="1869672" y="915"/>
                    <a:pt x="1293946" y="915"/>
                  </a:cubicBezTo>
                  <a:lnTo>
                    <a:pt x="2472385" y="915"/>
                  </a:lnTo>
                  <a:cubicBezTo>
                    <a:pt x="3048112" y="915"/>
                    <a:pt x="3550925" y="1044933"/>
                    <a:pt x="3694856" y="2539197"/>
                  </a:cubicBezTo>
                  <a:lnTo>
                    <a:pt x="3951730" y="2539197"/>
                  </a:lnTo>
                  <a:lnTo>
                    <a:pt x="3101657" y="3715832"/>
                  </a:lnTo>
                  <a:close/>
                </a:path>
                <a:path w="3951730" h="3715832" fill="darkenLess" stroke="0" extrusionOk="0">
                  <a:moveTo>
                    <a:pt x="1883165" y="392070"/>
                  </a:moveTo>
                  <a:cubicBezTo>
                    <a:pt x="848992" y="390133"/>
                    <a:pt x="0" y="2087830"/>
                    <a:pt x="0" y="3343088"/>
                  </a:cubicBezTo>
                  <a:lnTo>
                    <a:pt x="31382" y="3385291"/>
                  </a:lnTo>
                  <a:cubicBezTo>
                    <a:pt x="31382" y="2903013"/>
                    <a:pt x="69835" y="2426305"/>
                    <a:pt x="144163" y="1987108"/>
                  </a:cubicBezTo>
                  <a:cubicBezTo>
                    <a:pt x="444463" y="212684"/>
                    <a:pt x="1240285" y="-517256"/>
                    <a:pt x="1883164" y="392070"/>
                  </a:cubicBezTo>
                  <a:lnTo>
                    <a:pt x="1883165" y="392070"/>
                  </a:lnTo>
                  <a:close/>
                </a:path>
                <a:path w="3951730" h="3715832" fill="none" extrusionOk="0">
                  <a:moveTo>
                    <a:pt x="14068" y="3385291"/>
                  </a:moveTo>
                  <a:lnTo>
                    <a:pt x="45450" y="2794448"/>
                  </a:lnTo>
                  <a:cubicBezTo>
                    <a:pt x="45450" y="1938183"/>
                    <a:pt x="596651" y="915"/>
                    <a:pt x="1293945" y="915"/>
                  </a:cubicBezTo>
                  <a:lnTo>
                    <a:pt x="2472385" y="915"/>
                  </a:lnTo>
                  <a:cubicBezTo>
                    <a:pt x="3048112" y="915"/>
                    <a:pt x="3550925" y="1044933"/>
                    <a:pt x="3694856" y="2539197"/>
                  </a:cubicBezTo>
                  <a:lnTo>
                    <a:pt x="3951730" y="2539197"/>
                  </a:lnTo>
                  <a:lnTo>
                    <a:pt x="3101657" y="3693794"/>
                  </a:lnTo>
                  <a:lnTo>
                    <a:pt x="2259542" y="2539197"/>
                  </a:lnTo>
                  <a:lnTo>
                    <a:pt x="2516417" y="2539197"/>
                  </a:lnTo>
                  <a:cubicBezTo>
                    <a:pt x="2372485" y="1044932"/>
                    <a:pt x="1869672" y="915"/>
                    <a:pt x="1293946" y="915"/>
                  </a:cubicBezTo>
                </a:path>
              </a:pathLst>
            </a:custGeom>
            <a:grp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200">
                <a:solidFill>
                  <a:schemeClr val="bg1"/>
                </a:solidFill>
              </a:endParaRPr>
            </a:p>
          </p:txBody>
        </p:sp>
        <p:sp>
          <p:nvSpPr>
            <p:cNvPr id="26" name="TextBox 14"/>
            <p:cNvSpPr txBox="1">
              <a:spLocks noChangeArrowheads="1"/>
            </p:cNvSpPr>
            <p:nvPr/>
          </p:nvSpPr>
          <p:spPr bwMode="auto">
            <a:xfrm rot="18835100">
              <a:off x="3825935" y="4365842"/>
              <a:ext cx="1475504" cy="293131"/>
            </a:xfrm>
            <a:prstGeom prst="rect">
              <a:avLst/>
            </a:prstGeom>
            <a:grpFill/>
            <a:ln w="9525">
              <a:noFill/>
              <a:miter lim="800000"/>
              <a:headEnd/>
              <a:tailEnd/>
            </a:ln>
          </p:spPr>
          <p:txBody>
            <a:bodyPr wrap="square">
              <a:spAutoFit/>
            </a:bodyPr>
            <a:lstStyle/>
            <a:p>
              <a:r>
                <a:rPr lang="zh-CN" altLang="en-US" sz="1200" dirty="0">
                  <a:solidFill>
                    <a:schemeClr val="bg1"/>
                  </a:solidFill>
                  <a:latin typeface="微软雅黑" pitchFamily="34" charset="-122"/>
                  <a:ea typeface="微软雅黑" pitchFamily="34" charset="-122"/>
                </a:rPr>
                <a:t>添加标题</a:t>
              </a:r>
            </a:p>
          </p:txBody>
        </p:sp>
      </p:grpSp>
      <p:cxnSp>
        <p:nvCxnSpPr>
          <p:cNvPr id="27" name="直接连接符 26"/>
          <p:cNvCxnSpPr/>
          <p:nvPr/>
        </p:nvCxnSpPr>
        <p:spPr bwMode="auto">
          <a:xfrm>
            <a:off x="2422097" y="4370530"/>
            <a:ext cx="816072" cy="0"/>
          </a:xfrm>
          <a:prstGeom prst="line">
            <a:avLst/>
          </a:prstGeom>
          <a:ln w="28575">
            <a:solidFill>
              <a:schemeClr val="accent4"/>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8" name="TextBox 22"/>
          <p:cNvSpPr txBox="1"/>
          <p:nvPr/>
        </p:nvSpPr>
        <p:spPr bwMode="auto">
          <a:xfrm>
            <a:off x="715184" y="3394652"/>
            <a:ext cx="1672412" cy="1167542"/>
          </a:xfrm>
          <a:prstGeom prst="rect">
            <a:avLst/>
          </a:prstGeom>
          <a:noFill/>
        </p:spPr>
        <p:txBody>
          <a:bodyPr wrap="square" lIns="86402" tIns="43201" rIns="86402" bIns="4320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defRPr/>
            </a:pPr>
            <a:r>
              <a:rPr lang="zh-CN" altLang="en-US" sz="900" dirty="0">
                <a:solidFill>
                  <a:schemeClr val="tx1">
                    <a:lumMod val="50000"/>
                    <a:lumOff val="50000"/>
                  </a:schemeClr>
                </a:solidFill>
                <a:latin typeface="微软雅黑" pitchFamily="34" charset="-122"/>
                <a:ea typeface="微软雅黑" pitchFamily="34" charset="-122"/>
              </a:rPr>
              <a:t>行为表现，比如工作态度、工作能力等，对工作态度和工作能力的关注可以帮助下属更好地完善自己，并提高员工的技能，也有助于帮助员工进行职业生涯规划。</a:t>
            </a:r>
            <a:endParaRPr lang="en-US" altLang="zh-CN" sz="900" dirty="0">
              <a:solidFill>
                <a:schemeClr val="tx1">
                  <a:lumMod val="50000"/>
                  <a:lumOff val="50000"/>
                </a:schemeClr>
              </a:solidFill>
              <a:latin typeface="微软雅黑" pitchFamily="34" charset="-122"/>
              <a:ea typeface="微软雅黑" pitchFamily="34" charset="-122"/>
            </a:endParaRPr>
          </a:p>
        </p:txBody>
      </p:sp>
      <p:cxnSp>
        <p:nvCxnSpPr>
          <p:cNvPr id="29" name="直接连接符 28"/>
          <p:cNvCxnSpPr/>
          <p:nvPr/>
        </p:nvCxnSpPr>
        <p:spPr bwMode="auto">
          <a:xfrm>
            <a:off x="2320088" y="1619220"/>
            <a:ext cx="816072" cy="0"/>
          </a:xfrm>
          <a:prstGeom prst="line">
            <a:avLst/>
          </a:prstGeom>
          <a:ln w="28575">
            <a:solidFill>
              <a:schemeClr val="accent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0" name="文本框 30"/>
          <p:cNvSpPr txBox="1"/>
          <p:nvPr/>
        </p:nvSpPr>
        <p:spPr>
          <a:xfrm>
            <a:off x="3923928" y="1096380"/>
            <a:ext cx="1261884"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itchFamily="34" charset="-122"/>
                <a:ea typeface="微软雅黑" pitchFamily="34" charset="-122"/>
              </a:rPr>
              <a:t>单击添加标题</a:t>
            </a:r>
          </a:p>
        </p:txBody>
      </p:sp>
    </p:spTree>
    <p:extLst>
      <p:ext uri="{BB962C8B-B14F-4D97-AF65-F5344CB8AC3E}">
        <p14:creationId xmlns:p14="http://schemas.microsoft.com/office/powerpoint/2010/main" val="25398018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5" presetClass="entr" presetSubtype="5"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heckerboard(down)">
                                      <p:cBhvr>
                                        <p:cTn id="27" dur="500"/>
                                        <p:tgtEl>
                                          <p:spTgt spid="29"/>
                                        </p:tgtEl>
                                      </p:cBhvr>
                                    </p:animEffect>
                                  </p:childTnLst>
                                </p:cTn>
                              </p:par>
                            </p:childTnLst>
                          </p:cTn>
                        </p:par>
                        <p:par>
                          <p:cTn id="28" fill="hold">
                            <p:stCondLst>
                              <p:cond delay="2500"/>
                            </p:stCondLst>
                            <p:childTnLst>
                              <p:par>
                                <p:cTn id="29" presetID="5" presetClass="entr" presetSubtype="5"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heckerboard(down)">
                                      <p:cBhvr>
                                        <p:cTn id="31" dur="500"/>
                                        <p:tgtEl>
                                          <p:spTgt spid="16"/>
                                        </p:tgtEl>
                                      </p:cBhvr>
                                    </p:animEffect>
                                  </p:childTnLst>
                                </p:cTn>
                              </p:par>
                            </p:childTnLst>
                          </p:cTn>
                        </p:par>
                        <p:par>
                          <p:cTn id="32" fill="hold">
                            <p:stCondLst>
                              <p:cond delay="3000"/>
                            </p:stCondLst>
                            <p:childTnLst>
                              <p:par>
                                <p:cTn id="33" presetID="5" presetClass="entr" presetSubtype="5"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down)">
                                      <p:cBhvr>
                                        <p:cTn id="35" dur="500"/>
                                        <p:tgtEl>
                                          <p:spTgt spid="20"/>
                                        </p:tgtEl>
                                      </p:cBhvr>
                                    </p:animEffect>
                                  </p:childTnLst>
                                </p:cTn>
                              </p:par>
                            </p:childTnLst>
                          </p:cTn>
                        </p:par>
                        <p:par>
                          <p:cTn id="36" fill="hold">
                            <p:stCondLst>
                              <p:cond delay="3500"/>
                            </p:stCondLst>
                            <p:childTnLst>
                              <p:par>
                                <p:cTn id="37" presetID="5" presetClass="entr" presetSubtype="5"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checkerboard(down)">
                                      <p:cBhvr>
                                        <p:cTn id="39" dur="500"/>
                                        <p:tgtEl>
                                          <p:spTgt spid="21"/>
                                        </p:tgtEl>
                                      </p:cBhvr>
                                    </p:animEffect>
                                  </p:childTnLst>
                                </p:cTn>
                              </p:par>
                            </p:childTnLst>
                          </p:cTn>
                        </p:par>
                        <p:par>
                          <p:cTn id="40" fill="hold">
                            <p:stCondLst>
                              <p:cond delay="4000"/>
                            </p:stCondLst>
                            <p:childTnLst>
                              <p:par>
                                <p:cTn id="41" presetID="5" presetClass="entr" presetSubtype="5"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heckerboard(down)">
                                      <p:cBhvr>
                                        <p:cTn id="43" dur="500"/>
                                        <p:tgtEl>
                                          <p:spTgt spid="27"/>
                                        </p:tgtEl>
                                      </p:cBhvr>
                                    </p:animEffect>
                                  </p:childTnLst>
                                </p:cTn>
                              </p:par>
                            </p:childTnLst>
                          </p:cTn>
                        </p:par>
                        <p:par>
                          <p:cTn id="44" fill="hold">
                            <p:stCondLst>
                              <p:cond delay="4500"/>
                            </p:stCondLst>
                            <p:childTnLst>
                              <p:par>
                                <p:cTn id="45" presetID="5" presetClass="entr" presetSubtype="5"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down)">
                                      <p:cBhvr>
                                        <p:cTn id="47" dur="500"/>
                                        <p:tgtEl>
                                          <p:spTgt spid="28"/>
                                        </p:tgtEl>
                                      </p:cBhvr>
                                    </p:animEffect>
                                  </p:childTnLst>
                                </p:cTn>
                              </p:par>
                            </p:childTnLst>
                          </p:cTn>
                        </p:par>
                        <p:par>
                          <p:cTn id="48" fill="hold">
                            <p:stCondLst>
                              <p:cond delay="5000"/>
                            </p:stCondLst>
                            <p:childTnLst>
                              <p:par>
                                <p:cTn id="49" presetID="5" presetClass="entr" presetSubtype="5"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checkerboard(down)">
                                      <p:cBhvr>
                                        <p:cTn id="51" dur="500"/>
                                        <p:tgtEl>
                                          <p:spTgt spid="22"/>
                                        </p:tgtEl>
                                      </p:cBhvr>
                                    </p:animEffect>
                                  </p:childTnLst>
                                </p:cTn>
                              </p:par>
                            </p:childTnLst>
                          </p:cTn>
                        </p:par>
                        <p:par>
                          <p:cTn id="52" fill="hold">
                            <p:stCondLst>
                              <p:cond delay="5500"/>
                            </p:stCondLst>
                            <p:childTnLst>
                              <p:par>
                                <p:cTn id="53" presetID="5" presetClass="entr" presetSubtype="5"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checkerboard(down)">
                                      <p:cBhvr>
                                        <p:cTn id="55" dur="500"/>
                                        <p:tgtEl>
                                          <p:spTgt spid="23"/>
                                        </p:tgtEl>
                                      </p:cBhvr>
                                    </p:animEffect>
                                  </p:childTnLst>
                                </p:cTn>
                              </p:par>
                            </p:childTnLst>
                          </p:cTn>
                        </p:par>
                        <p:par>
                          <p:cTn id="56" fill="hold">
                            <p:stCondLst>
                              <p:cond delay="6000"/>
                            </p:stCondLst>
                            <p:childTnLst>
                              <p:par>
                                <p:cTn id="57" presetID="12" presetClass="entr" presetSubtype="2" fill="hold" grpId="0" nodeType="afterEffect">
                                  <p:stCondLst>
                                    <p:cond delay="0"/>
                                  </p:stCondLst>
                                  <p:iterate type="lt">
                                    <p:tmPct val="10000"/>
                                  </p:iterate>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p:tgtEl>
                                          <p:spTgt spid="30"/>
                                        </p:tgtEl>
                                        <p:attrNameLst>
                                          <p:attrName>ppt_x</p:attrName>
                                        </p:attrNameLst>
                                      </p:cBhvr>
                                      <p:tavLst>
                                        <p:tav tm="0">
                                          <p:val>
                                            <p:strVal val="#ppt_x+#ppt_w*1.125000"/>
                                          </p:val>
                                        </p:tav>
                                        <p:tav tm="100000">
                                          <p:val>
                                            <p:strVal val="#ppt_x"/>
                                          </p:val>
                                        </p:tav>
                                      </p:tavLst>
                                    </p:anim>
                                    <p:animEffect transition="in" filter="wipe(left)">
                                      <p:cBhvr>
                                        <p:cTn id="6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3" grpId="0"/>
      <p:bldP spid="28"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CD1B1F1-0DDD-4086-957F-E18F79CEFBD0}"/>
              </a:ext>
            </a:extLst>
          </p:cNvPr>
          <p:cNvPicPr>
            <a:picLocks noChangeAspect="1"/>
          </p:cNvPicPr>
          <p:nvPr/>
        </p:nvPicPr>
        <p:blipFill>
          <a:blip r:embed="rId3"/>
          <a:stretch>
            <a:fillRect/>
          </a:stretch>
        </p:blipFill>
        <p:spPr>
          <a:xfrm>
            <a:off x="1842" y="1910"/>
            <a:ext cx="9145761" cy="5144491"/>
          </a:xfrm>
          <a:prstGeom prst="rect">
            <a:avLst/>
          </a:prstGeom>
        </p:spPr>
      </p:pic>
      <p:sp>
        <p:nvSpPr>
          <p:cNvPr id="8" name="文本框 5"/>
          <p:cNvSpPr txBox="1">
            <a:spLocks noChangeArrowheads="1"/>
          </p:cNvSpPr>
          <p:nvPr/>
        </p:nvSpPr>
        <p:spPr bwMode="auto">
          <a:xfrm>
            <a:off x="2353460" y="2104492"/>
            <a:ext cx="15121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2400" b="1" dirty="0">
                <a:solidFill>
                  <a:schemeClr val="accent1"/>
                </a:solidFill>
                <a:ea typeface="微软雅黑" panose="020B0503020204020204" pitchFamily="34" charset="-122"/>
              </a:rPr>
              <a:t>板书设计</a:t>
            </a:r>
          </a:p>
        </p:txBody>
      </p:sp>
      <p:cxnSp>
        <p:nvCxnSpPr>
          <p:cNvPr id="10" name="直接连接符 9"/>
          <p:cNvCxnSpPr/>
          <p:nvPr/>
        </p:nvCxnSpPr>
        <p:spPr>
          <a:xfrm>
            <a:off x="2467283" y="2572544"/>
            <a:ext cx="3419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2361841" y="2592493"/>
            <a:ext cx="3592019" cy="507831"/>
          </a:xfrm>
          <a:prstGeom prst="rect">
            <a:avLst/>
          </a:prstGeom>
        </p:spPr>
        <p:txBody>
          <a:bodyPr wrap="square">
            <a:spAutoFit/>
          </a:bodyPr>
          <a:lstStyle/>
          <a:p>
            <a:pPr>
              <a:lnSpc>
                <a:spcPct val="150000"/>
              </a:lnSpc>
            </a:pPr>
            <a:r>
              <a:rPr lang="zh-CN" altLang="en-US" sz="900" spc="225" dirty="0">
                <a:solidFill>
                  <a:schemeClr val="tx1">
                    <a:lumMod val="50000"/>
                    <a:lumOff val="50000"/>
                  </a:schemeClr>
                </a:solidFill>
                <a:latin typeface="微软雅黑" pitchFamily="34" charset="-122"/>
                <a:ea typeface="微软雅黑" pitchFamily="34" charset="-122"/>
              </a:rPr>
              <a:t>点击输入简要文字内容，文字内容需概括精炼，不用多余的文字修饰，言简意赅的说明该项内容</a:t>
            </a:r>
            <a:endParaRPr lang="zh-CN" altLang="en-US" sz="1400" dirty="0">
              <a:solidFill>
                <a:schemeClr val="tx1">
                  <a:lumMod val="50000"/>
                  <a:lumOff val="50000"/>
                </a:schemeClr>
              </a:solidFill>
              <a:latin typeface="微软雅黑" pitchFamily="34" charset="-122"/>
              <a:ea typeface="微软雅黑" pitchFamily="34" charset="-122"/>
            </a:endParaRPr>
          </a:p>
        </p:txBody>
      </p:sp>
      <p:sp>
        <p:nvSpPr>
          <p:cNvPr id="12" name="矩形 11"/>
          <p:cNvSpPr/>
          <p:nvPr/>
        </p:nvSpPr>
        <p:spPr>
          <a:xfrm>
            <a:off x="2441077" y="3112604"/>
            <a:ext cx="1111558" cy="18863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latin typeface="+mj-lt"/>
              </a:rPr>
              <a:t>PART ONE</a:t>
            </a:r>
            <a:endParaRPr lang="zh-CN" altLang="en-US" sz="1200">
              <a:latin typeface="+mj-lt"/>
            </a:endParaRPr>
          </a:p>
        </p:txBody>
      </p:sp>
      <p:sp>
        <p:nvSpPr>
          <p:cNvPr id="13" name="Text Box 7"/>
          <p:cNvSpPr txBox="1">
            <a:spLocks noChangeArrowheads="1"/>
          </p:cNvSpPr>
          <p:nvPr/>
        </p:nvSpPr>
        <p:spPr bwMode="auto">
          <a:xfrm>
            <a:off x="1403648" y="1780456"/>
            <a:ext cx="877804" cy="1277273"/>
          </a:xfrm>
          <a:prstGeom prst="rect">
            <a:avLst/>
          </a:prstGeom>
          <a:noFill/>
          <a:ln w="9525">
            <a:noFill/>
            <a:miter lim="800000"/>
            <a:headEnd/>
            <a:tailEnd/>
          </a:ln>
        </p:spPr>
        <p:txBody>
          <a:bodyPr wrap="none" lIns="45720" tIns="22860" rIns="45720" bIns="22860">
            <a:spAutoFit/>
          </a:bodyPr>
          <a:lstStyle/>
          <a:p>
            <a:pPr algn="ctr" defTabSz="816208"/>
            <a:r>
              <a:rPr lang="en-US" altLang="zh-CN" sz="8000" kern="0" dirty="0">
                <a:solidFill>
                  <a:schemeClr val="accent1"/>
                </a:solidFill>
                <a:latin typeface="IrisUPC" pitchFamily="34" charset="-34"/>
                <a:cs typeface="IrisUPC" pitchFamily="34" charset="-34"/>
              </a:rPr>
              <a:t>04</a:t>
            </a:r>
            <a:endParaRPr lang="en-CA" sz="8000" spc="-113" dirty="0">
              <a:solidFill>
                <a:schemeClr val="accent1"/>
              </a:solidFill>
              <a:latin typeface="IrisUPC" pitchFamily="34" charset="-34"/>
              <a:ea typeface="微软雅黑" panose="020B0503020204020204" pitchFamily="34" charset="-122"/>
              <a:cs typeface="IrisUPC" pitchFamily="34" charset="-3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6" presetClass="entr" presetSubtype="42" fill="hold" grpId="0" nodeType="withEffect">
                                  <p:stCondLst>
                                    <p:cond delay="300"/>
                                  </p:stCondLst>
                                  <p:childTnLst>
                                    <p:set>
                                      <p:cBhvr>
                                        <p:cTn id="11" dur="1" fill="hold">
                                          <p:stCondLst>
                                            <p:cond delay="0"/>
                                          </p:stCondLst>
                                        </p:cTn>
                                        <p:tgtEl>
                                          <p:spTgt spid="13"/>
                                        </p:tgtEl>
                                        <p:attrNameLst>
                                          <p:attrName>style.visibility</p:attrName>
                                        </p:attrNameLst>
                                      </p:cBhvr>
                                      <p:to>
                                        <p:strVal val="visible"/>
                                      </p:to>
                                    </p:set>
                                    <p:animEffect transition="in" filter="barn(outHorizontal)">
                                      <p:cBhvr>
                                        <p:cTn id="12" dur="700"/>
                                        <p:tgtEl>
                                          <p:spTgt spid="13"/>
                                        </p:tgtEl>
                                      </p:cBhvr>
                                    </p:animEffect>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lide(fromLeft)">
                                      <p:cBhvr>
                                        <p:cTn id="16" dur="500"/>
                                        <p:tgtEl>
                                          <p:spTgt spid="8"/>
                                        </p:tgtEl>
                                      </p:cBhvr>
                                    </p:animEffect>
                                  </p:childTnLst>
                                </p:cTn>
                              </p:par>
                            </p:childTnLst>
                          </p:cTn>
                        </p:par>
                        <p:par>
                          <p:cTn id="17" fill="hold">
                            <p:stCondLst>
                              <p:cond delay="1500"/>
                            </p:stCondLst>
                            <p:childTnLst>
                              <p:par>
                                <p:cTn id="18" presetID="17"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childTnLst>
                                </p:cTn>
                              </p:par>
                            </p:childTnLst>
                          </p:cTn>
                        </p:par>
                        <p:par>
                          <p:cTn id="22" fill="hold">
                            <p:stCondLst>
                              <p:cond delay="2000"/>
                            </p:stCondLst>
                            <p:childTnLst>
                              <p:par>
                                <p:cTn id="23" presetID="39" presetClass="entr" presetSubtype="0" accel="10000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slide(fromBottom)">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A62D055D-CAEC-4669-B6CA-126BF8046937}"/>
              </a:ext>
            </a:extLst>
          </p:cNvPr>
          <p:cNvPicPr>
            <a:picLocks noChangeAspect="1"/>
          </p:cNvPicPr>
          <p:nvPr/>
        </p:nvPicPr>
        <p:blipFill>
          <a:blip r:embed="rId3"/>
          <a:stretch>
            <a:fillRect/>
          </a:stretch>
        </p:blipFill>
        <p:spPr>
          <a:xfrm>
            <a:off x="0" y="0"/>
            <a:ext cx="9145761" cy="5144491"/>
          </a:xfrm>
          <a:prstGeom prst="rect">
            <a:avLst/>
          </a:prstGeom>
        </p:spPr>
      </p:pic>
      <p:grpSp>
        <p:nvGrpSpPr>
          <p:cNvPr id="2" name="组合 3"/>
          <p:cNvGrpSpPr/>
          <p:nvPr/>
        </p:nvGrpSpPr>
        <p:grpSpPr>
          <a:xfrm>
            <a:off x="375104" y="495635"/>
            <a:ext cx="1424588" cy="384721"/>
            <a:chOff x="514443" y="639587"/>
            <a:chExt cx="1899449" cy="512801"/>
          </a:xfrm>
        </p:grpSpPr>
        <p:sp>
          <p:nvSpPr>
            <p:cNvPr id="5" name="Text Box 7"/>
            <p:cNvSpPr txBox="1">
              <a:spLocks noChangeArrowheads="1"/>
            </p:cNvSpPr>
            <p:nvPr/>
          </p:nvSpPr>
          <p:spPr bwMode="auto">
            <a:xfrm>
              <a:off x="1384552" y="812237"/>
              <a:ext cx="1029340" cy="307679"/>
            </a:xfrm>
            <a:prstGeom prst="rect">
              <a:avLst/>
            </a:prstGeom>
            <a:noFill/>
            <a:ln w="9525">
              <a:noFill/>
              <a:miter lim="800000"/>
              <a:headEnd/>
              <a:tailEnd/>
            </a:ln>
          </p:spPr>
          <p:txBody>
            <a:bodyPr wrap="none" lIns="45720" tIns="22860" rIns="45720" bIns="22860">
              <a:spAutoFit/>
            </a:bodyPr>
            <a:lstStyle/>
            <a:p>
              <a:pPr algn="ctr" defTabSz="816208"/>
              <a:r>
                <a:rPr lang="en-US" altLang="zh-CN" sz="1200" kern="0" dirty="0">
                  <a:solidFill>
                    <a:schemeClr val="tx1">
                      <a:lumMod val="50000"/>
                      <a:lumOff val="50000"/>
                    </a:schemeClr>
                  </a:solidFill>
                </a:rPr>
                <a:t>CONTENTS</a:t>
              </a:r>
              <a:endParaRPr lang="en-CA" sz="1200" spc="-113" dirty="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endParaRPr>
            </a:p>
          </p:txBody>
        </p:sp>
        <p:sp>
          <p:nvSpPr>
            <p:cNvPr id="6" name="矩形 5"/>
            <p:cNvSpPr/>
            <p:nvPr/>
          </p:nvSpPr>
          <p:spPr>
            <a:xfrm>
              <a:off x="514443" y="639587"/>
              <a:ext cx="992151" cy="512801"/>
            </a:xfrm>
            <a:prstGeom prst="rect">
              <a:avLst/>
            </a:prstGeom>
          </p:spPr>
          <p:txBody>
            <a:bodyPr wrap="none">
              <a:spAutoFit/>
            </a:bodyPr>
            <a:lstStyle/>
            <a:p>
              <a:pPr algn="ctr" defTabSz="816208"/>
              <a:r>
                <a:rPr lang="zh-CN" altLang="en-US" sz="1900" b="1" dirty="0">
                  <a:solidFill>
                    <a:schemeClr val="tx1">
                      <a:lumMod val="75000"/>
                      <a:lumOff val="25000"/>
                    </a:schemeClr>
                  </a:solidFill>
                  <a:latin typeface="微软雅黑" panose="020B0503020204020204" pitchFamily="34" charset="-122"/>
                  <a:ea typeface="微软雅黑" panose="020B0503020204020204" pitchFamily="34" charset="-122"/>
                  <a:cs typeface="Open Sans" pitchFamily="34" charset="0"/>
                </a:rPr>
                <a:t>目 录</a:t>
              </a:r>
              <a:endParaRPr lang="en-CA" altLang="zh-CN" sz="1900" b="1" dirty="0">
                <a:solidFill>
                  <a:schemeClr val="tx1">
                    <a:lumMod val="75000"/>
                    <a:lumOff val="25000"/>
                  </a:schemeClr>
                </a:solidFill>
                <a:latin typeface="微软雅黑" panose="020B0503020204020204" pitchFamily="34" charset="-122"/>
                <a:ea typeface="微软雅黑" panose="020B0503020204020204" pitchFamily="34" charset="-122"/>
                <a:cs typeface="Open Sans" pitchFamily="34" charset="0"/>
              </a:endParaRPr>
            </a:p>
          </p:txBody>
        </p:sp>
      </p:grpSp>
      <p:sp>
        <p:nvSpPr>
          <p:cNvPr id="7" name="Rectangle 5"/>
          <p:cNvSpPr/>
          <p:nvPr/>
        </p:nvSpPr>
        <p:spPr>
          <a:xfrm>
            <a:off x="0" y="2825341"/>
            <a:ext cx="9144000" cy="1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8" name="Oval 6"/>
          <p:cNvSpPr/>
          <p:nvPr/>
        </p:nvSpPr>
        <p:spPr>
          <a:xfrm>
            <a:off x="1121230" y="2732105"/>
            <a:ext cx="217712" cy="2177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9" name="Oval 7"/>
          <p:cNvSpPr/>
          <p:nvPr/>
        </p:nvSpPr>
        <p:spPr>
          <a:xfrm>
            <a:off x="3341917" y="2740272"/>
            <a:ext cx="217712" cy="2177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0" name="Oval 8"/>
          <p:cNvSpPr/>
          <p:nvPr/>
        </p:nvSpPr>
        <p:spPr>
          <a:xfrm>
            <a:off x="5562603" y="2748439"/>
            <a:ext cx="217712" cy="2177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1" name="Oval 9"/>
          <p:cNvSpPr/>
          <p:nvPr/>
        </p:nvSpPr>
        <p:spPr>
          <a:xfrm>
            <a:off x="7783288" y="2732105"/>
            <a:ext cx="217712" cy="21777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grpSp>
        <p:nvGrpSpPr>
          <p:cNvPr id="3" name="Group 56"/>
          <p:cNvGrpSpPr/>
          <p:nvPr/>
        </p:nvGrpSpPr>
        <p:grpSpPr>
          <a:xfrm>
            <a:off x="2195733" y="1940778"/>
            <a:ext cx="1908215" cy="373536"/>
            <a:chOff x="1221184" y="1784357"/>
            <a:chExt cx="3347902" cy="646716"/>
          </a:xfrm>
          <a:solidFill>
            <a:srgbClr val="7AB005"/>
          </a:solidFill>
        </p:grpSpPr>
        <p:sp>
          <p:nvSpPr>
            <p:cNvPr id="13" name="Rectangular Callout 15"/>
            <p:cNvSpPr/>
            <p:nvPr/>
          </p:nvSpPr>
          <p:spPr>
            <a:xfrm flipH="1">
              <a:off x="1221184" y="1846692"/>
              <a:ext cx="3078665" cy="584381"/>
            </a:xfrm>
            <a:prstGeom prst="wedgeRect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44"/>
            <p:cNvSpPr/>
            <p:nvPr/>
          </p:nvSpPr>
          <p:spPr>
            <a:xfrm>
              <a:off x="1469564" y="1784357"/>
              <a:ext cx="3099522" cy="532865"/>
            </a:xfrm>
            <a:prstGeom prst="rect">
              <a:avLst/>
            </a:prstGeom>
            <a:noFill/>
            <a:ln>
              <a:noFill/>
            </a:ln>
          </p:spPr>
          <p:txBody>
            <a:bodyPr wrap="square">
              <a:spAutoFit/>
            </a:bodyPr>
            <a:lstStyle/>
            <a:p>
              <a:pPr algn="ctr"/>
              <a:r>
                <a:rPr lang="zh-CN" altLang="en-US" sz="1400" b="1" dirty="0">
                  <a:solidFill>
                    <a:schemeClr val="bg1"/>
                  </a:solidFill>
                  <a:ea typeface="微软雅黑" panose="020B0503020204020204" pitchFamily="34" charset="-122"/>
                </a:rPr>
                <a:t>教学分析</a:t>
              </a:r>
            </a:p>
          </p:txBody>
        </p:sp>
      </p:grpSp>
      <p:grpSp>
        <p:nvGrpSpPr>
          <p:cNvPr id="4" name="Group 57"/>
          <p:cNvGrpSpPr/>
          <p:nvPr/>
        </p:nvGrpSpPr>
        <p:grpSpPr>
          <a:xfrm>
            <a:off x="6616457" y="1960476"/>
            <a:ext cx="2096003" cy="353838"/>
            <a:chOff x="6019793" y="1727856"/>
            <a:chExt cx="2594177" cy="642050"/>
          </a:xfrm>
          <a:solidFill>
            <a:srgbClr val="7AB005"/>
          </a:solidFill>
        </p:grpSpPr>
        <p:sp>
          <p:nvSpPr>
            <p:cNvPr id="16" name="Rectangular Callout 17"/>
            <p:cNvSpPr/>
            <p:nvPr/>
          </p:nvSpPr>
          <p:spPr>
            <a:xfrm flipH="1">
              <a:off x="6019793" y="1800216"/>
              <a:ext cx="2090347" cy="569690"/>
            </a:xfrm>
            <a:prstGeom prst="wedgeRectCallo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 name="Rectangle 46"/>
            <p:cNvSpPr/>
            <p:nvPr/>
          </p:nvSpPr>
          <p:spPr>
            <a:xfrm>
              <a:off x="6095993" y="1727856"/>
              <a:ext cx="2517977" cy="558471"/>
            </a:xfrm>
            <a:prstGeom prst="rect">
              <a:avLst/>
            </a:prstGeom>
            <a:noFill/>
          </p:spPr>
          <p:txBody>
            <a:bodyPr wrap="square">
              <a:spAutoFit/>
            </a:bodyPr>
            <a:lstStyle/>
            <a:p>
              <a:pPr algn="ctr"/>
              <a:r>
                <a:rPr lang="zh-CN" altLang="en-US" sz="1400" b="1" dirty="0">
                  <a:solidFill>
                    <a:schemeClr val="bg1"/>
                  </a:solidFill>
                  <a:ea typeface="微软雅黑" panose="020B0503020204020204" pitchFamily="34" charset="-122"/>
                </a:rPr>
                <a:t>板书设计</a:t>
              </a:r>
            </a:p>
          </p:txBody>
        </p:sp>
      </p:grpSp>
      <p:grpSp>
        <p:nvGrpSpPr>
          <p:cNvPr id="12" name="Group 58"/>
          <p:cNvGrpSpPr/>
          <p:nvPr/>
        </p:nvGrpSpPr>
        <p:grpSpPr>
          <a:xfrm>
            <a:off x="5061228" y="3316379"/>
            <a:ext cx="1917143" cy="336285"/>
            <a:chOff x="4844141" y="3398224"/>
            <a:chExt cx="2699660" cy="707453"/>
          </a:xfrm>
          <a:solidFill>
            <a:srgbClr val="7AB005"/>
          </a:solidFill>
        </p:grpSpPr>
        <p:sp>
          <p:nvSpPr>
            <p:cNvPr id="19" name="Rectangular Callout 16"/>
            <p:cNvSpPr/>
            <p:nvPr/>
          </p:nvSpPr>
          <p:spPr>
            <a:xfrm rot="10800000" flipH="1">
              <a:off x="4844141" y="3398224"/>
              <a:ext cx="2699660" cy="707453"/>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 name="Rectangle 53"/>
            <p:cNvSpPr/>
            <p:nvPr/>
          </p:nvSpPr>
          <p:spPr>
            <a:xfrm>
              <a:off x="4952999" y="3422899"/>
              <a:ext cx="2517980" cy="647480"/>
            </a:xfrm>
            <a:prstGeom prst="rect">
              <a:avLst/>
            </a:prstGeom>
            <a:noFill/>
          </p:spPr>
          <p:txBody>
            <a:bodyPr wrap="square">
              <a:spAutoFit/>
            </a:bodyPr>
            <a:lstStyle/>
            <a:p>
              <a:pPr algn="ctr"/>
              <a:r>
                <a:rPr lang="zh-CN" altLang="en-US" sz="1400" b="1" dirty="0">
                  <a:solidFill>
                    <a:schemeClr val="bg1"/>
                  </a:solidFill>
                  <a:ea typeface="微软雅黑" panose="020B0503020204020204" pitchFamily="34" charset="-122"/>
                </a:rPr>
                <a:t>教学过程</a:t>
              </a:r>
            </a:p>
          </p:txBody>
        </p:sp>
      </p:grpSp>
      <p:grpSp>
        <p:nvGrpSpPr>
          <p:cNvPr id="15" name="Group 59"/>
          <p:cNvGrpSpPr/>
          <p:nvPr/>
        </p:nvGrpSpPr>
        <p:grpSpPr>
          <a:xfrm>
            <a:off x="661294" y="3323705"/>
            <a:ext cx="1858478" cy="312702"/>
            <a:chOff x="348339" y="3398224"/>
            <a:chExt cx="3094903" cy="490929"/>
          </a:xfrm>
          <a:solidFill>
            <a:srgbClr val="7AB005"/>
          </a:solidFill>
        </p:grpSpPr>
        <p:sp>
          <p:nvSpPr>
            <p:cNvPr id="22" name="Rectangular Callout 14"/>
            <p:cNvSpPr/>
            <p:nvPr/>
          </p:nvSpPr>
          <p:spPr>
            <a:xfrm rot="10800000" flipH="1">
              <a:off x="348339" y="3398224"/>
              <a:ext cx="3094903" cy="483312"/>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 name="Rectangle 55"/>
            <p:cNvSpPr/>
            <p:nvPr/>
          </p:nvSpPr>
          <p:spPr>
            <a:xfrm>
              <a:off x="457199" y="3405956"/>
              <a:ext cx="2806172" cy="483197"/>
            </a:xfrm>
            <a:prstGeom prst="rect">
              <a:avLst/>
            </a:prstGeom>
            <a:noFill/>
          </p:spPr>
          <p:txBody>
            <a:bodyPr wrap="square">
              <a:spAutoFit/>
            </a:bodyPr>
            <a:lstStyle/>
            <a:p>
              <a:pPr algn="ctr"/>
              <a:r>
                <a:rPr lang="zh-CN" altLang="en-US" sz="1400" b="1" dirty="0">
                  <a:solidFill>
                    <a:schemeClr val="bg1"/>
                  </a:solidFill>
                  <a:ea typeface="微软雅黑" panose="020B0503020204020204" pitchFamily="34" charset="-122"/>
                </a:rPr>
                <a:t>教学背景</a:t>
              </a:r>
            </a:p>
          </p:txBody>
        </p:sp>
      </p:grpSp>
      <p:sp>
        <p:nvSpPr>
          <p:cNvPr id="24" name="TextBox 23"/>
          <p:cNvSpPr txBox="1"/>
          <p:nvPr/>
        </p:nvSpPr>
        <p:spPr>
          <a:xfrm>
            <a:off x="827584" y="2212504"/>
            <a:ext cx="905504" cy="377026"/>
          </a:xfrm>
          <a:prstGeom prst="rect">
            <a:avLst/>
          </a:prstGeom>
          <a:noFill/>
        </p:spPr>
        <p:txBody>
          <a:bodyPr wrap="none" lIns="68580" tIns="34290" rIns="68580" bIns="34290" rtlCol="0">
            <a:spAutoFit/>
          </a:bodyPr>
          <a:lstStyle/>
          <a:p>
            <a:r>
              <a:rPr lang="en-US" altLang="zh-CN" sz="2000" b="1" dirty="0">
                <a:solidFill>
                  <a:schemeClr val="tx1">
                    <a:lumMod val="65000"/>
                    <a:lumOff val="35000"/>
                  </a:schemeClr>
                </a:solidFill>
                <a:latin typeface="微软雅黑" pitchFamily="34" charset="-122"/>
                <a:ea typeface="微软雅黑" pitchFamily="34" charset="-122"/>
              </a:rPr>
              <a:t>Part 1</a:t>
            </a:r>
            <a:endParaRPr lang="zh-CN" altLang="en-US" sz="2000" b="1" dirty="0">
              <a:solidFill>
                <a:schemeClr val="tx1">
                  <a:lumMod val="65000"/>
                  <a:lumOff val="35000"/>
                </a:schemeClr>
              </a:solidFill>
              <a:latin typeface="微软雅黑" pitchFamily="34" charset="-122"/>
              <a:ea typeface="微软雅黑" pitchFamily="34" charset="-122"/>
            </a:endParaRPr>
          </a:p>
        </p:txBody>
      </p:sp>
      <p:sp>
        <p:nvSpPr>
          <p:cNvPr id="25" name="TextBox 24"/>
          <p:cNvSpPr txBox="1"/>
          <p:nvPr/>
        </p:nvSpPr>
        <p:spPr>
          <a:xfrm>
            <a:off x="3095836" y="3076600"/>
            <a:ext cx="830099" cy="346249"/>
          </a:xfrm>
          <a:prstGeom prst="rect">
            <a:avLst/>
          </a:prstGeom>
          <a:noFill/>
        </p:spPr>
        <p:txBody>
          <a:bodyPr wrap="none" lIns="68580" tIns="34290" rIns="68580" bIns="34290" rtlCol="0">
            <a:spAutoFit/>
          </a:bodyPr>
          <a:lstStyle/>
          <a:p>
            <a:r>
              <a:rPr lang="en-US" altLang="zh-CN" b="1" dirty="0">
                <a:solidFill>
                  <a:schemeClr val="tx1">
                    <a:lumMod val="65000"/>
                    <a:lumOff val="35000"/>
                  </a:schemeClr>
                </a:solidFill>
                <a:latin typeface="微软雅黑" pitchFamily="34" charset="-122"/>
                <a:ea typeface="微软雅黑" pitchFamily="34" charset="-122"/>
              </a:rPr>
              <a:t>Part 2</a:t>
            </a:r>
            <a:endParaRPr lang="zh-CN" altLang="en-US" b="1" dirty="0">
              <a:solidFill>
                <a:schemeClr val="tx1">
                  <a:lumMod val="65000"/>
                  <a:lumOff val="35000"/>
                </a:schemeClr>
              </a:solidFill>
              <a:latin typeface="微软雅黑" pitchFamily="34" charset="-122"/>
              <a:ea typeface="微软雅黑" pitchFamily="34" charset="-122"/>
            </a:endParaRPr>
          </a:p>
        </p:txBody>
      </p:sp>
      <p:sp>
        <p:nvSpPr>
          <p:cNvPr id="26" name="TextBox 25"/>
          <p:cNvSpPr txBox="1"/>
          <p:nvPr/>
        </p:nvSpPr>
        <p:spPr>
          <a:xfrm>
            <a:off x="5292080" y="2284512"/>
            <a:ext cx="830099" cy="346249"/>
          </a:xfrm>
          <a:prstGeom prst="rect">
            <a:avLst/>
          </a:prstGeom>
          <a:noFill/>
        </p:spPr>
        <p:txBody>
          <a:bodyPr wrap="none" lIns="68580" tIns="34290" rIns="68580" bIns="34290" rtlCol="0">
            <a:spAutoFit/>
          </a:bodyPr>
          <a:lstStyle/>
          <a:p>
            <a:r>
              <a:rPr lang="en-US" altLang="zh-CN" b="1" dirty="0">
                <a:solidFill>
                  <a:schemeClr val="tx1">
                    <a:lumMod val="65000"/>
                    <a:lumOff val="35000"/>
                  </a:schemeClr>
                </a:solidFill>
                <a:latin typeface="微软雅黑" pitchFamily="34" charset="-122"/>
                <a:ea typeface="微软雅黑" pitchFamily="34" charset="-122"/>
              </a:rPr>
              <a:t>Part 3</a:t>
            </a:r>
            <a:endParaRPr lang="zh-CN" altLang="en-US" b="1" dirty="0">
              <a:solidFill>
                <a:schemeClr val="tx1">
                  <a:lumMod val="65000"/>
                  <a:lumOff val="35000"/>
                </a:schemeClr>
              </a:solidFill>
              <a:latin typeface="微软雅黑" pitchFamily="34" charset="-122"/>
              <a:ea typeface="微软雅黑" pitchFamily="34" charset="-122"/>
            </a:endParaRPr>
          </a:p>
        </p:txBody>
      </p:sp>
      <p:sp>
        <p:nvSpPr>
          <p:cNvPr id="27" name="TextBox 26"/>
          <p:cNvSpPr txBox="1"/>
          <p:nvPr/>
        </p:nvSpPr>
        <p:spPr>
          <a:xfrm>
            <a:off x="7560332" y="3076600"/>
            <a:ext cx="830099" cy="346249"/>
          </a:xfrm>
          <a:prstGeom prst="rect">
            <a:avLst/>
          </a:prstGeom>
          <a:noFill/>
        </p:spPr>
        <p:txBody>
          <a:bodyPr wrap="none" lIns="68580" tIns="34290" rIns="68580" bIns="34290" rtlCol="0">
            <a:spAutoFit/>
          </a:bodyPr>
          <a:lstStyle/>
          <a:p>
            <a:r>
              <a:rPr lang="en-US" altLang="zh-CN" b="1" dirty="0">
                <a:solidFill>
                  <a:schemeClr val="tx1">
                    <a:lumMod val="65000"/>
                    <a:lumOff val="35000"/>
                  </a:schemeClr>
                </a:solidFill>
                <a:latin typeface="微软雅黑" pitchFamily="34" charset="-122"/>
                <a:ea typeface="微软雅黑" pitchFamily="34" charset="-122"/>
              </a:rPr>
              <a:t>Part 4</a:t>
            </a:r>
            <a:endParaRPr lang="zh-CN" altLang="en-US" b="1" dirty="0">
              <a:solidFill>
                <a:schemeClr val="tx1">
                  <a:lumMod val="65000"/>
                  <a:lumOff val="35000"/>
                </a:schemeClr>
              </a:solidFill>
              <a:latin typeface="微软雅黑" pitchFamily="34" charset="-122"/>
              <a:ea typeface="微软雅黑"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800"/>
                            </p:stCondLst>
                            <p:childTnLst>
                              <p:par>
                                <p:cTn id="9" presetID="2" presetClass="entr" presetSubtype="8" decel="5000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300"/>
                            </p:stCondLst>
                            <p:childTnLst>
                              <p:par>
                                <p:cTn id="14" presetID="2" presetClass="entr" presetSubtype="8" decel="5000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1800"/>
                            </p:stCondLst>
                            <p:childTnLst>
                              <p:par>
                                <p:cTn id="19" presetID="10"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2" presetClass="entr" presetSubtype="4" decel="5000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par>
                          <p:cTn id="26" fill="hold">
                            <p:stCondLst>
                              <p:cond delay="2300"/>
                            </p:stCondLst>
                            <p:childTnLst>
                              <p:par>
                                <p:cTn id="27" presetID="2" presetClass="entr" presetSubtype="8" decel="5000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2800"/>
                            </p:stCondLst>
                            <p:childTnLst>
                              <p:par>
                                <p:cTn id="32" presetID="10" presetClass="entr" presetSubtype="0"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2" presetClass="entr" presetSubtype="1" decel="5000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0-#ppt_h/2"/>
                                          </p:val>
                                        </p:tav>
                                        <p:tav tm="100000">
                                          <p:val>
                                            <p:strVal val="#ppt_y"/>
                                          </p:val>
                                        </p:tav>
                                      </p:tavLst>
                                    </p:anim>
                                  </p:childTnLst>
                                </p:cTn>
                              </p:par>
                            </p:childTnLst>
                          </p:cTn>
                        </p:par>
                        <p:par>
                          <p:cTn id="39" fill="hold">
                            <p:stCondLst>
                              <p:cond delay="3300"/>
                            </p:stCondLst>
                            <p:childTnLst>
                              <p:par>
                                <p:cTn id="40" presetID="2" presetClass="entr" presetSubtype="8" decel="5000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0-#ppt_w/2"/>
                                          </p:val>
                                        </p:tav>
                                        <p:tav tm="100000">
                                          <p:val>
                                            <p:strVal val="#ppt_x"/>
                                          </p:val>
                                        </p:tav>
                                      </p:tavLst>
                                    </p:anim>
                                    <p:anim calcmode="lin" valueType="num">
                                      <p:cBhvr additive="base">
                                        <p:cTn id="43" dur="500" fill="hold"/>
                                        <p:tgtEl>
                                          <p:spTgt spid="10"/>
                                        </p:tgtEl>
                                        <p:attrNameLst>
                                          <p:attrName>ppt_y</p:attrName>
                                        </p:attrNameLst>
                                      </p:cBhvr>
                                      <p:tavLst>
                                        <p:tav tm="0">
                                          <p:val>
                                            <p:strVal val="#ppt_y"/>
                                          </p:val>
                                        </p:tav>
                                        <p:tav tm="100000">
                                          <p:val>
                                            <p:strVal val="#ppt_y"/>
                                          </p:val>
                                        </p:tav>
                                      </p:tavLst>
                                    </p:anim>
                                  </p:childTnLst>
                                </p:cTn>
                              </p:par>
                            </p:childTnLst>
                          </p:cTn>
                        </p:par>
                        <p:par>
                          <p:cTn id="44" fill="hold">
                            <p:stCondLst>
                              <p:cond delay="3800"/>
                            </p:stCondLst>
                            <p:childTnLst>
                              <p:par>
                                <p:cTn id="45" presetID="10"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2" presetClass="entr" presetSubtype="4" decel="5000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par>
                          <p:cTn id="52" fill="hold">
                            <p:stCondLst>
                              <p:cond delay="4300"/>
                            </p:stCondLst>
                            <p:childTnLst>
                              <p:par>
                                <p:cTn id="53" presetID="2" presetClass="entr" presetSubtype="8" decel="5000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0-#ppt_w/2"/>
                                          </p:val>
                                        </p:tav>
                                        <p:tav tm="100000">
                                          <p:val>
                                            <p:strVal val="#ppt_x"/>
                                          </p:val>
                                        </p:tav>
                                      </p:tavLst>
                                    </p:anim>
                                    <p:anim calcmode="lin" valueType="num">
                                      <p:cBhvr additive="base">
                                        <p:cTn id="56" dur="500" fill="hold"/>
                                        <p:tgtEl>
                                          <p:spTgt spid="11"/>
                                        </p:tgtEl>
                                        <p:attrNameLst>
                                          <p:attrName>ppt_y</p:attrName>
                                        </p:attrNameLst>
                                      </p:cBhvr>
                                      <p:tavLst>
                                        <p:tav tm="0">
                                          <p:val>
                                            <p:strVal val="#ppt_y"/>
                                          </p:val>
                                        </p:tav>
                                        <p:tav tm="100000">
                                          <p:val>
                                            <p:strVal val="#ppt_y"/>
                                          </p:val>
                                        </p:tav>
                                      </p:tavLst>
                                    </p:anim>
                                  </p:childTnLst>
                                </p:cTn>
                              </p:par>
                            </p:childTnLst>
                          </p:cTn>
                        </p:par>
                        <p:par>
                          <p:cTn id="57" fill="hold">
                            <p:stCondLst>
                              <p:cond delay="4800"/>
                            </p:stCondLst>
                            <p:childTnLst>
                              <p:par>
                                <p:cTn id="58" presetID="10" presetClass="entr" presetSubtype="0"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2" presetClass="entr" presetSubtype="1" decel="5000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fill="hold"/>
                                        <p:tgtEl>
                                          <p:spTgt spid="4"/>
                                        </p:tgtEl>
                                        <p:attrNameLst>
                                          <p:attrName>ppt_x</p:attrName>
                                        </p:attrNameLst>
                                      </p:cBhvr>
                                      <p:tavLst>
                                        <p:tav tm="0">
                                          <p:val>
                                            <p:strVal val="#ppt_x"/>
                                          </p:val>
                                        </p:tav>
                                        <p:tav tm="100000">
                                          <p:val>
                                            <p:strVal val="#ppt_x"/>
                                          </p:val>
                                        </p:tav>
                                      </p:tavLst>
                                    </p:anim>
                                    <p:anim calcmode="lin" valueType="num">
                                      <p:cBhvr additive="base">
                                        <p:cTn id="6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24" grpId="0"/>
      <p:bldP spid="25" grpId="0"/>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p:cNvSpPr/>
          <p:nvPr/>
        </p:nvSpPr>
        <p:spPr bwMode="auto">
          <a:xfrm>
            <a:off x="3895472" y="3257138"/>
            <a:ext cx="909497" cy="1421155"/>
          </a:xfrm>
          <a:custGeom>
            <a:avLst/>
            <a:gdLst>
              <a:gd name="T0" fmla="*/ 148 w 589"/>
              <a:gd name="T1" fmla="*/ 258 h 921"/>
              <a:gd name="T2" fmla="*/ 271 w 589"/>
              <a:gd name="T3" fmla="*/ 462 h 921"/>
              <a:gd name="T4" fmla="*/ 148 w 589"/>
              <a:gd name="T5" fmla="*/ 665 h 921"/>
              <a:gd name="T6" fmla="*/ 0 w 589"/>
              <a:gd name="T7" fmla="*/ 921 h 921"/>
              <a:gd name="T8" fmla="*/ 318 w 589"/>
              <a:gd name="T9" fmla="*/ 921 h 921"/>
              <a:gd name="T10" fmla="*/ 466 w 589"/>
              <a:gd name="T11" fmla="*/ 665 h 921"/>
              <a:gd name="T12" fmla="*/ 589 w 589"/>
              <a:gd name="T13" fmla="*/ 462 h 921"/>
              <a:gd name="T14" fmla="*/ 466 w 589"/>
              <a:gd name="T15" fmla="*/ 258 h 921"/>
              <a:gd name="T16" fmla="*/ 318 w 589"/>
              <a:gd name="T17" fmla="*/ 0 h 921"/>
              <a:gd name="T18" fmla="*/ 0 w 589"/>
              <a:gd name="T19" fmla="*/ 0 h 921"/>
              <a:gd name="T20" fmla="*/ 148 w 589"/>
              <a:gd name="T21" fmla="*/ 258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921">
                <a:moveTo>
                  <a:pt x="148" y="258"/>
                </a:moveTo>
                <a:cubicBezTo>
                  <a:pt x="163" y="390"/>
                  <a:pt x="271" y="462"/>
                  <a:pt x="271" y="462"/>
                </a:cubicBezTo>
                <a:cubicBezTo>
                  <a:pt x="271" y="462"/>
                  <a:pt x="163" y="533"/>
                  <a:pt x="148" y="665"/>
                </a:cubicBezTo>
                <a:cubicBezTo>
                  <a:pt x="133" y="796"/>
                  <a:pt x="59" y="921"/>
                  <a:pt x="0" y="921"/>
                </a:cubicBezTo>
                <a:cubicBezTo>
                  <a:pt x="318" y="921"/>
                  <a:pt x="318" y="921"/>
                  <a:pt x="318" y="921"/>
                </a:cubicBezTo>
                <a:cubicBezTo>
                  <a:pt x="376" y="921"/>
                  <a:pt x="450" y="796"/>
                  <a:pt x="466" y="665"/>
                </a:cubicBezTo>
                <a:cubicBezTo>
                  <a:pt x="481" y="533"/>
                  <a:pt x="589" y="462"/>
                  <a:pt x="589" y="462"/>
                </a:cubicBezTo>
                <a:cubicBezTo>
                  <a:pt x="589" y="462"/>
                  <a:pt x="481" y="389"/>
                  <a:pt x="466" y="258"/>
                </a:cubicBezTo>
                <a:cubicBezTo>
                  <a:pt x="450" y="127"/>
                  <a:pt x="376" y="0"/>
                  <a:pt x="318" y="0"/>
                </a:cubicBezTo>
                <a:cubicBezTo>
                  <a:pt x="0" y="0"/>
                  <a:pt x="0" y="0"/>
                  <a:pt x="0" y="0"/>
                </a:cubicBezTo>
                <a:cubicBezTo>
                  <a:pt x="59" y="0"/>
                  <a:pt x="133" y="127"/>
                  <a:pt x="148" y="258"/>
                </a:cubicBezTo>
                <a:close/>
              </a:path>
            </a:pathLst>
          </a:custGeom>
          <a:solidFill>
            <a:schemeClr val="accent1"/>
          </a:solidFill>
          <a:ln>
            <a:noFill/>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8" name="Freeform 6"/>
          <p:cNvSpPr/>
          <p:nvPr/>
        </p:nvSpPr>
        <p:spPr bwMode="auto">
          <a:xfrm>
            <a:off x="4478025" y="2530206"/>
            <a:ext cx="909497" cy="1421155"/>
          </a:xfrm>
          <a:custGeom>
            <a:avLst/>
            <a:gdLst>
              <a:gd name="T0" fmla="*/ 441 w 589"/>
              <a:gd name="T1" fmla="*/ 663 h 921"/>
              <a:gd name="T2" fmla="*/ 318 w 589"/>
              <a:gd name="T3" fmla="*/ 459 h 921"/>
              <a:gd name="T4" fmla="*/ 441 w 589"/>
              <a:gd name="T5" fmla="*/ 257 h 921"/>
              <a:gd name="T6" fmla="*/ 589 w 589"/>
              <a:gd name="T7" fmla="*/ 0 h 921"/>
              <a:gd name="T8" fmla="*/ 272 w 589"/>
              <a:gd name="T9" fmla="*/ 0 h 921"/>
              <a:gd name="T10" fmla="*/ 124 w 589"/>
              <a:gd name="T11" fmla="*/ 257 h 921"/>
              <a:gd name="T12" fmla="*/ 0 w 589"/>
              <a:gd name="T13" fmla="*/ 460 h 921"/>
              <a:gd name="T14" fmla="*/ 124 w 589"/>
              <a:gd name="T15" fmla="*/ 663 h 921"/>
              <a:gd name="T16" fmla="*/ 272 w 589"/>
              <a:gd name="T17" fmla="*/ 921 h 921"/>
              <a:gd name="T18" fmla="*/ 589 w 589"/>
              <a:gd name="T19" fmla="*/ 921 h 921"/>
              <a:gd name="T20" fmla="*/ 441 w 589"/>
              <a:gd name="T21" fmla="*/ 663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921">
                <a:moveTo>
                  <a:pt x="441" y="663"/>
                </a:moveTo>
                <a:cubicBezTo>
                  <a:pt x="426" y="532"/>
                  <a:pt x="318" y="459"/>
                  <a:pt x="318" y="459"/>
                </a:cubicBezTo>
                <a:cubicBezTo>
                  <a:pt x="318" y="459"/>
                  <a:pt x="426" y="388"/>
                  <a:pt x="441" y="257"/>
                </a:cubicBezTo>
                <a:cubicBezTo>
                  <a:pt x="457" y="125"/>
                  <a:pt x="530" y="0"/>
                  <a:pt x="589" y="0"/>
                </a:cubicBezTo>
                <a:cubicBezTo>
                  <a:pt x="272" y="0"/>
                  <a:pt x="272" y="0"/>
                  <a:pt x="272" y="0"/>
                </a:cubicBezTo>
                <a:cubicBezTo>
                  <a:pt x="213" y="0"/>
                  <a:pt x="139" y="125"/>
                  <a:pt x="124" y="257"/>
                </a:cubicBezTo>
                <a:cubicBezTo>
                  <a:pt x="108" y="388"/>
                  <a:pt x="0" y="460"/>
                  <a:pt x="0" y="460"/>
                </a:cubicBezTo>
                <a:cubicBezTo>
                  <a:pt x="0" y="460"/>
                  <a:pt x="108" y="532"/>
                  <a:pt x="124" y="663"/>
                </a:cubicBezTo>
                <a:cubicBezTo>
                  <a:pt x="139" y="794"/>
                  <a:pt x="213" y="921"/>
                  <a:pt x="272" y="921"/>
                </a:cubicBezTo>
                <a:cubicBezTo>
                  <a:pt x="589" y="921"/>
                  <a:pt x="589" y="921"/>
                  <a:pt x="589" y="921"/>
                </a:cubicBezTo>
                <a:cubicBezTo>
                  <a:pt x="530" y="921"/>
                  <a:pt x="457" y="794"/>
                  <a:pt x="441" y="663"/>
                </a:cubicBezTo>
                <a:close/>
              </a:path>
            </a:pathLst>
          </a:custGeom>
          <a:solidFill>
            <a:schemeClr val="accent3"/>
          </a:solidFill>
          <a:ln>
            <a:noFill/>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9" name="Freeform 7"/>
          <p:cNvSpPr/>
          <p:nvPr/>
        </p:nvSpPr>
        <p:spPr bwMode="auto">
          <a:xfrm>
            <a:off x="4478025" y="1055536"/>
            <a:ext cx="909497" cy="1421155"/>
          </a:xfrm>
          <a:custGeom>
            <a:avLst/>
            <a:gdLst>
              <a:gd name="T0" fmla="*/ 441 w 589"/>
              <a:gd name="T1" fmla="*/ 663 h 921"/>
              <a:gd name="T2" fmla="*/ 318 w 589"/>
              <a:gd name="T3" fmla="*/ 460 h 921"/>
              <a:gd name="T4" fmla="*/ 441 w 589"/>
              <a:gd name="T5" fmla="*/ 257 h 921"/>
              <a:gd name="T6" fmla="*/ 589 w 589"/>
              <a:gd name="T7" fmla="*/ 0 h 921"/>
              <a:gd name="T8" fmla="*/ 272 w 589"/>
              <a:gd name="T9" fmla="*/ 0 h 921"/>
              <a:gd name="T10" fmla="*/ 124 w 589"/>
              <a:gd name="T11" fmla="*/ 257 h 921"/>
              <a:gd name="T12" fmla="*/ 0 w 589"/>
              <a:gd name="T13" fmla="*/ 460 h 921"/>
              <a:gd name="T14" fmla="*/ 124 w 589"/>
              <a:gd name="T15" fmla="*/ 664 h 921"/>
              <a:gd name="T16" fmla="*/ 272 w 589"/>
              <a:gd name="T17" fmla="*/ 921 h 921"/>
              <a:gd name="T18" fmla="*/ 589 w 589"/>
              <a:gd name="T19" fmla="*/ 921 h 921"/>
              <a:gd name="T20" fmla="*/ 441 w 589"/>
              <a:gd name="T21" fmla="*/ 663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921">
                <a:moveTo>
                  <a:pt x="441" y="663"/>
                </a:moveTo>
                <a:cubicBezTo>
                  <a:pt x="426" y="532"/>
                  <a:pt x="318" y="460"/>
                  <a:pt x="318" y="460"/>
                </a:cubicBezTo>
                <a:cubicBezTo>
                  <a:pt x="318" y="460"/>
                  <a:pt x="426" y="388"/>
                  <a:pt x="441" y="257"/>
                </a:cubicBezTo>
                <a:cubicBezTo>
                  <a:pt x="457" y="126"/>
                  <a:pt x="530" y="0"/>
                  <a:pt x="589" y="0"/>
                </a:cubicBezTo>
                <a:cubicBezTo>
                  <a:pt x="272" y="0"/>
                  <a:pt x="272" y="0"/>
                  <a:pt x="272" y="0"/>
                </a:cubicBezTo>
                <a:cubicBezTo>
                  <a:pt x="213" y="0"/>
                  <a:pt x="139" y="126"/>
                  <a:pt x="124" y="257"/>
                </a:cubicBezTo>
                <a:cubicBezTo>
                  <a:pt x="108" y="388"/>
                  <a:pt x="0" y="460"/>
                  <a:pt x="0" y="460"/>
                </a:cubicBezTo>
                <a:cubicBezTo>
                  <a:pt x="0" y="460"/>
                  <a:pt x="108" y="533"/>
                  <a:pt x="124" y="664"/>
                </a:cubicBezTo>
                <a:cubicBezTo>
                  <a:pt x="139" y="795"/>
                  <a:pt x="213" y="921"/>
                  <a:pt x="272" y="921"/>
                </a:cubicBezTo>
                <a:cubicBezTo>
                  <a:pt x="589" y="921"/>
                  <a:pt x="589" y="921"/>
                  <a:pt x="589" y="921"/>
                </a:cubicBezTo>
                <a:cubicBezTo>
                  <a:pt x="530" y="921"/>
                  <a:pt x="457" y="795"/>
                  <a:pt x="441" y="663"/>
                </a:cubicBezTo>
                <a:close/>
              </a:path>
            </a:pathLst>
          </a:custGeom>
          <a:solidFill>
            <a:schemeClr val="accent4"/>
          </a:solidFill>
          <a:ln>
            <a:noFill/>
          </a:ln>
        </p:spPr>
        <p:txBody>
          <a:bodyPr vert="horz" wrap="square" lIns="91440" tIns="45720" rIns="91440" bIns="45720" numCol="1" anchor="t" anchorCtr="0" compatLnSpc="1"/>
          <a:lstStyle/>
          <a:p>
            <a:endParaRPr lang="en-US" dirty="0">
              <a:solidFill>
                <a:srgbClr val="70AD46"/>
              </a:solidFill>
              <a:latin typeface="微软雅黑" panose="020B0503020204020204" pitchFamily="34" charset="-122"/>
            </a:endParaRPr>
          </a:p>
        </p:txBody>
      </p:sp>
      <p:sp>
        <p:nvSpPr>
          <p:cNvPr id="10" name="Freeform 8"/>
          <p:cNvSpPr/>
          <p:nvPr/>
        </p:nvSpPr>
        <p:spPr bwMode="auto">
          <a:xfrm>
            <a:off x="3895472" y="1794360"/>
            <a:ext cx="909497" cy="1422642"/>
          </a:xfrm>
          <a:custGeom>
            <a:avLst/>
            <a:gdLst>
              <a:gd name="T0" fmla="*/ 148 w 589"/>
              <a:gd name="T1" fmla="*/ 257 h 921"/>
              <a:gd name="T2" fmla="*/ 271 w 589"/>
              <a:gd name="T3" fmla="*/ 461 h 921"/>
              <a:gd name="T4" fmla="*/ 148 w 589"/>
              <a:gd name="T5" fmla="*/ 664 h 921"/>
              <a:gd name="T6" fmla="*/ 0 w 589"/>
              <a:gd name="T7" fmla="*/ 921 h 921"/>
              <a:gd name="T8" fmla="*/ 318 w 589"/>
              <a:gd name="T9" fmla="*/ 921 h 921"/>
              <a:gd name="T10" fmla="*/ 466 w 589"/>
              <a:gd name="T11" fmla="*/ 664 h 921"/>
              <a:gd name="T12" fmla="*/ 589 w 589"/>
              <a:gd name="T13" fmla="*/ 461 h 921"/>
              <a:gd name="T14" fmla="*/ 466 w 589"/>
              <a:gd name="T15" fmla="*/ 257 h 921"/>
              <a:gd name="T16" fmla="*/ 318 w 589"/>
              <a:gd name="T17" fmla="*/ 0 h 921"/>
              <a:gd name="T18" fmla="*/ 0 w 589"/>
              <a:gd name="T19" fmla="*/ 0 h 921"/>
              <a:gd name="T20" fmla="*/ 148 w 589"/>
              <a:gd name="T21" fmla="*/ 257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921">
                <a:moveTo>
                  <a:pt x="148" y="257"/>
                </a:moveTo>
                <a:cubicBezTo>
                  <a:pt x="163" y="389"/>
                  <a:pt x="271" y="461"/>
                  <a:pt x="271" y="461"/>
                </a:cubicBezTo>
                <a:cubicBezTo>
                  <a:pt x="271" y="461"/>
                  <a:pt x="163" y="533"/>
                  <a:pt x="148" y="664"/>
                </a:cubicBezTo>
                <a:cubicBezTo>
                  <a:pt x="133" y="795"/>
                  <a:pt x="59" y="921"/>
                  <a:pt x="0" y="921"/>
                </a:cubicBezTo>
                <a:cubicBezTo>
                  <a:pt x="318" y="921"/>
                  <a:pt x="318" y="921"/>
                  <a:pt x="318" y="921"/>
                </a:cubicBezTo>
                <a:cubicBezTo>
                  <a:pt x="376" y="921"/>
                  <a:pt x="450" y="795"/>
                  <a:pt x="466" y="664"/>
                </a:cubicBezTo>
                <a:cubicBezTo>
                  <a:pt x="481" y="533"/>
                  <a:pt x="589" y="461"/>
                  <a:pt x="589" y="461"/>
                </a:cubicBezTo>
                <a:cubicBezTo>
                  <a:pt x="589" y="461"/>
                  <a:pt x="481" y="388"/>
                  <a:pt x="466" y="257"/>
                </a:cubicBezTo>
                <a:cubicBezTo>
                  <a:pt x="450" y="126"/>
                  <a:pt x="376" y="0"/>
                  <a:pt x="318" y="0"/>
                </a:cubicBezTo>
                <a:cubicBezTo>
                  <a:pt x="0" y="0"/>
                  <a:pt x="0" y="0"/>
                  <a:pt x="0" y="0"/>
                </a:cubicBezTo>
                <a:cubicBezTo>
                  <a:pt x="59" y="0"/>
                  <a:pt x="133" y="126"/>
                  <a:pt x="148" y="257"/>
                </a:cubicBezTo>
                <a:close/>
              </a:path>
            </a:pathLst>
          </a:custGeom>
          <a:solidFill>
            <a:schemeClr val="accent2"/>
          </a:solidFill>
          <a:ln>
            <a:noFill/>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1" name="Freeform 103"/>
          <p:cNvSpPr>
            <a:spLocks noChangeAspect="1" noEditPoints="1"/>
          </p:cNvSpPr>
          <p:nvPr/>
        </p:nvSpPr>
        <p:spPr bwMode="auto">
          <a:xfrm>
            <a:off x="5427527" y="1055536"/>
            <a:ext cx="232330" cy="342216"/>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accent4"/>
          </a:solidFill>
          <a:ln w="9525">
            <a:noFill/>
            <a:round/>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2" name="Freeform 181"/>
          <p:cNvSpPr>
            <a:spLocks noChangeAspect="1"/>
          </p:cNvSpPr>
          <p:nvPr/>
        </p:nvSpPr>
        <p:spPr bwMode="auto">
          <a:xfrm>
            <a:off x="3662166" y="1794362"/>
            <a:ext cx="185850" cy="350376"/>
          </a:xfrm>
          <a:custGeom>
            <a:avLst/>
            <a:gdLst/>
            <a:ahLst/>
            <a:cxnLst>
              <a:cxn ang="0">
                <a:pos x="22" y="60"/>
              </a:cxn>
              <a:cxn ang="0">
                <a:pos x="22" y="67"/>
              </a:cxn>
              <a:cxn ang="0">
                <a:pos x="21" y="68"/>
              </a:cxn>
              <a:cxn ang="0">
                <a:pos x="16" y="68"/>
              </a:cxn>
              <a:cxn ang="0">
                <a:pos x="15" y="67"/>
              </a:cxn>
              <a:cxn ang="0">
                <a:pos x="15" y="60"/>
              </a:cxn>
              <a:cxn ang="0">
                <a:pos x="1" y="53"/>
              </a:cxn>
              <a:cxn ang="0">
                <a:pos x="1" y="52"/>
              </a:cxn>
              <a:cxn ang="0">
                <a:pos x="5" y="46"/>
              </a:cxn>
              <a:cxn ang="0">
                <a:pos x="6" y="46"/>
              </a:cxn>
              <a:cxn ang="0">
                <a:pos x="6" y="46"/>
              </a:cxn>
              <a:cxn ang="0">
                <a:pos x="19" y="51"/>
              </a:cxn>
              <a:cxn ang="0">
                <a:pos x="26" y="45"/>
              </a:cxn>
              <a:cxn ang="0">
                <a:pos x="17" y="38"/>
              </a:cxn>
              <a:cxn ang="0">
                <a:pos x="1" y="22"/>
              </a:cxn>
              <a:cxn ang="0">
                <a:pos x="15" y="8"/>
              </a:cxn>
              <a:cxn ang="0">
                <a:pos x="15" y="1"/>
              </a:cxn>
              <a:cxn ang="0">
                <a:pos x="16" y="0"/>
              </a:cxn>
              <a:cxn ang="0">
                <a:pos x="21" y="0"/>
              </a:cxn>
              <a:cxn ang="0">
                <a:pos x="22" y="1"/>
              </a:cxn>
              <a:cxn ang="0">
                <a:pos x="22" y="8"/>
              </a:cxn>
              <a:cxn ang="0">
                <a:pos x="34" y="13"/>
              </a:cxn>
              <a:cxn ang="0">
                <a:pos x="34" y="14"/>
              </a:cxn>
              <a:cxn ang="0">
                <a:pos x="31" y="20"/>
              </a:cxn>
              <a:cxn ang="0">
                <a:pos x="30" y="20"/>
              </a:cxn>
              <a:cxn ang="0">
                <a:pos x="29" y="20"/>
              </a:cxn>
              <a:cxn ang="0">
                <a:pos x="19" y="16"/>
              </a:cxn>
              <a:cxn ang="0">
                <a:pos x="11" y="22"/>
              </a:cxn>
              <a:cxn ang="0">
                <a:pos x="21" y="30"/>
              </a:cxn>
              <a:cxn ang="0">
                <a:pos x="36" y="45"/>
              </a:cxn>
              <a:cxn ang="0">
                <a:pos x="22" y="60"/>
              </a:cxn>
            </a:cxnLst>
            <a:rect l="0" t="0" r="r" b="b"/>
            <a:pathLst>
              <a:path w="36" h="68">
                <a:moveTo>
                  <a:pt x="22" y="60"/>
                </a:moveTo>
                <a:cubicBezTo>
                  <a:pt x="22" y="67"/>
                  <a:pt x="22" y="67"/>
                  <a:pt x="22" y="67"/>
                </a:cubicBezTo>
                <a:cubicBezTo>
                  <a:pt x="22" y="67"/>
                  <a:pt x="22" y="68"/>
                  <a:pt x="21" y="68"/>
                </a:cubicBezTo>
                <a:cubicBezTo>
                  <a:pt x="16" y="68"/>
                  <a:pt x="16" y="68"/>
                  <a:pt x="16" y="68"/>
                </a:cubicBezTo>
                <a:cubicBezTo>
                  <a:pt x="15" y="68"/>
                  <a:pt x="15" y="67"/>
                  <a:pt x="15" y="67"/>
                </a:cubicBezTo>
                <a:cubicBezTo>
                  <a:pt x="15" y="60"/>
                  <a:pt x="15" y="60"/>
                  <a:pt x="15" y="60"/>
                </a:cubicBezTo>
                <a:cubicBezTo>
                  <a:pt x="6" y="59"/>
                  <a:pt x="1" y="53"/>
                  <a:pt x="1" y="53"/>
                </a:cubicBezTo>
                <a:cubicBezTo>
                  <a:pt x="0" y="53"/>
                  <a:pt x="0" y="52"/>
                  <a:pt x="1" y="52"/>
                </a:cubicBezTo>
                <a:cubicBezTo>
                  <a:pt x="5" y="46"/>
                  <a:pt x="5" y="46"/>
                  <a:pt x="5" y="46"/>
                </a:cubicBezTo>
                <a:cubicBezTo>
                  <a:pt x="5" y="46"/>
                  <a:pt x="5" y="46"/>
                  <a:pt x="6" y="46"/>
                </a:cubicBezTo>
                <a:cubicBezTo>
                  <a:pt x="6" y="46"/>
                  <a:pt x="6" y="46"/>
                  <a:pt x="6" y="46"/>
                </a:cubicBezTo>
                <a:cubicBezTo>
                  <a:pt x="7" y="46"/>
                  <a:pt x="12" y="51"/>
                  <a:pt x="19" y="51"/>
                </a:cubicBezTo>
                <a:cubicBezTo>
                  <a:pt x="22" y="51"/>
                  <a:pt x="26" y="49"/>
                  <a:pt x="26" y="45"/>
                </a:cubicBezTo>
                <a:cubicBezTo>
                  <a:pt x="26" y="41"/>
                  <a:pt x="22" y="40"/>
                  <a:pt x="17" y="38"/>
                </a:cubicBezTo>
                <a:cubicBezTo>
                  <a:pt x="10" y="35"/>
                  <a:pt x="1" y="32"/>
                  <a:pt x="1" y="22"/>
                </a:cubicBezTo>
                <a:cubicBezTo>
                  <a:pt x="1" y="15"/>
                  <a:pt x="7" y="9"/>
                  <a:pt x="15" y="8"/>
                </a:cubicBezTo>
                <a:cubicBezTo>
                  <a:pt x="15" y="1"/>
                  <a:pt x="15" y="1"/>
                  <a:pt x="15" y="1"/>
                </a:cubicBezTo>
                <a:cubicBezTo>
                  <a:pt x="15" y="0"/>
                  <a:pt x="15" y="0"/>
                  <a:pt x="16" y="0"/>
                </a:cubicBezTo>
                <a:cubicBezTo>
                  <a:pt x="21" y="0"/>
                  <a:pt x="21" y="0"/>
                  <a:pt x="21" y="0"/>
                </a:cubicBezTo>
                <a:cubicBezTo>
                  <a:pt x="22" y="0"/>
                  <a:pt x="22" y="0"/>
                  <a:pt x="22" y="1"/>
                </a:cubicBezTo>
                <a:cubicBezTo>
                  <a:pt x="22" y="8"/>
                  <a:pt x="22" y="8"/>
                  <a:pt x="22" y="8"/>
                </a:cubicBezTo>
                <a:cubicBezTo>
                  <a:pt x="30" y="8"/>
                  <a:pt x="34" y="13"/>
                  <a:pt x="34" y="13"/>
                </a:cubicBezTo>
                <a:cubicBezTo>
                  <a:pt x="35" y="13"/>
                  <a:pt x="35" y="14"/>
                  <a:pt x="34" y="14"/>
                </a:cubicBezTo>
                <a:cubicBezTo>
                  <a:pt x="31" y="20"/>
                  <a:pt x="31" y="20"/>
                  <a:pt x="31" y="20"/>
                </a:cubicBezTo>
                <a:cubicBezTo>
                  <a:pt x="31" y="20"/>
                  <a:pt x="31" y="20"/>
                  <a:pt x="30" y="20"/>
                </a:cubicBezTo>
                <a:cubicBezTo>
                  <a:pt x="30" y="20"/>
                  <a:pt x="30" y="20"/>
                  <a:pt x="29" y="20"/>
                </a:cubicBezTo>
                <a:cubicBezTo>
                  <a:pt x="29" y="20"/>
                  <a:pt x="25" y="16"/>
                  <a:pt x="19" y="16"/>
                </a:cubicBezTo>
                <a:cubicBezTo>
                  <a:pt x="14" y="16"/>
                  <a:pt x="11" y="18"/>
                  <a:pt x="11" y="22"/>
                </a:cubicBezTo>
                <a:cubicBezTo>
                  <a:pt x="11" y="26"/>
                  <a:pt x="16" y="28"/>
                  <a:pt x="21" y="30"/>
                </a:cubicBezTo>
                <a:cubicBezTo>
                  <a:pt x="28" y="32"/>
                  <a:pt x="36" y="36"/>
                  <a:pt x="36" y="45"/>
                </a:cubicBezTo>
                <a:cubicBezTo>
                  <a:pt x="36" y="52"/>
                  <a:pt x="30" y="59"/>
                  <a:pt x="22" y="60"/>
                </a:cubicBezTo>
                <a:close/>
              </a:path>
            </a:pathLst>
          </a:custGeom>
          <a:solidFill>
            <a:schemeClr val="accent2"/>
          </a:solidFill>
          <a:ln w="9525">
            <a:noFill/>
            <a:round/>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3" name="Freeform 217"/>
          <p:cNvSpPr>
            <a:spLocks noChangeAspect="1" noEditPoints="1"/>
          </p:cNvSpPr>
          <p:nvPr/>
        </p:nvSpPr>
        <p:spPr bwMode="auto">
          <a:xfrm>
            <a:off x="5442447" y="2543884"/>
            <a:ext cx="291646" cy="218801"/>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chemeClr val="accent3"/>
          </a:solidFill>
          <a:ln w="9525">
            <a:noFill/>
            <a:round/>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7" name="Freeform 157"/>
          <p:cNvSpPr>
            <a:spLocks noChangeAspect="1" noEditPoints="1"/>
          </p:cNvSpPr>
          <p:nvPr/>
        </p:nvSpPr>
        <p:spPr bwMode="auto">
          <a:xfrm>
            <a:off x="3750027" y="3328782"/>
            <a:ext cx="145447" cy="161122"/>
          </a:xfrm>
          <a:custGeom>
            <a:avLst/>
            <a:gdLst/>
            <a:ahLst/>
            <a:cxnLst>
              <a:cxn ang="0">
                <a:pos x="46" y="62"/>
              </a:cxn>
              <a:cxn ang="0">
                <a:pos x="10" y="62"/>
              </a:cxn>
              <a:cxn ang="0">
                <a:pos x="0" y="52"/>
              </a:cxn>
              <a:cxn ang="0">
                <a:pos x="14" y="29"/>
              </a:cxn>
              <a:cxn ang="0">
                <a:pos x="28" y="34"/>
              </a:cxn>
              <a:cxn ang="0">
                <a:pos x="42" y="29"/>
              </a:cxn>
              <a:cxn ang="0">
                <a:pos x="56" y="52"/>
              </a:cxn>
              <a:cxn ang="0">
                <a:pos x="46" y="62"/>
              </a:cxn>
              <a:cxn ang="0">
                <a:pos x="28" y="31"/>
              </a:cxn>
              <a:cxn ang="0">
                <a:pos x="13" y="16"/>
              </a:cxn>
              <a:cxn ang="0">
                <a:pos x="28" y="0"/>
              </a:cxn>
              <a:cxn ang="0">
                <a:pos x="43" y="16"/>
              </a:cxn>
              <a:cxn ang="0">
                <a:pos x="28" y="31"/>
              </a:cxn>
            </a:cxnLst>
            <a:rect l="0" t="0" r="r" b="b"/>
            <a:pathLst>
              <a:path w="56" h="62">
                <a:moveTo>
                  <a:pt x="46" y="62"/>
                </a:moveTo>
                <a:cubicBezTo>
                  <a:pt x="10" y="62"/>
                  <a:pt x="10" y="62"/>
                  <a:pt x="10" y="62"/>
                </a:cubicBezTo>
                <a:cubicBezTo>
                  <a:pt x="4" y="62"/>
                  <a:pt x="0" y="58"/>
                  <a:pt x="0" y="52"/>
                </a:cubicBezTo>
                <a:cubicBezTo>
                  <a:pt x="0" y="43"/>
                  <a:pt x="2" y="29"/>
                  <a:pt x="14" y="29"/>
                </a:cubicBezTo>
                <a:cubicBezTo>
                  <a:pt x="15" y="29"/>
                  <a:pt x="20" y="34"/>
                  <a:pt x="28" y="34"/>
                </a:cubicBezTo>
                <a:cubicBezTo>
                  <a:pt x="36" y="34"/>
                  <a:pt x="41" y="29"/>
                  <a:pt x="42" y="29"/>
                </a:cubicBezTo>
                <a:cubicBezTo>
                  <a:pt x="54" y="29"/>
                  <a:pt x="56" y="43"/>
                  <a:pt x="56" y="52"/>
                </a:cubicBezTo>
                <a:cubicBezTo>
                  <a:pt x="56" y="58"/>
                  <a:pt x="52" y="62"/>
                  <a:pt x="46" y="62"/>
                </a:cubicBezTo>
                <a:close/>
                <a:moveTo>
                  <a:pt x="28" y="31"/>
                </a:moveTo>
                <a:cubicBezTo>
                  <a:pt x="20" y="31"/>
                  <a:pt x="13" y="24"/>
                  <a:pt x="13" y="16"/>
                </a:cubicBezTo>
                <a:cubicBezTo>
                  <a:pt x="13" y="7"/>
                  <a:pt x="20" y="0"/>
                  <a:pt x="28" y="0"/>
                </a:cubicBezTo>
                <a:cubicBezTo>
                  <a:pt x="37" y="0"/>
                  <a:pt x="43" y="7"/>
                  <a:pt x="43" y="16"/>
                </a:cubicBezTo>
                <a:cubicBezTo>
                  <a:pt x="43" y="24"/>
                  <a:pt x="37" y="31"/>
                  <a:pt x="28" y="31"/>
                </a:cubicBezTo>
                <a:close/>
              </a:path>
            </a:pathLst>
          </a:custGeom>
          <a:solidFill>
            <a:schemeClr val="accent1"/>
          </a:solidFill>
          <a:ln w="9525">
            <a:noFill/>
            <a:round/>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6" name="Freeform 157"/>
          <p:cNvSpPr>
            <a:spLocks noChangeAspect="1" noEditPoints="1"/>
          </p:cNvSpPr>
          <p:nvPr/>
        </p:nvSpPr>
        <p:spPr bwMode="auto">
          <a:xfrm>
            <a:off x="3570396" y="3261596"/>
            <a:ext cx="213892" cy="236944"/>
          </a:xfrm>
          <a:custGeom>
            <a:avLst/>
            <a:gdLst/>
            <a:ahLst/>
            <a:cxnLst>
              <a:cxn ang="0">
                <a:pos x="46" y="62"/>
              </a:cxn>
              <a:cxn ang="0">
                <a:pos x="10" y="62"/>
              </a:cxn>
              <a:cxn ang="0">
                <a:pos x="0" y="52"/>
              </a:cxn>
              <a:cxn ang="0">
                <a:pos x="14" y="29"/>
              </a:cxn>
              <a:cxn ang="0">
                <a:pos x="28" y="34"/>
              </a:cxn>
              <a:cxn ang="0">
                <a:pos x="42" y="29"/>
              </a:cxn>
              <a:cxn ang="0">
                <a:pos x="56" y="52"/>
              </a:cxn>
              <a:cxn ang="0">
                <a:pos x="46" y="62"/>
              </a:cxn>
              <a:cxn ang="0">
                <a:pos x="28" y="31"/>
              </a:cxn>
              <a:cxn ang="0">
                <a:pos x="13" y="16"/>
              </a:cxn>
              <a:cxn ang="0">
                <a:pos x="28" y="0"/>
              </a:cxn>
              <a:cxn ang="0">
                <a:pos x="43" y="16"/>
              </a:cxn>
              <a:cxn ang="0">
                <a:pos x="28" y="31"/>
              </a:cxn>
            </a:cxnLst>
            <a:rect l="0" t="0" r="r" b="b"/>
            <a:pathLst>
              <a:path w="56" h="62">
                <a:moveTo>
                  <a:pt x="46" y="62"/>
                </a:moveTo>
                <a:cubicBezTo>
                  <a:pt x="10" y="62"/>
                  <a:pt x="10" y="62"/>
                  <a:pt x="10" y="62"/>
                </a:cubicBezTo>
                <a:cubicBezTo>
                  <a:pt x="4" y="62"/>
                  <a:pt x="0" y="58"/>
                  <a:pt x="0" y="52"/>
                </a:cubicBezTo>
                <a:cubicBezTo>
                  <a:pt x="0" y="43"/>
                  <a:pt x="2" y="29"/>
                  <a:pt x="14" y="29"/>
                </a:cubicBezTo>
                <a:cubicBezTo>
                  <a:pt x="15" y="29"/>
                  <a:pt x="20" y="34"/>
                  <a:pt x="28" y="34"/>
                </a:cubicBezTo>
                <a:cubicBezTo>
                  <a:pt x="36" y="34"/>
                  <a:pt x="41" y="29"/>
                  <a:pt x="42" y="29"/>
                </a:cubicBezTo>
                <a:cubicBezTo>
                  <a:pt x="54" y="29"/>
                  <a:pt x="56" y="43"/>
                  <a:pt x="56" y="52"/>
                </a:cubicBezTo>
                <a:cubicBezTo>
                  <a:pt x="56" y="58"/>
                  <a:pt x="52" y="62"/>
                  <a:pt x="46" y="62"/>
                </a:cubicBezTo>
                <a:close/>
                <a:moveTo>
                  <a:pt x="28" y="31"/>
                </a:moveTo>
                <a:cubicBezTo>
                  <a:pt x="20" y="31"/>
                  <a:pt x="13" y="24"/>
                  <a:pt x="13" y="16"/>
                </a:cubicBezTo>
                <a:cubicBezTo>
                  <a:pt x="13" y="7"/>
                  <a:pt x="20" y="0"/>
                  <a:pt x="28" y="0"/>
                </a:cubicBezTo>
                <a:cubicBezTo>
                  <a:pt x="37" y="0"/>
                  <a:pt x="43" y="7"/>
                  <a:pt x="43" y="16"/>
                </a:cubicBezTo>
                <a:cubicBezTo>
                  <a:pt x="43" y="24"/>
                  <a:pt x="37" y="31"/>
                  <a:pt x="28" y="31"/>
                </a:cubicBezTo>
                <a:close/>
              </a:path>
            </a:pathLst>
          </a:custGeom>
          <a:solidFill>
            <a:schemeClr val="accent1"/>
          </a:solidFill>
          <a:ln w="9525">
            <a:noFill/>
            <a:round/>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9" name="TextBox 18"/>
          <p:cNvSpPr txBox="1"/>
          <p:nvPr/>
        </p:nvSpPr>
        <p:spPr>
          <a:xfrm>
            <a:off x="4073749" y="4263934"/>
            <a:ext cx="470321" cy="392536"/>
          </a:xfrm>
          <a:prstGeom prst="rect">
            <a:avLst/>
          </a:prstGeom>
          <a:noFill/>
        </p:spPr>
        <p:txBody>
          <a:bodyPr wrap="none" lIns="68580" tIns="34290" rIns="68580" bIns="34290" rtlCol="0">
            <a:spAutoFit/>
          </a:bodyPr>
          <a:lstStyle/>
          <a:p>
            <a:r>
              <a:rPr lang="en-US" sz="2100" b="1" dirty="0">
                <a:solidFill>
                  <a:schemeClr val="bg1"/>
                </a:solidFill>
                <a:latin typeface="微软雅黑" panose="020B0503020204020204" pitchFamily="34" charset="-122"/>
                <a:ea typeface="微软雅黑" panose="020B0503020204020204" pitchFamily="34" charset="-122"/>
              </a:rPr>
              <a:t>01</a:t>
            </a:r>
          </a:p>
        </p:txBody>
      </p:sp>
      <p:sp>
        <p:nvSpPr>
          <p:cNvPr id="23" name="TextBox 22"/>
          <p:cNvSpPr txBox="1"/>
          <p:nvPr/>
        </p:nvSpPr>
        <p:spPr>
          <a:xfrm>
            <a:off x="4735434" y="3498541"/>
            <a:ext cx="470321" cy="392536"/>
          </a:xfrm>
          <a:prstGeom prst="rect">
            <a:avLst/>
          </a:prstGeom>
          <a:noFill/>
        </p:spPr>
        <p:txBody>
          <a:bodyPr wrap="none" lIns="68580" tIns="34290" rIns="68580" bIns="34290" rtlCol="0">
            <a:spAutoFit/>
          </a:bodyPr>
          <a:lstStyle/>
          <a:p>
            <a:r>
              <a:rPr lang="en-US" sz="2100" b="1" dirty="0">
                <a:solidFill>
                  <a:schemeClr val="bg1"/>
                </a:solidFill>
                <a:latin typeface="微软雅黑" panose="020B0503020204020204" pitchFamily="34" charset="-122"/>
                <a:ea typeface="微软雅黑" panose="020B0503020204020204" pitchFamily="34" charset="-122"/>
              </a:rPr>
              <a:t>02</a:t>
            </a:r>
          </a:p>
        </p:txBody>
      </p:sp>
      <p:sp>
        <p:nvSpPr>
          <p:cNvPr id="26" name="TextBox 25"/>
          <p:cNvSpPr txBox="1"/>
          <p:nvPr/>
        </p:nvSpPr>
        <p:spPr>
          <a:xfrm>
            <a:off x="4073749" y="2789264"/>
            <a:ext cx="470321" cy="392536"/>
          </a:xfrm>
          <a:prstGeom prst="rect">
            <a:avLst/>
          </a:prstGeom>
          <a:noFill/>
        </p:spPr>
        <p:txBody>
          <a:bodyPr wrap="none" lIns="68580" tIns="34290" rIns="68580" bIns="34290" rtlCol="0">
            <a:spAutoFit/>
          </a:bodyPr>
          <a:lstStyle/>
          <a:p>
            <a:r>
              <a:rPr lang="en-US" sz="2100" b="1" dirty="0">
                <a:solidFill>
                  <a:schemeClr val="bg1"/>
                </a:solidFill>
                <a:latin typeface="微软雅黑" panose="020B0503020204020204" pitchFamily="34" charset="-122"/>
                <a:ea typeface="微软雅黑" panose="020B0503020204020204" pitchFamily="34" charset="-122"/>
              </a:rPr>
              <a:t>03</a:t>
            </a:r>
            <a:endParaRPr lang="en-US" sz="1500" b="1" dirty="0">
              <a:solidFill>
                <a:schemeClr val="bg1"/>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4735434" y="2043726"/>
            <a:ext cx="470321" cy="392536"/>
          </a:xfrm>
          <a:prstGeom prst="rect">
            <a:avLst/>
          </a:prstGeom>
          <a:noFill/>
        </p:spPr>
        <p:txBody>
          <a:bodyPr wrap="none" lIns="68580" tIns="34290" rIns="68580" bIns="34290" rtlCol="0">
            <a:spAutoFit/>
          </a:bodyPr>
          <a:lstStyle/>
          <a:p>
            <a:r>
              <a:rPr lang="en-US" sz="2100" b="1" dirty="0">
                <a:solidFill>
                  <a:schemeClr val="bg1"/>
                </a:solidFill>
                <a:latin typeface="微软雅黑" panose="020B0503020204020204" pitchFamily="34" charset="-122"/>
                <a:ea typeface="微软雅黑" panose="020B0503020204020204" pitchFamily="34" charset="-122"/>
              </a:rPr>
              <a:t>04</a:t>
            </a:r>
          </a:p>
        </p:txBody>
      </p:sp>
      <p:sp>
        <p:nvSpPr>
          <p:cNvPr id="43" name="Text Placeholder 1"/>
          <p:cNvSpPr txBox="1"/>
          <p:nvPr/>
        </p:nvSpPr>
        <p:spPr>
          <a:xfrm>
            <a:off x="5730596" y="1458027"/>
            <a:ext cx="1586362" cy="402860"/>
          </a:xfrm>
          <a:prstGeom prst="rect">
            <a:avLst/>
          </a:prstGeom>
        </p:spPr>
        <p:txBody>
          <a:bodyPr vert="horz" lIns="0" tIns="34290" rIns="68580" bIns="3429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9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单击此处编辑内容，建议您在展示时采用微软雅黑字体</a:t>
            </a:r>
            <a:endParaRPr lang="en-US" sz="9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4" name="Text Placeholder 2"/>
          <p:cNvSpPr txBox="1"/>
          <p:nvPr/>
        </p:nvSpPr>
        <p:spPr>
          <a:xfrm>
            <a:off x="5734093" y="1309530"/>
            <a:ext cx="1362098" cy="210688"/>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单击添加标题</a:t>
            </a:r>
            <a:endParaRPr lang="en-US" altLang="zh-CN" sz="1400" dirty="0">
              <a:solidFill>
                <a:schemeClr val="tx1">
                  <a:lumMod val="65000"/>
                  <a:lumOff val="35000"/>
                </a:schemeClr>
              </a:solidFill>
              <a:latin typeface="Bebas Neue" panose="020B0606020202050201" pitchFamily="34" charset="0"/>
              <a:ea typeface="微软雅黑" panose="020B0503020204020204" pitchFamily="34" charset="-122"/>
            </a:endParaRPr>
          </a:p>
        </p:txBody>
      </p:sp>
      <p:sp>
        <p:nvSpPr>
          <p:cNvPr id="45" name="Rectangle 71"/>
          <p:cNvSpPr/>
          <p:nvPr/>
        </p:nvSpPr>
        <p:spPr>
          <a:xfrm>
            <a:off x="1828228" y="2783550"/>
            <a:ext cx="1662893" cy="346356"/>
          </a:xfrm>
          <a:prstGeom prst="rect">
            <a:avLst/>
          </a:prstGeom>
        </p:spPr>
        <p:txBody>
          <a:bodyPr wrap="square" lIns="68580" tIns="34290" rIns="68580" bIns="34290">
            <a:spAutoFit/>
          </a:bodyPr>
          <a:lstStyle/>
          <a:p>
            <a:pPr algn="r"/>
            <a:r>
              <a:rPr lang="zh-CN" altLang="en-US" sz="900" dirty="0">
                <a:solidFill>
                  <a:schemeClr val="bg1">
                    <a:lumMod val="65000"/>
                  </a:schemeClr>
                </a:solidFill>
                <a:latin typeface="微软雅黑" panose="020B0503020204020204" pitchFamily="34" charset="-122"/>
                <a:ea typeface="微软雅黑" panose="020B0503020204020204" pitchFamily="34" charset="-122"/>
              </a:rPr>
              <a:t>单击此处编辑内容，建议您在展示时采用微软雅黑字体</a:t>
            </a:r>
            <a:endParaRPr lang="en-GB" sz="9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6" name="TextBox 72"/>
          <p:cNvSpPr txBox="1"/>
          <p:nvPr/>
        </p:nvSpPr>
        <p:spPr>
          <a:xfrm>
            <a:off x="2124705" y="2572544"/>
            <a:ext cx="1369982" cy="253994"/>
          </a:xfrm>
          <a:prstGeom prst="rect">
            <a:avLst/>
          </a:prstGeom>
          <a:noFill/>
        </p:spPr>
        <p:txBody>
          <a:bodyPr wrap="square" lIns="68580" tIns="34290" rIns="68580" bIns="34290" rtlCol="0">
            <a:spAutoFit/>
          </a:bodyPr>
          <a:lstStyle/>
          <a:p>
            <a:pPr algn="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单击添加标题</a:t>
            </a:r>
            <a:endParaRPr lang="en-GB"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7" name="Text Placeholder 1"/>
          <p:cNvSpPr txBox="1"/>
          <p:nvPr/>
        </p:nvSpPr>
        <p:spPr>
          <a:xfrm>
            <a:off x="5730596" y="3405635"/>
            <a:ext cx="1586362" cy="402860"/>
          </a:xfrm>
          <a:prstGeom prst="rect">
            <a:avLst/>
          </a:prstGeom>
        </p:spPr>
        <p:txBody>
          <a:bodyPr vert="horz" lIns="0" tIns="34290" rIns="68580" bIns="3429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9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单击此处编辑内容，建议您在展示时采用微软雅黑字体</a:t>
            </a:r>
            <a:endParaRPr lang="en-US" sz="9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Text Placeholder 2"/>
          <p:cNvSpPr txBox="1"/>
          <p:nvPr/>
        </p:nvSpPr>
        <p:spPr>
          <a:xfrm>
            <a:off x="5734093" y="3257138"/>
            <a:ext cx="1362098" cy="210688"/>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单击添加标题</a:t>
            </a:r>
            <a:endParaRPr lang="en-US" altLang="zh-CN" sz="1400" dirty="0">
              <a:solidFill>
                <a:schemeClr val="tx1">
                  <a:lumMod val="65000"/>
                  <a:lumOff val="35000"/>
                </a:schemeClr>
              </a:solidFill>
              <a:latin typeface="Bebas Neue" panose="020B0606020202050201" pitchFamily="34" charset="0"/>
              <a:ea typeface="微软雅黑" panose="020B0503020204020204" pitchFamily="34" charset="-122"/>
            </a:endParaRPr>
          </a:p>
        </p:txBody>
      </p:sp>
      <p:sp>
        <p:nvSpPr>
          <p:cNvPr id="49" name="Rectangle 71"/>
          <p:cNvSpPr/>
          <p:nvPr/>
        </p:nvSpPr>
        <p:spPr>
          <a:xfrm>
            <a:off x="1828228" y="4300993"/>
            <a:ext cx="1662893" cy="346356"/>
          </a:xfrm>
          <a:prstGeom prst="rect">
            <a:avLst/>
          </a:prstGeom>
        </p:spPr>
        <p:txBody>
          <a:bodyPr wrap="square" lIns="68580" tIns="34290" rIns="68580" bIns="34290">
            <a:spAutoFit/>
          </a:bodyPr>
          <a:lstStyle/>
          <a:p>
            <a:pPr algn="r"/>
            <a:r>
              <a:rPr lang="zh-CN" altLang="en-US" sz="900" dirty="0">
                <a:solidFill>
                  <a:schemeClr val="bg1">
                    <a:lumMod val="65000"/>
                  </a:schemeClr>
                </a:solidFill>
                <a:latin typeface="微软雅黑" panose="020B0503020204020204" pitchFamily="34" charset="-122"/>
                <a:ea typeface="微软雅黑" panose="020B0503020204020204" pitchFamily="34" charset="-122"/>
              </a:rPr>
              <a:t>单击此处编辑内容，建议您在展示时采用微软雅黑字体</a:t>
            </a:r>
            <a:endParaRPr lang="en-GB" sz="9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0" name="TextBox 72"/>
          <p:cNvSpPr txBox="1"/>
          <p:nvPr/>
        </p:nvSpPr>
        <p:spPr>
          <a:xfrm>
            <a:off x="2200414" y="4089987"/>
            <a:ext cx="1369982" cy="253994"/>
          </a:xfrm>
          <a:prstGeom prst="rect">
            <a:avLst/>
          </a:prstGeom>
          <a:noFill/>
        </p:spPr>
        <p:txBody>
          <a:bodyPr wrap="square" lIns="68580" tIns="34290" rIns="68580" bIns="34290" rtlCol="0">
            <a:spAutoFit/>
          </a:bodyPr>
          <a:lstStyle/>
          <a:p>
            <a:pPr algn="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单击添加标题</a:t>
            </a:r>
            <a:endParaRPr lang="en-GB"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285133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0"/>
          <p:cNvGrpSpPr/>
          <p:nvPr/>
        </p:nvGrpSpPr>
        <p:grpSpPr>
          <a:xfrm>
            <a:off x="1248876" y="1065650"/>
            <a:ext cx="2827193" cy="3548678"/>
            <a:chOff x="1665167" y="1115627"/>
            <a:chExt cx="3769590" cy="4730110"/>
          </a:xfrm>
        </p:grpSpPr>
        <p:sp>
          <p:nvSpPr>
            <p:cNvPr id="42" name="圆角矩形 41"/>
            <p:cNvSpPr/>
            <p:nvPr/>
          </p:nvSpPr>
          <p:spPr>
            <a:xfrm>
              <a:off x="1665167" y="1190610"/>
              <a:ext cx="3769590" cy="4655127"/>
            </a:xfrm>
            <a:prstGeom prst="roundRect">
              <a:avLst>
                <a:gd name="adj" fmla="val 4670"/>
              </a:avLst>
            </a:prstGeom>
            <a:solidFill>
              <a:schemeClr val="accent2"/>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圆角矩形 42"/>
            <p:cNvSpPr/>
            <p:nvPr/>
          </p:nvSpPr>
          <p:spPr>
            <a:xfrm>
              <a:off x="1884385" y="1360824"/>
              <a:ext cx="3331153" cy="4156364"/>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 name="组合 43"/>
            <p:cNvGrpSpPr/>
            <p:nvPr/>
          </p:nvGrpSpPr>
          <p:grpSpPr>
            <a:xfrm>
              <a:off x="1965492" y="1443022"/>
              <a:ext cx="3168938" cy="213302"/>
              <a:chOff x="2149634" y="1165384"/>
              <a:chExt cx="3485832" cy="234632"/>
            </a:xfrm>
          </p:grpSpPr>
          <p:grpSp>
            <p:nvGrpSpPr>
              <p:cNvPr id="4" name="组合 78"/>
              <p:cNvGrpSpPr/>
              <p:nvPr/>
            </p:nvGrpSpPr>
            <p:grpSpPr>
              <a:xfrm>
                <a:off x="2149634" y="1165384"/>
                <a:ext cx="234632" cy="234632"/>
                <a:chOff x="2483009" y="1114425"/>
                <a:chExt cx="209550" cy="209550"/>
              </a:xfrm>
            </p:grpSpPr>
            <p:sp>
              <p:nvSpPr>
                <p:cNvPr id="107" name="椭圆 10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8" name="椭圆 10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79"/>
              <p:cNvGrpSpPr/>
              <p:nvPr/>
            </p:nvGrpSpPr>
            <p:grpSpPr>
              <a:xfrm>
                <a:off x="2510879" y="1165384"/>
                <a:ext cx="234632" cy="234632"/>
                <a:chOff x="2483009" y="1114425"/>
                <a:chExt cx="209550" cy="209550"/>
              </a:xfrm>
            </p:grpSpPr>
            <p:sp>
              <p:nvSpPr>
                <p:cNvPr id="105" name="椭圆 10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6" name="椭圆 10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80"/>
              <p:cNvGrpSpPr/>
              <p:nvPr/>
            </p:nvGrpSpPr>
            <p:grpSpPr>
              <a:xfrm>
                <a:off x="2872123" y="1165384"/>
                <a:ext cx="234632" cy="234632"/>
                <a:chOff x="2483009" y="1114425"/>
                <a:chExt cx="209550" cy="209550"/>
              </a:xfrm>
            </p:grpSpPr>
            <p:sp>
              <p:nvSpPr>
                <p:cNvPr id="103" name="椭圆 10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 name="椭圆 10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81"/>
              <p:cNvGrpSpPr/>
              <p:nvPr/>
            </p:nvGrpSpPr>
            <p:grpSpPr>
              <a:xfrm>
                <a:off x="3233367" y="1165384"/>
                <a:ext cx="234632" cy="234632"/>
                <a:chOff x="2483009" y="1114425"/>
                <a:chExt cx="209550" cy="209550"/>
              </a:xfrm>
            </p:grpSpPr>
            <p:sp>
              <p:nvSpPr>
                <p:cNvPr id="101" name="椭圆 10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 name="椭圆 10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82"/>
              <p:cNvGrpSpPr/>
              <p:nvPr/>
            </p:nvGrpSpPr>
            <p:grpSpPr>
              <a:xfrm>
                <a:off x="3594612" y="1165384"/>
                <a:ext cx="234632" cy="234632"/>
                <a:chOff x="2483009" y="1114425"/>
                <a:chExt cx="209550" cy="209550"/>
              </a:xfrm>
            </p:grpSpPr>
            <p:sp>
              <p:nvSpPr>
                <p:cNvPr id="99" name="椭圆 9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0" name="椭圆 9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83"/>
              <p:cNvGrpSpPr/>
              <p:nvPr/>
            </p:nvGrpSpPr>
            <p:grpSpPr>
              <a:xfrm>
                <a:off x="3955856" y="1165384"/>
                <a:ext cx="234632" cy="234632"/>
                <a:chOff x="2483009" y="1114425"/>
                <a:chExt cx="209550" cy="209550"/>
              </a:xfrm>
            </p:grpSpPr>
            <p:sp>
              <p:nvSpPr>
                <p:cNvPr id="97" name="椭圆 9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8" name="椭圆 9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 name="组合 84"/>
              <p:cNvGrpSpPr/>
              <p:nvPr/>
            </p:nvGrpSpPr>
            <p:grpSpPr>
              <a:xfrm>
                <a:off x="4317101" y="1165384"/>
                <a:ext cx="234632" cy="234632"/>
                <a:chOff x="2483009" y="1114425"/>
                <a:chExt cx="209550" cy="209550"/>
              </a:xfrm>
            </p:grpSpPr>
            <p:sp>
              <p:nvSpPr>
                <p:cNvPr id="95" name="椭圆 9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6" name="椭圆 9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85"/>
              <p:cNvGrpSpPr/>
              <p:nvPr/>
            </p:nvGrpSpPr>
            <p:grpSpPr>
              <a:xfrm>
                <a:off x="4678345" y="1165384"/>
                <a:ext cx="234632" cy="234632"/>
                <a:chOff x="2483009" y="1114425"/>
                <a:chExt cx="209550" cy="209550"/>
              </a:xfrm>
            </p:grpSpPr>
            <p:sp>
              <p:nvSpPr>
                <p:cNvPr id="93" name="椭圆 9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4" name="椭圆 9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86"/>
              <p:cNvGrpSpPr/>
              <p:nvPr/>
            </p:nvGrpSpPr>
            <p:grpSpPr>
              <a:xfrm>
                <a:off x="5039590" y="1165384"/>
                <a:ext cx="234632" cy="234632"/>
                <a:chOff x="2483009" y="1114425"/>
                <a:chExt cx="209550" cy="209550"/>
              </a:xfrm>
            </p:grpSpPr>
            <p:sp>
              <p:nvSpPr>
                <p:cNvPr id="91" name="椭圆 9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2" name="椭圆 9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组合 87"/>
              <p:cNvGrpSpPr/>
              <p:nvPr/>
            </p:nvGrpSpPr>
            <p:grpSpPr>
              <a:xfrm>
                <a:off x="5400834" y="1165384"/>
                <a:ext cx="234632" cy="234632"/>
                <a:chOff x="2483009" y="1114425"/>
                <a:chExt cx="209550" cy="209550"/>
              </a:xfrm>
            </p:grpSpPr>
            <p:sp>
              <p:nvSpPr>
                <p:cNvPr id="89" name="椭圆 8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0" name="椭圆 8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4" name="组合 44"/>
            <p:cNvGrpSpPr/>
            <p:nvPr/>
          </p:nvGrpSpPr>
          <p:grpSpPr>
            <a:xfrm>
              <a:off x="2020452" y="1115627"/>
              <a:ext cx="86065" cy="440911"/>
              <a:chOff x="2244442" y="772895"/>
              <a:chExt cx="94671" cy="485002"/>
            </a:xfrm>
          </p:grpSpPr>
          <p:sp>
            <p:nvSpPr>
              <p:cNvPr id="77" name="圆角矩形 7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8" name="圆角矩形 7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组合 45"/>
            <p:cNvGrpSpPr/>
            <p:nvPr/>
          </p:nvGrpSpPr>
          <p:grpSpPr>
            <a:xfrm>
              <a:off x="2350139" y="1115627"/>
              <a:ext cx="86065" cy="440911"/>
              <a:chOff x="2244442" y="772895"/>
              <a:chExt cx="94671" cy="485002"/>
            </a:xfrm>
          </p:grpSpPr>
          <p:sp>
            <p:nvSpPr>
              <p:cNvPr id="75" name="圆角矩形 7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圆角矩形 7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组合 46"/>
            <p:cNvGrpSpPr/>
            <p:nvPr/>
          </p:nvGrpSpPr>
          <p:grpSpPr>
            <a:xfrm>
              <a:off x="2679826" y="1115627"/>
              <a:ext cx="86065" cy="440911"/>
              <a:chOff x="2244442" y="772895"/>
              <a:chExt cx="94671" cy="485002"/>
            </a:xfrm>
          </p:grpSpPr>
          <p:sp>
            <p:nvSpPr>
              <p:cNvPr id="73" name="圆角矩形 7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圆角矩形 7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组合 47"/>
            <p:cNvGrpSpPr/>
            <p:nvPr/>
          </p:nvGrpSpPr>
          <p:grpSpPr>
            <a:xfrm>
              <a:off x="3009512" y="1115627"/>
              <a:ext cx="86065" cy="440911"/>
              <a:chOff x="2244442" y="772895"/>
              <a:chExt cx="94671" cy="485002"/>
            </a:xfrm>
          </p:grpSpPr>
          <p:sp>
            <p:nvSpPr>
              <p:cNvPr id="71" name="圆角矩形 7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圆角矩形 7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组合 48"/>
            <p:cNvGrpSpPr/>
            <p:nvPr/>
          </p:nvGrpSpPr>
          <p:grpSpPr>
            <a:xfrm>
              <a:off x="3339200" y="1115627"/>
              <a:ext cx="86065" cy="440911"/>
              <a:chOff x="2244442" y="772895"/>
              <a:chExt cx="94671" cy="485002"/>
            </a:xfrm>
          </p:grpSpPr>
          <p:sp>
            <p:nvSpPr>
              <p:cNvPr id="69" name="圆角矩形 6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圆角矩形 6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组合 49"/>
            <p:cNvGrpSpPr/>
            <p:nvPr/>
          </p:nvGrpSpPr>
          <p:grpSpPr>
            <a:xfrm>
              <a:off x="3668886" y="1115627"/>
              <a:ext cx="86065" cy="440911"/>
              <a:chOff x="2244442" y="772895"/>
              <a:chExt cx="94671" cy="485002"/>
            </a:xfrm>
          </p:grpSpPr>
          <p:sp>
            <p:nvSpPr>
              <p:cNvPr id="67" name="圆角矩形 6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圆角矩形 6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0" name="组合 50"/>
            <p:cNvGrpSpPr/>
            <p:nvPr/>
          </p:nvGrpSpPr>
          <p:grpSpPr>
            <a:xfrm>
              <a:off x="3998573" y="1115627"/>
              <a:ext cx="86065" cy="440911"/>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1" name="组合 51"/>
            <p:cNvGrpSpPr/>
            <p:nvPr/>
          </p:nvGrpSpPr>
          <p:grpSpPr>
            <a:xfrm>
              <a:off x="4328260" y="1115627"/>
              <a:ext cx="86065" cy="440911"/>
              <a:chOff x="2244442" y="772895"/>
              <a:chExt cx="94671" cy="485002"/>
            </a:xfrm>
          </p:grpSpPr>
          <p:sp>
            <p:nvSpPr>
              <p:cNvPr id="63" name="圆角矩形 6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圆角矩形 6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组合 52"/>
            <p:cNvGrpSpPr/>
            <p:nvPr/>
          </p:nvGrpSpPr>
          <p:grpSpPr>
            <a:xfrm>
              <a:off x="4657947" y="1115627"/>
              <a:ext cx="86065" cy="440911"/>
              <a:chOff x="2244442" y="772895"/>
              <a:chExt cx="94671" cy="485002"/>
            </a:xfrm>
          </p:grpSpPr>
          <p:sp>
            <p:nvSpPr>
              <p:cNvPr id="61" name="圆角矩形 6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圆角矩形 6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组合 53"/>
            <p:cNvGrpSpPr/>
            <p:nvPr/>
          </p:nvGrpSpPr>
          <p:grpSpPr>
            <a:xfrm>
              <a:off x="4987634" y="1115627"/>
              <a:ext cx="86065" cy="440911"/>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 name="组合 54"/>
            <p:cNvGrpSpPr/>
            <p:nvPr/>
          </p:nvGrpSpPr>
          <p:grpSpPr>
            <a:xfrm>
              <a:off x="2716614" y="4436659"/>
              <a:ext cx="2369802" cy="1152763"/>
              <a:chOff x="7488048" y="2621083"/>
              <a:chExt cx="1780467" cy="1152763"/>
            </a:xfrm>
          </p:grpSpPr>
          <p:sp>
            <p:nvSpPr>
              <p:cNvPr id="57" name="文本框 435"/>
              <p:cNvSpPr txBox="1"/>
              <p:nvPr/>
            </p:nvSpPr>
            <p:spPr>
              <a:xfrm>
                <a:off x="7488048" y="2621083"/>
                <a:ext cx="1780467" cy="369218"/>
              </a:xfrm>
              <a:prstGeom prst="rect">
                <a:avLst/>
              </a:prstGeom>
              <a:noFill/>
            </p:spPr>
            <p:txBody>
              <a:bodyPr wrap="square" rtlCol="0">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在此添加标题</a:t>
                </a:r>
              </a:p>
            </p:txBody>
          </p:sp>
          <p:sp>
            <p:nvSpPr>
              <p:cNvPr id="58" name="文本框 436"/>
              <p:cNvSpPr txBox="1"/>
              <p:nvPr/>
            </p:nvSpPr>
            <p:spPr>
              <a:xfrm>
                <a:off x="7492054" y="2930798"/>
                <a:ext cx="1405545" cy="843048"/>
              </a:xfrm>
              <a:prstGeom prst="rect">
                <a:avLst/>
              </a:prstGeom>
              <a:noFill/>
            </p:spPr>
            <p:txBody>
              <a:bodyPr wrap="square" rtlCol="0">
                <a:spAutoFit/>
              </a:bodyPr>
              <a:lstStyle/>
              <a:p>
                <a:pPr>
                  <a:lnSpc>
                    <a:spcPct val="13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此处添加详细文本描述，建议与标题相关并符合整体语言风格。</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pic>
          <p:nvPicPr>
            <p:cNvPr id="56" name="图片 55"/>
            <p:cNvPicPr>
              <a:picLocks noChangeAspect="1"/>
            </p:cNvPicPr>
            <p:nvPr/>
          </p:nvPicPr>
          <p:blipFill>
            <a:blip r:embed="rId3" cstate="print">
              <a:duotone>
                <a:prstClr val="black"/>
                <a:schemeClr val="accent5">
                  <a:tint val="45000"/>
                  <a:satMod val="400000"/>
                </a:schemeClr>
              </a:duotone>
            </a:blip>
            <a:stretch>
              <a:fillRect/>
            </a:stretch>
          </p:blipFill>
          <p:spPr>
            <a:xfrm>
              <a:off x="2628253" y="1855911"/>
              <a:ext cx="1830787" cy="2628823"/>
            </a:xfrm>
            <a:prstGeom prst="rect">
              <a:avLst/>
            </a:prstGeom>
          </p:spPr>
        </p:pic>
      </p:grpSp>
      <p:sp>
        <p:nvSpPr>
          <p:cNvPr id="109" name="椭圆 108"/>
          <p:cNvSpPr/>
          <p:nvPr/>
        </p:nvSpPr>
        <p:spPr>
          <a:xfrm>
            <a:off x="3736638" y="852051"/>
            <a:ext cx="2855260" cy="885074"/>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10" name="椭圆 109"/>
          <p:cNvSpPr/>
          <p:nvPr/>
        </p:nvSpPr>
        <p:spPr>
          <a:xfrm>
            <a:off x="3682617" y="3911470"/>
            <a:ext cx="2855260" cy="885074"/>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grpSp>
        <p:nvGrpSpPr>
          <p:cNvPr id="25" name="组合 110"/>
          <p:cNvGrpSpPr/>
          <p:nvPr/>
        </p:nvGrpSpPr>
        <p:grpSpPr>
          <a:xfrm>
            <a:off x="3904673" y="1054979"/>
            <a:ext cx="1367219" cy="3442552"/>
            <a:chOff x="5206229" y="1101404"/>
            <a:chExt cx="1822958" cy="4588652"/>
          </a:xfrm>
        </p:grpSpPr>
        <p:grpSp>
          <p:nvGrpSpPr>
            <p:cNvPr id="26" name="组合 111"/>
            <p:cNvGrpSpPr/>
            <p:nvPr/>
          </p:nvGrpSpPr>
          <p:grpSpPr>
            <a:xfrm>
              <a:off x="5624034" y="1101404"/>
              <a:ext cx="860661" cy="1640723"/>
              <a:chOff x="5537459" y="941354"/>
              <a:chExt cx="946727" cy="1804795"/>
            </a:xfrm>
            <a:scene3d>
              <a:camera prst="orthographicFront">
                <a:rot lat="600000" lon="20399993" rev="0"/>
              </a:camera>
              <a:lightRig rig="threePt" dir="t"/>
            </a:scene3d>
          </p:grpSpPr>
          <p:sp>
            <p:nvSpPr>
              <p:cNvPr id="128" name="圆角矩形 127"/>
              <p:cNvSpPr/>
              <p:nvPr/>
            </p:nvSpPr>
            <p:spPr>
              <a:xfrm rot="5400000">
                <a:off x="5108425" y="1370388"/>
                <a:ext cx="1804795" cy="946727"/>
              </a:xfrm>
              <a:prstGeom prst="roundRect">
                <a:avLst>
                  <a:gd name="adj" fmla="val 1989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sp>
            <p:nvSpPr>
              <p:cNvPr id="129" name="圆角矩形 128"/>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grpSp>
        <p:sp>
          <p:nvSpPr>
            <p:cNvPr id="113" name="梯形 112"/>
            <p:cNvSpPr/>
            <p:nvPr/>
          </p:nvSpPr>
          <p:spPr>
            <a:xfrm rot="16200000">
              <a:off x="3776493" y="2613514"/>
              <a:ext cx="4506278" cy="1646805"/>
            </a:xfrm>
            <a:prstGeom prst="trapezoid">
              <a:avLst>
                <a:gd name="adj" fmla="val 9948"/>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itchFamily="34" charset="-122"/>
                <a:ea typeface="微软雅黑" pitchFamily="34" charset="-122"/>
              </a:endParaRPr>
            </a:p>
          </p:txBody>
        </p:sp>
        <p:grpSp>
          <p:nvGrpSpPr>
            <p:cNvPr id="27" name="组合 113"/>
            <p:cNvGrpSpPr/>
            <p:nvPr/>
          </p:nvGrpSpPr>
          <p:grpSpPr>
            <a:xfrm>
              <a:off x="5767215" y="1136749"/>
              <a:ext cx="568651" cy="996955"/>
              <a:chOff x="5695240" y="977137"/>
              <a:chExt cx="625516" cy="1096651"/>
            </a:xfrm>
            <a:scene3d>
              <a:camera prst="orthographicFront">
                <a:rot lat="600000" lon="20399993" rev="0"/>
              </a:camera>
              <a:lightRig rig="threePt" dir="t"/>
            </a:scene3d>
          </p:grpSpPr>
          <p:sp>
            <p:nvSpPr>
              <p:cNvPr id="126" name="任意多边形 125"/>
              <p:cNvSpPr>
                <a:spLocks/>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vert="horz" wrap="square" lIns="91440" tIns="45720" rIns="91440" bIns="45720" numCol="1" anchor="t" anchorCtr="0" compatLnSpc="1">
                <a:prstTxWarp prst="textNoShape">
                  <a:avLst/>
                </a:prstTxWarp>
                <a:noAutofit/>
              </a:bodyPr>
              <a:lstStyle/>
              <a:p>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sp>
            <p:nvSpPr>
              <p:cNvPr id="127" name="任意多边形 126"/>
              <p:cNvSpPr>
                <a:spLocks/>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chemeClr val="accent1"/>
              </a:solidFill>
              <a:ln w="25400">
                <a:solidFill>
                  <a:schemeClr val="accent1"/>
                </a:solidFill>
              </a:ln>
              <a:effectLst/>
            </p:spPr>
            <p:txBody>
              <a:bodyPr vert="horz" wrap="square" lIns="91440" tIns="45720" rIns="91440" bIns="45720" numCol="1" anchor="t" anchorCtr="0" compatLnSpc="1">
                <a:prstTxWarp prst="textNoShape">
                  <a:avLst/>
                </a:prstTxWarp>
                <a:noAutofit/>
              </a:bodyPr>
              <a:lstStyle/>
              <a:p>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grpSp>
        <p:grpSp>
          <p:nvGrpSpPr>
            <p:cNvPr id="28" name="组合 114"/>
            <p:cNvGrpSpPr/>
            <p:nvPr/>
          </p:nvGrpSpPr>
          <p:grpSpPr>
            <a:xfrm>
              <a:off x="5542590" y="2593211"/>
              <a:ext cx="1000117" cy="904558"/>
              <a:chOff x="4123036" y="1134371"/>
              <a:chExt cx="1000117" cy="904558"/>
            </a:xfrm>
            <a:scene3d>
              <a:camera prst="perspectiveFront">
                <a:rot lat="0" lon="1799981" rev="0"/>
              </a:camera>
              <a:lightRig rig="threePt" dir="t"/>
            </a:scene3d>
          </p:grpSpPr>
          <p:sp>
            <p:nvSpPr>
              <p:cNvPr id="124" name="文本框 200"/>
              <p:cNvSpPr txBox="1"/>
              <p:nvPr/>
            </p:nvSpPr>
            <p:spPr>
              <a:xfrm>
                <a:off x="4123036" y="1134371"/>
                <a:ext cx="1000117" cy="492291"/>
              </a:xfrm>
              <a:prstGeom prst="rect">
                <a:avLst/>
              </a:prstGeom>
              <a:noFill/>
            </p:spPr>
            <p:txBody>
              <a:bodyPr wrap="square" rtlCol="0">
                <a:spAutoFit/>
              </a:bodyPr>
              <a:lstStyle/>
              <a:p>
                <a:pPr algn="ctr"/>
                <a:r>
                  <a:rPr lang="en-US" altLang="zh-CN" dirty="0">
                    <a:solidFill>
                      <a:schemeClr val="tx1">
                        <a:lumMod val="75000"/>
                        <a:lumOff val="25000"/>
                      </a:schemeClr>
                    </a:solidFill>
                    <a:latin typeface="微软雅黑" pitchFamily="34" charset="-122"/>
                    <a:ea typeface="微软雅黑" pitchFamily="34" charset="-122"/>
                  </a:rPr>
                  <a:t>01</a:t>
                </a:r>
                <a:endParaRPr lang="zh-CN" altLang="en-US" dirty="0">
                  <a:solidFill>
                    <a:schemeClr val="tx1">
                      <a:lumMod val="75000"/>
                      <a:lumOff val="25000"/>
                    </a:schemeClr>
                  </a:solidFill>
                  <a:latin typeface="微软雅黑" pitchFamily="34" charset="-122"/>
                  <a:ea typeface="微软雅黑" pitchFamily="34" charset="-122"/>
                </a:endParaRPr>
              </a:p>
            </p:txBody>
          </p:sp>
          <p:sp>
            <p:nvSpPr>
              <p:cNvPr id="125" name="文本框 201"/>
              <p:cNvSpPr txBox="1"/>
              <p:nvPr/>
            </p:nvSpPr>
            <p:spPr>
              <a:xfrm>
                <a:off x="4188959" y="1731248"/>
                <a:ext cx="895896" cy="307681"/>
              </a:xfrm>
              <a:prstGeom prst="rect">
                <a:avLst/>
              </a:prstGeom>
              <a:noFill/>
            </p:spPr>
            <p:txBody>
              <a:bodyPr wrap="square" rtlCol="0">
                <a:spAutoFit/>
              </a:bodyPr>
              <a:lstStyle/>
              <a:p>
                <a:pPr algn="ctr"/>
                <a:endParaRPr lang="zh-CN" altLang="en-US" sz="900" dirty="0">
                  <a:solidFill>
                    <a:schemeClr val="tx1">
                      <a:lumMod val="50000"/>
                      <a:lumOff val="50000"/>
                    </a:schemeClr>
                  </a:solidFill>
                  <a:latin typeface="微软雅黑" pitchFamily="34" charset="-122"/>
                  <a:ea typeface="微软雅黑" pitchFamily="34" charset="-122"/>
                </a:endParaRPr>
              </a:p>
            </p:txBody>
          </p:sp>
        </p:grpSp>
        <p:grpSp>
          <p:nvGrpSpPr>
            <p:cNvPr id="29" name="组合 115"/>
            <p:cNvGrpSpPr/>
            <p:nvPr/>
          </p:nvGrpSpPr>
          <p:grpSpPr>
            <a:xfrm>
              <a:off x="5248720" y="3608720"/>
              <a:ext cx="1780467" cy="1392753"/>
              <a:chOff x="7488048" y="2621083"/>
              <a:chExt cx="1780467" cy="1392753"/>
            </a:xfrm>
            <a:scene3d>
              <a:camera prst="perspectiveFront">
                <a:rot lat="0" lon="2099990" rev="0"/>
              </a:camera>
              <a:lightRig rig="threePt" dir="t"/>
            </a:scene3d>
          </p:grpSpPr>
          <p:sp>
            <p:nvSpPr>
              <p:cNvPr id="122" name="文本框 209"/>
              <p:cNvSpPr txBox="1"/>
              <p:nvPr/>
            </p:nvSpPr>
            <p:spPr>
              <a:xfrm>
                <a:off x="7488048" y="2621083"/>
                <a:ext cx="1780467" cy="369218"/>
              </a:xfrm>
              <a:prstGeom prst="rect">
                <a:avLst/>
              </a:prstGeom>
              <a:noFill/>
            </p:spPr>
            <p:txBody>
              <a:bodyPr wrap="square" rtlCol="0">
                <a:spAutoFit/>
              </a:bodyPr>
              <a:lstStyle/>
              <a:p>
                <a:r>
                  <a:rPr lang="zh-CN" altLang="en-US" sz="1200" dirty="0">
                    <a:solidFill>
                      <a:schemeClr val="tx1">
                        <a:lumMod val="75000"/>
                        <a:lumOff val="25000"/>
                      </a:schemeClr>
                    </a:solidFill>
                    <a:latin typeface="微软雅黑" pitchFamily="34" charset="-122"/>
                    <a:ea typeface="微软雅黑" pitchFamily="34" charset="-122"/>
                  </a:rPr>
                  <a:t>在此添加标题</a:t>
                </a:r>
              </a:p>
            </p:txBody>
          </p:sp>
          <p:sp>
            <p:nvSpPr>
              <p:cNvPr id="123" name="文本框 210"/>
              <p:cNvSpPr txBox="1"/>
              <p:nvPr/>
            </p:nvSpPr>
            <p:spPr>
              <a:xfrm>
                <a:off x="7492053" y="2930798"/>
                <a:ext cx="1571976" cy="1083038"/>
              </a:xfrm>
              <a:prstGeom prst="rect">
                <a:avLst/>
              </a:prstGeom>
              <a:noFill/>
            </p:spPr>
            <p:txBody>
              <a:bodyPr wrap="square" rtlCol="0">
                <a:spAutoFit/>
              </a:bodyPr>
              <a:lstStyle/>
              <a:p>
                <a:pPr>
                  <a:lnSpc>
                    <a:spcPct val="130000"/>
                  </a:lnSpc>
                </a:pPr>
                <a:r>
                  <a:rPr lang="zh-CN" altLang="en-US" sz="900" dirty="0">
                    <a:solidFill>
                      <a:schemeClr val="tx1">
                        <a:lumMod val="50000"/>
                        <a:lumOff val="50000"/>
                      </a:schemeClr>
                    </a:solidFill>
                    <a:latin typeface="微软雅黑" pitchFamily="34" charset="-122"/>
                    <a:ea typeface="微软雅黑" pitchFamily="34" charset="-122"/>
                  </a:rPr>
                  <a:t>此处添加详细文本描述，建议与标题相关并符合整体语言风格。</a:t>
                </a:r>
                <a:endParaRPr lang="en-US" altLang="zh-CN" sz="900" dirty="0">
                  <a:solidFill>
                    <a:schemeClr val="tx1">
                      <a:lumMod val="50000"/>
                      <a:lumOff val="50000"/>
                    </a:schemeClr>
                  </a:solidFill>
                  <a:latin typeface="微软雅黑" pitchFamily="34" charset="-122"/>
                  <a:ea typeface="微软雅黑" pitchFamily="34" charset="-122"/>
                </a:endParaRPr>
              </a:p>
            </p:txBody>
          </p:sp>
        </p:grpSp>
        <p:grpSp>
          <p:nvGrpSpPr>
            <p:cNvPr id="30" name="Group 4"/>
            <p:cNvGrpSpPr>
              <a:grpSpLocks noChangeAspect="1"/>
            </p:cNvGrpSpPr>
            <p:nvPr/>
          </p:nvGrpSpPr>
          <p:grpSpPr bwMode="auto">
            <a:xfrm>
              <a:off x="6321857" y="5034452"/>
              <a:ext cx="347592" cy="407338"/>
              <a:chOff x="1776" y="1776"/>
              <a:chExt cx="64" cy="75"/>
            </a:xfrm>
            <a:solidFill>
              <a:schemeClr val="tx1">
                <a:lumMod val="50000"/>
                <a:lumOff val="50000"/>
              </a:schemeClr>
            </a:solidFill>
            <a:scene3d>
              <a:camera prst="perspectiveFront">
                <a:rot lat="0" lon="1799990" rev="0"/>
              </a:camera>
              <a:lightRig rig="threePt" dir="t"/>
            </a:scene3d>
          </p:grpSpPr>
          <p:sp>
            <p:nvSpPr>
              <p:cNvPr id="118" name="Freeform 5"/>
              <p:cNvSpPr>
                <a:spLocks/>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sp>
            <p:nvSpPr>
              <p:cNvPr id="119" name="Freeform 6"/>
              <p:cNvSpPr>
                <a:spLocks/>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sp>
            <p:nvSpPr>
              <p:cNvPr id="120" name="Freeform 7"/>
              <p:cNvSpPr>
                <a:spLocks/>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sp>
            <p:nvSpPr>
              <p:cNvPr id="121" name="Freeform 8"/>
              <p:cNvSpPr>
                <a:spLocks/>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grpSp>
      </p:grpSp>
      <p:grpSp>
        <p:nvGrpSpPr>
          <p:cNvPr id="31" name="组合 129"/>
          <p:cNvGrpSpPr/>
          <p:nvPr/>
        </p:nvGrpSpPr>
        <p:grpSpPr>
          <a:xfrm>
            <a:off x="5139152" y="1075942"/>
            <a:ext cx="1361429" cy="3421589"/>
            <a:chOff x="6852202" y="1129344"/>
            <a:chExt cx="1815238" cy="4560711"/>
          </a:xfrm>
        </p:grpSpPr>
        <p:grpSp>
          <p:nvGrpSpPr>
            <p:cNvPr id="32" name="组合 130"/>
            <p:cNvGrpSpPr/>
            <p:nvPr/>
          </p:nvGrpSpPr>
          <p:grpSpPr>
            <a:xfrm>
              <a:off x="7264831" y="1129344"/>
              <a:ext cx="860661" cy="1640723"/>
              <a:chOff x="5537459" y="941354"/>
              <a:chExt cx="946727" cy="1804795"/>
            </a:xfrm>
            <a:scene3d>
              <a:camera prst="orthographicFront">
                <a:rot lat="20967539" lon="19191102" rev="113251"/>
              </a:camera>
              <a:lightRig rig="threePt" dir="t"/>
            </a:scene3d>
          </p:grpSpPr>
          <p:sp>
            <p:nvSpPr>
              <p:cNvPr id="145" name="圆角矩形 144"/>
              <p:cNvSpPr/>
              <p:nvPr/>
            </p:nvSpPr>
            <p:spPr>
              <a:xfrm rot="5400000">
                <a:off x="5108425" y="1370388"/>
                <a:ext cx="1804795" cy="946727"/>
              </a:xfrm>
              <a:prstGeom prst="roundRect">
                <a:avLst>
                  <a:gd name="adj" fmla="val 1989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sp>
            <p:nvSpPr>
              <p:cNvPr id="146" name="圆角矩形 145"/>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grpSp>
        <p:sp>
          <p:nvSpPr>
            <p:cNvPr id="132" name="梯形 131"/>
            <p:cNvSpPr/>
            <p:nvPr/>
          </p:nvSpPr>
          <p:spPr>
            <a:xfrm rot="5400000" flipH="1">
              <a:off x="5422466" y="2613513"/>
              <a:ext cx="4506278" cy="1646805"/>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itchFamily="34" charset="-122"/>
                <a:ea typeface="微软雅黑" pitchFamily="34" charset="-122"/>
              </a:endParaRPr>
            </a:p>
          </p:txBody>
        </p:sp>
        <p:grpSp>
          <p:nvGrpSpPr>
            <p:cNvPr id="33" name="组合 132"/>
            <p:cNvGrpSpPr/>
            <p:nvPr/>
          </p:nvGrpSpPr>
          <p:grpSpPr>
            <a:xfrm>
              <a:off x="7411034" y="1166629"/>
              <a:ext cx="568651" cy="996956"/>
              <a:chOff x="5695240" y="977137"/>
              <a:chExt cx="625516" cy="1096651"/>
            </a:xfrm>
            <a:scene3d>
              <a:camera prst="orthographicFront">
                <a:rot lat="20944032" lon="19239453" rev="161931"/>
              </a:camera>
              <a:lightRig rig="threePt" dir="t"/>
            </a:scene3d>
          </p:grpSpPr>
          <p:sp>
            <p:nvSpPr>
              <p:cNvPr id="143" name="任意多边形 142"/>
              <p:cNvSpPr>
                <a:spLocks/>
              </p:cNvSpPr>
              <p:nvPr/>
            </p:nvSpPr>
            <p:spPr bwMode="auto">
              <a:xfrm rot="5400000">
                <a:off x="5533885" y="1302922"/>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38000">
                    <a:srgbClr val="E04949"/>
                  </a:gs>
                  <a:gs pos="0">
                    <a:srgbClr val="E04949"/>
                  </a:gs>
                  <a:gs pos="100000">
                    <a:srgbClr val="E04949"/>
                  </a:gs>
                </a:gsLst>
                <a:lin ang="0" scaled="0"/>
              </a:gradFill>
              <a:ln w="25400">
                <a:noFill/>
              </a:ln>
              <a:effectLst>
                <a:outerShdw blurRad="215900" dist="76200" dir="2700000" algn="tl" rotWithShape="0">
                  <a:prstClr val="black">
                    <a:alpha val="37000"/>
                  </a:prstClr>
                </a:outerShdw>
              </a:effectLst>
            </p:spPr>
            <p:txBody>
              <a:bodyPr vert="horz" wrap="square" lIns="91440" tIns="45720" rIns="91440" bIns="45720" numCol="1" anchor="t" anchorCtr="0" compatLnSpc="1">
                <a:prstTxWarp prst="textNoShape">
                  <a:avLst/>
                </a:prstTxWarp>
                <a:noAutofit/>
              </a:bodyPr>
              <a:lstStyle/>
              <a:p>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sp>
            <p:nvSpPr>
              <p:cNvPr id="144" name="任意多边形 143"/>
              <p:cNvSpPr>
                <a:spLocks/>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chemeClr val="accent1"/>
              </a:solidFill>
              <a:ln w="25400">
                <a:solidFill>
                  <a:schemeClr val="accent1"/>
                </a:solidFill>
              </a:ln>
              <a:effectLst/>
            </p:spPr>
            <p:txBody>
              <a:bodyPr vert="horz" wrap="square" lIns="91440" tIns="45720" rIns="91440" bIns="45720" numCol="1" anchor="t" anchorCtr="0" compatLnSpc="1">
                <a:prstTxWarp prst="textNoShape">
                  <a:avLst/>
                </a:prstTxWarp>
                <a:noAutofit/>
              </a:bodyPr>
              <a:lstStyle/>
              <a:p>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grpSp>
        <p:grpSp>
          <p:nvGrpSpPr>
            <p:cNvPr id="34" name="组合 133"/>
            <p:cNvGrpSpPr/>
            <p:nvPr/>
          </p:nvGrpSpPr>
          <p:grpSpPr>
            <a:xfrm>
              <a:off x="7162891" y="2593211"/>
              <a:ext cx="1000117" cy="904556"/>
              <a:chOff x="4123036" y="1134371"/>
              <a:chExt cx="1000117" cy="904556"/>
            </a:xfrm>
            <a:scene3d>
              <a:camera prst="perspectiveFront">
                <a:rot lat="0" lon="19799991" rev="0"/>
              </a:camera>
              <a:lightRig rig="threePt" dir="t"/>
            </a:scene3d>
          </p:grpSpPr>
          <p:sp>
            <p:nvSpPr>
              <p:cNvPr id="141" name="文本框 203"/>
              <p:cNvSpPr txBox="1"/>
              <p:nvPr/>
            </p:nvSpPr>
            <p:spPr>
              <a:xfrm>
                <a:off x="4123036" y="1134371"/>
                <a:ext cx="1000117" cy="492291"/>
              </a:xfrm>
              <a:prstGeom prst="rect">
                <a:avLst/>
              </a:prstGeom>
              <a:noFill/>
            </p:spPr>
            <p:txBody>
              <a:bodyPr wrap="square" rtlCol="0">
                <a:spAutoFit/>
              </a:bodyPr>
              <a:lstStyle/>
              <a:p>
                <a:pPr algn="ctr"/>
                <a:r>
                  <a:rPr lang="en-US" altLang="zh-CN" dirty="0">
                    <a:solidFill>
                      <a:schemeClr val="tx1">
                        <a:lumMod val="75000"/>
                        <a:lumOff val="25000"/>
                      </a:schemeClr>
                    </a:solidFill>
                    <a:latin typeface="微软雅黑" pitchFamily="34" charset="-122"/>
                    <a:ea typeface="微软雅黑" pitchFamily="34" charset="-122"/>
                  </a:rPr>
                  <a:t>02</a:t>
                </a:r>
                <a:endParaRPr lang="zh-CN" altLang="en-US" dirty="0">
                  <a:solidFill>
                    <a:schemeClr val="tx1">
                      <a:lumMod val="75000"/>
                      <a:lumOff val="25000"/>
                    </a:schemeClr>
                  </a:solidFill>
                  <a:latin typeface="微软雅黑" pitchFamily="34" charset="-122"/>
                  <a:ea typeface="微软雅黑" pitchFamily="34" charset="-122"/>
                </a:endParaRPr>
              </a:p>
            </p:txBody>
          </p:sp>
          <p:sp>
            <p:nvSpPr>
              <p:cNvPr id="142" name="文本框 204"/>
              <p:cNvSpPr txBox="1"/>
              <p:nvPr/>
            </p:nvSpPr>
            <p:spPr>
              <a:xfrm>
                <a:off x="4188959" y="1731246"/>
                <a:ext cx="895896" cy="307681"/>
              </a:xfrm>
              <a:prstGeom prst="rect">
                <a:avLst/>
              </a:prstGeom>
              <a:noFill/>
            </p:spPr>
            <p:txBody>
              <a:bodyPr wrap="square" rtlCol="0">
                <a:spAutoFit/>
              </a:bodyPr>
              <a:lstStyle/>
              <a:p>
                <a:pPr algn="ctr"/>
                <a:endParaRPr lang="zh-CN" altLang="en-US" sz="900" dirty="0">
                  <a:solidFill>
                    <a:schemeClr val="tx1">
                      <a:lumMod val="50000"/>
                      <a:lumOff val="50000"/>
                    </a:schemeClr>
                  </a:solidFill>
                  <a:latin typeface="微软雅黑" pitchFamily="34" charset="-122"/>
                  <a:ea typeface="微软雅黑" pitchFamily="34" charset="-122"/>
                </a:endParaRPr>
              </a:p>
            </p:txBody>
          </p:sp>
        </p:grpSp>
        <p:grpSp>
          <p:nvGrpSpPr>
            <p:cNvPr id="35" name="组合 134"/>
            <p:cNvGrpSpPr/>
            <p:nvPr/>
          </p:nvGrpSpPr>
          <p:grpSpPr>
            <a:xfrm>
              <a:off x="6886973" y="3608720"/>
              <a:ext cx="1780467" cy="1392754"/>
              <a:chOff x="7488048" y="2621083"/>
              <a:chExt cx="1780467" cy="1392754"/>
            </a:xfrm>
            <a:scene3d>
              <a:camera prst="perspectiveFront">
                <a:rot lat="0" lon="19799991" rev="0"/>
              </a:camera>
              <a:lightRig rig="threePt" dir="t"/>
            </a:scene3d>
          </p:grpSpPr>
          <p:sp>
            <p:nvSpPr>
              <p:cNvPr id="139" name="文本框 212"/>
              <p:cNvSpPr txBox="1"/>
              <p:nvPr/>
            </p:nvSpPr>
            <p:spPr>
              <a:xfrm>
                <a:off x="7488048" y="2621083"/>
                <a:ext cx="1780467" cy="369218"/>
              </a:xfrm>
              <a:prstGeom prst="rect">
                <a:avLst/>
              </a:prstGeom>
              <a:noFill/>
            </p:spPr>
            <p:txBody>
              <a:bodyPr wrap="square" rtlCol="0">
                <a:spAutoFit/>
              </a:bodyPr>
              <a:lstStyle/>
              <a:p>
                <a:r>
                  <a:rPr lang="zh-CN" altLang="en-US" sz="1200" dirty="0">
                    <a:solidFill>
                      <a:schemeClr val="tx1">
                        <a:lumMod val="75000"/>
                        <a:lumOff val="25000"/>
                      </a:schemeClr>
                    </a:solidFill>
                    <a:latin typeface="微软雅黑" pitchFamily="34" charset="-122"/>
                    <a:ea typeface="微软雅黑" pitchFamily="34" charset="-122"/>
                  </a:rPr>
                  <a:t>在此添加标题</a:t>
                </a:r>
              </a:p>
            </p:txBody>
          </p:sp>
          <p:sp>
            <p:nvSpPr>
              <p:cNvPr id="140" name="文本框 213"/>
              <p:cNvSpPr txBox="1"/>
              <p:nvPr/>
            </p:nvSpPr>
            <p:spPr>
              <a:xfrm>
                <a:off x="7492053" y="2930798"/>
                <a:ext cx="1571976" cy="1083039"/>
              </a:xfrm>
              <a:prstGeom prst="rect">
                <a:avLst/>
              </a:prstGeom>
              <a:noFill/>
            </p:spPr>
            <p:txBody>
              <a:bodyPr wrap="square" rtlCol="0">
                <a:spAutoFit/>
              </a:bodyPr>
              <a:lstStyle/>
              <a:p>
                <a:pPr>
                  <a:lnSpc>
                    <a:spcPct val="130000"/>
                  </a:lnSpc>
                </a:pPr>
                <a:r>
                  <a:rPr lang="zh-CN" altLang="en-US" sz="900" dirty="0">
                    <a:solidFill>
                      <a:schemeClr val="tx1">
                        <a:lumMod val="50000"/>
                        <a:lumOff val="50000"/>
                      </a:schemeClr>
                    </a:solidFill>
                    <a:latin typeface="微软雅黑" pitchFamily="34" charset="-122"/>
                    <a:ea typeface="微软雅黑" pitchFamily="34" charset="-122"/>
                  </a:rPr>
                  <a:t>此处添加详细文本描述，建议与标题相关并符合整体语言风格。</a:t>
                </a:r>
                <a:endParaRPr lang="en-US" altLang="zh-CN" sz="900" dirty="0">
                  <a:solidFill>
                    <a:schemeClr val="tx1">
                      <a:lumMod val="50000"/>
                      <a:lumOff val="50000"/>
                    </a:schemeClr>
                  </a:solidFill>
                  <a:latin typeface="微软雅黑" pitchFamily="34" charset="-122"/>
                  <a:ea typeface="微软雅黑" pitchFamily="34" charset="-122"/>
                </a:endParaRPr>
              </a:p>
            </p:txBody>
          </p:sp>
        </p:grpSp>
        <p:grpSp>
          <p:nvGrpSpPr>
            <p:cNvPr id="36" name="Group 13"/>
            <p:cNvGrpSpPr>
              <a:grpSpLocks noChangeAspect="1"/>
            </p:cNvGrpSpPr>
            <p:nvPr/>
          </p:nvGrpSpPr>
          <p:grpSpPr bwMode="auto">
            <a:xfrm>
              <a:off x="7975650" y="4994409"/>
              <a:ext cx="423877" cy="428882"/>
              <a:chOff x="2426" y="2781"/>
              <a:chExt cx="593" cy="600"/>
            </a:xfrm>
            <a:solidFill>
              <a:schemeClr val="tx1">
                <a:lumMod val="50000"/>
                <a:lumOff val="50000"/>
              </a:schemeClr>
            </a:solidFill>
            <a:scene3d>
              <a:camera prst="perspectiveFront">
                <a:rot lat="0" lon="19799991" rev="0"/>
              </a:camera>
              <a:lightRig rig="threePt" dir="t"/>
            </a:scene3d>
          </p:grpSpPr>
          <p:sp>
            <p:nvSpPr>
              <p:cNvPr id="137" name="Freeform 14"/>
              <p:cNvSpPr>
                <a:spLocks/>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sp>
            <p:nvSpPr>
              <p:cNvPr id="138"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solidFill>
                  <a:schemeClr val="accent1"/>
                </a:solidFill>
              </a:ln>
              <a:extLst/>
            </p:spPr>
            <p:txBody>
              <a:bodyPr vert="horz" wrap="square" lIns="91440" tIns="45720" rIns="91440" bIns="45720" numCol="1" anchor="t" anchorCtr="0" compatLnSpc="1">
                <a:prstTxWarp prst="textNoShape">
                  <a:avLst/>
                </a:prstTxWarp>
              </a:bodyPr>
              <a:lstStyle/>
              <a:p>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grpSp>
      </p:grpSp>
      <p:grpSp>
        <p:nvGrpSpPr>
          <p:cNvPr id="37" name="组合 146"/>
          <p:cNvGrpSpPr/>
          <p:nvPr/>
        </p:nvGrpSpPr>
        <p:grpSpPr>
          <a:xfrm>
            <a:off x="6374255" y="819360"/>
            <a:ext cx="1520870" cy="3801524"/>
            <a:chOff x="8499007" y="784648"/>
            <a:chExt cx="2027826" cy="5067134"/>
          </a:xfrm>
        </p:grpSpPr>
        <p:grpSp>
          <p:nvGrpSpPr>
            <p:cNvPr id="38" name="组合 147"/>
            <p:cNvGrpSpPr/>
            <p:nvPr/>
          </p:nvGrpSpPr>
          <p:grpSpPr>
            <a:xfrm>
              <a:off x="8910113" y="1110294"/>
              <a:ext cx="860661" cy="1640723"/>
              <a:chOff x="5537459" y="941354"/>
              <a:chExt cx="946727" cy="1804795"/>
            </a:xfrm>
            <a:scene3d>
              <a:camera prst="orthographicFront">
                <a:rot lat="600000" lon="20399993" rev="0"/>
              </a:camera>
              <a:lightRig rig="threePt" dir="t"/>
            </a:scene3d>
          </p:grpSpPr>
          <p:sp>
            <p:nvSpPr>
              <p:cNvPr id="165" name="圆角矩形 164"/>
              <p:cNvSpPr/>
              <p:nvPr/>
            </p:nvSpPr>
            <p:spPr>
              <a:xfrm rot="5400000">
                <a:off x="5108425" y="1370388"/>
                <a:ext cx="1804795" cy="946727"/>
              </a:xfrm>
              <a:prstGeom prst="roundRect">
                <a:avLst>
                  <a:gd name="adj" fmla="val 1989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sp>
            <p:nvSpPr>
              <p:cNvPr id="166" name="圆角矩形 165"/>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grpSp>
        <p:sp>
          <p:nvSpPr>
            <p:cNvPr id="149" name="椭圆 148"/>
            <p:cNvSpPr/>
            <p:nvPr/>
          </p:nvSpPr>
          <p:spPr>
            <a:xfrm rot="5400000">
              <a:off x="7505773" y="2830722"/>
              <a:ext cx="5067134" cy="974986"/>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itchFamily="34" charset="-122"/>
                <a:ea typeface="微软雅黑" pitchFamily="34" charset="-122"/>
              </a:endParaRPr>
            </a:p>
          </p:txBody>
        </p:sp>
        <p:sp>
          <p:nvSpPr>
            <p:cNvPr id="150" name="梯形 149"/>
            <p:cNvSpPr/>
            <p:nvPr/>
          </p:nvSpPr>
          <p:spPr>
            <a:xfrm rot="16200000">
              <a:off x="7069271" y="2613513"/>
              <a:ext cx="4506278" cy="1646805"/>
            </a:xfrm>
            <a:prstGeom prst="trapezoid">
              <a:avLst>
                <a:gd name="adj" fmla="val 11105"/>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latin typeface="微软雅黑" pitchFamily="34" charset="-122"/>
                <a:ea typeface="微软雅黑" pitchFamily="34" charset="-122"/>
              </a:endParaRPr>
            </a:p>
          </p:txBody>
        </p:sp>
        <p:grpSp>
          <p:nvGrpSpPr>
            <p:cNvPr id="39" name="组合 150"/>
            <p:cNvGrpSpPr/>
            <p:nvPr/>
          </p:nvGrpSpPr>
          <p:grpSpPr>
            <a:xfrm>
              <a:off x="9053294" y="1145639"/>
              <a:ext cx="568651" cy="996955"/>
              <a:chOff x="5695240" y="977137"/>
              <a:chExt cx="625516" cy="1096651"/>
            </a:xfrm>
            <a:scene3d>
              <a:camera prst="orthographicFront">
                <a:rot lat="600000" lon="20399993" rev="0"/>
              </a:camera>
              <a:lightRig rig="threePt" dir="t"/>
            </a:scene3d>
          </p:grpSpPr>
          <p:sp>
            <p:nvSpPr>
              <p:cNvPr id="163" name="任意多边形 162"/>
              <p:cNvSpPr>
                <a:spLocks/>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vert="horz" wrap="square" lIns="91440" tIns="45720" rIns="91440" bIns="45720" numCol="1" anchor="t" anchorCtr="0" compatLnSpc="1">
                <a:prstTxWarp prst="textNoShape">
                  <a:avLst/>
                </a:prstTxWarp>
                <a:noAutofit/>
              </a:bodyPr>
              <a:lstStyle/>
              <a:p>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sp>
            <p:nvSpPr>
              <p:cNvPr id="164" name="任意多边形 163"/>
              <p:cNvSpPr>
                <a:spLocks/>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chemeClr val="accent1"/>
              </a:solidFill>
              <a:ln w="25400">
                <a:solidFill>
                  <a:schemeClr val="accent1"/>
                </a:solidFill>
              </a:ln>
              <a:effectLst/>
            </p:spPr>
            <p:txBody>
              <a:bodyPr vert="horz" wrap="square" lIns="91440" tIns="45720" rIns="91440" bIns="45720" numCol="1" anchor="t" anchorCtr="0" compatLnSpc="1">
                <a:prstTxWarp prst="textNoShape">
                  <a:avLst/>
                </a:prstTxWarp>
                <a:noAutofit/>
              </a:bodyPr>
              <a:lstStyle/>
              <a:p>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grpSp>
        <p:grpSp>
          <p:nvGrpSpPr>
            <p:cNvPr id="41" name="组合 151"/>
            <p:cNvGrpSpPr/>
            <p:nvPr/>
          </p:nvGrpSpPr>
          <p:grpSpPr>
            <a:xfrm>
              <a:off x="8846802" y="2593211"/>
              <a:ext cx="1000117" cy="904558"/>
              <a:chOff x="4123036" y="1134371"/>
              <a:chExt cx="1000117" cy="904558"/>
            </a:xfrm>
            <a:scene3d>
              <a:camera prst="perspectiveFront">
                <a:rot lat="0" lon="1800000" rev="0"/>
              </a:camera>
              <a:lightRig rig="threePt" dir="t"/>
            </a:scene3d>
          </p:grpSpPr>
          <p:sp>
            <p:nvSpPr>
              <p:cNvPr id="161" name="文本框 206"/>
              <p:cNvSpPr txBox="1"/>
              <p:nvPr/>
            </p:nvSpPr>
            <p:spPr>
              <a:xfrm>
                <a:off x="4123036" y="1134371"/>
                <a:ext cx="1000117" cy="492291"/>
              </a:xfrm>
              <a:prstGeom prst="rect">
                <a:avLst/>
              </a:prstGeom>
              <a:noFill/>
            </p:spPr>
            <p:txBody>
              <a:bodyPr wrap="square" rtlCol="0">
                <a:spAutoFit/>
              </a:bodyPr>
              <a:lstStyle/>
              <a:p>
                <a:pPr algn="ctr"/>
                <a:r>
                  <a:rPr lang="en-US" altLang="zh-CN" dirty="0">
                    <a:solidFill>
                      <a:schemeClr val="tx1">
                        <a:lumMod val="75000"/>
                        <a:lumOff val="25000"/>
                      </a:schemeClr>
                    </a:solidFill>
                    <a:latin typeface="微软雅黑" pitchFamily="34" charset="-122"/>
                    <a:ea typeface="微软雅黑" pitchFamily="34" charset="-122"/>
                  </a:rPr>
                  <a:t>03</a:t>
                </a:r>
                <a:endParaRPr lang="zh-CN" altLang="en-US" dirty="0">
                  <a:solidFill>
                    <a:schemeClr val="tx1">
                      <a:lumMod val="75000"/>
                      <a:lumOff val="25000"/>
                    </a:schemeClr>
                  </a:solidFill>
                  <a:latin typeface="微软雅黑" pitchFamily="34" charset="-122"/>
                  <a:ea typeface="微软雅黑" pitchFamily="34" charset="-122"/>
                </a:endParaRPr>
              </a:p>
            </p:txBody>
          </p:sp>
          <p:sp>
            <p:nvSpPr>
              <p:cNvPr id="162" name="文本框 207"/>
              <p:cNvSpPr txBox="1"/>
              <p:nvPr/>
            </p:nvSpPr>
            <p:spPr>
              <a:xfrm>
                <a:off x="4188959" y="1731248"/>
                <a:ext cx="895896" cy="307681"/>
              </a:xfrm>
              <a:prstGeom prst="rect">
                <a:avLst/>
              </a:prstGeom>
              <a:noFill/>
            </p:spPr>
            <p:txBody>
              <a:bodyPr wrap="square" rtlCol="0">
                <a:spAutoFit/>
              </a:bodyPr>
              <a:lstStyle/>
              <a:p>
                <a:pPr algn="ctr"/>
                <a:endParaRPr lang="zh-CN" altLang="en-US" sz="900" dirty="0">
                  <a:solidFill>
                    <a:schemeClr val="tx1">
                      <a:lumMod val="50000"/>
                      <a:lumOff val="50000"/>
                    </a:schemeClr>
                  </a:solidFill>
                  <a:latin typeface="微软雅黑" pitchFamily="34" charset="-122"/>
                  <a:ea typeface="微软雅黑" pitchFamily="34" charset="-122"/>
                </a:endParaRPr>
              </a:p>
            </p:txBody>
          </p:sp>
        </p:grpSp>
        <p:grpSp>
          <p:nvGrpSpPr>
            <p:cNvPr id="44" name="组合 152"/>
            <p:cNvGrpSpPr/>
            <p:nvPr/>
          </p:nvGrpSpPr>
          <p:grpSpPr>
            <a:xfrm>
              <a:off x="8500750" y="3608720"/>
              <a:ext cx="1780467" cy="1392754"/>
              <a:chOff x="7488048" y="2621083"/>
              <a:chExt cx="1780467" cy="1392754"/>
            </a:xfrm>
            <a:scene3d>
              <a:camera prst="perspectiveFront">
                <a:rot lat="0" lon="1800000" rev="0"/>
              </a:camera>
              <a:lightRig rig="threePt" dir="t"/>
            </a:scene3d>
          </p:grpSpPr>
          <p:sp>
            <p:nvSpPr>
              <p:cNvPr id="159" name="文本框 215"/>
              <p:cNvSpPr txBox="1"/>
              <p:nvPr/>
            </p:nvSpPr>
            <p:spPr>
              <a:xfrm>
                <a:off x="7488048" y="2621083"/>
                <a:ext cx="1780467" cy="369218"/>
              </a:xfrm>
              <a:prstGeom prst="rect">
                <a:avLst/>
              </a:prstGeom>
              <a:noFill/>
            </p:spPr>
            <p:txBody>
              <a:bodyPr wrap="square" rtlCol="0">
                <a:spAutoFit/>
              </a:bodyPr>
              <a:lstStyle/>
              <a:p>
                <a:r>
                  <a:rPr lang="zh-CN" altLang="en-US" sz="1200" dirty="0">
                    <a:solidFill>
                      <a:schemeClr val="tx1">
                        <a:lumMod val="75000"/>
                        <a:lumOff val="25000"/>
                      </a:schemeClr>
                    </a:solidFill>
                    <a:latin typeface="微软雅黑" pitchFamily="34" charset="-122"/>
                    <a:ea typeface="微软雅黑" pitchFamily="34" charset="-122"/>
                  </a:rPr>
                  <a:t>在此添加标题</a:t>
                </a:r>
              </a:p>
            </p:txBody>
          </p:sp>
          <p:sp>
            <p:nvSpPr>
              <p:cNvPr id="160" name="文本框 216"/>
              <p:cNvSpPr txBox="1"/>
              <p:nvPr/>
            </p:nvSpPr>
            <p:spPr>
              <a:xfrm>
                <a:off x="7492053" y="2930798"/>
                <a:ext cx="1571976" cy="1083039"/>
              </a:xfrm>
              <a:prstGeom prst="rect">
                <a:avLst/>
              </a:prstGeom>
              <a:noFill/>
            </p:spPr>
            <p:txBody>
              <a:bodyPr wrap="square" rtlCol="0">
                <a:spAutoFit/>
              </a:bodyPr>
              <a:lstStyle/>
              <a:p>
                <a:pPr>
                  <a:lnSpc>
                    <a:spcPct val="130000"/>
                  </a:lnSpc>
                </a:pPr>
                <a:r>
                  <a:rPr lang="zh-CN" altLang="en-US" sz="900" dirty="0">
                    <a:solidFill>
                      <a:schemeClr val="tx1">
                        <a:lumMod val="50000"/>
                        <a:lumOff val="50000"/>
                      </a:schemeClr>
                    </a:solidFill>
                    <a:latin typeface="微软雅黑" pitchFamily="34" charset="-122"/>
                    <a:ea typeface="微软雅黑" pitchFamily="34" charset="-122"/>
                  </a:rPr>
                  <a:t>此处添加详细文本描述，建议与标题相关并符合整体语言风格。</a:t>
                </a:r>
                <a:endParaRPr lang="en-US" altLang="zh-CN" sz="900" dirty="0">
                  <a:solidFill>
                    <a:schemeClr val="tx1">
                      <a:lumMod val="50000"/>
                      <a:lumOff val="50000"/>
                    </a:schemeClr>
                  </a:solidFill>
                  <a:latin typeface="微软雅黑" pitchFamily="34" charset="-122"/>
                  <a:ea typeface="微软雅黑" pitchFamily="34" charset="-122"/>
                </a:endParaRPr>
              </a:p>
            </p:txBody>
          </p:sp>
        </p:grpSp>
        <p:grpSp>
          <p:nvGrpSpPr>
            <p:cNvPr id="45" name="组合 153"/>
            <p:cNvGrpSpPr/>
            <p:nvPr/>
          </p:nvGrpSpPr>
          <p:grpSpPr>
            <a:xfrm>
              <a:off x="9546100" y="5045457"/>
              <a:ext cx="400684" cy="436036"/>
              <a:chOff x="4873626" y="1965325"/>
              <a:chExt cx="269876" cy="293688"/>
            </a:xfrm>
            <a:solidFill>
              <a:schemeClr val="tx1">
                <a:lumMod val="50000"/>
                <a:lumOff val="50000"/>
              </a:schemeClr>
            </a:solidFill>
            <a:scene3d>
              <a:camera prst="perspectiveFront">
                <a:rot lat="0" lon="1799990" rev="0"/>
              </a:camera>
              <a:lightRig rig="threePt" dir="t"/>
            </a:scene3d>
          </p:grpSpPr>
          <p:sp>
            <p:nvSpPr>
              <p:cNvPr id="155" name="Freeform 502"/>
              <p:cNvSpPr>
                <a:spLocks/>
              </p:cNvSpPr>
              <p:nvPr/>
            </p:nvSpPr>
            <p:spPr bwMode="auto">
              <a:xfrm>
                <a:off x="4873626"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sp>
            <p:nvSpPr>
              <p:cNvPr id="156" name="Freeform 503"/>
              <p:cNvSpPr>
                <a:spLocks/>
              </p:cNvSpPr>
              <p:nvPr/>
            </p:nvSpPr>
            <p:spPr bwMode="auto">
              <a:xfrm>
                <a:off x="4884739"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sp>
            <p:nvSpPr>
              <p:cNvPr id="157" name="Freeform 504"/>
              <p:cNvSpPr>
                <a:spLocks/>
              </p:cNvSpPr>
              <p:nvPr/>
            </p:nvSpPr>
            <p:spPr bwMode="auto">
              <a:xfrm>
                <a:off x="4940301"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sp>
            <p:nvSpPr>
              <p:cNvPr id="158" name="Freeform 505"/>
              <p:cNvSpPr>
                <a:spLocks/>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900">
                  <a:solidFill>
                    <a:schemeClr val="tx1">
                      <a:lumMod val="50000"/>
                      <a:lumOff val="50000"/>
                    </a:schemeClr>
                  </a:solidFill>
                  <a:latin typeface="微软雅黑" pitchFamily="34" charset="-122"/>
                  <a:ea typeface="微软雅黑" pitchFamily="34" charset="-122"/>
                  <a:sym typeface="Arial" panose="020B0604020202020204" pitchFamily="34" charset="0"/>
                </a:endParaRPr>
              </a:p>
            </p:txBody>
          </p:sp>
        </p:grpSp>
      </p:grpSp>
    </p:spTree>
    <p:extLst>
      <p:ext uri="{BB962C8B-B14F-4D97-AF65-F5344CB8AC3E}">
        <p14:creationId xmlns:p14="http://schemas.microsoft.com/office/powerpoint/2010/main" val="26439251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7"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ppt_x</p:attrName>
                                        </p:attrNameLst>
                                      </p:cBhvr>
                                      <p:tavLst>
                                        <p:tav tm="0">
                                          <p:val>
                                            <p:strVal val="#ppt_x-#ppt_w/2"/>
                                          </p:val>
                                        </p:tav>
                                        <p:tav tm="100000">
                                          <p:val>
                                            <p:strVal val="#ppt_x"/>
                                          </p:val>
                                        </p:tav>
                                      </p:tavLst>
                                    </p:anim>
                                    <p:anim calcmode="lin" valueType="num">
                                      <p:cBhvr>
                                        <p:cTn id="12" dur="500" fill="hold"/>
                                        <p:tgtEl>
                                          <p:spTgt spid="25"/>
                                        </p:tgtEl>
                                        <p:attrNameLst>
                                          <p:attrName>ppt_y</p:attrName>
                                        </p:attrNameLst>
                                      </p:cBhvr>
                                      <p:tavLst>
                                        <p:tav tm="0">
                                          <p:val>
                                            <p:strVal val="#ppt_y"/>
                                          </p:val>
                                        </p:tav>
                                        <p:tav tm="100000">
                                          <p:val>
                                            <p:strVal val="#ppt_y"/>
                                          </p:val>
                                        </p:tav>
                                      </p:tavLst>
                                    </p:anim>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strVal val="#ppt_h"/>
                                          </p:val>
                                        </p:tav>
                                        <p:tav tm="100000">
                                          <p:val>
                                            <p:strVal val="#ppt_h"/>
                                          </p:val>
                                        </p:tav>
                                      </p:tavLst>
                                    </p:anim>
                                  </p:childTnLst>
                                </p:cTn>
                              </p:par>
                              <p:par>
                                <p:cTn id="15" presetID="10" presetClass="entr" presetSubtype="0" fill="hold" grpId="0" nodeType="withEffect">
                                  <p:stCondLst>
                                    <p:cond delay="500"/>
                                  </p:stCondLst>
                                  <p:childTnLst>
                                    <p:set>
                                      <p:cBhvr>
                                        <p:cTn id="16" dur="1" fill="hold">
                                          <p:stCondLst>
                                            <p:cond delay="0"/>
                                          </p:stCondLst>
                                        </p:cTn>
                                        <p:tgtEl>
                                          <p:spTgt spid="110"/>
                                        </p:tgtEl>
                                        <p:attrNameLst>
                                          <p:attrName>style.visibility</p:attrName>
                                        </p:attrNameLst>
                                      </p:cBhvr>
                                      <p:to>
                                        <p:strVal val="visible"/>
                                      </p:to>
                                    </p:set>
                                    <p:animEffect transition="in" filter="fade">
                                      <p:cBhvr>
                                        <p:cTn id="17" dur="500"/>
                                        <p:tgtEl>
                                          <p:spTgt spid="110"/>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09"/>
                                        </p:tgtEl>
                                        <p:attrNameLst>
                                          <p:attrName>style.visibility</p:attrName>
                                        </p:attrNameLst>
                                      </p:cBhvr>
                                      <p:to>
                                        <p:strVal val="visible"/>
                                      </p:to>
                                    </p:set>
                                    <p:animEffect transition="in" filter="fade">
                                      <p:cBhvr>
                                        <p:cTn id="20" dur="500"/>
                                        <p:tgtEl>
                                          <p:spTgt spid="109"/>
                                        </p:tgtEl>
                                      </p:cBhvr>
                                    </p:animEffect>
                                  </p:childTnLst>
                                </p:cTn>
                              </p:par>
                              <p:par>
                                <p:cTn id="21" presetID="17" presetClass="entr" presetSubtype="8" fill="hold" nodeType="withEffect">
                                  <p:stCondLst>
                                    <p:cond delay="50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ppt_x</p:attrName>
                                        </p:attrNameLst>
                                      </p:cBhvr>
                                      <p:tavLst>
                                        <p:tav tm="0">
                                          <p:val>
                                            <p:strVal val="#ppt_x-#ppt_w/2"/>
                                          </p:val>
                                        </p:tav>
                                        <p:tav tm="100000">
                                          <p:val>
                                            <p:strVal val="#ppt_x"/>
                                          </p:val>
                                        </p:tav>
                                      </p:tavLst>
                                    </p:anim>
                                    <p:anim calcmode="lin" valueType="num">
                                      <p:cBhvr>
                                        <p:cTn id="24" dur="500" fill="hold"/>
                                        <p:tgtEl>
                                          <p:spTgt spid="31"/>
                                        </p:tgtEl>
                                        <p:attrNameLst>
                                          <p:attrName>ppt_y</p:attrName>
                                        </p:attrNameLst>
                                      </p:cBhvr>
                                      <p:tavLst>
                                        <p:tav tm="0">
                                          <p:val>
                                            <p:strVal val="#ppt_y"/>
                                          </p:val>
                                        </p:tav>
                                        <p:tav tm="100000">
                                          <p:val>
                                            <p:strVal val="#ppt_y"/>
                                          </p:val>
                                        </p:tav>
                                      </p:tavLst>
                                    </p:anim>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strVal val="#ppt_h"/>
                                          </p:val>
                                        </p:tav>
                                        <p:tav tm="100000">
                                          <p:val>
                                            <p:strVal val="#ppt_h"/>
                                          </p:val>
                                        </p:tav>
                                      </p:tavLst>
                                    </p:anim>
                                  </p:childTnLst>
                                </p:cTn>
                              </p:par>
                              <p:par>
                                <p:cTn id="27" presetID="17" presetClass="entr" presetSubtype="8" fill="hold" nodeType="withEffect">
                                  <p:stCondLst>
                                    <p:cond delay="1000"/>
                                  </p:stCondLst>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ppt_x</p:attrName>
                                        </p:attrNameLst>
                                      </p:cBhvr>
                                      <p:tavLst>
                                        <p:tav tm="0">
                                          <p:val>
                                            <p:strVal val="#ppt_x-#ppt_w/2"/>
                                          </p:val>
                                        </p:tav>
                                        <p:tav tm="100000">
                                          <p:val>
                                            <p:strVal val="#ppt_x"/>
                                          </p:val>
                                        </p:tav>
                                      </p:tavLst>
                                    </p:anim>
                                    <p:anim calcmode="lin" valueType="num">
                                      <p:cBhvr>
                                        <p:cTn id="30" dur="500" fill="hold"/>
                                        <p:tgtEl>
                                          <p:spTgt spid="37"/>
                                        </p:tgtEl>
                                        <p:attrNameLst>
                                          <p:attrName>ppt_y</p:attrName>
                                        </p:attrNameLst>
                                      </p:cBhvr>
                                      <p:tavLst>
                                        <p:tav tm="0">
                                          <p:val>
                                            <p:strVal val="#ppt_y"/>
                                          </p:val>
                                        </p:tav>
                                        <p:tav tm="100000">
                                          <p:val>
                                            <p:strVal val="#ppt_y"/>
                                          </p:val>
                                        </p:tav>
                                      </p:tavLst>
                                    </p:anim>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占位符 18"/>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b="2919"/>
          <a:stretch/>
        </p:blipFill>
        <p:spPr>
          <a:xfrm>
            <a:off x="622736" y="1443038"/>
            <a:ext cx="2271713" cy="1498600"/>
          </a:xfrm>
          <a:prstGeom prst="homePlate">
            <a:avLst/>
          </a:prstGeom>
        </p:spPr>
      </p:pic>
      <p:pic>
        <p:nvPicPr>
          <p:cNvPr id="21" name="图片占位符 20"/>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tretch>
            <a:fillRect/>
          </a:stretch>
        </p:blipFill>
        <p:spPr>
          <a:xfrm>
            <a:off x="6516216" y="1443038"/>
            <a:ext cx="2176462" cy="1498600"/>
          </a:xfrm>
          <a:prstGeom prst="homePlate">
            <a:avLst/>
          </a:prstGeom>
        </p:spPr>
      </p:pic>
      <p:pic>
        <p:nvPicPr>
          <p:cNvPr id="27" name="图片占位符 26"/>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tretch>
            <a:fillRect/>
          </a:stretch>
        </p:blipFill>
        <p:spPr>
          <a:xfrm>
            <a:off x="3671900" y="1443038"/>
            <a:ext cx="2309812" cy="1498600"/>
          </a:xfrm>
          <a:prstGeom prst="homePlate">
            <a:avLst/>
          </a:prstGeom>
        </p:spPr>
      </p:pic>
      <p:sp>
        <p:nvSpPr>
          <p:cNvPr id="15" name="TextBox 40">
            <a:extLst>
              <a:ext uri="{FF2B5EF4-FFF2-40B4-BE49-F238E27FC236}">
                <a16:creationId xmlns:a16="http://schemas.microsoft.com/office/drawing/2014/main" id="{136C11B2-7C4E-4084-92C4-AE2CEBC8605B}"/>
              </a:ext>
            </a:extLst>
          </p:cNvPr>
          <p:cNvSpPr txBox="1">
            <a:spLocks/>
          </p:cNvSpPr>
          <p:nvPr/>
        </p:nvSpPr>
        <p:spPr bwMode="auto">
          <a:xfrm>
            <a:off x="1105426" y="3268026"/>
            <a:ext cx="1306335" cy="318833"/>
          </a:xfrm>
          <a:prstGeom prst="rect">
            <a:avLst/>
          </a:prstGeom>
          <a:noFill/>
          <a:scene3d>
            <a:camera prst="orthographicFront">
              <a:rot lat="0" lon="0" rev="0"/>
            </a:camera>
            <a:lightRig rig="threePt" dir="t"/>
          </a:scene3d>
          <a:sp3d prstMaterial="matte">
            <a:bevelT w="1270" h="1270"/>
          </a:sp3d>
        </p:spPr>
        <p:txBody>
          <a:bodyPr wrap="none" lIns="0" tIns="0" rIns="0" bIns="0" anchor="b" anchorCtr="1">
            <a:normAutofit/>
            <a:sp3d/>
          </a:bodyPr>
          <a:lstStyle/>
          <a:p>
            <a:pPr algn="ctr">
              <a:buClr>
                <a:prstClr val="white"/>
              </a:buClr>
              <a:defRPr/>
            </a:pPr>
            <a:r>
              <a:rPr lang="zh-CN" altLang="en-US" sz="1200" b="1" dirty="0">
                <a:solidFill>
                  <a:schemeClr val="bg1">
                    <a:lumMod val="50000"/>
                  </a:schemeClr>
                </a:solidFill>
                <a:latin typeface="微软雅黑" pitchFamily="34" charset="-122"/>
                <a:ea typeface="微软雅黑" pitchFamily="34" charset="-122"/>
              </a:rPr>
              <a:t>标题文本预设</a:t>
            </a:r>
          </a:p>
        </p:txBody>
      </p:sp>
      <p:sp>
        <p:nvSpPr>
          <p:cNvPr id="16" name="TextBox 45">
            <a:extLst>
              <a:ext uri="{FF2B5EF4-FFF2-40B4-BE49-F238E27FC236}">
                <a16:creationId xmlns:a16="http://schemas.microsoft.com/office/drawing/2014/main" id="{47CF1CFD-7404-4973-BCA5-E9AF12874FB1}"/>
              </a:ext>
            </a:extLst>
          </p:cNvPr>
          <p:cNvSpPr txBox="1">
            <a:spLocks/>
          </p:cNvSpPr>
          <p:nvPr/>
        </p:nvSpPr>
        <p:spPr bwMode="auto">
          <a:xfrm>
            <a:off x="1105426" y="3586860"/>
            <a:ext cx="1306335" cy="425845"/>
          </a:xfrm>
          <a:prstGeom prst="rect">
            <a:avLst/>
          </a:prstGeom>
        </p:spPr>
        <p:txBody>
          <a:bodyPr wrap="square" lIns="0" tIns="0" rIns="0" bIns="0" anchor="ctr" anchorCtr="1">
            <a:normAutofit/>
          </a:bodyPr>
          <a:lstStyle/>
          <a:p>
            <a:pPr algn="ctr">
              <a:lnSpc>
                <a:spcPct val="120000"/>
              </a:lnSpc>
              <a:defRPr/>
            </a:pPr>
            <a:r>
              <a:rPr lang="zh-CN" altLang="en-US" sz="800" dirty="0">
                <a:solidFill>
                  <a:schemeClr val="bg1">
                    <a:lumMod val="50000"/>
                  </a:schemeClr>
                </a:solidFill>
                <a:latin typeface="微软雅黑" pitchFamily="34" charset="-122"/>
                <a:ea typeface="微软雅黑" pitchFamily="34" charset="-122"/>
              </a:rPr>
              <a:t>此部分内容作为文字排版占位显示 （建议使用主题字体）</a:t>
            </a:r>
          </a:p>
        </p:txBody>
      </p:sp>
      <p:sp>
        <p:nvSpPr>
          <p:cNvPr id="20" name="TextBox 53">
            <a:extLst>
              <a:ext uri="{FF2B5EF4-FFF2-40B4-BE49-F238E27FC236}">
                <a16:creationId xmlns:a16="http://schemas.microsoft.com/office/drawing/2014/main" id="{C35B3573-359A-48C9-BF27-3AB132BA91B3}"/>
              </a:ext>
            </a:extLst>
          </p:cNvPr>
          <p:cNvSpPr txBox="1">
            <a:spLocks/>
          </p:cNvSpPr>
          <p:nvPr/>
        </p:nvSpPr>
        <p:spPr bwMode="auto">
          <a:xfrm>
            <a:off x="3923929" y="3268026"/>
            <a:ext cx="1306335" cy="318833"/>
          </a:xfrm>
          <a:prstGeom prst="rect">
            <a:avLst/>
          </a:prstGeom>
          <a:noFill/>
          <a:scene3d>
            <a:camera prst="orthographicFront">
              <a:rot lat="0" lon="0" rev="0"/>
            </a:camera>
            <a:lightRig rig="threePt" dir="t"/>
          </a:scene3d>
          <a:sp3d prstMaterial="matte">
            <a:bevelT w="1270" h="1270"/>
          </a:sp3d>
        </p:spPr>
        <p:txBody>
          <a:bodyPr wrap="none" lIns="0" tIns="0" rIns="0" bIns="0" anchor="b" anchorCtr="1">
            <a:normAutofit/>
            <a:sp3d/>
          </a:bodyPr>
          <a:lstStyle/>
          <a:p>
            <a:pPr algn="ctr">
              <a:buClr>
                <a:prstClr val="white"/>
              </a:buClr>
              <a:defRPr/>
            </a:pPr>
            <a:r>
              <a:rPr lang="zh-CN" altLang="en-US" sz="1200" b="1" dirty="0">
                <a:solidFill>
                  <a:schemeClr val="bg1">
                    <a:lumMod val="50000"/>
                  </a:schemeClr>
                </a:solidFill>
                <a:latin typeface="微软雅黑" pitchFamily="34" charset="-122"/>
                <a:ea typeface="微软雅黑" pitchFamily="34" charset="-122"/>
              </a:rPr>
              <a:t>标题文本预设</a:t>
            </a:r>
          </a:p>
        </p:txBody>
      </p:sp>
      <p:sp>
        <p:nvSpPr>
          <p:cNvPr id="22" name="TextBox 59">
            <a:extLst>
              <a:ext uri="{FF2B5EF4-FFF2-40B4-BE49-F238E27FC236}">
                <a16:creationId xmlns:a16="http://schemas.microsoft.com/office/drawing/2014/main" id="{D7F5038A-2653-4786-8E46-4A01FF4B1FF1}"/>
              </a:ext>
            </a:extLst>
          </p:cNvPr>
          <p:cNvSpPr txBox="1">
            <a:spLocks/>
          </p:cNvSpPr>
          <p:nvPr/>
        </p:nvSpPr>
        <p:spPr bwMode="auto">
          <a:xfrm>
            <a:off x="3923929" y="3586860"/>
            <a:ext cx="1306335" cy="425845"/>
          </a:xfrm>
          <a:prstGeom prst="rect">
            <a:avLst/>
          </a:prstGeom>
        </p:spPr>
        <p:txBody>
          <a:bodyPr wrap="square" lIns="0" tIns="0" rIns="0" bIns="0" anchor="ctr" anchorCtr="1">
            <a:normAutofit/>
          </a:bodyPr>
          <a:lstStyle/>
          <a:p>
            <a:pPr algn="ctr">
              <a:lnSpc>
                <a:spcPct val="120000"/>
              </a:lnSpc>
              <a:defRPr/>
            </a:pPr>
            <a:r>
              <a:rPr lang="zh-CN" altLang="en-US" sz="800" dirty="0">
                <a:solidFill>
                  <a:schemeClr val="bg1">
                    <a:lumMod val="50000"/>
                  </a:schemeClr>
                </a:solidFill>
                <a:latin typeface="微软雅黑" pitchFamily="34" charset="-122"/>
                <a:ea typeface="微软雅黑" pitchFamily="34" charset="-122"/>
              </a:rPr>
              <a:t>此部分内容作为文字排版占位显示 （建议使用主题字体）</a:t>
            </a:r>
          </a:p>
        </p:txBody>
      </p:sp>
      <p:sp>
        <p:nvSpPr>
          <p:cNvPr id="23" name="TextBox 61">
            <a:extLst>
              <a:ext uri="{FF2B5EF4-FFF2-40B4-BE49-F238E27FC236}">
                <a16:creationId xmlns:a16="http://schemas.microsoft.com/office/drawing/2014/main" id="{C468E475-E6F3-4992-ADFC-EE8D72D5B0C3}"/>
              </a:ext>
            </a:extLst>
          </p:cNvPr>
          <p:cNvSpPr txBox="1">
            <a:spLocks/>
          </p:cNvSpPr>
          <p:nvPr/>
        </p:nvSpPr>
        <p:spPr bwMode="auto">
          <a:xfrm>
            <a:off x="6660233" y="3268026"/>
            <a:ext cx="1306335" cy="318833"/>
          </a:xfrm>
          <a:prstGeom prst="rect">
            <a:avLst/>
          </a:prstGeom>
          <a:noFill/>
          <a:scene3d>
            <a:camera prst="orthographicFront">
              <a:rot lat="0" lon="0" rev="0"/>
            </a:camera>
            <a:lightRig rig="threePt" dir="t"/>
          </a:scene3d>
          <a:sp3d prstMaterial="matte">
            <a:bevelT w="1270" h="1270"/>
          </a:sp3d>
        </p:spPr>
        <p:txBody>
          <a:bodyPr wrap="none" lIns="0" tIns="0" rIns="0" bIns="0" anchor="b" anchorCtr="1">
            <a:normAutofit/>
            <a:sp3d/>
          </a:bodyPr>
          <a:lstStyle/>
          <a:p>
            <a:pPr algn="ctr">
              <a:buClr>
                <a:prstClr val="white"/>
              </a:buClr>
              <a:defRPr/>
            </a:pPr>
            <a:r>
              <a:rPr lang="zh-CN" altLang="en-US" sz="1200" b="1" dirty="0">
                <a:solidFill>
                  <a:schemeClr val="bg1">
                    <a:lumMod val="50000"/>
                  </a:schemeClr>
                </a:solidFill>
                <a:latin typeface="微软雅黑" pitchFamily="34" charset="-122"/>
                <a:ea typeface="微软雅黑" pitchFamily="34" charset="-122"/>
              </a:rPr>
              <a:t>标题文本预设</a:t>
            </a:r>
          </a:p>
        </p:txBody>
      </p:sp>
      <p:sp>
        <p:nvSpPr>
          <p:cNvPr id="24" name="TextBox 62">
            <a:extLst>
              <a:ext uri="{FF2B5EF4-FFF2-40B4-BE49-F238E27FC236}">
                <a16:creationId xmlns:a16="http://schemas.microsoft.com/office/drawing/2014/main" id="{BE4AB889-A4A3-4362-9FB0-7BA0225A727A}"/>
              </a:ext>
            </a:extLst>
          </p:cNvPr>
          <p:cNvSpPr txBox="1">
            <a:spLocks/>
          </p:cNvSpPr>
          <p:nvPr/>
        </p:nvSpPr>
        <p:spPr bwMode="auto">
          <a:xfrm>
            <a:off x="6660233" y="3586860"/>
            <a:ext cx="1306335" cy="425845"/>
          </a:xfrm>
          <a:prstGeom prst="rect">
            <a:avLst/>
          </a:prstGeom>
        </p:spPr>
        <p:txBody>
          <a:bodyPr wrap="square" lIns="0" tIns="0" rIns="0" bIns="0" anchor="ctr" anchorCtr="1">
            <a:normAutofit/>
          </a:bodyPr>
          <a:lstStyle/>
          <a:p>
            <a:pPr algn="ctr">
              <a:lnSpc>
                <a:spcPct val="120000"/>
              </a:lnSpc>
              <a:defRPr/>
            </a:pPr>
            <a:r>
              <a:rPr lang="zh-CN" altLang="en-US" sz="800" dirty="0">
                <a:solidFill>
                  <a:schemeClr val="bg1">
                    <a:lumMod val="50000"/>
                  </a:schemeClr>
                </a:solidFill>
                <a:latin typeface="微软雅黑" pitchFamily="34" charset="-122"/>
                <a:ea typeface="微软雅黑" pitchFamily="34" charset="-122"/>
              </a:rPr>
              <a:t>此部分内容作为文字排版占位显示 （建议使用主题字体）</a:t>
            </a:r>
          </a:p>
        </p:txBody>
      </p:sp>
    </p:spTree>
    <p:extLst>
      <p:ext uri="{BB962C8B-B14F-4D97-AF65-F5344CB8AC3E}">
        <p14:creationId xmlns:p14="http://schemas.microsoft.com/office/powerpoint/2010/main" val="3298077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2" grpId="0"/>
      <p:bldP spid="2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12637" y="2768378"/>
            <a:ext cx="1765566" cy="346259"/>
          </a:xfrm>
          <a:prstGeom prst="rect">
            <a:avLst/>
          </a:prstGeom>
          <a:noFill/>
        </p:spPr>
        <p:txBody>
          <a:bodyPr wrap="none" lIns="68589" tIns="34295" rIns="68589" bIns="34295" rtlCol="0">
            <a:spAutoFit/>
          </a:bodyPr>
          <a:lstStyle/>
          <a:p>
            <a:pPr algn="ctr"/>
            <a:r>
              <a:rPr lang="zh-CN" altLang="en-US" b="1" dirty="0">
                <a:solidFill>
                  <a:schemeClr val="bg1"/>
                </a:solidFill>
                <a:cs typeface="+mn-ea"/>
                <a:sym typeface="+mn-lt"/>
              </a:rPr>
              <a:t>项目产生的背景</a:t>
            </a:r>
          </a:p>
        </p:txBody>
      </p:sp>
      <p:sp>
        <p:nvSpPr>
          <p:cNvPr id="238" name="Rectangle 681"/>
          <p:cNvSpPr>
            <a:spLocks noChangeArrowheads="1"/>
          </p:cNvSpPr>
          <p:nvPr/>
        </p:nvSpPr>
        <p:spPr bwMode="auto">
          <a:xfrm>
            <a:off x="3884796" y="1827493"/>
            <a:ext cx="13609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91">
              <a:defRPr/>
            </a:pPr>
            <a:r>
              <a:rPr lang="zh-CN" altLang="en-US" b="1" kern="0" dirty="0">
                <a:solidFill>
                  <a:srgbClr val="404652"/>
                </a:solidFill>
                <a:latin typeface="微软雅黑" pitchFamily="34" charset="-122"/>
                <a:ea typeface="微软雅黑" pitchFamily="34" charset="-122"/>
                <a:cs typeface="+mn-ea"/>
                <a:sym typeface="+mn-lt"/>
              </a:rPr>
              <a:t>￥</a:t>
            </a:r>
            <a:r>
              <a:rPr lang="en-US" b="1" kern="0" dirty="0">
                <a:solidFill>
                  <a:srgbClr val="404652"/>
                </a:solidFill>
                <a:latin typeface="微软雅黑" pitchFamily="34" charset="-122"/>
                <a:ea typeface="微软雅黑" pitchFamily="34" charset="-122"/>
                <a:cs typeface="+mn-ea"/>
                <a:sym typeface="+mn-lt"/>
              </a:rPr>
              <a:t>7,978,668</a:t>
            </a:r>
            <a:endParaRPr lang="en-US" sz="1050" b="1" kern="0" dirty="0">
              <a:solidFill>
                <a:srgbClr val="404652"/>
              </a:solidFill>
              <a:latin typeface="微软雅黑" pitchFamily="34" charset="-122"/>
              <a:ea typeface="微软雅黑" pitchFamily="34" charset="-122"/>
              <a:cs typeface="+mn-ea"/>
              <a:sym typeface="+mn-lt"/>
            </a:endParaRPr>
          </a:p>
        </p:txBody>
      </p:sp>
      <p:sp>
        <p:nvSpPr>
          <p:cNvPr id="239" name="Rectangle 682"/>
          <p:cNvSpPr>
            <a:spLocks noChangeArrowheads="1"/>
          </p:cNvSpPr>
          <p:nvPr/>
        </p:nvSpPr>
        <p:spPr bwMode="auto">
          <a:xfrm>
            <a:off x="3944191" y="1570861"/>
            <a:ext cx="9233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91">
              <a:defRPr/>
            </a:pPr>
            <a:r>
              <a:rPr lang="zh-CN" altLang="en-US" sz="1200" kern="0" dirty="0">
                <a:solidFill>
                  <a:schemeClr val="tx1">
                    <a:lumMod val="75000"/>
                    <a:lumOff val="25000"/>
                  </a:schemeClr>
                </a:solidFill>
                <a:latin typeface="微软雅黑" pitchFamily="34" charset="-122"/>
                <a:ea typeface="微软雅黑" pitchFamily="34" charset="-122"/>
                <a:cs typeface="+mn-ea"/>
                <a:sym typeface="+mn-lt"/>
              </a:rPr>
              <a:t>市场总需求量</a:t>
            </a:r>
            <a:endParaRPr lang="en-US" sz="1200" kern="0" dirty="0">
              <a:solidFill>
                <a:schemeClr val="tx1">
                  <a:lumMod val="75000"/>
                  <a:lumOff val="25000"/>
                </a:schemeClr>
              </a:solidFill>
              <a:latin typeface="微软雅黑" pitchFamily="34" charset="-122"/>
              <a:ea typeface="微软雅黑" pitchFamily="34" charset="-122"/>
              <a:cs typeface="+mn-ea"/>
              <a:sym typeface="+mn-lt"/>
            </a:endParaRPr>
          </a:p>
        </p:txBody>
      </p:sp>
      <p:grpSp>
        <p:nvGrpSpPr>
          <p:cNvPr id="2" name="组合 239"/>
          <p:cNvGrpSpPr/>
          <p:nvPr/>
        </p:nvGrpSpPr>
        <p:grpSpPr>
          <a:xfrm>
            <a:off x="3886481" y="2385587"/>
            <a:ext cx="1320930" cy="579548"/>
            <a:chOff x="5847835" y="3179801"/>
            <a:chExt cx="1761012" cy="772492"/>
          </a:xfrm>
        </p:grpSpPr>
        <p:grpSp>
          <p:nvGrpSpPr>
            <p:cNvPr id="3" name="组合 240"/>
            <p:cNvGrpSpPr/>
            <p:nvPr/>
          </p:nvGrpSpPr>
          <p:grpSpPr>
            <a:xfrm>
              <a:off x="6788217" y="3180013"/>
              <a:ext cx="820630" cy="759907"/>
              <a:chOff x="6684200" y="3817887"/>
              <a:chExt cx="820630" cy="759907"/>
            </a:xfrm>
          </p:grpSpPr>
          <p:sp>
            <p:nvSpPr>
              <p:cNvPr id="245" name="Rectangle 700"/>
              <p:cNvSpPr>
                <a:spLocks noChangeArrowheads="1"/>
              </p:cNvSpPr>
              <p:nvPr/>
            </p:nvSpPr>
            <p:spPr bwMode="auto">
              <a:xfrm>
                <a:off x="6684200" y="4290624"/>
                <a:ext cx="658215" cy="28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91">
                  <a:defRPr/>
                </a:pPr>
                <a:r>
                  <a:rPr lang="en-US" sz="1400" b="1" kern="0" dirty="0">
                    <a:solidFill>
                      <a:srgbClr val="404652"/>
                    </a:solidFill>
                    <a:latin typeface="微软雅黑" pitchFamily="34" charset="-122"/>
                    <a:ea typeface="微软雅黑" pitchFamily="34" charset="-122"/>
                    <a:cs typeface="+mn-ea"/>
                    <a:sym typeface="+mn-lt"/>
                  </a:rPr>
                  <a:t>1,981</a:t>
                </a:r>
                <a:endParaRPr lang="en-US" sz="1200" b="1" kern="0" dirty="0">
                  <a:solidFill>
                    <a:srgbClr val="404652"/>
                  </a:solidFill>
                  <a:latin typeface="微软雅黑" pitchFamily="34" charset="-122"/>
                  <a:ea typeface="微软雅黑" pitchFamily="34" charset="-122"/>
                  <a:cs typeface="+mn-ea"/>
                  <a:sym typeface="+mn-lt"/>
                </a:endParaRPr>
              </a:p>
            </p:txBody>
          </p:sp>
          <p:sp>
            <p:nvSpPr>
              <p:cNvPr id="246" name="Rectangle 700"/>
              <p:cNvSpPr>
                <a:spLocks noChangeArrowheads="1"/>
              </p:cNvSpPr>
              <p:nvPr/>
            </p:nvSpPr>
            <p:spPr bwMode="auto">
              <a:xfrm>
                <a:off x="6684200" y="3817887"/>
                <a:ext cx="820630" cy="24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91">
                  <a:defRPr/>
                </a:pPr>
                <a:r>
                  <a:rPr lang="zh-CN" altLang="en-US" sz="1200" kern="0" dirty="0">
                    <a:solidFill>
                      <a:srgbClr val="404652"/>
                    </a:solidFill>
                    <a:latin typeface="微软雅黑" pitchFamily="34" charset="-122"/>
                    <a:ea typeface="微软雅黑" pitchFamily="34" charset="-122"/>
                    <a:cs typeface="+mn-ea"/>
                    <a:sym typeface="+mn-lt"/>
                  </a:rPr>
                  <a:t>输入标题</a:t>
                </a:r>
                <a:endParaRPr lang="en-US" sz="1200" kern="0" dirty="0">
                  <a:solidFill>
                    <a:srgbClr val="404652"/>
                  </a:solidFill>
                  <a:latin typeface="微软雅黑" pitchFamily="34" charset="-122"/>
                  <a:ea typeface="微软雅黑" pitchFamily="34" charset="-122"/>
                  <a:cs typeface="+mn-ea"/>
                  <a:sym typeface="+mn-lt"/>
                </a:endParaRPr>
              </a:p>
            </p:txBody>
          </p:sp>
          <p:sp>
            <p:nvSpPr>
              <p:cNvPr id="247" name="Rectangle 700"/>
              <p:cNvSpPr>
                <a:spLocks noChangeArrowheads="1"/>
              </p:cNvSpPr>
              <p:nvPr/>
            </p:nvSpPr>
            <p:spPr bwMode="auto">
              <a:xfrm>
                <a:off x="6684206" y="4033331"/>
                <a:ext cx="517169" cy="28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91">
                  <a:defRPr/>
                </a:pPr>
                <a:r>
                  <a:rPr lang="en-US" sz="1400" b="1" kern="0" dirty="0">
                    <a:solidFill>
                      <a:srgbClr val="404652"/>
                    </a:solidFill>
                    <a:latin typeface="微软雅黑" pitchFamily="34" charset="-122"/>
                    <a:ea typeface="微软雅黑" pitchFamily="34" charset="-122"/>
                    <a:cs typeface="+mn-ea"/>
                    <a:sym typeface="+mn-lt"/>
                  </a:rPr>
                  <a:t>25%</a:t>
                </a:r>
                <a:endParaRPr lang="en-US" sz="1200" b="1" kern="0" dirty="0">
                  <a:solidFill>
                    <a:srgbClr val="404652"/>
                  </a:solidFill>
                  <a:latin typeface="微软雅黑" pitchFamily="34" charset="-122"/>
                  <a:ea typeface="微软雅黑" pitchFamily="34" charset="-122"/>
                  <a:cs typeface="+mn-ea"/>
                  <a:sym typeface="+mn-lt"/>
                </a:endParaRPr>
              </a:p>
            </p:txBody>
          </p:sp>
        </p:grpSp>
        <p:grpSp>
          <p:nvGrpSpPr>
            <p:cNvPr id="4" name="组合 241"/>
            <p:cNvGrpSpPr/>
            <p:nvPr/>
          </p:nvGrpSpPr>
          <p:grpSpPr>
            <a:xfrm>
              <a:off x="5847835" y="3179801"/>
              <a:ext cx="770241" cy="772492"/>
              <a:chOff x="5743818" y="3817675"/>
              <a:chExt cx="770241" cy="772492"/>
            </a:xfrm>
          </p:grpSpPr>
          <p:sp>
            <p:nvSpPr>
              <p:cNvPr id="243" name="Freeform 704"/>
              <p:cNvSpPr>
                <a:spLocks noEditPoints="1"/>
              </p:cNvSpPr>
              <p:nvPr/>
            </p:nvSpPr>
            <p:spPr bwMode="auto">
              <a:xfrm>
                <a:off x="5743818" y="3817675"/>
                <a:ext cx="770241" cy="772492"/>
              </a:xfrm>
              <a:prstGeom prst="ellipse">
                <a:avLst/>
              </a:pr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891">
                  <a:defRPr/>
                </a:pPr>
                <a:endParaRPr lang="en-US" sz="1400" kern="0" dirty="0">
                  <a:solidFill>
                    <a:sysClr val="windowText" lastClr="000000"/>
                  </a:solidFill>
                  <a:latin typeface="微软雅黑" pitchFamily="34" charset="-122"/>
                  <a:ea typeface="微软雅黑" pitchFamily="34" charset="-122"/>
                  <a:cs typeface="+mn-ea"/>
                  <a:sym typeface="+mn-lt"/>
                </a:endParaRPr>
              </a:p>
            </p:txBody>
          </p:sp>
          <p:sp>
            <p:nvSpPr>
              <p:cNvPr id="244" name="Freeform 100"/>
              <p:cNvSpPr>
                <a:spLocks/>
              </p:cNvSpPr>
              <p:nvPr/>
            </p:nvSpPr>
            <p:spPr bwMode="auto">
              <a:xfrm>
                <a:off x="5940040" y="3991079"/>
                <a:ext cx="377796" cy="425684"/>
              </a:xfrm>
              <a:custGeom>
                <a:avLst/>
                <a:gdLst/>
                <a:ahLst/>
                <a:cxnLst>
                  <a:cxn ang="0">
                    <a:pos x="230" y="212"/>
                  </a:cxn>
                  <a:cxn ang="0">
                    <a:pos x="212" y="216"/>
                  </a:cxn>
                  <a:cxn ang="0">
                    <a:pos x="197" y="223"/>
                  </a:cxn>
                  <a:cxn ang="0">
                    <a:pos x="105" y="169"/>
                  </a:cxn>
                  <a:cxn ang="0">
                    <a:pos x="105" y="160"/>
                  </a:cxn>
                  <a:cxn ang="0">
                    <a:pos x="197" y="96"/>
                  </a:cxn>
                  <a:cxn ang="0">
                    <a:pos x="204" y="100"/>
                  </a:cxn>
                  <a:cxn ang="0">
                    <a:pos x="221" y="105"/>
                  </a:cxn>
                  <a:cxn ang="0">
                    <a:pos x="230" y="107"/>
                  </a:cxn>
                  <a:cxn ang="0">
                    <a:pos x="250" y="102"/>
                  </a:cxn>
                  <a:cxn ang="0">
                    <a:pos x="266" y="91"/>
                  </a:cxn>
                  <a:cxn ang="0">
                    <a:pos x="277" y="75"/>
                  </a:cxn>
                  <a:cxn ang="0">
                    <a:pos x="282" y="53"/>
                  </a:cxn>
                  <a:cxn ang="0">
                    <a:pos x="281" y="44"/>
                  </a:cxn>
                  <a:cxn ang="0">
                    <a:pos x="273" y="24"/>
                  </a:cxn>
                  <a:cxn ang="0">
                    <a:pos x="259" y="9"/>
                  </a:cxn>
                  <a:cxn ang="0">
                    <a:pos x="239" y="2"/>
                  </a:cxn>
                  <a:cxn ang="0">
                    <a:pos x="230" y="0"/>
                  </a:cxn>
                  <a:cxn ang="0">
                    <a:pos x="208" y="4"/>
                  </a:cxn>
                  <a:cxn ang="0">
                    <a:pos x="192" y="17"/>
                  </a:cxn>
                  <a:cxn ang="0">
                    <a:pos x="181" y="33"/>
                  </a:cxn>
                  <a:cxn ang="0">
                    <a:pos x="175" y="53"/>
                  </a:cxn>
                  <a:cxn ang="0">
                    <a:pos x="177" y="62"/>
                  </a:cxn>
                  <a:cxn ang="0">
                    <a:pos x="85" y="118"/>
                  </a:cxn>
                  <a:cxn ang="0">
                    <a:pos x="68" y="109"/>
                  </a:cxn>
                  <a:cxn ang="0">
                    <a:pos x="52" y="107"/>
                  </a:cxn>
                  <a:cxn ang="0">
                    <a:pos x="41" y="107"/>
                  </a:cxn>
                  <a:cxn ang="0">
                    <a:pos x="23" y="116"/>
                  </a:cxn>
                  <a:cxn ang="0">
                    <a:pos x="9" y="131"/>
                  </a:cxn>
                  <a:cxn ang="0">
                    <a:pos x="0" y="149"/>
                  </a:cxn>
                  <a:cxn ang="0">
                    <a:pos x="0" y="160"/>
                  </a:cxn>
                  <a:cxn ang="0">
                    <a:pos x="3" y="180"/>
                  </a:cxn>
                  <a:cxn ang="0">
                    <a:pos x="14" y="198"/>
                  </a:cxn>
                  <a:cxn ang="0">
                    <a:pos x="30" y="209"/>
                  </a:cxn>
                  <a:cxn ang="0">
                    <a:pos x="52" y="212"/>
                  </a:cxn>
                  <a:cxn ang="0">
                    <a:pos x="61" y="212"/>
                  </a:cxn>
                  <a:cxn ang="0">
                    <a:pos x="78" y="207"/>
                  </a:cxn>
                  <a:cxn ang="0">
                    <a:pos x="177" y="258"/>
                  </a:cxn>
                  <a:cxn ang="0">
                    <a:pos x="175" y="267"/>
                  </a:cxn>
                  <a:cxn ang="0">
                    <a:pos x="177" y="278"/>
                  </a:cxn>
                  <a:cxn ang="0">
                    <a:pos x="184" y="296"/>
                  </a:cxn>
                  <a:cxn ang="0">
                    <a:pos x="199" y="310"/>
                  </a:cxn>
                  <a:cxn ang="0">
                    <a:pos x="219" y="318"/>
                  </a:cxn>
                  <a:cxn ang="0">
                    <a:pos x="230" y="319"/>
                  </a:cxn>
                  <a:cxn ang="0">
                    <a:pos x="250" y="316"/>
                  </a:cxn>
                  <a:cxn ang="0">
                    <a:pos x="266" y="303"/>
                  </a:cxn>
                  <a:cxn ang="0">
                    <a:pos x="277" y="287"/>
                  </a:cxn>
                  <a:cxn ang="0">
                    <a:pos x="282" y="267"/>
                  </a:cxn>
                  <a:cxn ang="0">
                    <a:pos x="281" y="256"/>
                  </a:cxn>
                  <a:cxn ang="0">
                    <a:pos x="273" y="236"/>
                  </a:cxn>
                  <a:cxn ang="0">
                    <a:pos x="259" y="221"/>
                  </a:cxn>
                  <a:cxn ang="0">
                    <a:pos x="239" y="214"/>
                  </a:cxn>
                  <a:cxn ang="0">
                    <a:pos x="230" y="212"/>
                  </a:cxn>
                </a:cxnLst>
                <a:rect l="0" t="0" r="r" b="b"/>
                <a:pathLst>
                  <a:path w="282" h="319">
                    <a:moveTo>
                      <a:pt x="230" y="212"/>
                    </a:moveTo>
                    <a:lnTo>
                      <a:pt x="230" y="212"/>
                    </a:lnTo>
                    <a:lnTo>
                      <a:pt x="221" y="214"/>
                    </a:lnTo>
                    <a:lnTo>
                      <a:pt x="212" y="216"/>
                    </a:lnTo>
                    <a:lnTo>
                      <a:pt x="204" y="220"/>
                    </a:lnTo>
                    <a:lnTo>
                      <a:pt x="197" y="223"/>
                    </a:lnTo>
                    <a:lnTo>
                      <a:pt x="105" y="169"/>
                    </a:lnTo>
                    <a:lnTo>
                      <a:pt x="105" y="169"/>
                    </a:lnTo>
                    <a:lnTo>
                      <a:pt x="105" y="160"/>
                    </a:lnTo>
                    <a:lnTo>
                      <a:pt x="105" y="160"/>
                    </a:lnTo>
                    <a:lnTo>
                      <a:pt x="105" y="151"/>
                    </a:lnTo>
                    <a:lnTo>
                      <a:pt x="197" y="96"/>
                    </a:lnTo>
                    <a:lnTo>
                      <a:pt x="197" y="96"/>
                    </a:lnTo>
                    <a:lnTo>
                      <a:pt x="204" y="100"/>
                    </a:lnTo>
                    <a:lnTo>
                      <a:pt x="212" y="104"/>
                    </a:lnTo>
                    <a:lnTo>
                      <a:pt x="221" y="105"/>
                    </a:lnTo>
                    <a:lnTo>
                      <a:pt x="230" y="107"/>
                    </a:lnTo>
                    <a:lnTo>
                      <a:pt x="230" y="107"/>
                    </a:lnTo>
                    <a:lnTo>
                      <a:pt x="239" y="105"/>
                    </a:lnTo>
                    <a:lnTo>
                      <a:pt x="250" y="102"/>
                    </a:lnTo>
                    <a:lnTo>
                      <a:pt x="259" y="98"/>
                    </a:lnTo>
                    <a:lnTo>
                      <a:pt x="266" y="91"/>
                    </a:lnTo>
                    <a:lnTo>
                      <a:pt x="273" y="84"/>
                    </a:lnTo>
                    <a:lnTo>
                      <a:pt x="277" y="75"/>
                    </a:lnTo>
                    <a:lnTo>
                      <a:pt x="281" y="64"/>
                    </a:lnTo>
                    <a:lnTo>
                      <a:pt x="282" y="53"/>
                    </a:lnTo>
                    <a:lnTo>
                      <a:pt x="282" y="53"/>
                    </a:lnTo>
                    <a:lnTo>
                      <a:pt x="281" y="44"/>
                    </a:lnTo>
                    <a:lnTo>
                      <a:pt x="277" y="33"/>
                    </a:lnTo>
                    <a:lnTo>
                      <a:pt x="273" y="24"/>
                    </a:lnTo>
                    <a:lnTo>
                      <a:pt x="266" y="17"/>
                    </a:lnTo>
                    <a:lnTo>
                      <a:pt x="259" y="9"/>
                    </a:lnTo>
                    <a:lnTo>
                      <a:pt x="250" y="4"/>
                    </a:lnTo>
                    <a:lnTo>
                      <a:pt x="239" y="2"/>
                    </a:lnTo>
                    <a:lnTo>
                      <a:pt x="230" y="0"/>
                    </a:lnTo>
                    <a:lnTo>
                      <a:pt x="230" y="0"/>
                    </a:lnTo>
                    <a:lnTo>
                      <a:pt x="219" y="2"/>
                    </a:lnTo>
                    <a:lnTo>
                      <a:pt x="208" y="4"/>
                    </a:lnTo>
                    <a:lnTo>
                      <a:pt x="199" y="9"/>
                    </a:lnTo>
                    <a:lnTo>
                      <a:pt x="192" y="17"/>
                    </a:lnTo>
                    <a:lnTo>
                      <a:pt x="184" y="24"/>
                    </a:lnTo>
                    <a:lnTo>
                      <a:pt x="181" y="33"/>
                    </a:lnTo>
                    <a:lnTo>
                      <a:pt x="177" y="44"/>
                    </a:lnTo>
                    <a:lnTo>
                      <a:pt x="175" y="53"/>
                    </a:lnTo>
                    <a:lnTo>
                      <a:pt x="175" y="53"/>
                    </a:lnTo>
                    <a:lnTo>
                      <a:pt x="177" y="62"/>
                    </a:lnTo>
                    <a:lnTo>
                      <a:pt x="85" y="118"/>
                    </a:lnTo>
                    <a:lnTo>
                      <a:pt x="85" y="118"/>
                    </a:lnTo>
                    <a:lnTo>
                      <a:pt x="78" y="113"/>
                    </a:lnTo>
                    <a:lnTo>
                      <a:pt x="68" y="109"/>
                    </a:lnTo>
                    <a:lnTo>
                      <a:pt x="61" y="107"/>
                    </a:lnTo>
                    <a:lnTo>
                      <a:pt x="52" y="107"/>
                    </a:lnTo>
                    <a:lnTo>
                      <a:pt x="52" y="107"/>
                    </a:lnTo>
                    <a:lnTo>
                      <a:pt x="41" y="107"/>
                    </a:lnTo>
                    <a:lnTo>
                      <a:pt x="30" y="111"/>
                    </a:lnTo>
                    <a:lnTo>
                      <a:pt x="23" y="116"/>
                    </a:lnTo>
                    <a:lnTo>
                      <a:pt x="14" y="122"/>
                    </a:lnTo>
                    <a:lnTo>
                      <a:pt x="9" y="131"/>
                    </a:lnTo>
                    <a:lnTo>
                      <a:pt x="3" y="140"/>
                    </a:lnTo>
                    <a:lnTo>
                      <a:pt x="0" y="149"/>
                    </a:lnTo>
                    <a:lnTo>
                      <a:pt x="0" y="160"/>
                    </a:lnTo>
                    <a:lnTo>
                      <a:pt x="0" y="160"/>
                    </a:lnTo>
                    <a:lnTo>
                      <a:pt x="0" y="171"/>
                    </a:lnTo>
                    <a:lnTo>
                      <a:pt x="3" y="180"/>
                    </a:lnTo>
                    <a:lnTo>
                      <a:pt x="9" y="189"/>
                    </a:lnTo>
                    <a:lnTo>
                      <a:pt x="14" y="198"/>
                    </a:lnTo>
                    <a:lnTo>
                      <a:pt x="23" y="203"/>
                    </a:lnTo>
                    <a:lnTo>
                      <a:pt x="30" y="209"/>
                    </a:lnTo>
                    <a:lnTo>
                      <a:pt x="41" y="212"/>
                    </a:lnTo>
                    <a:lnTo>
                      <a:pt x="52" y="212"/>
                    </a:lnTo>
                    <a:lnTo>
                      <a:pt x="52" y="212"/>
                    </a:lnTo>
                    <a:lnTo>
                      <a:pt x="61" y="212"/>
                    </a:lnTo>
                    <a:lnTo>
                      <a:pt x="68" y="211"/>
                    </a:lnTo>
                    <a:lnTo>
                      <a:pt x="78" y="207"/>
                    </a:lnTo>
                    <a:lnTo>
                      <a:pt x="85" y="202"/>
                    </a:lnTo>
                    <a:lnTo>
                      <a:pt x="177" y="258"/>
                    </a:lnTo>
                    <a:lnTo>
                      <a:pt x="177" y="258"/>
                    </a:lnTo>
                    <a:lnTo>
                      <a:pt x="175" y="267"/>
                    </a:lnTo>
                    <a:lnTo>
                      <a:pt x="175" y="267"/>
                    </a:lnTo>
                    <a:lnTo>
                      <a:pt x="177" y="278"/>
                    </a:lnTo>
                    <a:lnTo>
                      <a:pt x="181" y="287"/>
                    </a:lnTo>
                    <a:lnTo>
                      <a:pt x="184" y="296"/>
                    </a:lnTo>
                    <a:lnTo>
                      <a:pt x="192" y="303"/>
                    </a:lnTo>
                    <a:lnTo>
                      <a:pt x="199" y="310"/>
                    </a:lnTo>
                    <a:lnTo>
                      <a:pt x="208" y="316"/>
                    </a:lnTo>
                    <a:lnTo>
                      <a:pt x="219" y="318"/>
                    </a:lnTo>
                    <a:lnTo>
                      <a:pt x="230" y="319"/>
                    </a:lnTo>
                    <a:lnTo>
                      <a:pt x="230" y="319"/>
                    </a:lnTo>
                    <a:lnTo>
                      <a:pt x="239" y="318"/>
                    </a:lnTo>
                    <a:lnTo>
                      <a:pt x="250" y="316"/>
                    </a:lnTo>
                    <a:lnTo>
                      <a:pt x="259" y="310"/>
                    </a:lnTo>
                    <a:lnTo>
                      <a:pt x="266" y="303"/>
                    </a:lnTo>
                    <a:lnTo>
                      <a:pt x="273" y="296"/>
                    </a:lnTo>
                    <a:lnTo>
                      <a:pt x="277" y="287"/>
                    </a:lnTo>
                    <a:lnTo>
                      <a:pt x="281" y="278"/>
                    </a:lnTo>
                    <a:lnTo>
                      <a:pt x="282" y="267"/>
                    </a:lnTo>
                    <a:lnTo>
                      <a:pt x="282" y="267"/>
                    </a:lnTo>
                    <a:lnTo>
                      <a:pt x="281" y="256"/>
                    </a:lnTo>
                    <a:lnTo>
                      <a:pt x="277" y="245"/>
                    </a:lnTo>
                    <a:lnTo>
                      <a:pt x="273" y="236"/>
                    </a:lnTo>
                    <a:lnTo>
                      <a:pt x="266" y="229"/>
                    </a:lnTo>
                    <a:lnTo>
                      <a:pt x="259" y="221"/>
                    </a:lnTo>
                    <a:lnTo>
                      <a:pt x="250" y="218"/>
                    </a:lnTo>
                    <a:lnTo>
                      <a:pt x="239" y="214"/>
                    </a:lnTo>
                    <a:lnTo>
                      <a:pt x="230" y="212"/>
                    </a:lnTo>
                    <a:lnTo>
                      <a:pt x="230" y="2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微软雅黑" pitchFamily="34" charset="-122"/>
                  <a:ea typeface="微软雅黑" pitchFamily="34" charset="-122"/>
                  <a:cs typeface="+mn-ea"/>
                  <a:sym typeface="+mn-lt"/>
                </a:endParaRPr>
              </a:p>
            </p:txBody>
          </p:sp>
        </p:grpSp>
      </p:grpSp>
      <p:grpSp>
        <p:nvGrpSpPr>
          <p:cNvPr id="5" name="组合 247"/>
          <p:cNvGrpSpPr/>
          <p:nvPr/>
        </p:nvGrpSpPr>
        <p:grpSpPr>
          <a:xfrm>
            <a:off x="5523259" y="2378827"/>
            <a:ext cx="1306059" cy="579548"/>
            <a:chOff x="8095656" y="3170792"/>
            <a:chExt cx="1741185" cy="772492"/>
          </a:xfrm>
        </p:grpSpPr>
        <p:grpSp>
          <p:nvGrpSpPr>
            <p:cNvPr id="7" name="组合 248"/>
            <p:cNvGrpSpPr/>
            <p:nvPr/>
          </p:nvGrpSpPr>
          <p:grpSpPr>
            <a:xfrm>
              <a:off x="9016209" y="3180012"/>
              <a:ext cx="820632" cy="759904"/>
              <a:chOff x="9479579" y="3817886"/>
              <a:chExt cx="820632" cy="759904"/>
            </a:xfrm>
          </p:grpSpPr>
          <p:sp>
            <p:nvSpPr>
              <p:cNvPr id="256" name="Rectangle 700"/>
              <p:cNvSpPr>
                <a:spLocks noChangeArrowheads="1"/>
              </p:cNvSpPr>
              <p:nvPr/>
            </p:nvSpPr>
            <p:spPr bwMode="auto">
              <a:xfrm>
                <a:off x="9479580" y="4290620"/>
                <a:ext cx="658214" cy="28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91">
                  <a:defRPr/>
                </a:pPr>
                <a:r>
                  <a:rPr lang="en-US" sz="1400" b="1" kern="0" dirty="0">
                    <a:solidFill>
                      <a:srgbClr val="404652"/>
                    </a:solidFill>
                    <a:latin typeface="微软雅黑" pitchFamily="34" charset="-122"/>
                    <a:ea typeface="微软雅黑" pitchFamily="34" charset="-122"/>
                    <a:cs typeface="+mn-ea"/>
                    <a:sym typeface="+mn-lt"/>
                  </a:rPr>
                  <a:t>1,981</a:t>
                </a:r>
                <a:endParaRPr lang="en-US" sz="1200" b="1" kern="0" dirty="0">
                  <a:solidFill>
                    <a:srgbClr val="404652"/>
                  </a:solidFill>
                  <a:latin typeface="微软雅黑" pitchFamily="34" charset="-122"/>
                  <a:ea typeface="微软雅黑" pitchFamily="34" charset="-122"/>
                  <a:cs typeface="+mn-ea"/>
                  <a:sym typeface="+mn-lt"/>
                </a:endParaRPr>
              </a:p>
            </p:txBody>
          </p:sp>
          <p:sp>
            <p:nvSpPr>
              <p:cNvPr id="257" name="Rectangle 700"/>
              <p:cNvSpPr>
                <a:spLocks noChangeArrowheads="1"/>
              </p:cNvSpPr>
              <p:nvPr/>
            </p:nvSpPr>
            <p:spPr bwMode="auto">
              <a:xfrm>
                <a:off x="9479581" y="3817886"/>
                <a:ext cx="820630" cy="24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91">
                  <a:defRPr/>
                </a:pPr>
                <a:r>
                  <a:rPr lang="zh-CN" altLang="en-US" sz="1200" kern="0" dirty="0">
                    <a:solidFill>
                      <a:srgbClr val="404652"/>
                    </a:solidFill>
                    <a:latin typeface="微软雅黑" pitchFamily="34" charset="-122"/>
                    <a:ea typeface="微软雅黑" pitchFamily="34" charset="-122"/>
                    <a:cs typeface="+mn-ea"/>
                    <a:sym typeface="+mn-lt"/>
                  </a:rPr>
                  <a:t>输入标题</a:t>
                </a:r>
                <a:endParaRPr lang="en-US" sz="1200" kern="0" dirty="0">
                  <a:solidFill>
                    <a:srgbClr val="404652"/>
                  </a:solidFill>
                  <a:latin typeface="微软雅黑" pitchFamily="34" charset="-122"/>
                  <a:ea typeface="微软雅黑" pitchFamily="34" charset="-122"/>
                  <a:cs typeface="+mn-ea"/>
                  <a:sym typeface="+mn-lt"/>
                </a:endParaRPr>
              </a:p>
            </p:txBody>
          </p:sp>
          <p:sp>
            <p:nvSpPr>
              <p:cNvPr id="264" name="Rectangle 700"/>
              <p:cNvSpPr>
                <a:spLocks noChangeArrowheads="1"/>
              </p:cNvSpPr>
              <p:nvPr/>
            </p:nvSpPr>
            <p:spPr bwMode="auto">
              <a:xfrm>
                <a:off x="9479579" y="4033330"/>
                <a:ext cx="517169" cy="28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91">
                  <a:defRPr/>
                </a:pPr>
                <a:r>
                  <a:rPr lang="en-US" altLang="zh-CN" sz="1400" b="1" kern="0" dirty="0">
                    <a:solidFill>
                      <a:srgbClr val="404652"/>
                    </a:solidFill>
                    <a:latin typeface="微软雅黑" pitchFamily="34" charset="-122"/>
                    <a:ea typeface="微软雅黑" pitchFamily="34" charset="-122"/>
                    <a:cs typeface="+mn-ea"/>
                    <a:sym typeface="+mn-lt"/>
                  </a:rPr>
                  <a:t>1</a:t>
                </a:r>
                <a:r>
                  <a:rPr lang="en-US" sz="1400" b="1" kern="0" dirty="0">
                    <a:solidFill>
                      <a:srgbClr val="404652"/>
                    </a:solidFill>
                    <a:latin typeface="微软雅黑" pitchFamily="34" charset="-122"/>
                    <a:ea typeface="微软雅黑" pitchFamily="34" charset="-122"/>
                    <a:cs typeface="+mn-ea"/>
                    <a:sym typeface="+mn-lt"/>
                  </a:rPr>
                  <a:t>5%</a:t>
                </a:r>
                <a:endParaRPr lang="en-US" sz="1200" b="1" kern="0" dirty="0">
                  <a:solidFill>
                    <a:srgbClr val="404652"/>
                  </a:solidFill>
                  <a:latin typeface="微软雅黑" pitchFamily="34" charset="-122"/>
                  <a:ea typeface="微软雅黑" pitchFamily="34" charset="-122"/>
                  <a:cs typeface="+mn-ea"/>
                  <a:sym typeface="+mn-lt"/>
                </a:endParaRPr>
              </a:p>
            </p:txBody>
          </p:sp>
        </p:grpSp>
        <p:grpSp>
          <p:nvGrpSpPr>
            <p:cNvPr id="8" name="组合 249"/>
            <p:cNvGrpSpPr/>
            <p:nvPr/>
          </p:nvGrpSpPr>
          <p:grpSpPr>
            <a:xfrm>
              <a:off x="8095656" y="3170792"/>
              <a:ext cx="770241" cy="772492"/>
              <a:chOff x="8559026" y="3808666"/>
              <a:chExt cx="770241" cy="772492"/>
            </a:xfrm>
          </p:grpSpPr>
          <p:sp>
            <p:nvSpPr>
              <p:cNvPr id="251" name="Freeform 706"/>
              <p:cNvSpPr>
                <a:spLocks noEditPoints="1"/>
              </p:cNvSpPr>
              <p:nvPr/>
            </p:nvSpPr>
            <p:spPr bwMode="auto">
              <a:xfrm>
                <a:off x="8559026" y="3808666"/>
                <a:ext cx="770241" cy="772492"/>
              </a:xfrm>
              <a:prstGeom prst="ellipse">
                <a:avLst/>
              </a:prstGeom>
              <a:solidFill>
                <a:schemeClr val="accent2"/>
              </a:solidFill>
              <a:ln>
                <a:noFill/>
              </a:ln>
              <a:extLst/>
            </p:spPr>
            <p:txBody>
              <a:bodyPr vert="horz" wrap="square" lIns="91440" tIns="45720" rIns="91440" bIns="45720" numCol="1" anchor="t" anchorCtr="0" compatLnSpc="1">
                <a:prstTxWarp prst="textNoShape">
                  <a:avLst/>
                </a:prstTxWarp>
              </a:bodyPr>
              <a:lstStyle/>
              <a:p>
                <a:pPr defTabSz="685891">
                  <a:defRPr/>
                </a:pPr>
                <a:endParaRPr lang="en-US" sz="1400" kern="0" dirty="0">
                  <a:solidFill>
                    <a:sysClr val="windowText" lastClr="000000"/>
                  </a:solidFill>
                  <a:latin typeface="微软雅黑" pitchFamily="34" charset="-122"/>
                  <a:ea typeface="微软雅黑" pitchFamily="34" charset="-122"/>
                  <a:cs typeface="+mn-ea"/>
                  <a:sym typeface="+mn-lt"/>
                </a:endParaRPr>
              </a:p>
            </p:txBody>
          </p:sp>
          <p:grpSp>
            <p:nvGrpSpPr>
              <p:cNvPr id="9" name="Group 67"/>
              <p:cNvGrpSpPr/>
              <p:nvPr/>
            </p:nvGrpSpPr>
            <p:grpSpPr>
              <a:xfrm>
                <a:off x="8691003" y="4093284"/>
                <a:ext cx="506285" cy="197336"/>
                <a:chOff x="1441430" y="4357700"/>
                <a:chExt cx="503238" cy="177800"/>
              </a:xfrm>
              <a:solidFill>
                <a:schemeClr val="bg1"/>
              </a:solidFill>
            </p:grpSpPr>
            <p:sp>
              <p:nvSpPr>
                <p:cNvPr id="253" name="Freeform 19"/>
                <p:cNvSpPr>
                  <a:spLocks/>
                </p:cNvSpPr>
                <p:nvPr/>
              </p:nvSpPr>
              <p:spPr bwMode="auto">
                <a:xfrm>
                  <a:off x="1441430" y="4357700"/>
                  <a:ext cx="231775" cy="177800"/>
                </a:xfrm>
                <a:custGeom>
                  <a:avLst/>
                  <a:gdLst/>
                  <a:ahLst/>
                  <a:cxnLst>
                    <a:cxn ang="0">
                      <a:pos x="192" y="0"/>
                    </a:cxn>
                    <a:cxn ang="0">
                      <a:pos x="203" y="0"/>
                    </a:cxn>
                    <a:cxn ang="0">
                      <a:pos x="225" y="5"/>
                    </a:cxn>
                    <a:cxn ang="0">
                      <a:pos x="245" y="13"/>
                    </a:cxn>
                    <a:cxn ang="0">
                      <a:pos x="262" y="26"/>
                    </a:cxn>
                    <a:cxn ang="0">
                      <a:pos x="271" y="32"/>
                    </a:cxn>
                    <a:cxn ang="0">
                      <a:pos x="282" y="47"/>
                    </a:cxn>
                    <a:cxn ang="0">
                      <a:pos x="292" y="63"/>
                    </a:cxn>
                    <a:cxn ang="0">
                      <a:pos x="232" y="63"/>
                    </a:cxn>
                    <a:cxn ang="0">
                      <a:pos x="213" y="53"/>
                    </a:cxn>
                    <a:cxn ang="0">
                      <a:pos x="192" y="49"/>
                    </a:cxn>
                    <a:cxn ang="0">
                      <a:pos x="112" y="49"/>
                    </a:cxn>
                    <a:cxn ang="0">
                      <a:pos x="88" y="54"/>
                    </a:cxn>
                    <a:cxn ang="0">
                      <a:pos x="68" y="68"/>
                    </a:cxn>
                    <a:cxn ang="0">
                      <a:pos x="61" y="77"/>
                    </a:cxn>
                    <a:cxn ang="0">
                      <a:pos x="51" y="99"/>
                    </a:cxn>
                    <a:cxn ang="0">
                      <a:pos x="50" y="111"/>
                    </a:cxn>
                    <a:cxn ang="0">
                      <a:pos x="51" y="124"/>
                    </a:cxn>
                    <a:cxn ang="0">
                      <a:pos x="61" y="146"/>
                    </a:cxn>
                    <a:cxn ang="0">
                      <a:pos x="68" y="154"/>
                    </a:cxn>
                    <a:cxn ang="0">
                      <a:pos x="88" y="168"/>
                    </a:cxn>
                    <a:cxn ang="0">
                      <a:pos x="112" y="173"/>
                    </a:cxn>
                    <a:cxn ang="0">
                      <a:pos x="192" y="173"/>
                    </a:cxn>
                    <a:cxn ang="0">
                      <a:pos x="213" y="169"/>
                    </a:cxn>
                    <a:cxn ang="0">
                      <a:pos x="232" y="158"/>
                    </a:cxn>
                    <a:cxn ang="0">
                      <a:pos x="292" y="158"/>
                    </a:cxn>
                    <a:cxn ang="0">
                      <a:pos x="282" y="175"/>
                    </a:cxn>
                    <a:cxn ang="0">
                      <a:pos x="271" y="189"/>
                    </a:cxn>
                    <a:cxn ang="0">
                      <a:pos x="262" y="196"/>
                    </a:cxn>
                    <a:cxn ang="0">
                      <a:pos x="245" y="209"/>
                    </a:cxn>
                    <a:cxn ang="0">
                      <a:pos x="225" y="217"/>
                    </a:cxn>
                    <a:cxn ang="0">
                      <a:pos x="203" y="221"/>
                    </a:cxn>
                    <a:cxn ang="0">
                      <a:pos x="112" y="222"/>
                    </a:cxn>
                    <a:cxn ang="0">
                      <a:pos x="100" y="221"/>
                    </a:cxn>
                    <a:cxn ang="0">
                      <a:pos x="78" y="217"/>
                    </a:cxn>
                    <a:cxn ang="0">
                      <a:pos x="58" y="209"/>
                    </a:cxn>
                    <a:cxn ang="0">
                      <a:pos x="41" y="196"/>
                    </a:cxn>
                    <a:cxn ang="0">
                      <a:pos x="34" y="189"/>
                    </a:cxn>
                    <a:cxn ang="0">
                      <a:pos x="20" y="173"/>
                    </a:cxn>
                    <a:cxn ang="0">
                      <a:pos x="9" y="154"/>
                    </a:cxn>
                    <a:cxn ang="0">
                      <a:pos x="3" y="133"/>
                    </a:cxn>
                    <a:cxn ang="0">
                      <a:pos x="0" y="111"/>
                    </a:cxn>
                    <a:cxn ang="0">
                      <a:pos x="0" y="111"/>
                    </a:cxn>
                    <a:cxn ang="0">
                      <a:pos x="3" y="89"/>
                    </a:cxn>
                    <a:cxn ang="0">
                      <a:pos x="9" y="68"/>
                    </a:cxn>
                    <a:cxn ang="0">
                      <a:pos x="20" y="49"/>
                    </a:cxn>
                    <a:cxn ang="0">
                      <a:pos x="34" y="32"/>
                    </a:cxn>
                    <a:cxn ang="0">
                      <a:pos x="41" y="26"/>
                    </a:cxn>
                    <a:cxn ang="0">
                      <a:pos x="58" y="13"/>
                    </a:cxn>
                    <a:cxn ang="0">
                      <a:pos x="78" y="5"/>
                    </a:cxn>
                    <a:cxn ang="0">
                      <a:pos x="100" y="0"/>
                    </a:cxn>
                    <a:cxn ang="0">
                      <a:pos x="112" y="0"/>
                    </a:cxn>
                  </a:cxnLst>
                  <a:rect l="0" t="0" r="r" b="b"/>
                  <a:pathLst>
                    <a:path w="292" h="222">
                      <a:moveTo>
                        <a:pt x="112" y="0"/>
                      </a:moveTo>
                      <a:lnTo>
                        <a:pt x="192" y="0"/>
                      </a:lnTo>
                      <a:lnTo>
                        <a:pt x="192" y="0"/>
                      </a:lnTo>
                      <a:lnTo>
                        <a:pt x="203" y="0"/>
                      </a:lnTo>
                      <a:lnTo>
                        <a:pt x="214" y="2"/>
                      </a:lnTo>
                      <a:lnTo>
                        <a:pt x="225" y="5"/>
                      </a:lnTo>
                      <a:lnTo>
                        <a:pt x="235" y="9"/>
                      </a:lnTo>
                      <a:lnTo>
                        <a:pt x="245" y="13"/>
                      </a:lnTo>
                      <a:lnTo>
                        <a:pt x="254" y="18"/>
                      </a:lnTo>
                      <a:lnTo>
                        <a:pt x="262" y="26"/>
                      </a:lnTo>
                      <a:lnTo>
                        <a:pt x="271" y="32"/>
                      </a:lnTo>
                      <a:lnTo>
                        <a:pt x="271" y="32"/>
                      </a:lnTo>
                      <a:lnTo>
                        <a:pt x="277" y="39"/>
                      </a:lnTo>
                      <a:lnTo>
                        <a:pt x="282" y="47"/>
                      </a:lnTo>
                      <a:lnTo>
                        <a:pt x="288" y="56"/>
                      </a:lnTo>
                      <a:lnTo>
                        <a:pt x="292" y="63"/>
                      </a:lnTo>
                      <a:lnTo>
                        <a:pt x="232" y="63"/>
                      </a:lnTo>
                      <a:lnTo>
                        <a:pt x="232" y="63"/>
                      </a:lnTo>
                      <a:lnTo>
                        <a:pt x="223" y="58"/>
                      </a:lnTo>
                      <a:lnTo>
                        <a:pt x="213" y="53"/>
                      </a:lnTo>
                      <a:lnTo>
                        <a:pt x="203" y="51"/>
                      </a:lnTo>
                      <a:lnTo>
                        <a:pt x="192" y="49"/>
                      </a:lnTo>
                      <a:lnTo>
                        <a:pt x="112" y="49"/>
                      </a:lnTo>
                      <a:lnTo>
                        <a:pt x="112" y="49"/>
                      </a:lnTo>
                      <a:lnTo>
                        <a:pt x="99" y="51"/>
                      </a:lnTo>
                      <a:lnTo>
                        <a:pt x="88" y="54"/>
                      </a:lnTo>
                      <a:lnTo>
                        <a:pt x="77" y="60"/>
                      </a:lnTo>
                      <a:lnTo>
                        <a:pt x="68" y="68"/>
                      </a:lnTo>
                      <a:lnTo>
                        <a:pt x="68" y="68"/>
                      </a:lnTo>
                      <a:lnTo>
                        <a:pt x="61" y="77"/>
                      </a:lnTo>
                      <a:lnTo>
                        <a:pt x="55" y="86"/>
                      </a:lnTo>
                      <a:lnTo>
                        <a:pt x="51" y="99"/>
                      </a:lnTo>
                      <a:lnTo>
                        <a:pt x="50" y="111"/>
                      </a:lnTo>
                      <a:lnTo>
                        <a:pt x="50" y="111"/>
                      </a:lnTo>
                      <a:lnTo>
                        <a:pt x="50" y="111"/>
                      </a:lnTo>
                      <a:lnTo>
                        <a:pt x="51" y="124"/>
                      </a:lnTo>
                      <a:lnTo>
                        <a:pt x="55" y="135"/>
                      </a:lnTo>
                      <a:lnTo>
                        <a:pt x="61" y="146"/>
                      </a:lnTo>
                      <a:lnTo>
                        <a:pt x="68" y="154"/>
                      </a:lnTo>
                      <a:lnTo>
                        <a:pt x="68" y="154"/>
                      </a:lnTo>
                      <a:lnTo>
                        <a:pt x="77" y="162"/>
                      </a:lnTo>
                      <a:lnTo>
                        <a:pt x="88" y="168"/>
                      </a:lnTo>
                      <a:lnTo>
                        <a:pt x="99" y="172"/>
                      </a:lnTo>
                      <a:lnTo>
                        <a:pt x="112" y="173"/>
                      </a:lnTo>
                      <a:lnTo>
                        <a:pt x="192" y="173"/>
                      </a:lnTo>
                      <a:lnTo>
                        <a:pt x="192" y="173"/>
                      </a:lnTo>
                      <a:lnTo>
                        <a:pt x="203" y="172"/>
                      </a:lnTo>
                      <a:lnTo>
                        <a:pt x="213" y="169"/>
                      </a:lnTo>
                      <a:lnTo>
                        <a:pt x="223" y="164"/>
                      </a:lnTo>
                      <a:lnTo>
                        <a:pt x="232" y="158"/>
                      </a:lnTo>
                      <a:lnTo>
                        <a:pt x="292" y="158"/>
                      </a:lnTo>
                      <a:lnTo>
                        <a:pt x="292" y="158"/>
                      </a:lnTo>
                      <a:lnTo>
                        <a:pt x="288" y="167"/>
                      </a:lnTo>
                      <a:lnTo>
                        <a:pt x="282" y="175"/>
                      </a:lnTo>
                      <a:lnTo>
                        <a:pt x="277" y="183"/>
                      </a:lnTo>
                      <a:lnTo>
                        <a:pt x="271" y="189"/>
                      </a:lnTo>
                      <a:lnTo>
                        <a:pt x="271" y="189"/>
                      </a:lnTo>
                      <a:lnTo>
                        <a:pt x="262" y="196"/>
                      </a:lnTo>
                      <a:lnTo>
                        <a:pt x="254" y="203"/>
                      </a:lnTo>
                      <a:lnTo>
                        <a:pt x="245" y="209"/>
                      </a:lnTo>
                      <a:lnTo>
                        <a:pt x="235" y="214"/>
                      </a:lnTo>
                      <a:lnTo>
                        <a:pt x="225" y="217"/>
                      </a:lnTo>
                      <a:lnTo>
                        <a:pt x="214" y="220"/>
                      </a:lnTo>
                      <a:lnTo>
                        <a:pt x="203" y="221"/>
                      </a:lnTo>
                      <a:lnTo>
                        <a:pt x="192" y="222"/>
                      </a:lnTo>
                      <a:lnTo>
                        <a:pt x="112" y="222"/>
                      </a:lnTo>
                      <a:lnTo>
                        <a:pt x="112" y="222"/>
                      </a:lnTo>
                      <a:lnTo>
                        <a:pt x="100" y="221"/>
                      </a:lnTo>
                      <a:lnTo>
                        <a:pt x="89" y="220"/>
                      </a:lnTo>
                      <a:lnTo>
                        <a:pt x="78" y="217"/>
                      </a:lnTo>
                      <a:lnTo>
                        <a:pt x="68" y="214"/>
                      </a:lnTo>
                      <a:lnTo>
                        <a:pt x="58" y="209"/>
                      </a:lnTo>
                      <a:lnTo>
                        <a:pt x="50" y="203"/>
                      </a:lnTo>
                      <a:lnTo>
                        <a:pt x="41" y="196"/>
                      </a:lnTo>
                      <a:lnTo>
                        <a:pt x="34" y="189"/>
                      </a:lnTo>
                      <a:lnTo>
                        <a:pt x="34" y="189"/>
                      </a:lnTo>
                      <a:lnTo>
                        <a:pt x="26" y="182"/>
                      </a:lnTo>
                      <a:lnTo>
                        <a:pt x="20" y="173"/>
                      </a:lnTo>
                      <a:lnTo>
                        <a:pt x="14" y="164"/>
                      </a:lnTo>
                      <a:lnTo>
                        <a:pt x="9" y="154"/>
                      </a:lnTo>
                      <a:lnTo>
                        <a:pt x="5" y="143"/>
                      </a:lnTo>
                      <a:lnTo>
                        <a:pt x="3" y="133"/>
                      </a:lnTo>
                      <a:lnTo>
                        <a:pt x="2" y="122"/>
                      </a:lnTo>
                      <a:lnTo>
                        <a:pt x="0" y="111"/>
                      </a:lnTo>
                      <a:lnTo>
                        <a:pt x="0" y="111"/>
                      </a:lnTo>
                      <a:lnTo>
                        <a:pt x="0" y="111"/>
                      </a:lnTo>
                      <a:lnTo>
                        <a:pt x="2" y="100"/>
                      </a:lnTo>
                      <a:lnTo>
                        <a:pt x="3" y="89"/>
                      </a:lnTo>
                      <a:lnTo>
                        <a:pt x="5" y="78"/>
                      </a:lnTo>
                      <a:lnTo>
                        <a:pt x="9" y="68"/>
                      </a:lnTo>
                      <a:lnTo>
                        <a:pt x="14" y="58"/>
                      </a:lnTo>
                      <a:lnTo>
                        <a:pt x="20" y="49"/>
                      </a:lnTo>
                      <a:lnTo>
                        <a:pt x="26" y="41"/>
                      </a:lnTo>
                      <a:lnTo>
                        <a:pt x="34" y="32"/>
                      </a:lnTo>
                      <a:lnTo>
                        <a:pt x="34" y="32"/>
                      </a:lnTo>
                      <a:lnTo>
                        <a:pt x="41" y="26"/>
                      </a:lnTo>
                      <a:lnTo>
                        <a:pt x="50" y="18"/>
                      </a:lnTo>
                      <a:lnTo>
                        <a:pt x="58" y="13"/>
                      </a:lnTo>
                      <a:lnTo>
                        <a:pt x="68" y="9"/>
                      </a:lnTo>
                      <a:lnTo>
                        <a:pt x="78" y="5"/>
                      </a:lnTo>
                      <a:lnTo>
                        <a:pt x="89" y="2"/>
                      </a:lnTo>
                      <a:lnTo>
                        <a:pt x="100" y="0"/>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微软雅黑" pitchFamily="34" charset="-122"/>
                    <a:ea typeface="微软雅黑" pitchFamily="34" charset="-122"/>
                    <a:cs typeface="+mn-ea"/>
                    <a:sym typeface="+mn-lt"/>
                  </a:endParaRPr>
                </a:p>
              </p:txBody>
            </p:sp>
            <p:sp>
              <p:nvSpPr>
                <p:cNvPr id="254" name="Freeform 20"/>
                <p:cNvSpPr>
                  <a:spLocks/>
                </p:cNvSpPr>
                <p:nvPr/>
              </p:nvSpPr>
              <p:spPr bwMode="auto">
                <a:xfrm>
                  <a:off x="1714480" y="4357700"/>
                  <a:ext cx="230188" cy="177800"/>
                </a:xfrm>
                <a:custGeom>
                  <a:avLst/>
                  <a:gdLst/>
                  <a:ahLst/>
                  <a:cxnLst>
                    <a:cxn ang="0">
                      <a:pos x="181" y="0"/>
                    </a:cxn>
                    <a:cxn ang="0">
                      <a:pos x="192" y="0"/>
                    </a:cxn>
                    <a:cxn ang="0">
                      <a:pos x="213" y="5"/>
                    </a:cxn>
                    <a:cxn ang="0">
                      <a:pos x="234" y="13"/>
                    </a:cxn>
                    <a:cxn ang="0">
                      <a:pos x="251" y="26"/>
                    </a:cxn>
                    <a:cxn ang="0">
                      <a:pos x="258" y="32"/>
                    </a:cxn>
                    <a:cxn ang="0">
                      <a:pos x="272" y="49"/>
                    </a:cxn>
                    <a:cxn ang="0">
                      <a:pos x="283" y="68"/>
                    </a:cxn>
                    <a:cxn ang="0">
                      <a:pos x="289" y="89"/>
                    </a:cxn>
                    <a:cxn ang="0">
                      <a:pos x="292" y="111"/>
                    </a:cxn>
                    <a:cxn ang="0">
                      <a:pos x="292" y="111"/>
                    </a:cxn>
                    <a:cxn ang="0">
                      <a:pos x="289" y="133"/>
                    </a:cxn>
                    <a:cxn ang="0">
                      <a:pos x="283" y="154"/>
                    </a:cxn>
                    <a:cxn ang="0">
                      <a:pos x="272" y="173"/>
                    </a:cxn>
                    <a:cxn ang="0">
                      <a:pos x="258" y="189"/>
                    </a:cxn>
                    <a:cxn ang="0">
                      <a:pos x="251" y="196"/>
                    </a:cxn>
                    <a:cxn ang="0">
                      <a:pos x="234" y="209"/>
                    </a:cxn>
                    <a:cxn ang="0">
                      <a:pos x="213" y="217"/>
                    </a:cxn>
                    <a:cxn ang="0">
                      <a:pos x="192" y="221"/>
                    </a:cxn>
                    <a:cxn ang="0">
                      <a:pos x="100" y="222"/>
                    </a:cxn>
                    <a:cxn ang="0">
                      <a:pos x="89" y="221"/>
                    </a:cxn>
                    <a:cxn ang="0">
                      <a:pos x="67" y="217"/>
                    </a:cxn>
                    <a:cxn ang="0">
                      <a:pos x="47" y="209"/>
                    </a:cxn>
                    <a:cxn ang="0">
                      <a:pos x="30" y="196"/>
                    </a:cxn>
                    <a:cxn ang="0">
                      <a:pos x="21" y="189"/>
                    </a:cxn>
                    <a:cxn ang="0">
                      <a:pos x="9" y="175"/>
                    </a:cxn>
                    <a:cxn ang="0">
                      <a:pos x="0" y="158"/>
                    </a:cxn>
                    <a:cxn ang="0">
                      <a:pos x="61" y="158"/>
                    </a:cxn>
                    <a:cxn ang="0">
                      <a:pos x="79" y="169"/>
                    </a:cxn>
                    <a:cxn ang="0">
                      <a:pos x="100" y="173"/>
                    </a:cxn>
                    <a:cxn ang="0">
                      <a:pos x="181" y="173"/>
                    </a:cxn>
                    <a:cxn ang="0">
                      <a:pos x="204" y="168"/>
                    </a:cxn>
                    <a:cxn ang="0">
                      <a:pos x="224" y="154"/>
                    </a:cxn>
                    <a:cxn ang="0">
                      <a:pos x="231" y="146"/>
                    </a:cxn>
                    <a:cxn ang="0">
                      <a:pos x="241" y="124"/>
                    </a:cxn>
                    <a:cxn ang="0">
                      <a:pos x="242" y="111"/>
                    </a:cxn>
                    <a:cxn ang="0">
                      <a:pos x="241" y="99"/>
                    </a:cxn>
                    <a:cxn ang="0">
                      <a:pos x="231" y="77"/>
                    </a:cxn>
                    <a:cxn ang="0">
                      <a:pos x="224" y="68"/>
                    </a:cxn>
                    <a:cxn ang="0">
                      <a:pos x="204" y="54"/>
                    </a:cxn>
                    <a:cxn ang="0">
                      <a:pos x="181" y="49"/>
                    </a:cxn>
                    <a:cxn ang="0">
                      <a:pos x="100" y="49"/>
                    </a:cxn>
                    <a:cxn ang="0">
                      <a:pos x="79" y="53"/>
                    </a:cxn>
                    <a:cxn ang="0">
                      <a:pos x="61" y="63"/>
                    </a:cxn>
                    <a:cxn ang="0">
                      <a:pos x="0" y="63"/>
                    </a:cxn>
                    <a:cxn ang="0">
                      <a:pos x="9" y="47"/>
                    </a:cxn>
                    <a:cxn ang="0">
                      <a:pos x="21" y="32"/>
                    </a:cxn>
                    <a:cxn ang="0">
                      <a:pos x="30" y="26"/>
                    </a:cxn>
                    <a:cxn ang="0">
                      <a:pos x="47" y="13"/>
                    </a:cxn>
                    <a:cxn ang="0">
                      <a:pos x="67" y="5"/>
                    </a:cxn>
                    <a:cxn ang="0">
                      <a:pos x="89" y="0"/>
                    </a:cxn>
                    <a:cxn ang="0">
                      <a:pos x="100" y="0"/>
                    </a:cxn>
                  </a:cxnLst>
                  <a:rect l="0" t="0" r="r" b="b"/>
                  <a:pathLst>
                    <a:path w="292" h="222">
                      <a:moveTo>
                        <a:pt x="100" y="0"/>
                      </a:moveTo>
                      <a:lnTo>
                        <a:pt x="181" y="0"/>
                      </a:lnTo>
                      <a:lnTo>
                        <a:pt x="181" y="0"/>
                      </a:lnTo>
                      <a:lnTo>
                        <a:pt x="192" y="0"/>
                      </a:lnTo>
                      <a:lnTo>
                        <a:pt x="203" y="2"/>
                      </a:lnTo>
                      <a:lnTo>
                        <a:pt x="213" y="5"/>
                      </a:lnTo>
                      <a:lnTo>
                        <a:pt x="224" y="9"/>
                      </a:lnTo>
                      <a:lnTo>
                        <a:pt x="234" y="13"/>
                      </a:lnTo>
                      <a:lnTo>
                        <a:pt x="242" y="18"/>
                      </a:lnTo>
                      <a:lnTo>
                        <a:pt x="251" y="26"/>
                      </a:lnTo>
                      <a:lnTo>
                        <a:pt x="258" y="32"/>
                      </a:lnTo>
                      <a:lnTo>
                        <a:pt x="258" y="32"/>
                      </a:lnTo>
                      <a:lnTo>
                        <a:pt x="266" y="41"/>
                      </a:lnTo>
                      <a:lnTo>
                        <a:pt x="272" y="49"/>
                      </a:lnTo>
                      <a:lnTo>
                        <a:pt x="278" y="58"/>
                      </a:lnTo>
                      <a:lnTo>
                        <a:pt x="283" y="68"/>
                      </a:lnTo>
                      <a:lnTo>
                        <a:pt x="287" y="78"/>
                      </a:lnTo>
                      <a:lnTo>
                        <a:pt x="289" y="89"/>
                      </a:lnTo>
                      <a:lnTo>
                        <a:pt x="291" y="100"/>
                      </a:lnTo>
                      <a:lnTo>
                        <a:pt x="292" y="111"/>
                      </a:lnTo>
                      <a:lnTo>
                        <a:pt x="292" y="111"/>
                      </a:lnTo>
                      <a:lnTo>
                        <a:pt x="292" y="111"/>
                      </a:lnTo>
                      <a:lnTo>
                        <a:pt x="291" y="122"/>
                      </a:lnTo>
                      <a:lnTo>
                        <a:pt x="289" y="133"/>
                      </a:lnTo>
                      <a:lnTo>
                        <a:pt x="287" y="143"/>
                      </a:lnTo>
                      <a:lnTo>
                        <a:pt x="283" y="154"/>
                      </a:lnTo>
                      <a:lnTo>
                        <a:pt x="278" y="164"/>
                      </a:lnTo>
                      <a:lnTo>
                        <a:pt x="272" y="173"/>
                      </a:lnTo>
                      <a:lnTo>
                        <a:pt x="266" y="182"/>
                      </a:lnTo>
                      <a:lnTo>
                        <a:pt x="258" y="189"/>
                      </a:lnTo>
                      <a:lnTo>
                        <a:pt x="258" y="189"/>
                      </a:lnTo>
                      <a:lnTo>
                        <a:pt x="251" y="196"/>
                      </a:lnTo>
                      <a:lnTo>
                        <a:pt x="242" y="203"/>
                      </a:lnTo>
                      <a:lnTo>
                        <a:pt x="234" y="209"/>
                      </a:lnTo>
                      <a:lnTo>
                        <a:pt x="224" y="214"/>
                      </a:lnTo>
                      <a:lnTo>
                        <a:pt x="213" y="217"/>
                      </a:lnTo>
                      <a:lnTo>
                        <a:pt x="203" y="220"/>
                      </a:lnTo>
                      <a:lnTo>
                        <a:pt x="192" y="221"/>
                      </a:lnTo>
                      <a:lnTo>
                        <a:pt x="181" y="222"/>
                      </a:lnTo>
                      <a:lnTo>
                        <a:pt x="100" y="222"/>
                      </a:lnTo>
                      <a:lnTo>
                        <a:pt x="100" y="222"/>
                      </a:lnTo>
                      <a:lnTo>
                        <a:pt x="89" y="221"/>
                      </a:lnTo>
                      <a:lnTo>
                        <a:pt x="78" y="220"/>
                      </a:lnTo>
                      <a:lnTo>
                        <a:pt x="67" y="217"/>
                      </a:lnTo>
                      <a:lnTo>
                        <a:pt x="57" y="214"/>
                      </a:lnTo>
                      <a:lnTo>
                        <a:pt x="47" y="209"/>
                      </a:lnTo>
                      <a:lnTo>
                        <a:pt x="38" y="203"/>
                      </a:lnTo>
                      <a:lnTo>
                        <a:pt x="30" y="196"/>
                      </a:lnTo>
                      <a:lnTo>
                        <a:pt x="21" y="189"/>
                      </a:lnTo>
                      <a:lnTo>
                        <a:pt x="21" y="189"/>
                      </a:lnTo>
                      <a:lnTo>
                        <a:pt x="15" y="183"/>
                      </a:lnTo>
                      <a:lnTo>
                        <a:pt x="9" y="175"/>
                      </a:lnTo>
                      <a:lnTo>
                        <a:pt x="4" y="167"/>
                      </a:lnTo>
                      <a:lnTo>
                        <a:pt x="0" y="158"/>
                      </a:lnTo>
                      <a:lnTo>
                        <a:pt x="61" y="158"/>
                      </a:lnTo>
                      <a:lnTo>
                        <a:pt x="61" y="158"/>
                      </a:lnTo>
                      <a:lnTo>
                        <a:pt x="69" y="164"/>
                      </a:lnTo>
                      <a:lnTo>
                        <a:pt x="79" y="169"/>
                      </a:lnTo>
                      <a:lnTo>
                        <a:pt x="89" y="172"/>
                      </a:lnTo>
                      <a:lnTo>
                        <a:pt x="100" y="173"/>
                      </a:lnTo>
                      <a:lnTo>
                        <a:pt x="181" y="173"/>
                      </a:lnTo>
                      <a:lnTo>
                        <a:pt x="181" y="173"/>
                      </a:lnTo>
                      <a:lnTo>
                        <a:pt x="193" y="172"/>
                      </a:lnTo>
                      <a:lnTo>
                        <a:pt x="204" y="168"/>
                      </a:lnTo>
                      <a:lnTo>
                        <a:pt x="215" y="162"/>
                      </a:lnTo>
                      <a:lnTo>
                        <a:pt x="224" y="154"/>
                      </a:lnTo>
                      <a:lnTo>
                        <a:pt x="224" y="154"/>
                      </a:lnTo>
                      <a:lnTo>
                        <a:pt x="231" y="146"/>
                      </a:lnTo>
                      <a:lnTo>
                        <a:pt x="237" y="135"/>
                      </a:lnTo>
                      <a:lnTo>
                        <a:pt x="241" y="124"/>
                      </a:lnTo>
                      <a:lnTo>
                        <a:pt x="242" y="111"/>
                      </a:lnTo>
                      <a:lnTo>
                        <a:pt x="242" y="111"/>
                      </a:lnTo>
                      <a:lnTo>
                        <a:pt x="242" y="111"/>
                      </a:lnTo>
                      <a:lnTo>
                        <a:pt x="241" y="99"/>
                      </a:lnTo>
                      <a:lnTo>
                        <a:pt x="237" y="86"/>
                      </a:lnTo>
                      <a:lnTo>
                        <a:pt x="231" y="77"/>
                      </a:lnTo>
                      <a:lnTo>
                        <a:pt x="224" y="68"/>
                      </a:lnTo>
                      <a:lnTo>
                        <a:pt x="224" y="68"/>
                      </a:lnTo>
                      <a:lnTo>
                        <a:pt x="215" y="60"/>
                      </a:lnTo>
                      <a:lnTo>
                        <a:pt x="204" y="54"/>
                      </a:lnTo>
                      <a:lnTo>
                        <a:pt x="193" y="51"/>
                      </a:lnTo>
                      <a:lnTo>
                        <a:pt x="181" y="49"/>
                      </a:lnTo>
                      <a:lnTo>
                        <a:pt x="100" y="49"/>
                      </a:lnTo>
                      <a:lnTo>
                        <a:pt x="100" y="49"/>
                      </a:lnTo>
                      <a:lnTo>
                        <a:pt x="89" y="51"/>
                      </a:lnTo>
                      <a:lnTo>
                        <a:pt x="79" y="53"/>
                      </a:lnTo>
                      <a:lnTo>
                        <a:pt x="69" y="58"/>
                      </a:lnTo>
                      <a:lnTo>
                        <a:pt x="61" y="63"/>
                      </a:lnTo>
                      <a:lnTo>
                        <a:pt x="0" y="63"/>
                      </a:lnTo>
                      <a:lnTo>
                        <a:pt x="0" y="63"/>
                      </a:lnTo>
                      <a:lnTo>
                        <a:pt x="4" y="56"/>
                      </a:lnTo>
                      <a:lnTo>
                        <a:pt x="9" y="47"/>
                      </a:lnTo>
                      <a:lnTo>
                        <a:pt x="15" y="39"/>
                      </a:lnTo>
                      <a:lnTo>
                        <a:pt x="21" y="32"/>
                      </a:lnTo>
                      <a:lnTo>
                        <a:pt x="21" y="32"/>
                      </a:lnTo>
                      <a:lnTo>
                        <a:pt x="30" y="26"/>
                      </a:lnTo>
                      <a:lnTo>
                        <a:pt x="38" y="18"/>
                      </a:lnTo>
                      <a:lnTo>
                        <a:pt x="47" y="13"/>
                      </a:lnTo>
                      <a:lnTo>
                        <a:pt x="57" y="9"/>
                      </a:lnTo>
                      <a:lnTo>
                        <a:pt x="67" y="5"/>
                      </a:lnTo>
                      <a:lnTo>
                        <a:pt x="78" y="2"/>
                      </a:lnTo>
                      <a:lnTo>
                        <a:pt x="89" y="0"/>
                      </a:lnTo>
                      <a:lnTo>
                        <a:pt x="100" y="0"/>
                      </a:lnTo>
                      <a:lnTo>
                        <a:pt x="10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微软雅黑" pitchFamily="34" charset="-122"/>
                    <a:ea typeface="微软雅黑" pitchFamily="34" charset="-122"/>
                    <a:cs typeface="+mn-ea"/>
                    <a:sym typeface="+mn-lt"/>
                  </a:endParaRPr>
                </a:p>
              </p:txBody>
            </p:sp>
            <p:sp>
              <p:nvSpPr>
                <p:cNvPr id="255" name="Freeform 21"/>
                <p:cNvSpPr>
                  <a:spLocks/>
                </p:cNvSpPr>
                <p:nvPr/>
              </p:nvSpPr>
              <p:spPr bwMode="auto">
                <a:xfrm>
                  <a:off x="1601767" y="4427550"/>
                  <a:ext cx="195263" cy="36513"/>
                </a:xfrm>
                <a:custGeom>
                  <a:avLst/>
                  <a:gdLst/>
                  <a:ahLst/>
                  <a:cxnLst>
                    <a:cxn ang="0">
                      <a:pos x="24" y="0"/>
                    </a:cxn>
                    <a:cxn ang="0">
                      <a:pos x="224" y="0"/>
                    </a:cxn>
                    <a:cxn ang="0">
                      <a:pos x="224" y="0"/>
                    </a:cxn>
                    <a:cxn ang="0">
                      <a:pos x="229" y="1"/>
                    </a:cxn>
                    <a:cxn ang="0">
                      <a:pos x="233" y="2"/>
                    </a:cxn>
                    <a:cxn ang="0">
                      <a:pos x="236" y="5"/>
                    </a:cxn>
                    <a:cxn ang="0">
                      <a:pos x="240" y="7"/>
                    </a:cxn>
                    <a:cxn ang="0">
                      <a:pos x="242" y="11"/>
                    </a:cxn>
                    <a:cxn ang="0">
                      <a:pos x="245" y="14"/>
                    </a:cxn>
                    <a:cxn ang="0">
                      <a:pos x="246" y="18"/>
                    </a:cxn>
                    <a:cxn ang="0">
                      <a:pos x="246" y="23"/>
                    </a:cxn>
                    <a:cxn ang="0">
                      <a:pos x="246" y="23"/>
                    </a:cxn>
                    <a:cxn ang="0">
                      <a:pos x="246" y="23"/>
                    </a:cxn>
                    <a:cxn ang="0">
                      <a:pos x="246" y="28"/>
                    </a:cxn>
                    <a:cxn ang="0">
                      <a:pos x="245" y="32"/>
                    </a:cxn>
                    <a:cxn ang="0">
                      <a:pos x="242" y="36"/>
                    </a:cxn>
                    <a:cxn ang="0">
                      <a:pos x="240" y="39"/>
                    </a:cxn>
                    <a:cxn ang="0">
                      <a:pos x="236" y="42"/>
                    </a:cxn>
                    <a:cxn ang="0">
                      <a:pos x="233" y="44"/>
                    </a:cxn>
                    <a:cxn ang="0">
                      <a:pos x="229" y="45"/>
                    </a:cxn>
                    <a:cxn ang="0">
                      <a:pos x="224" y="45"/>
                    </a:cxn>
                    <a:cxn ang="0">
                      <a:pos x="24" y="45"/>
                    </a:cxn>
                    <a:cxn ang="0">
                      <a:pos x="24" y="45"/>
                    </a:cxn>
                    <a:cxn ang="0">
                      <a:pos x="19" y="45"/>
                    </a:cxn>
                    <a:cxn ang="0">
                      <a:pos x="14" y="44"/>
                    </a:cxn>
                    <a:cxn ang="0">
                      <a:pos x="10" y="42"/>
                    </a:cxn>
                    <a:cxn ang="0">
                      <a:pos x="6" y="39"/>
                    </a:cxn>
                    <a:cxn ang="0">
                      <a:pos x="4" y="36"/>
                    </a:cxn>
                    <a:cxn ang="0">
                      <a:pos x="3" y="32"/>
                    </a:cxn>
                    <a:cxn ang="0">
                      <a:pos x="0" y="28"/>
                    </a:cxn>
                    <a:cxn ang="0">
                      <a:pos x="0" y="23"/>
                    </a:cxn>
                    <a:cxn ang="0">
                      <a:pos x="0" y="23"/>
                    </a:cxn>
                    <a:cxn ang="0">
                      <a:pos x="0" y="23"/>
                    </a:cxn>
                    <a:cxn ang="0">
                      <a:pos x="0" y="18"/>
                    </a:cxn>
                    <a:cxn ang="0">
                      <a:pos x="3" y="14"/>
                    </a:cxn>
                    <a:cxn ang="0">
                      <a:pos x="4" y="11"/>
                    </a:cxn>
                    <a:cxn ang="0">
                      <a:pos x="6" y="7"/>
                    </a:cxn>
                    <a:cxn ang="0">
                      <a:pos x="10" y="5"/>
                    </a:cxn>
                    <a:cxn ang="0">
                      <a:pos x="14" y="2"/>
                    </a:cxn>
                    <a:cxn ang="0">
                      <a:pos x="19" y="1"/>
                    </a:cxn>
                    <a:cxn ang="0">
                      <a:pos x="24" y="0"/>
                    </a:cxn>
                    <a:cxn ang="0">
                      <a:pos x="24" y="0"/>
                    </a:cxn>
                  </a:cxnLst>
                  <a:rect l="0" t="0" r="r" b="b"/>
                  <a:pathLst>
                    <a:path w="246" h="45">
                      <a:moveTo>
                        <a:pt x="24" y="0"/>
                      </a:moveTo>
                      <a:lnTo>
                        <a:pt x="224" y="0"/>
                      </a:lnTo>
                      <a:lnTo>
                        <a:pt x="224" y="0"/>
                      </a:lnTo>
                      <a:lnTo>
                        <a:pt x="229" y="1"/>
                      </a:lnTo>
                      <a:lnTo>
                        <a:pt x="233" y="2"/>
                      </a:lnTo>
                      <a:lnTo>
                        <a:pt x="236" y="5"/>
                      </a:lnTo>
                      <a:lnTo>
                        <a:pt x="240" y="7"/>
                      </a:lnTo>
                      <a:lnTo>
                        <a:pt x="242" y="11"/>
                      </a:lnTo>
                      <a:lnTo>
                        <a:pt x="245" y="14"/>
                      </a:lnTo>
                      <a:lnTo>
                        <a:pt x="246" y="18"/>
                      </a:lnTo>
                      <a:lnTo>
                        <a:pt x="246" y="23"/>
                      </a:lnTo>
                      <a:lnTo>
                        <a:pt x="246" y="23"/>
                      </a:lnTo>
                      <a:lnTo>
                        <a:pt x="246" y="23"/>
                      </a:lnTo>
                      <a:lnTo>
                        <a:pt x="246" y="28"/>
                      </a:lnTo>
                      <a:lnTo>
                        <a:pt x="245" y="32"/>
                      </a:lnTo>
                      <a:lnTo>
                        <a:pt x="242" y="36"/>
                      </a:lnTo>
                      <a:lnTo>
                        <a:pt x="240" y="39"/>
                      </a:lnTo>
                      <a:lnTo>
                        <a:pt x="236" y="42"/>
                      </a:lnTo>
                      <a:lnTo>
                        <a:pt x="233" y="44"/>
                      </a:lnTo>
                      <a:lnTo>
                        <a:pt x="229" y="45"/>
                      </a:lnTo>
                      <a:lnTo>
                        <a:pt x="224" y="45"/>
                      </a:lnTo>
                      <a:lnTo>
                        <a:pt x="24" y="45"/>
                      </a:lnTo>
                      <a:lnTo>
                        <a:pt x="24" y="45"/>
                      </a:lnTo>
                      <a:lnTo>
                        <a:pt x="19" y="45"/>
                      </a:lnTo>
                      <a:lnTo>
                        <a:pt x="14" y="44"/>
                      </a:lnTo>
                      <a:lnTo>
                        <a:pt x="10" y="42"/>
                      </a:lnTo>
                      <a:lnTo>
                        <a:pt x="6" y="39"/>
                      </a:lnTo>
                      <a:lnTo>
                        <a:pt x="4" y="36"/>
                      </a:lnTo>
                      <a:lnTo>
                        <a:pt x="3" y="32"/>
                      </a:lnTo>
                      <a:lnTo>
                        <a:pt x="0" y="28"/>
                      </a:lnTo>
                      <a:lnTo>
                        <a:pt x="0" y="23"/>
                      </a:lnTo>
                      <a:lnTo>
                        <a:pt x="0" y="23"/>
                      </a:lnTo>
                      <a:lnTo>
                        <a:pt x="0" y="23"/>
                      </a:lnTo>
                      <a:lnTo>
                        <a:pt x="0" y="18"/>
                      </a:lnTo>
                      <a:lnTo>
                        <a:pt x="3" y="14"/>
                      </a:lnTo>
                      <a:lnTo>
                        <a:pt x="4" y="11"/>
                      </a:lnTo>
                      <a:lnTo>
                        <a:pt x="6" y="7"/>
                      </a:lnTo>
                      <a:lnTo>
                        <a:pt x="10" y="5"/>
                      </a:lnTo>
                      <a:lnTo>
                        <a:pt x="14" y="2"/>
                      </a:lnTo>
                      <a:lnTo>
                        <a:pt x="19" y="1"/>
                      </a:lnTo>
                      <a:lnTo>
                        <a:pt x="24" y="0"/>
                      </a:lnTo>
                      <a:lnTo>
                        <a:pt x="2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微软雅黑" pitchFamily="34" charset="-122"/>
                    <a:ea typeface="微软雅黑" pitchFamily="34" charset="-122"/>
                    <a:cs typeface="+mn-ea"/>
                    <a:sym typeface="+mn-lt"/>
                  </a:endParaRPr>
                </a:p>
              </p:txBody>
            </p:sp>
          </p:grpSp>
        </p:grpSp>
      </p:grpSp>
      <p:grpSp>
        <p:nvGrpSpPr>
          <p:cNvPr id="10" name="组合 264"/>
          <p:cNvGrpSpPr/>
          <p:nvPr/>
        </p:nvGrpSpPr>
        <p:grpSpPr>
          <a:xfrm>
            <a:off x="7145153" y="2361266"/>
            <a:ext cx="1306065" cy="592424"/>
            <a:chOff x="10192166" y="3147383"/>
            <a:chExt cx="1741195" cy="789655"/>
          </a:xfrm>
        </p:grpSpPr>
        <p:grpSp>
          <p:nvGrpSpPr>
            <p:cNvPr id="11" name="组合 265"/>
            <p:cNvGrpSpPr/>
            <p:nvPr/>
          </p:nvGrpSpPr>
          <p:grpSpPr>
            <a:xfrm>
              <a:off x="11112721" y="3147383"/>
              <a:ext cx="820640" cy="759909"/>
              <a:chOff x="9479581" y="2338855"/>
              <a:chExt cx="820640" cy="759909"/>
            </a:xfrm>
          </p:grpSpPr>
          <p:sp>
            <p:nvSpPr>
              <p:cNvPr id="278" name="Rectangle 700"/>
              <p:cNvSpPr>
                <a:spLocks noChangeArrowheads="1"/>
              </p:cNvSpPr>
              <p:nvPr/>
            </p:nvSpPr>
            <p:spPr bwMode="auto">
              <a:xfrm>
                <a:off x="9479581" y="2811594"/>
                <a:ext cx="658215" cy="28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91">
                  <a:defRPr/>
                </a:pPr>
                <a:r>
                  <a:rPr lang="en-US" sz="1400" b="1" kern="0" dirty="0">
                    <a:solidFill>
                      <a:srgbClr val="404652"/>
                    </a:solidFill>
                    <a:latin typeface="微软雅黑" pitchFamily="34" charset="-122"/>
                    <a:ea typeface="微软雅黑" pitchFamily="34" charset="-122"/>
                    <a:cs typeface="+mn-ea"/>
                    <a:sym typeface="+mn-lt"/>
                  </a:rPr>
                  <a:t>1,981</a:t>
                </a:r>
                <a:endParaRPr lang="en-US" sz="1200" b="1" kern="0" dirty="0">
                  <a:solidFill>
                    <a:srgbClr val="404652"/>
                  </a:solidFill>
                  <a:latin typeface="微软雅黑" pitchFamily="34" charset="-122"/>
                  <a:ea typeface="微软雅黑" pitchFamily="34" charset="-122"/>
                  <a:cs typeface="+mn-ea"/>
                  <a:sym typeface="+mn-lt"/>
                </a:endParaRPr>
              </a:p>
            </p:txBody>
          </p:sp>
          <p:sp>
            <p:nvSpPr>
              <p:cNvPr id="279" name="Rectangle 700"/>
              <p:cNvSpPr>
                <a:spLocks noChangeArrowheads="1"/>
              </p:cNvSpPr>
              <p:nvPr/>
            </p:nvSpPr>
            <p:spPr bwMode="auto">
              <a:xfrm>
                <a:off x="9479590" y="2338855"/>
                <a:ext cx="820631" cy="24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91">
                  <a:defRPr/>
                </a:pPr>
                <a:r>
                  <a:rPr lang="zh-CN" altLang="en-US" sz="1200" kern="0" dirty="0">
                    <a:solidFill>
                      <a:srgbClr val="404652"/>
                    </a:solidFill>
                    <a:latin typeface="微软雅黑" pitchFamily="34" charset="-122"/>
                    <a:ea typeface="微软雅黑" pitchFamily="34" charset="-122"/>
                    <a:cs typeface="+mn-ea"/>
                    <a:sym typeface="+mn-lt"/>
                  </a:rPr>
                  <a:t>输入标题</a:t>
                </a:r>
                <a:endParaRPr lang="en-US" sz="1200" kern="0" dirty="0">
                  <a:solidFill>
                    <a:srgbClr val="404652"/>
                  </a:solidFill>
                  <a:latin typeface="微软雅黑" pitchFamily="34" charset="-122"/>
                  <a:ea typeface="微软雅黑" pitchFamily="34" charset="-122"/>
                  <a:cs typeface="+mn-ea"/>
                  <a:sym typeface="+mn-lt"/>
                </a:endParaRPr>
              </a:p>
            </p:txBody>
          </p:sp>
          <p:sp>
            <p:nvSpPr>
              <p:cNvPr id="280" name="Rectangle 700"/>
              <p:cNvSpPr>
                <a:spLocks noChangeArrowheads="1"/>
              </p:cNvSpPr>
              <p:nvPr/>
            </p:nvSpPr>
            <p:spPr bwMode="auto">
              <a:xfrm>
                <a:off x="9479590" y="2554299"/>
                <a:ext cx="517169" cy="28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91">
                  <a:defRPr/>
                </a:pPr>
                <a:r>
                  <a:rPr lang="en-US" altLang="zh-CN" sz="1400" b="1" kern="0" dirty="0">
                    <a:solidFill>
                      <a:srgbClr val="404652"/>
                    </a:solidFill>
                    <a:latin typeface="微软雅黑" pitchFamily="34" charset="-122"/>
                    <a:ea typeface="微软雅黑" pitchFamily="34" charset="-122"/>
                    <a:cs typeface="+mn-ea"/>
                    <a:sym typeface="+mn-lt"/>
                  </a:rPr>
                  <a:t>6</a:t>
                </a:r>
                <a:r>
                  <a:rPr lang="en-US" sz="1400" b="1" kern="0" dirty="0">
                    <a:solidFill>
                      <a:srgbClr val="404652"/>
                    </a:solidFill>
                    <a:latin typeface="微软雅黑" pitchFamily="34" charset="-122"/>
                    <a:ea typeface="微软雅黑" pitchFamily="34" charset="-122"/>
                    <a:cs typeface="+mn-ea"/>
                    <a:sym typeface="+mn-lt"/>
                  </a:rPr>
                  <a:t>5%</a:t>
                </a:r>
                <a:endParaRPr lang="en-US" sz="1200" b="1" kern="0" dirty="0">
                  <a:solidFill>
                    <a:srgbClr val="404652"/>
                  </a:solidFill>
                  <a:latin typeface="微软雅黑" pitchFamily="34" charset="-122"/>
                  <a:ea typeface="微软雅黑" pitchFamily="34" charset="-122"/>
                  <a:cs typeface="+mn-ea"/>
                  <a:sym typeface="+mn-lt"/>
                </a:endParaRPr>
              </a:p>
            </p:txBody>
          </p:sp>
        </p:grpSp>
        <p:grpSp>
          <p:nvGrpSpPr>
            <p:cNvPr id="12" name="组合 271"/>
            <p:cNvGrpSpPr/>
            <p:nvPr/>
          </p:nvGrpSpPr>
          <p:grpSpPr>
            <a:xfrm>
              <a:off x="10192166" y="3164546"/>
              <a:ext cx="770241" cy="772492"/>
              <a:chOff x="8559026" y="2356018"/>
              <a:chExt cx="770241" cy="772492"/>
            </a:xfrm>
          </p:grpSpPr>
          <p:sp>
            <p:nvSpPr>
              <p:cNvPr id="273" name="Freeform 705"/>
              <p:cNvSpPr>
                <a:spLocks/>
              </p:cNvSpPr>
              <p:nvPr/>
            </p:nvSpPr>
            <p:spPr bwMode="auto">
              <a:xfrm>
                <a:off x="8559026" y="2356018"/>
                <a:ext cx="770241" cy="772492"/>
              </a:xfrm>
              <a:prstGeom prst="ellipse">
                <a:avLst/>
              </a:pr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891">
                  <a:defRPr/>
                </a:pPr>
                <a:endParaRPr lang="en-US" sz="1400" kern="0" dirty="0">
                  <a:solidFill>
                    <a:sysClr val="windowText" lastClr="000000"/>
                  </a:solidFill>
                  <a:latin typeface="微软雅黑" pitchFamily="34" charset="-122"/>
                  <a:ea typeface="微软雅黑" pitchFamily="34" charset="-122"/>
                  <a:cs typeface="+mn-ea"/>
                  <a:sym typeface="+mn-lt"/>
                </a:endParaRPr>
              </a:p>
            </p:txBody>
          </p:sp>
          <p:sp>
            <p:nvSpPr>
              <p:cNvPr id="277" name="KSO_Shape"/>
              <p:cNvSpPr/>
              <p:nvPr/>
            </p:nvSpPr>
            <p:spPr>
              <a:xfrm>
                <a:off x="8751002" y="2549120"/>
                <a:ext cx="386287" cy="386287"/>
              </a:xfrm>
              <a:custGeom>
                <a:avLst/>
                <a:gdLst>
                  <a:gd name="connsiteX0" fmla="*/ 1063385 w 1944000"/>
                  <a:gd name="connsiteY0" fmla="*/ 1082014 h 1944000"/>
                  <a:gd name="connsiteX1" fmla="*/ 1093900 w 1944000"/>
                  <a:gd name="connsiteY1" fmla="*/ 1089952 h 1944000"/>
                  <a:gd name="connsiteX2" fmla="*/ 1121871 w 1944000"/>
                  <a:gd name="connsiteY2" fmla="*/ 1097572 h 1944000"/>
                  <a:gd name="connsiteX3" fmla="*/ 1146982 w 1944000"/>
                  <a:gd name="connsiteY3" fmla="*/ 1104557 h 1944000"/>
                  <a:gd name="connsiteX4" fmla="*/ 1169550 w 1944000"/>
                  <a:gd name="connsiteY4" fmla="*/ 1111542 h 1944000"/>
                  <a:gd name="connsiteX5" fmla="*/ 1188940 w 1944000"/>
                  <a:gd name="connsiteY5" fmla="*/ 1118209 h 1944000"/>
                  <a:gd name="connsiteX6" fmla="*/ 1205469 w 1944000"/>
                  <a:gd name="connsiteY6" fmla="*/ 1124559 h 1944000"/>
                  <a:gd name="connsiteX7" fmla="*/ 1212779 w 1944000"/>
                  <a:gd name="connsiteY7" fmla="*/ 1127734 h 1944000"/>
                  <a:gd name="connsiteX8" fmla="*/ 1219137 w 1944000"/>
                  <a:gd name="connsiteY8" fmla="*/ 1130592 h 1944000"/>
                  <a:gd name="connsiteX9" fmla="*/ 1225176 w 1944000"/>
                  <a:gd name="connsiteY9" fmla="*/ 1133449 h 1944000"/>
                  <a:gd name="connsiteX10" fmla="*/ 1230262 w 1944000"/>
                  <a:gd name="connsiteY10" fmla="*/ 1136307 h 1944000"/>
                  <a:gd name="connsiteX11" fmla="*/ 1238526 w 1944000"/>
                  <a:gd name="connsiteY11" fmla="*/ 1141704 h 1944000"/>
                  <a:gd name="connsiteX12" fmla="*/ 1245837 w 1944000"/>
                  <a:gd name="connsiteY12" fmla="*/ 1146784 h 1944000"/>
                  <a:gd name="connsiteX13" fmla="*/ 1253148 w 1944000"/>
                  <a:gd name="connsiteY13" fmla="*/ 1152499 h 1944000"/>
                  <a:gd name="connsiteX14" fmla="*/ 1259823 w 1944000"/>
                  <a:gd name="connsiteY14" fmla="*/ 1158532 h 1944000"/>
                  <a:gd name="connsiteX15" fmla="*/ 1265862 w 1944000"/>
                  <a:gd name="connsiteY15" fmla="*/ 1164564 h 1944000"/>
                  <a:gd name="connsiteX16" fmla="*/ 1271266 w 1944000"/>
                  <a:gd name="connsiteY16" fmla="*/ 1170914 h 1944000"/>
                  <a:gd name="connsiteX17" fmla="*/ 1276351 w 1944000"/>
                  <a:gd name="connsiteY17" fmla="*/ 1177582 h 1944000"/>
                  <a:gd name="connsiteX18" fmla="*/ 1280801 w 1944000"/>
                  <a:gd name="connsiteY18" fmla="*/ 1184567 h 1944000"/>
                  <a:gd name="connsiteX19" fmla="*/ 1284934 w 1944000"/>
                  <a:gd name="connsiteY19" fmla="*/ 1191234 h 1944000"/>
                  <a:gd name="connsiteX20" fmla="*/ 1288112 w 1944000"/>
                  <a:gd name="connsiteY20" fmla="*/ 1198537 h 1944000"/>
                  <a:gd name="connsiteX21" fmla="*/ 1291291 w 1944000"/>
                  <a:gd name="connsiteY21" fmla="*/ 1206157 h 1944000"/>
                  <a:gd name="connsiteX22" fmla="*/ 1293516 w 1944000"/>
                  <a:gd name="connsiteY22" fmla="*/ 1214094 h 1944000"/>
                  <a:gd name="connsiteX23" fmla="*/ 1295423 w 1944000"/>
                  <a:gd name="connsiteY23" fmla="*/ 1222032 h 1944000"/>
                  <a:gd name="connsiteX24" fmla="*/ 1296694 w 1944000"/>
                  <a:gd name="connsiteY24" fmla="*/ 1230287 h 1944000"/>
                  <a:gd name="connsiteX25" fmla="*/ 1297330 w 1944000"/>
                  <a:gd name="connsiteY25" fmla="*/ 1238859 h 1944000"/>
                  <a:gd name="connsiteX26" fmla="*/ 1297648 w 1944000"/>
                  <a:gd name="connsiteY26" fmla="*/ 1247432 h 1944000"/>
                  <a:gd name="connsiteX27" fmla="*/ 1297330 w 1944000"/>
                  <a:gd name="connsiteY27" fmla="*/ 1257275 h 1944000"/>
                  <a:gd name="connsiteX28" fmla="*/ 1296377 w 1944000"/>
                  <a:gd name="connsiteY28" fmla="*/ 1266800 h 1944000"/>
                  <a:gd name="connsiteX29" fmla="*/ 1295105 w 1944000"/>
                  <a:gd name="connsiteY29" fmla="*/ 1276007 h 1944000"/>
                  <a:gd name="connsiteX30" fmla="*/ 1292880 w 1944000"/>
                  <a:gd name="connsiteY30" fmla="*/ 1285215 h 1944000"/>
                  <a:gd name="connsiteX31" fmla="*/ 1290019 w 1944000"/>
                  <a:gd name="connsiteY31" fmla="*/ 1294422 h 1944000"/>
                  <a:gd name="connsiteX32" fmla="*/ 1286841 w 1944000"/>
                  <a:gd name="connsiteY32" fmla="*/ 1303312 h 1944000"/>
                  <a:gd name="connsiteX33" fmla="*/ 1283344 w 1944000"/>
                  <a:gd name="connsiteY33" fmla="*/ 1312202 h 1944000"/>
                  <a:gd name="connsiteX34" fmla="*/ 1278576 w 1944000"/>
                  <a:gd name="connsiteY34" fmla="*/ 1320775 h 1944000"/>
                  <a:gd name="connsiteX35" fmla="*/ 1273808 w 1944000"/>
                  <a:gd name="connsiteY35" fmla="*/ 1329347 h 1944000"/>
                  <a:gd name="connsiteX36" fmla="*/ 1267769 w 1944000"/>
                  <a:gd name="connsiteY36" fmla="*/ 1337602 h 1944000"/>
                  <a:gd name="connsiteX37" fmla="*/ 1261412 w 1944000"/>
                  <a:gd name="connsiteY37" fmla="*/ 1345857 h 1944000"/>
                  <a:gd name="connsiteX38" fmla="*/ 1254737 w 1944000"/>
                  <a:gd name="connsiteY38" fmla="*/ 1353795 h 1944000"/>
                  <a:gd name="connsiteX39" fmla="*/ 1247426 w 1944000"/>
                  <a:gd name="connsiteY39" fmla="*/ 1361732 h 1944000"/>
                  <a:gd name="connsiteX40" fmla="*/ 1239162 w 1944000"/>
                  <a:gd name="connsiteY40" fmla="*/ 1369670 h 1944000"/>
                  <a:gd name="connsiteX41" fmla="*/ 1230580 w 1944000"/>
                  <a:gd name="connsiteY41" fmla="*/ 1376655 h 1944000"/>
                  <a:gd name="connsiteX42" fmla="*/ 1221362 w 1944000"/>
                  <a:gd name="connsiteY42" fmla="*/ 1384275 h 1944000"/>
                  <a:gd name="connsiteX43" fmla="*/ 1214051 w 1944000"/>
                  <a:gd name="connsiteY43" fmla="*/ 1389672 h 1944000"/>
                  <a:gd name="connsiteX44" fmla="*/ 1206422 w 1944000"/>
                  <a:gd name="connsiteY44" fmla="*/ 1394435 h 1944000"/>
                  <a:gd name="connsiteX45" fmla="*/ 1198476 w 1944000"/>
                  <a:gd name="connsiteY45" fmla="*/ 1399515 h 1944000"/>
                  <a:gd name="connsiteX46" fmla="*/ 1190211 w 1944000"/>
                  <a:gd name="connsiteY46" fmla="*/ 1403960 h 1944000"/>
                  <a:gd name="connsiteX47" fmla="*/ 1181311 w 1944000"/>
                  <a:gd name="connsiteY47" fmla="*/ 1408087 h 1944000"/>
                  <a:gd name="connsiteX48" fmla="*/ 1172411 w 1944000"/>
                  <a:gd name="connsiteY48" fmla="*/ 1411897 h 1944000"/>
                  <a:gd name="connsiteX49" fmla="*/ 1163193 w 1944000"/>
                  <a:gd name="connsiteY49" fmla="*/ 1416025 h 1944000"/>
                  <a:gd name="connsiteX50" fmla="*/ 1153340 w 1944000"/>
                  <a:gd name="connsiteY50" fmla="*/ 1419517 h 1944000"/>
                  <a:gd name="connsiteX51" fmla="*/ 1143486 w 1944000"/>
                  <a:gd name="connsiteY51" fmla="*/ 1422692 h 1944000"/>
                  <a:gd name="connsiteX52" fmla="*/ 1132997 w 1944000"/>
                  <a:gd name="connsiteY52" fmla="*/ 1425867 h 1944000"/>
                  <a:gd name="connsiteX53" fmla="*/ 1122189 w 1944000"/>
                  <a:gd name="connsiteY53" fmla="*/ 1428407 h 1944000"/>
                  <a:gd name="connsiteX54" fmla="*/ 1111064 w 1944000"/>
                  <a:gd name="connsiteY54" fmla="*/ 1431265 h 1944000"/>
                  <a:gd name="connsiteX55" fmla="*/ 1099621 w 1944000"/>
                  <a:gd name="connsiteY55" fmla="*/ 1433487 h 1944000"/>
                  <a:gd name="connsiteX56" fmla="*/ 1087860 w 1944000"/>
                  <a:gd name="connsiteY56" fmla="*/ 1435392 h 1944000"/>
                  <a:gd name="connsiteX57" fmla="*/ 1075782 w 1944000"/>
                  <a:gd name="connsiteY57" fmla="*/ 1436980 h 1944000"/>
                  <a:gd name="connsiteX58" fmla="*/ 1063385 w 1944000"/>
                  <a:gd name="connsiteY58" fmla="*/ 1438567 h 1944000"/>
                  <a:gd name="connsiteX59" fmla="*/ 880616 w 1944000"/>
                  <a:gd name="connsiteY59" fmla="*/ 505752 h 1944000"/>
                  <a:gd name="connsiteX60" fmla="*/ 880616 w 1944000"/>
                  <a:gd name="connsiteY60" fmla="*/ 814362 h 1944000"/>
                  <a:gd name="connsiteX61" fmla="*/ 847241 w 1944000"/>
                  <a:gd name="connsiteY61" fmla="*/ 805789 h 1944000"/>
                  <a:gd name="connsiteX62" fmla="*/ 820223 w 1944000"/>
                  <a:gd name="connsiteY62" fmla="*/ 798804 h 1944000"/>
                  <a:gd name="connsiteX63" fmla="*/ 799879 w 1944000"/>
                  <a:gd name="connsiteY63" fmla="*/ 793089 h 1944000"/>
                  <a:gd name="connsiteX64" fmla="*/ 785894 w 1944000"/>
                  <a:gd name="connsiteY64" fmla="*/ 788327 h 1944000"/>
                  <a:gd name="connsiteX65" fmla="*/ 771590 w 1944000"/>
                  <a:gd name="connsiteY65" fmla="*/ 782929 h 1944000"/>
                  <a:gd name="connsiteX66" fmla="*/ 757922 w 1944000"/>
                  <a:gd name="connsiteY66" fmla="*/ 776897 h 1944000"/>
                  <a:gd name="connsiteX67" fmla="*/ 745843 w 1944000"/>
                  <a:gd name="connsiteY67" fmla="*/ 770229 h 1944000"/>
                  <a:gd name="connsiteX68" fmla="*/ 739804 w 1944000"/>
                  <a:gd name="connsiteY68" fmla="*/ 767054 h 1944000"/>
                  <a:gd name="connsiteX69" fmla="*/ 734400 w 1944000"/>
                  <a:gd name="connsiteY69" fmla="*/ 763879 h 1944000"/>
                  <a:gd name="connsiteX70" fmla="*/ 728679 w 1944000"/>
                  <a:gd name="connsiteY70" fmla="*/ 760069 h 1944000"/>
                  <a:gd name="connsiteX71" fmla="*/ 723593 w 1944000"/>
                  <a:gd name="connsiteY71" fmla="*/ 756577 h 1944000"/>
                  <a:gd name="connsiteX72" fmla="*/ 718825 w 1944000"/>
                  <a:gd name="connsiteY72" fmla="*/ 752767 h 1944000"/>
                  <a:gd name="connsiteX73" fmla="*/ 714057 w 1944000"/>
                  <a:gd name="connsiteY73" fmla="*/ 749274 h 1944000"/>
                  <a:gd name="connsiteX74" fmla="*/ 709925 w 1944000"/>
                  <a:gd name="connsiteY74" fmla="*/ 745464 h 1944000"/>
                  <a:gd name="connsiteX75" fmla="*/ 705475 w 1944000"/>
                  <a:gd name="connsiteY75" fmla="*/ 741337 h 1944000"/>
                  <a:gd name="connsiteX76" fmla="*/ 701979 w 1944000"/>
                  <a:gd name="connsiteY76" fmla="*/ 737209 h 1944000"/>
                  <a:gd name="connsiteX77" fmla="*/ 698164 w 1944000"/>
                  <a:gd name="connsiteY77" fmla="*/ 733082 h 1944000"/>
                  <a:gd name="connsiteX78" fmla="*/ 694668 w 1944000"/>
                  <a:gd name="connsiteY78" fmla="*/ 728954 h 1944000"/>
                  <a:gd name="connsiteX79" fmla="*/ 691807 w 1944000"/>
                  <a:gd name="connsiteY79" fmla="*/ 724827 h 1944000"/>
                  <a:gd name="connsiteX80" fmla="*/ 688629 w 1944000"/>
                  <a:gd name="connsiteY80" fmla="*/ 720699 h 1944000"/>
                  <a:gd name="connsiteX81" fmla="*/ 686086 w 1944000"/>
                  <a:gd name="connsiteY81" fmla="*/ 716254 h 1944000"/>
                  <a:gd name="connsiteX82" fmla="*/ 683543 w 1944000"/>
                  <a:gd name="connsiteY82" fmla="*/ 712127 h 1944000"/>
                  <a:gd name="connsiteX83" fmla="*/ 681000 w 1944000"/>
                  <a:gd name="connsiteY83" fmla="*/ 707682 h 1944000"/>
                  <a:gd name="connsiteX84" fmla="*/ 679093 w 1944000"/>
                  <a:gd name="connsiteY84" fmla="*/ 703237 h 1944000"/>
                  <a:gd name="connsiteX85" fmla="*/ 677186 w 1944000"/>
                  <a:gd name="connsiteY85" fmla="*/ 698474 h 1944000"/>
                  <a:gd name="connsiteX86" fmla="*/ 675596 w 1944000"/>
                  <a:gd name="connsiteY86" fmla="*/ 694347 h 1944000"/>
                  <a:gd name="connsiteX87" fmla="*/ 674325 w 1944000"/>
                  <a:gd name="connsiteY87" fmla="*/ 689584 h 1944000"/>
                  <a:gd name="connsiteX88" fmla="*/ 673053 w 1944000"/>
                  <a:gd name="connsiteY88" fmla="*/ 684822 h 1944000"/>
                  <a:gd name="connsiteX89" fmla="*/ 671782 w 1944000"/>
                  <a:gd name="connsiteY89" fmla="*/ 680059 h 1944000"/>
                  <a:gd name="connsiteX90" fmla="*/ 671146 w 1944000"/>
                  <a:gd name="connsiteY90" fmla="*/ 675297 h 1944000"/>
                  <a:gd name="connsiteX91" fmla="*/ 670511 w 1944000"/>
                  <a:gd name="connsiteY91" fmla="*/ 670217 h 1944000"/>
                  <a:gd name="connsiteX92" fmla="*/ 670193 w 1944000"/>
                  <a:gd name="connsiteY92" fmla="*/ 665137 h 1944000"/>
                  <a:gd name="connsiteX93" fmla="*/ 670193 w 1944000"/>
                  <a:gd name="connsiteY93" fmla="*/ 660374 h 1944000"/>
                  <a:gd name="connsiteX94" fmla="*/ 670511 w 1944000"/>
                  <a:gd name="connsiteY94" fmla="*/ 652437 h 1944000"/>
                  <a:gd name="connsiteX95" fmla="*/ 671146 w 1944000"/>
                  <a:gd name="connsiteY95" fmla="*/ 644499 h 1944000"/>
                  <a:gd name="connsiteX96" fmla="*/ 672736 w 1944000"/>
                  <a:gd name="connsiteY96" fmla="*/ 636879 h 1944000"/>
                  <a:gd name="connsiteX97" fmla="*/ 674643 w 1944000"/>
                  <a:gd name="connsiteY97" fmla="*/ 629259 h 1944000"/>
                  <a:gd name="connsiteX98" fmla="*/ 676868 w 1944000"/>
                  <a:gd name="connsiteY98" fmla="*/ 622274 h 1944000"/>
                  <a:gd name="connsiteX99" fmla="*/ 679728 w 1944000"/>
                  <a:gd name="connsiteY99" fmla="*/ 614972 h 1944000"/>
                  <a:gd name="connsiteX100" fmla="*/ 683225 w 1944000"/>
                  <a:gd name="connsiteY100" fmla="*/ 607669 h 1944000"/>
                  <a:gd name="connsiteX101" fmla="*/ 687039 w 1944000"/>
                  <a:gd name="connsiteY101" fmla="*/ 600684 h 1944000"/>
                  <a:gd name="connsiteX102" fmla="*/ 691807 w 1944000"/>
                  <a:gd name="connsiteY102" fmla="*/ 593699 h 1944000"/>
                  <a:gd name="connsiteX103" fmla="*/ 696575 w 1944000"/>
                  <a:gd name="connsiteY103" fmla="*/ 587349 h 1944000"/>
                  <a:gd name="connsiteX104" fmla="*/ 702297 w 1944000"/>
                  <a:gd name="connsiteY104" fmla="*/ 580682 h 1944000"/>
                  <a:gd name="connsiteX105" fmla="*/ 708336 w 1944000"/>
                  <a:gd name="connsiteY105" fmla="*/ 574014 h 1944000"/>
                  <a:gd name="connsiteX106" fmla="*/ 714693 w 1944000"/>
                  <a:gd name="connsiteY106" fmla="*/ 567664 h 1944000"/>
                  <a:gd name="connsiteX107" fmla="*/ 722004 w 1944000"/>
                  <a:gd name="connsiteY107" fmla="*/ 561632 h 1944000"/>
                  <a:gd name="connsiteX108" fmla="*/ 729632 w 1944000"/>
                  <a:gd name="connsiteY108" fmla="*/ 555282 h 1944000"/>
                  <a:gd name="connsiteX109" fmla="*/ 737897 w 1944000"/>
                  <a:gd name="connsiteY109" fmla="*/ 549249 h 1944000"/>
                  <a:gd name="connsiteX110" fmla="*/ 743936 w 1944000"/>
                  <a:gd name="connsiteY110" fmla="*/ 545122 h 1944000"/>
                  <a:gd name="connsiteX111" fmla="*/ 750293 w 1944000"/>
                  <a:gd name="connsiteY111" fmla="*/ 540994 h 1944000"/>
                  <a:gd name="connsiteX112" fmla="*/ 757286 w 1944000"/>
                  <a:gd name="connsiteY112" fmla="*/ 537502 h 1944000"/>
                  <a:gd name="connsiteX113" fmla="*/ 764597 w 1944000"/>
                  <a:gd name="connsiteY113" fmla="*/ 533692 h 1944000"/>
                  <a:gd name="connsiteX114" fmla="*/ 772544 w 1944000"/>
                  <a:gd name="connsiteY114" fmla="*/ 530517 h 1944000"/>
                  <a:gd name="connsiteX115" fmla="*/ 780490 w 1944000"/>
                  <a:gd name="connsiteY115" fmla="*/ 527342 h 1944000"/>
                  <a:gd name="connsiteX116" fmla="*/ 789072 w 1944000"/>
                  <a:gd name="connsiteY116" fmla="*/ 524167 h 1944000"/>
                  <a:gd name="connsiteX117" fmla="*/ 797654 w 1944000"/>
                  <a:gd name="connsiteY117" fmla="*/ 521627 h 1944000"/>
                  <a:gd name="connsiteX118" fmla="*/ 806872 w 1944000"/>
                  <a:gd name="connsiteY118" fmla="*/ 519087 h 1944000"/>
                  <a:gd name="connsiteX119" fmla="*/ 816408 w 1944000"/>
                  <a:gd name="connsiteY119" fmla="*/ 516229 h 1944000"/>
                  <a:gd name="connsiteX120" fmla="*/ 825944 w 1944000"/>
                  <a:gd name="connsiteY120" fmla="*/ 514324 h 1944000"/>
                  <a:gd name="connsiteX121" fmla="*/ 836116 w 1944000"/>
                  <a:gd name="connsiteY121" fmla="*/ 512102 h 1944000"/>
                  <a:gd name="connsiteX122" fmla="*/ 846923 w 1944000"/>
                  <a:gd name="connsiteY122" fmla="*/ 510514 h 1944000"/>
                  <a:gd name="connsiteX123" fmla="*/ 858048 w 1944000"/>
                  <a:gd name="connsiteY123" fmla="*/ 508927 h 1944000"/>
                  <a:gd name="connsiteX124" fmla="*/ 869173 w 1944000"/>
                  <a:gd name="connsiteY124" fmla="*/ 507022 h 1944000"/>
                  <a:gd name="connsiteX125" fmla="*/ 880616 w 1944000"/>
                  <a:gd name="connsiteY125" fmla="*/ 217144 h 1944000"/>
                  <a:gd name="connsiteX126" fmla="*/ 880616 w 1944000"/>
                  <a:gd name="connsiteY126" fmla="*/ 333984 h 1944000"/>
                  <a:gd name="connsiteX127" fmla="*/ 863451 w 1944000"/>
                  <a:gd name="connsiteY127" fmla="*/ 335254 h 1944000"/>
                  <a:gd name="connsiteX128" fmla="*/ 846287 w 1944000"/>
                  <a:gd name="connsiteY128" fmla="*/ 337159 h 1944000"/>
                  <a:gd name="connsiteX129" fmla="*/ 829440 w 1944000"/>
                  <a:gd name="connsiteY129" fmla="*/ 339382 h 1944000"/>
                  <a:gd name="connsiteX130" fmla="*/ 812912 w 1944000"/>
                  <a:gd name="connsiteY130" fmla="*/ 341922 h 1944000"/>
                  <a:gd name="connsiteX131" fmla="*/ 796701 w 1944000"/>
                  <a:gd name="connsiteY131" fmla="*/ 344779 h 1944000"/>
                  <a:gd name="connsiteX132" fmla="*/ 780490 w 1944000"/>
                  <a:gd name="connsiteY132" fmla="*/ 347954 h 1944000"/>
                  <a:gd name="connsiteX133" fmla="*/ 764279 w 1944000"/>
                  <a:gd name="connsiteY133" fmla="*/ 351764 h 1944000"/>
                  <a:gd name="connsiteX134" fmla="*/ 748386 w 1944000"/>
                  <a:gd name="connsiteY134" fmla="*/ 355892 h 1944000"/>
                  <a:gd name="connsiteX135" fmla="*/ 726136 w 1944000"/>
                  <a:gd name="connsiteY135" fmla="*/ 362242 h 1944000"/>
                  <a:gd name="connsiteX136" fmla="*/ 704839 w 1944000"/>
                  <a:gd name="connsiteY136" fmla="*/ 368909 h 1944000"/>
                  <a:gd name="connsiteX137" fmla="*/ 684814 w 1944000"/>
                  <a:gd name="connsiteY137" fmla="*/ 375894 h 1944000"/>
                  <a:gd name="connsiteX138" fmla="*/ 666061 w 1944000"/>
                  <a:gd name="connsiteY138" fmla="*/ 383197 h 1944000"/>
                  <a:gd name="connsiteX139" fmla="*/ 657160 w 1944000"/>
                  <a:gd name="connsiteY139" fmla="*/ 387324 h 1944000"/>
                  <a:gd name="connsiteX140" fmla="*/ 648260 w 1944000"/>
                  <a:gd name="connsiteY140" fmla="*/ 391134 h 1944000"/>
                  <a:gd name="connsiteX141" fmla="*/ 639996 w 1944000"/>
                  <a:gd name="connsiteY141" fmla="*/ 395262 h 1944000"/>
                  <a:gd name="connsiteX142" fmla="*/ 632050 w 1944000"/>
                  <a:gd name="connsiteY142" fmla="*/ 399072 h 1944000"/>
                  <a:gd name="connsiteX143" fmla="*/ 624103 w 1944000"/>
                  <a:gd name="connsiteY143" fmla="*/ 403517 h 1944000"/>
                  <a:gd name="connsiteX144" fmla="*/ 616792 w 1944000"/>
                  <a:gd name="connsiteY144" fmla="*/ 407644 h 1944000"/>
                  <a:gd name="connsiteX145" fmla="*/ 609481 w 1944000"/>
                  <a:gd name="connsiteY145" fmla="*/ 412089 h 1944000"/>
                  <a:gd name="connsiteX146" fmla="*/ 602806 w 1944000"/>
                  <a:gd name="connsiteY146" fmla="*/ 416534 h 1944000"/>
                  <a:gd name="connsiteX147" fmla="*/ 593906 w 1944000"/>
                  <a:gd name="connsiteY147" fmla="*/ 422567 h 1944000"/>
                  <a:gd name="connsiteX148" fmla="*/ 585642 w 1944000"/>
                  <a:gd name="connsiteY148" fmla="*/ 428282 h 1944000"/>
                  <a:gd name="connsiteX149" fmla="*/ 577060 w 1944000"/>
                  <a:gd name="connsiteY149" fmla="*/ 434632 h 1944000"/>
                  <a:gd name="connsiteX150" fmla="*/ 569113 w 1944000"/>
                  <a:gd name="connsiteY150" fmla="*/ 440982 h 1944000"/>
                  <a:gd name="connsiteX151" fmla="*/ 561167 w 1944000"/>
                  <a:gd name="connsiteY151" fmla="*/ 447967 h 1944000"/>
                  <a:gd name="connsiteX152" fmla="*/ 553538 w 1944000"/>
                  <a:gd name="connsiteY152" fmla="*/ 454317 h 1944000"/>
                  <a:gd name="connsiteX153" fmla="*/ 545910 w 1944000"/>
                  <a:gd name="connsiteY153" fmla="*/ 461302 h 1944000"/>
                  <a:gd name="connsiteX154" fmla="*/ 538917 w 1944000"/>
                  <a:gd name="connsiteY154" fmla="*/ 468604 h 1944000"/>
                  <a:gd name="connsiteX155" fmla="*/ 532241 w 1944000"/>
                  <a:gd name="connsiteY155" fmla="*/ 475907 h 1944000"/>
                  <a:gd name="connsiteX156" fmla="*/ 525249 w 1944000"/>
                  <a:gd name="connsiteY156" fmla="*/ 483527 h 1944000"/>
                  <a:gd name="connsiteX157" fmla="*/ 518891 w 1944000"/>
                  <a:gd name="connsiteY157" fmla="*/ 491464 h 1944000"/>
                  <a:gd name="connsiteX158" fmla="*/ 512534 w 1944000"/>
                  <a:gd name="connsiteY158" fmla="*/ 499402 h 1944000"/>
                  <a:gd name="connsiteX159" fmla="*/ 506813 w 1944000"/>
                  <a:gd name="connsiteY159" fmla="*/ 507022 h 1944000"/>
                  <a:gd name="connsiteX160" fmla="*/ 501091 w 1944000"/>
                  <a:gd name="connsiteY160" fmla="*/ 515277 h 1944000"/>
                  <a:gd name="connsiteX161" fmla="*/ 495370 w 1944000"/>
                  <a:gd name="connsiteY161" fmla="*/ 523849 h 1944000"/>
                  <a:gd name="connsiteX162" fmla="*/ 490284 w 1944000"/>
                  <a:gd name="connsiteY162" fmla="*/ 532422 h 1944000"/>
                  <a:gd name="connsiteX163" fmla="*/ 485198 w 1944000"/>
                  <a:gd name="connsiteY163" fmla="*/ 541312 h 1944000"/>
                  <a:gd name="connsiteX164" fmla="*/ 480430 w 1944000"/>
                  <a:gd name="connsiteY164" fmla="*/ 550202 h 1944000"/>
                  <a:gd name="connsiteX165" fmla="*/ 475980 w 1944000"/>
                  <a:gd name="connsiteY165" fmla="*/ 559092 h 1944000"/>
                  <a:gd name="connsiteX166" fmla="*/ 472166 w 1944000"/>
                  <a:gd name="connsiteY166" fmla="*/ 568299 h 1944000"/>
                  <a:gd name="connsiteX167" fmla="*/ 468352 w 1944000"/>
                  <a:gd name="connsiteY167" fmla="*/ 577507 h 1944000"/>
                  <a:gd name="connsiteX168" fmla="*/ 464855 w 1944000"/>
                  <a:gd name="connsiteY168" fmla="*/ 586714 h 1944000"/>
                  <a:gd name="connsiteX169" fmla="*/ 461994 w 1944000"/>
                  <a:gd name="connsiteY169" fmla="*/ 596239 h 1944000"/>
                  <a:gd name="connsiteX170" fmla="*/ 459134 w 1944000"/>
                  <a:gd name="connsiteY170" fmla="*/ 605764 h 1944000"/>
                  <a:gd name="connsiteX171" fmla="*/ 456591 w 1944000"/>
                  <a:gd name="connsiteY171" fmla="*/ 615289 h 1944000"/>
                  <a:gd name="connsiteX172" fmla="*/ 454684 w 1944000"/>
                  <a:gd name="connsiteY172" fmla="*/ 624814 h 1944000"/>
                  <a:gd name="connsiteX173" fmla="*/ 453094 w 1944000"/>
                  <a:gd name="connsiteY173" fmla="*/ 634657 h 1944000"/>
                  <a:gd name="connsiteX174" fmla="*/ 451187 w 1944000"/>
                  <a:gd name="connsiteY174" fmla="*/ 644182 h 1944000"/>
                  <a:gd name="connsiteX175" fmla="*/ 450234 w 1944000"/>
                  <a:gd name="connsiteY175" fmla="*/ 654024 h 1944000"/>
                  <a:gd name="connsiteX176" fmla="*/ 449280 w 1944000"/>
                  <a:gd name="connsiteY176" fmla="*/ 664184 h 1944000"/>
                  <a:gd name="connsiteX177" fmla="*/ 448962 w 1944000"/>
                  <a:gd name="connsiteY177" fmla="*/ 674344 h 1944000"/>
                  <a:gd name="connsiteX178" fmla="*/ 448644 w 1944000"/>
                  <a:gd name="connsiteY178" fmla="*/ 684822 h 1944000"/>
                  <a:gd name="connsiteX179" fmla="*/ 448962 w 1944000"/>
                  <a:gd name="connsiteY179" fmla="*/ 695934 h 1944000"/>
                  <a:gd name="connsiteX180" fmla="*/ 449598 w 1944000"/>
                  <a:gd name="connsiteY180" fmla="*/ 706729 h 1944000"/>
                  <a:gd name="connsiteX181" fmla="*/ 450552 w 1944000"/>
                  <a:gd name="connsiteY181" fmla="*/ 717842 h 1944000"/>
                  <a:gd name="connsiteX182" fmla="*/ 452141 w 1944000"/>
                  <a:gd name="connsiteY182" fmla="*/ 728637 h 1944000"/>
                  <a:gd name="connsiteX183" fmla="*/ 453730 w 1944000"/>
                  <a:gd name="connsiteY183" fmla="*/ 739432 h 1944000"/>
                  <a:gd name="connsiteX184" fmla="*/ 455955 w 1944000"/>
                  <a:gd name="connsiteY184" fmla="*/ 749909 h 1944000"/>
                  <a:gd name="connsiteX185" fmla="*/ 458180 w 1944000"/>
                  <a:gd name="connsiteY185" fmla="*/ 760387 h 1944000"/>
                  <a:gd name="connsiteX186" fmla="*/ 461359 w 1944000"/>
                  <a:gd name="connsiteY186" fmla="*/ 770547 h 1944000"/>
                  <a:gd name="connsiteX187" fmla="*/ 464537 w 1944000"/>
                  <a:gd name="connsiteY187" fmla="*/ 781024 h 1944000"/>
                  <a:gd name="connsiteX188" fmla="*/ 468352 w 1944000"/>
                  <a:gd name="connsiteY188" fmla="*/ 791184 h 1944000"/>
                  <a:gd name="connsiteX189" fmla="*/ 472484 w 1944000"/>
                  <a:gd name="connsiteY189" fmla="*/ 801027 h 1944000"/>
                  <a:gd name="connsiteX190" fmla="*/ 476934 w 1944000"/>
                  <a:gd name="connsiteY190" fmla="*/ 810869 h 1944000"/>
                  <a:gd name="connsiteX191" fmla="*/ 482020 w 1944000"/>
                  <a:gd name="connsiteY191" fmla="*/ 820712 h 1944000"/>
                  <a:gd name="connsiteX192" fmla="*/ 487423 w 1944000"/>
                  <a:gd name="connsiteY192" fmla="*/ 830237 h 1944000"/>
                  <a:gd name="connsiteX193" fmla="*/ 492827 w 1944000"/>
                  <a:gd name="connsiteY193" fmla="*/ 839762 h 1944000"/>
                  <a:gd name="connsiteX194" fmla="*/ 498866 w 1944000"/>
                  <a:gd name="connsiteY194" fmla="*/ 848969 h 1944000"/>
                  <a:gd name="connsiteX195" fmla="*/ 505541 w 1944000"/>
                  <a:gd name="connsiteY195" fmla="*/ 858177 h 1944000"/>
                  <a:gd name="connsiteX196" fmla="*/ 512216 w 1944000"/>
                  <a:gd name="connsiteY196" fmla="*/ 867067 h 1944000"/>
                  <a:gd name="connsiteX197" fmla="*/ 519527 w 1944000"/>
                  <a:gd name="connsiteY197" fmla="*/ 875957 h 1944000"/>
                  <a:gd name="connsiteX198" fmla="*/ 527156 w 1944000"/>
                  <a:gd name="connsiteY198" fmla="*/ 884212 h 1944000"/>
                  <a:gd name="connsiteX199" fmla="*/ 535102 w 1944000"/>
                  <a:gd name="connsiteY199" fmla="*/ 892467 h 1944000"/>
                  <a:gd name="connsiteX200" fmla="*/ 543367 w 1944000"/>
                  <a:gd name="connsiteY200" fmla="*/ 900404 h 1944000"/>
                  <a:gd name="connsiteX201" fmla="*/ 551949 w 1944000"/>
                  <a:gd name="connsiteY201" fmla="*/ 908024 h 1944000"/>
                  <a:gd name="connsiteX202" fmla="*/ 561167 w 1944000"/>
                  <a:gd name="connsiteY202" fmla="*/ 915644 h 1944000"/>
                  <a:gd name="connsiteX203" fmla="*/ 570385 w 1944000"/>
                  <a:gd name="connsiteY203" fmla="*/ 922947 h 1944000"/>
                  <a:gd name="connsiteX204" fmla="*/ 580238 w 1944000"/>
                  <a:gd name="connsiteY204" fmla="*/ 929932 h 1944000"/>
                  <a:gd name="connsiteX205" fmla="*/ 590410 w 1944000"/>
                  <a:gd name="connsiteY205" fmla="*/ 936282 h 1944000"/>
                  <a:gd name="connsiteX206" fmla="*/ 600899 w 1944000"/>
                  <a:gd name="connsiteY206" fmla="*/ 942632 h 1944000"/>
                  <a:gd name="connsiteX207" fmla="*/ 611706 w 1944000"/>
                  <a:gd name="connsiteY207" fmla="*/ 948982 h 1944000"/>
                  <a:gd name="connsiteX208" fmla="*/ 623149 w 1944000"/>
                  <a:gd name="connsiteY208" fmla="*/ 954697 h 1944000"/>
                  <a:gd name="connsiteX209" fmla="*/ 634592 w 1944000"/>
                  <a:gd name="connsiteY209" fmla="*/ 960412 h 1944000"/>
                  <a:gd name="connsiteX210" fmla="*/ 646671 w 1944000"/>
                  <a:gd name="connsiteY210" fmla="*/ 966127 h 1944000"/>
                  <a:gd name="connsiteX211" fmla="*/ 666378 w 1944000"/>
                  <a:gd name="connsiteY211" fmla="*/ 974064 h 1944000"/>
                  <a:gd name="connsiteX212" fmla="*/ 688629 w 1944000"/>
                  <a:gd name="connsiteY212" fmla="*/ 982637 h 1944000"/>
                  <a:gd name="connsiteX213" fmla="*/ 713739 w 1944000"/>
                  <a:gd name="connsiteY213" fmla="*/ 991209 h 1944000"/>
                  <a:gd name="connsiteX214" fmla="*/ 741711 w 1944000"/>
                  <a:gd name="connsiteY214" fmla="*/ 1000099 h 1944000"/>
                  <a:gd name="connsiteX215" fmla="*/ 772544 w 1944000"/>
                  <a:gd name="connsiteY215" fmla="*/ 1009307 h 1944000"/>
                  <a:gd name="connsiteX216" fmla="*/ 805919 w 1944000"/>
                  <a:gd name="connsiteY216" fmla="*/ 1018514 h 1944000"/>
                  <a:gd name="connsiteX217" fmla="*/ 841837 w 1944000"/>
                  <a:gd name="connsiteY217" fmla="*/ 1028357 h 1944000"/>
                  <a:gd name="connsiteX218" fmla="*/ 880616 w 1944000"/>
                  <a:gd name="connsiteY218" fmla="*/ 1038199 h 1944000"/>
                  <a:gd name="connsiteX219" fmla="*/ 880616 w 1944000"/>
                  <a:gd name="connsiteY219" fmla="*/ 1433487 h 1944000"/>
                  <a:gd name="connsiteX220" fmla="*/ 870444 w 1944000"/>
                  <a:gd name="connsiteY220" fmla="*/ 1431582 h 1944000"/>
                  <a:gd name="connsiteX221" fmla="*/ 860591 w 1944000"/>
                  <a:gd name="connsiteY221" fmla="*/ 1429042 h 1944000"/>
                  <a:gd name="connsiteX222" fmla="*/ 850737 w 1944000"/>
                  <a:gd name="connsiteY222" fmla="*/ 1426820 h 1944000"/>
                  <a:gd name="connsiteX223" fmla="*/ 841519 w 1944000"/>
                  <a:gd name="connsiteY223" fmla="*/ 1424280 h 1944000"/>
                  <a:gd name="connsiteX224" fmla="*/ 831983 w 1944000"/>
                  <a:gd name="connsiteY224" fmla="*/ 1421422 h 1944000"/>
                  <a:gd name="connsiteX225" fmla="*/ 823083 w 1944000"/>
                  <a:gd name="connsiteY225" fmla="*/ 1418247 h 1944000"/>
                  <a:gd name="connsiteX226" fmla="*/ 814183 w 1944000"/>
                  <a:gd name="connsiteY226" fmla="*/ 1415072 h 1944000"/>
                  <a:gd name="connsiteX227" fmla="*/ 805283 w 1944000"/>
                  <a:gd name="connsiteY227" fmla="*/ 1411580 h 1944000"/>
                  <a:gd name="connsiteX228" fmla="*/ 796701 w 1944000"/>
                  <a:gd name="connsiteY228" fmla="*/ 1408087 h 1944000"/>
                  <a:gd name="connsiteX229" fmla="*/ 788437 w 1944000"/>
                  <a:gd name="connsiteY229" fmla="*/ 1404277 h 1944000"/>
                  <a:gd name="connsiteX230" fmla="*/ 780490 w 1944000"/>
                  <a:gd name="connsiteY230" fmla="*/ 1400150 h 1944000"/>
                  <a:gd name="connsiteX231" fmla="*/ 772544 w 1944000"/>
                  <a:gd name="connsiteY231" fmla="*/ 1396022 h 1944000"/>
                  <a:gd name="connsiteX232" fmla="*/ 764915 w 1944000"/>
                  <a:gd name="connsiteY232" fmla="*/ 1391260 h 1944000"/>
                  <a:gd name="connsiteX233" fmla="*/ 757604 w 1944000"/>
                  <a:gd name="connsiteY233" fmla="*/ 1386815 h 1944000"/>
                  <a:gd name="connsiteX234" fmla="*/ 750293 w 1944000"/>
                  <a:gd name="connsiteY234" fmla="*/ 1381735 h 1944000"/>
                  <a:gd name="connsiteX235" fmla="*/ 743618 w 1944000"/>
                  <a:gd name="connsiteY235" fmla="*/ 1376655 h 1944000"/>
                  <a:gd name="connsiteX236" fmla="*/ 732811 w 1944000"/>
                  <a:gd name="connsiteY236" fmla="*/ 1368082 h 1944000"/>
                  <a:gd name="connsiteX237" fmla="*/ 722640 w 1944000"/>
                  <a:gd name="connsiteY237" fmla="*/ 1359192 h 1944000"/>
                  <a:gd name="connsiteX238" fmla="*/ 713104 w 1944000"/>
                  <a:gd name="connsiteY238" fmla="*/ 1349985 h 1944000"/>
                  <a:gd name="connsiteX239" fmla="*/ 704204 w 1944000"/>
                  <a:gd name="connsiteY239" fmla="*/ 1340142 h 1944000"/>
                  <a:gd name="connsiteX240" fmla="*/ 695621 w 1944000"/>
                  <a:gd name="connsiteY240" fmla="*/ 1329982 h 1944000"/>
                  <a:gd name="connsiteX241" fmla="*/ 687675 w 1944000"/>
                  <a:gd name="connsiteY241" fmla="*/ 1319187 h 1944000"/>
                  <a:gd name="connsiteX242" fmla="*/ 680046 w 1944000"/>
                  <a:gd name="connsiteY242" fmla="*/ 1308075 h 1944000"/>
                  <a:gd name="connsiteX243" fmla="*/ 673371 w 1944000"/>
                  <a:gd name="connsiteY243" fmla="*/ 1296327 h 1944000"/>
                  <a:gd name="connsiteX244" fmla="*/ 667014 w 1944000"/>
                  <a:gd name="connsiteY244" fmla="*/ 1284262 h 1944000"/>
                  <a:gd name="connsiteX245" fmla="*/ 660975 w 1944000"/>
                  <a:gd name="connsiteY245" fmla="*/ 1271562 h 1944000"/>
                  <a:gd name="connsiteX246" fmla="*/ 655889 w 1944000"/>
                  <a:gd name="connsiteY246" fmla="*/ 1258862 h 1944000"/>
                  <a:gd name="connsiteX247" fmla="*/ 651121 w 1944000"/>
                  <a:gd name="connsiteY247" fmla="*/ 1245209 h 1944000"/>
                  <a:gd name="connsiteX248" fmla="*/ 646989 w 1944000"/>
                  <a:gd name="connsiteY248" fmla="*/ 1231557 h 1944000"/>
                  <a:gd name="connsiteX249" fmla="*/ 642857 w 1944000"/>
                  <a:gd name="connsiteY249" fmla="*/ 1217269 h 1944000"/>
                  <a:gd name="connsiteX250" fmla="*/ 639996 w 1944000"/>
                  <a:gd name="connsiteY250" fmla="*/ 1202664 h 1944000"/>
                  <a:gd name="connsiteX251" fmla="*/ 637453 w 1944000"/>
                  <a:gd name="connsiteY251" fmla="*/ 1187424 h 1944000"/>
                  <a:gd name="connsiteX252" fmla="*/ 410819 w 1944000"/>
                  <a:gd name="connsiteY252" fmla="*/ 1219492 h 1944000"/>
                  <a:gd name="connsiteX253" fmla="*/ 413044 w 1944000"/>
                  <a:gd name="connsiteY253" fmla="*/ 1231557 h 1944000"/>
                  <a:gd name="connsiteX254" fmla="*/ 415587 w 1944000"/>
                  <a:gd name="connsiteY254" fmla="*/ 1243304 h 1944000"/>
                  <a:gd name="connsiteX255" fmla="*/ 418766 w 1944000"/>
                  <a:gd name="connsiteY255" fmla="*/ 1255370 h 1944000"/>
                  <a:gd name="connsiteX256" fmla="*/ 421626 w 1944000"/>
                  <a:gd name="connsiteY256" fmla="*/ 1266800 h 1944000"/>
                  <a:gd name="connsiteX257" fmla="*/ 424805 w 1944000"/>
                  <a:gd name="connsiteY257" fmla="*/ 1278230 h 1944000"/>
                  <a:gd name="connsiteX258" fmla="*/ 428619 w 1944000"/>
                  <a:gd name="connsiteY258" fmla="*/ 1289660 h 1944000"/>
                  <a:gd name="connsiteX259" fmla="*/ 432116 w 1944000"/>
                  <a:gd name="connsiteY259" fmla="*/ 1300455 h 1944000"/>
                  <a:gd name="connsiteX260" fmla="*/ 435930 w 1944000"/>
                  <a:gd name="connsiteY260" fmla="*/ 1311250 h 1944000"/>
                  <a:gd name="connsiteX261" fmla="*/ 440062 w 1944000"/>
                  <a:gd name="connsiteY261" fmla="*/ 1321727 h 1944000"/>
                  <a:gd name="connsiteX262" fmla="*/ 444512 w 1944000"/>
                  <a:gd name="connsiteY262" fmla="*/ 1332205 h 1944000"/>
                  <a:gd name="connsiteX263" fmla="*/ 448644 w 1944000"/>
                  <a:gd name="connsiteY263" fmla="*/ 1342682 h 1944000"/>
                  <a:gd name="connsiteX264" fmla="*/ 453412 w 1944000"/>
                  <a:gd name="connsiteY264" fmla="*/ 1352525 h 1944000"/>
                  <a:gd name="connsiteX265" fmla="*/ 458180 w 1944000"/>
                  <a:gd name="connsiteY265" fmla="*/ 1362367 h 1944000"/>
                  <a:gd name="connsiteX266" fmla="*/ 463266 w 1944000"/>
                  <a:gd name="connsiteY266" fmla="*/ 1372210 h 1944000"/>
                  <a:gd name="connsiteX267" fmla="*/ 468352 w 1944000"/>
                  <a:gd name="connsiteY267" fmla="*/ 1381735 h 1944000"/>
                  <a:gd name="connsiteX268" fmla="*/ 473755 w 1944000"/>
                  <a:gd name="connsiteY268" fmla="*/ 1390942 h 1944000"/>
                  <a:gd name="connsiteX269" fmla="*/ 479477 w 1944000"/>
                  <a:gd name="connsiteY269" fmla="*/ 1399832 h 1944000"/>
                  <a:gd name="connsiteX270" fmla="*/ 485198 w 1944000"/>
                  <a:gd name="connsiteY270" fmla="*/ 1409040 h 1944000"/>
                  <a:gd name="connsiteX271" fmla="*/ 491238 w 1944000"/>
                  <a:gd name="connsiteY271" fmla="*/ 1417612 h 1944000"/>
                  <a:gd name="connsiteX272" fmla="*/ 497595 w 1944000"/>
                  <a:gd name="connsiteY272" fmla="*/ 1426185 h 1944000"/>
                  <a:gd name="connsiteX273" fmla="*/ 503634 w 1944000"/>
                  <a:gd name="connsiteY273" fmla="*/ 1434757 h 1944000"/>
                  <a:gd name="connsiteX274" fmla="*/ 510309 w 1944000"/>
                  <a:gd name="connsiteY274" fmla="*/ 1442695 h 1944000"/>
                  <a:gd name="connsiteX275" fmla="*/ 517302 w 1944000"/>
                  <a:gd name="connsiteY275" fmla="*/ 1450950 h 1944000"/>
                  <a:gd name="connsiteX276" fmla="*/ 524295 w 1944000"/>
                  <a:gd name="connsiteY276" fmla="*/ 1458570 h 1944000"/>
                  <a:gd name="connsiteX277" fmla="*/ 531288 w 1944000"/>
                  <a:gd name="connsiteY277" fmla="*/ 1466190 h 1944000"/>
                  <a:gd name="connsiteX278" fmla="*/ 538599 w 1944000"/>
                  <a:gd name="connsiteY278" fmla="*/ 1473492 h 1944000"/>
                  <a:gd name="connsiteX279" fmla="*/ 546227 w 1944000"/>
                  <a:gd name="connsiteY279" fmla="*/ 1480795 h 1944000"/>
                  <a:gd name="connsiteX280" fmla="*/ 553856 w 1944000"/>
                  <a:gd name="connsiteY280" fmla="*/ 1487780 h 1944000"/>
                  <a:gd name="connsiteX281" fmla="*/ 561802 w 1944000"/>
                  <a:gd name="connsiteY281" fmla="*/ 1494765 h 1944000"/>
                  <a:gd name="connsiteX282" fmla="*/ 570067 w 1944000"/>
                  <a:gd name="connsiteY282" fmla="*/ 1501750 h 1944000"/>
                  <a:gd name="connsiteX283" fmla="*/ 578331 w 1944000"/>
                  <a:gd name="connsiteY283" fmla="*/ 1507782 h 1944000"/>
                  <a:gd name="connsiteX284" fmla="*/ 586913 w 1944000"/>
                  <a:gd name="connsiteY284" fmla="*/ 1514132 h 1944000"/>
                  <a:gd name="connsiteX285" fmla="*/ 600581 w 1944000"/>
                  <a:gd name="connsiteY285" fmla="*/ 1523657 h 1944000"/>
                  <a:gd name="connsiteX286" fmla="*/ 615203 w 1944000"/>
                  <a:gd name="connsiteY286" fmla="*/ 1532865 h 1944000"/>
                  <a:gd name="connsiteX287" fmla="*/ 630142 w 1944000"/>
                  <a:gd name="connsiteY287" fmla="*/ 1541437 h 1944000"/>
                  <a:gd name="connsiteX288" fmla="*/ 645717 w 1944000"/>
                  <a:gd name="connsiteY288" fmla="*/ 1549375 h 1944000"/>
                  <a:gd name="connsiteX289" fmla="*/ 661928 w 1944000"/>
                  <a:gd name="connsiteY289" fmla="*/ 1556995 h 1944000"/>
                  <a:gd name="connsiteX290" fmla="*/ 678775 w 1944000"/>
                  <a:gd name="connsiteY290" fmla="*/ 1563980 h 1944000"/>
                  <a:gd name="connsiteX291" fmla="*/ 696257 w 1944000"/>
                  <a:gd name="connsiteY291" fmla="*/ 1570647 h 1944000"/>
                  <a:gd name="connsiteX292" fmla="*/ 714375 w 1944000"/>
                  <a:gd name="connsiteY292" fmla="*/ 1576680 h 1944000"/>
                  <a:gd name="connsiteX293" fmla="*/ 733129 w 1944000"/>
                  <a:gd name="connsiteY293" fmla="*/ 1582395 h 1944000"/>
                  <a:gd name="connsiteX294" fmla="*/ 752518 w 1944000"/>
                  <a:gd name="connsiteY294" fmla="*/ 1587475 h 1944000"/>
                  <a:gd name="connsiteX295" fmla="*/ 772544 w 1944000"/>
                  <a:gd name="connsiteY295" fmla="*/ 1592237 h 1944000"/>
                  <a:gd name="connsiteX296" fmla="*/ 792887 w 1944000"/>
                  <a:gd name="connsiteY296" fmla="*/ 1596365 h 1944000"/>
                  <a:gd name="connsiteX297" fmla="*/ 814183 w 1944000"/>
                  <a:gd name="connsiteY297" fmla="*/ 1600175 h 1944000"/>
                  <a:gd name="connsiteX298" fmla="*/ 835480 w 1944000"/>
                  <a:gd name="connsiteY298" fmla="*/ 1603350 h 1944000"/>
                  <a:gd name="connsiteX299" fmla="*/ 858048 w 1944000"/>
                  <a:gd name="connsiteY299" fmla="*/ 1606525 h 1944000"/>
                  <a:gd name="connsiteX300" fmla="*/ 880616 w 1944000"/>
                  <a:gd name="connsiteY300" fmla="*/ 1608747 h 1944000"/>
                  <a:gd name="connsiteX301" fmla="*/ 880616 w 1944000"/>
                  <a:gd name="connsiteY301" fmla="*/ 1726857 h 1944000"/>
                  <a:gd name="connsiteX302" fmla="*/ 1063385 w 1944000"/>
                  <a:gd name="connsiteY302" fmla="*/ 1726857 h 1944000"/>
                  <a:gd name="connsiteX303" fmla="*/ 1063385 w 1944000"/>
                  <a:gd name="connsiteY303" fmla="*/ 1610652 h 1944000"/>
                  <a:gd name="connsiteX304" fmla="*/ 1077371 w 1944000"/>
                  <a:gd name="connsiteY304" fmla="*/ 1609382 h 1944000"/>
                  <a:gd name="connsiteX305" fmla="*/ 1091675 w 1944000"/>
                  <a:gd name="connsiteY305" fmla="*/ 1607795 h 1944000"/>
                  <a:gd name="connsiteX306" fmla="*/ 1105661 w 1944000"/>
                  <a:gd name="connsiteY306" fmla="*/ 1606207 h 1944000"/>
                  <a:gd name="connsiteX307" fmla="*/ 1119329 w 1944000"/>
                  <a:gd name="connsiteY307" fmla="*/ 1603985 h 1944000"/>
                  <a:gd name="connsiteX308" fmla="*/ 1133314 w 1944000"/>
                  <a:gd name="connsiteY308" fmla="*/ 1602080 h 1944000"/>
                  <a:gd name="connsiteX309" fmla="*/ 1146665 w 1944000"/>
                  <a:gd name="connsiteY309" fmla="*/ 1599857 h 1944000"/>
                  <a:gd name="connsiteX310" fmla="*/ 1160015 w 1944000"/>
                  <a:gd name="connsiteY310" fmla="*/ 1597317 h 1944000"/>
                  <a:gd name="connsiteX311" fmla="*/ 1173047 w 1944000"/>
                  <a:gd name="connsiteY311" fmla="*/ 1594142 h 1944000"/>
                  <a:gd name="connsiteX312" fmla="*/ 1186397 w 1944000"/>
                  <a:gd name="connsiteY312" fmla="*/ 1591285 h 1944000"/>
                  <a:gd name="connsiteX313" fmla="*/ 1199111 w 1944000"/>
                  <a:gd name="connsiteY313" fmla="*/ 1587792 h 1944000"/>
                  <a:gd name="connsiteX314" fmla="*/ 1212144 w 1944000"/>
                  <a:gd name="connsiteY314" fmla="*/ 1584300 h 1944000"/>
                  <a:gd name="connsiteX315" fmla="*/ 1224540 w 1944000"/>
                  <a:gd name="connsiteY315" fmla="*/ 1580807 h 1944000"/>
                  <a:gd name="connsiteX316" fmla="*/ 1236937 w 1944000"/>
                  <a:gd name="connsiteY316" fmla="*/ 1576680 h 1944000"/>
                  <a:gd name="connsiteX317" fmla="*/ 1249333 w 1944000"/>
                  <a:gd name="connsiteY317" fmla="*/ 1572552 h 1944000"/>
                  <a:gd name="connsiteX318" fmla="*/ 1261412 w 1944000"/>
                  <a:gd name="connsiteY318" fmla="*/ 1567790 h 1944000"/>
                  <a:gd name="connsiteX319" fmla="*/ 1273491 w 1944000"/>
                  <a:gd name="connsiteY319" fmla="*/ 1563345 h 1944000"/>
                  <a:gd name="connsiteX320" fmla="*/ 1288748 w 1944000"/>
                  <a:gd name="connsiteY320" fmla="*/ 1556995 h 1944000"/>
                  <a:gd name="connsiteX321" fmla="*/ 1304005 w 1944000"/>
                  <a:gd name="connsiteY321" fmla="*/ 1550010 h 1944000"/>
                  <a:gd name="connsiteX322" fmla="*/ 1318627 w 1944000"/>
                  <a:gd name="connsiteY322" fmla="*/ 1543025 h 1944000"/>
                  <a:gd name="connsiteX323" fmla="*/ 1332613 w 1944000"/>
                  <a:gd name="connsiteY323" fmla="*/ 1535722 h 1944000"/>
                  <a:gd name="connsiteX324" fmla="*/ 1346598 w 1944000"/>
                  <a:gd name="connsiteY324" fmla="*/ 1528102 h 1944000"/>
                  <a:gd name="connsiteX325" fmla="*/ 1359631 w 1944000"/>
                  <a:gd name="connsiteY325" fmla="*/ 1519847 h 1944000"/>
                  <a:gd name="connsiteX326" fmla="*/ 1372345 w 1944000"/>
                  <a:gd name="connsiteY326" fmla="*/ 1511592 h 1944000"/>
                  <a:gd name="connsiteX327" fmla="*/ 1384742 w 1944000"/>
                  <a:gd name="connsiteY327" fmla="*/ 1502702 h 1944000"/>
                  <a:gd name="connsiteX328" fmla="*/ 1396185 w 1944000"/>
                  <a:gd name="connsiteY328" fmla="*/ 1493812 h 1944000"/>
                  <a:gd name="connsiteX329" fmla="*/ 1407945 w 1944000"/>
                  <a:gd name="connsiteY329" fmla="*/ 1484287 h 1944000"/>
                  <a:gd name="connsiteX330" fmla="*/ 1418753 w 1944000"/>
                  <a:gd name="connsiteY330" fmla="*/ 1474762 h 1944000"/>
                  <a:gd name="connsiteX331" fmla="*/ 1429242 w 1944000"/>
                  <a:gd name="connsiteY331" fmla="*/ 1464602 h 1944000"/>
                  <a:gd name="connsiteX332" fmla="*/ 1439096 w 1944000"/>
                  <a:gd name="connsiteY332" fmla="*/ 1454125 h 1944000"/>
                  <a:gd name="connsiteX333" fmla="*/ 1448631 w 1944000"/>
                  <a:gd name="connsiteY333" fmla="*/ 1443647 h 1944000"/>
                  <a:gd name="connsiteX334" fmla="*/ 1457531 w 1944000"/>
                  <a:gd name="connsiteY334" fmla="*/ 1432535 h 1944000"/>
                  <a:gd name="connsiteX335" fmla="*/ 1466114 w 1944000"/>
                  <a:gd name="connsiteY335" fmla="*/ 1421422 h 1944000"/>
                  <a:gd name="connsiteX336" fmla="*/ 1474378 w 1944000"/>
                  <a:gd name="connsiteY336" fmla="*/ 1409675 h 1944000"/>
                  <a:gd name="connsiteX337" fmla="*/ 1482007 w 1944000"/>
                  <a:gd name="connsiteY337" fmla="*/ 1398245 h 1944000"/>
                  <a:gd name="connsiteX338" fmla="*/ 1489000 w 1944000"/>
                  <a:gd name="connsiteY338" fmla="*/ 1386497 h 1944000"/>
                  <a:gd name="connsiteX339" fmla="*/ 1495675 w 1944000"/>
                  <a:gd name="connsiteY339" fmla="*/ 1374432 h 1944000"/>
                  <a:gd name="connsiteX340" fmla="*/ 1501396 w 1944000"/>
                  <a:gd name="connsiteY340" fmla="*/ 1362685 h 1944000"/>
                  <a:gd name="connsiteX341" fmla="*/ 1507118 w 1944000"/>
                  <a:gd name="connsiteY341" fmla="*/ 1350620 h 1944000"/>
                  <a:gd name="connsiteX342" fmla="*/ 1512203 w 1944000"/>
                  <a:gd name="connsiteY342" fmla="*/ 1338555 h 1944000"/>
                  <a:gd name="connsiteX343" fmla="*/ 1516335 w 1944000"/>
                  <a:gd name="connsiteY343" fmla="*/ 1326490 h 1944000"/>
                  <a:gd name="connsiteX344" fmla="*/ 1520468 w 1944000"/>
                  <a:gd name="connsiteY344" fmla="*/ 1314107 h 1944000"/>
                  <a:gd name="connsiteX345" fmla="*/ 1523964 w 1944000"/>
                  <a:gd name="connsiteY345" fmla="*/ 1301725 h 1944000"/>
                  <a:gd name="connsiteX346" fmla="*/ 1526507 w 1944000"/>
                  <a:gd name="connsiteY346" fmla="*/ 1289025 h 1944000"/>
                  <a:gd name="connsiteX347" fmla="*/ 1528732 w 1944000"/>
                  <a:gd name="connsiteY347" fmla="*/ 1276642 h 1944000"/>
                  <a:gd name="connsiteX348" fmla="*/ 1530957 w 1944000"/>
                  <a:gd name="connsiteY348" fmla="*/ 1263942 h 1944000"/>
                  <a:gd name="connsiteX349" fmla="*/ 1532228 w 1944000"/>
                  <a:gd name="connsiteY349" fmla="*/ 1251242 h 1944000"/>
                  <a:gd name="connsiteX350" fmla="*/ 1532864 w 1944000"/>
                  <a:gd name="connsiteY350" fmla="*/ 1238542 h 1944000"/>
                  <a:gd name="connsiteX351" fmla="*/ 1533182 w 1944000"/>
                  <a:gd name="connsiteY351" fmla="*/ 1225207 h 1944000"/>
                  <a:gd name="connsiteX352" fmla="*/ 1533182 w 1944000"/>
                  <a:gd name="connsiteY352" fmla="*/ 1212189 h 1944000"/>
                  <a:gd name="connsiteX353" fmla="*/ 1532546 w 1944000"/>
                  <a:gd name="connsiteY353" fmla="*/ 1199172 h 1944000"/>
                  <a:gd name="connsiteX354" fmla="*/ 1531275 w 1944000"/>
                  <a:gd name="connsiteY354" fmla="*/ 1186789 h 1944000"/>
                  <a:gd name="connsiteX355" fmla="*/ 1530003 w 1944000"/>
                  <a:gd name="connsiteY355" fmla="*/ 1174407 h 1944000"/>
                  <a:gd name="connsiteX356" fmla="*/ 1527778 w 1944000"/>
                  <a:gd name="connsiteY356" fmla="*/ 1162342 h 1944000"/>
                  <a:gd name="connsiteX357" fmla="*/ 1525553 w 1944000"/>
                  <a:gd name="connsiteY357" fmla="*/ 1150594 h 1944000"/>
                  <a:gd name="connsiteX358" fmla="*/ 1522693 w 1944000"/>
                  <a:gd name="connsiteY358" fmla="*/ 1138847 h 1944000"/>
                  <a:gd name="connsiteX359" fmla="*/ 1519514 w 1944000"/>
                  <a:gd name="connsiteY359" fmla="*/ 1127734 h 1944000"/>
                  <a:gd name="connsiteX360" fmla="*/ 1516018 w 1944000"/>
                  <a:gd name="connsiteY360" fmla="*/ 1116939 h 1944000"/>
                  <a:gd name="connsiteX361" fmla="*/ 1511885 w 1944000"/>
                  <a:gd name="connsiteY361" fmla="*/ 1106144 h 1944000"/>
                  <a:gd name="connsiteX362" fmla="*/ 1507435 w 1944000"/>
                  <a:gd name="connsiteY362" fmla="*/ 1095349 h 1944000"/>
                  <a:gd name="connsiteX363" fmla="*/ 1502350 w 1944000"/>
                  <a:gd name="connsiteY363" fmla="*/ 1085189 h 1944000"/>
                  <a:gd name="connsiteX364" fmla="*/ 1496946 w 1944000"/>
                  <a:gd name="connsiteY364" fmla="*/ 1075347 h 1944000"/>
                  <a:gd name="connsiteX365" fmla="*/ 1491225 w 1944000"/>
                  <a:gd name="connsiteY365" fmla="*/ 1065822 h 1944000"/>
                  <a:gd name="connsiteX366" fmla="*/ 1485185 w 1944000"/>
                  <a:gd name="connsiteY366" fmla="*/ 1056614 h 1944000"/>
                  <a:gd name="connsiteX367" fmla="*/ 1478510 w 1944000"/>
                  <a:gd name="connsiteY367" fmla="*/ 1047407 h 1944000"/>
                  <a:gd name="connsiteX368" fmla="*/ 1471517 w 1944000"/>
                  <a:gd name="connsiteY368" fmla="*/ 1038517 h 1944000"/>
                  <a:gd name="connsiteX369" fmla="*/ 1463889 w 1944000"/>
                  <a:gd name="connsiteY369" fmla="*/ 1029944 h 1944000"/>
                  <a:gd name="connsiteX370" fmla="*/ 1456260 w 1944000"/>
                  <a:gd name="connsiteY370" fmla="*/ 1021689 h 1944000"/>
                  <a:gd name="connsiteX371" fmla="*/ 1448314 w 1944000"/>
                  <a:gd name="connsiteY371" fmla="*/ 1013752 h 1944000"/>
                  <a:gd name="connsiteX372" fmla="*/ 1440049 w 1944000"/>
                  <a:gd name="connsiteY372" fmla="*/ 1005814 h 1944000"/>
                  <a:gd name="connsiteX373" fmla="*/ 1431467 w 1944000"/>
                  <a:gd name="connsiteY373" fmla="*/ 998512 h 1944000"/>
                  <a:gd name="connsiteX374" fmla="*/ 1422567 w 1944000"/>
                  <a:gd name="connsiteY374" fmla="*/ 991527 h 1944000"/>
                  <a:gd name="connsiteX375" fmla="*/ 1413349 w 1944000"/>
                  <a:gd name="connsiteY375" fmla="*/ 984542 h 1944000"/>
                  <a:gd name="connsiteX376" fmla="*/ 1403813 w 1944000"/>
                  <a:gd name="connsiteY376" fmla="*/ 977557 h 1944000"/>
                  <a:gd name="connsiteX377" fmla="*/ 1393959 w 1944000"/>
                  <a:gd name="connsiteY377" fmla="*/ 971207 h 1944000"/>
                  <a:gd name="connsiteX378" fmla="*/ 1383788 w 1944000"/>
                  <a:gd name="connsiteY378" fmla="*/ 965174 h 1944000"/>
                  <a:gd name="connsiteX379" fmla="*/ 1373299 w 1944000"/>
                  <a:gd name="connsiteY379" fmla="*/ 959142 h 1944000"/>
                  <a:gd name="connsiteX380" fmla="*/ 1362491 w 1944000"/>
                  <a:gd name="connsiteY380" fmla="*/ 953427 h 1944000"/>
                  <a:gd name="connsiteX381" fmla="*/ 1351048 w 1944000"/>
                  <a:gd name="connsiteY381" fmla="*/ 948347 h 1944000"/>
                  <a:gd name="connsiteX382" fmla="*/ 1339605 w 1944000"/>
                  <a:gd name="connsiteY382" fmla="*/ 942949 h 1944000"/>
                  <a:gd name="connsiteX383" fmla="*/ 1327845 w 1944000"/>
                  <a:gd name="connsiteY383" fmla="*/ 937869 h 1944000"/>
                  <a:gd name="connsiteX384" fmla="*/ 1305912 w 1944000"/>
                  <a:gd name="connsiteY384" fmla="*/ 930249 h 1944000"/>
                  <a:gd name="connsiteX385" fmla="*/ 1280801 w 1944000"/>
                  <a:gd name="connsiteY385" fmla="*/ 921677 h 1944000"/>
                  <a:gd name="connsiteX386" fmla="*/ 1252512 w 1944000"/>
                  <a:gd name="connsiteY386" fmla="*/ 912469 h 1944000"/>
                  <a:gd name="connsiteX387" fmla="*/ 1221362 w 1944000"/>
                  <a:gd name="connsiteY387" fmla="*/ 902627 h 1944000"/>
                  <a:gd name="connsiteX388" fmla="*/ 1186397 w 1944000"/>
                  <a:gd name="connsiteY388" fmla="*/ 892784 h 1944000"/>
                  <a:gd name="connsiteX389" fmla="*/ 1148572 w 1944000"/>
                  <a:gd name="connsiteY389" fmla="*/ 882307 h 1944000"/>
                  <a:gd name="connsiteX390" fmla="*/ 1107568 w 1944000"/>
                  <a:gd name="connsiteY390" fmla="*/ 871512 h 1944000"/>
                  <a:gd name="connsiteX391" fmla="*/ 1063385 w 1944000"/>
                  <a:gd name="connsiteY391" fmla="*/ 860399 h 1944000"/>
                  <a:gd name="connsiteX392" fmla="*/ 1063385 w 1944000"/>
                  <a:gd name="connsiteY392" fmla="*/ 511149 h 1944000"/>
                  <a:gd name="connsiteX393" fmla="*/ 1078960 w 1944000"/>
                  <a:gd name="connsiteY393" fmla="*/ 514642 h 1944000"/>
                  <a:gd name="connsiteX394" fmla="*/ 1093582 w 1944000"/>
                  <a:gd name="connsiteY394" fmla="*/ 518769 h 1944000"/>
                  <a:gd name="connsiteX395" fmla="*/ 1108204 w 1944000"/>
                  <a:gd name="connsiteY395" fmla="*/ 523214 h 1944000"/>
                  <a:gd name="connsiteX396" fmla="*/ 1121554 w 1944000"/>
                  <a:gd name="connsiteY396" fmla="*/ 528612 h 1944000"/>
                  <a:gd name="connsiteX397" fmla="*/ 1128229 w 1944000"/>
                  <a:gd name="connsiteY397" fmla="*/ 531469 h 1944000"/>
                  <a:gd name="connsiteX398" fmla="*/ 1134904 w 1944000"/>
                  <a:gd name="connsiteY398" fmla="*/ 534644 h 1944000"/>
                  <a:gd name="connsiteX399" fmla="*/ 1141261 w 1944000"/>
                  <a:gd name="connsiteY399" fmla="*/ 537502 h 1944000"/>
                  <a:gd name="connsiteX400" fmla="*/ 1146982 w 1944000"/>
                  <a:gd name="connsiteY400" fmla="*/ 540677 h 1944000"/>
                  <a:gd name="connsiteX401" fmla="*/ 1153022 w 1944000"/>
                  <a:gd name="connsiteY401" fmla="*/ 544169 h 1944000"/>
                  <a:gd name="connsiteX402" fmla="*/ 1159061 w 1944000"/>
                  <a:gd name="connsiteY402" fmla="*/ 547662 h 1944000"/>
                  <a:gd name="connsiteX403" fmla="*/ 1164465 w 1944000"/>
                  <a:gd name="connsiteY403" fmla="*/ 551154 h 1944000"/>
                  <a:gd name="connsiteX404" fmla="*/ 1169868 w 1944000"/>
                  <a:gd name="connsiteY404" fmla="*/ 555282 h 1944000"/>
                  <a:gd name="connsiteX405" fmla="*/ 1178768 w 1944000"/>
                  <a:gd name="connsiteY405" fmla="*/ 561949 h 1944000"/>
                  <a:gd name="connsiteX406" fmla="*/ 1187351 w 1944000"/>
                  <a:gd name="connsiteY406" fmla="*/ 568934 h 1944000"/>
                  <a:gd name="connsiteX407" fmla="*/ 1195297 w 1944000"/>
                  <a:gd name="connsiteY407" fmla="*/ 576554 h 1944000"/>
                  <a:gd name="connsiteX408" fmla="*/ 1202926 w 1944000"/>
                  <a:gd name="connsiteY408" fmla="*/ 584174 h 1944000"/>
                  <a:gd name="connsiteX409" fmla="*/ 1209919 w 1944000"/>
                  <a:gd name="connsiteY409" fmla="*/ 592429 h 1944000"/>
                  <a:gd name="connsiteX410" fmla="*/ 1216594 w 1944000"/>
                  <a:gd name="connsiteY410" fmla="*/ 601002 h 1944000"/>
                  <a:gd name="connsiteX411" fmla="*/ 1222633 w 1944000"/>
                  <a:gd name="connsiteY411" fmla="*/ 609574 h 1944000"/>
                  <a:gd name="connsiteX412" fmla="*/ 1228355 w 1944000"/>
                  <a:gd name="connsiteY412" fmla="*/ 618782 h 1944000"/>
                  <a:gd name="connsiteX413" fmla="*/ 1233758 w 1944000"/>
                  <a:gd name="connsiteY413" fmla="*/ 627989 h 1944000"/>
                  <a:gd name="connsiteX414" fmla="*/ 1238844 w 1944000"/>
                  <a:gd name="connsiteY414" fmla="*/ 637832 h 1944000"/>
                  <a:gd name="connsiteX415" fmla="*/ 1242976 w 1944000"/>
                  <a:gd name="connsiteY415" fmla="*/ 647674 h 1944000"/>
                  <a:gd name="connsiteX416" fmla="*/ 1247108 w 1944000"/>
                  <a:gd name="connsiteY416" fmla="*/ 658469 h 1944000"/>
                  <a:gd name="connsiteX417" fmla="*/ 1250287 w 1944000"/>
                  <a:gd name="connsiteY417" fmla="*/ 668947 h 1944000"/>
                  <a:gd name="connsiteX418" fmla="*/ 1253465 w 1944000"/>
                  <a:gd name="connsiteY418" fmla="*/ 680059 h 1944000"/>
                  <a:gd name="connsiteX419" fmla="*/ 1256326 w 1944000"/>
                  <a:gd name="connsiteY419" fmla="*/ 691172 h 1944000"/>
                  <a:gd name="connsiteX420" fmla="*/ 1258233 w 1944000"/>
                  <a:gd name="connsiteY420" fmla="*/ 702919 h 1944000"/>
                  <a:gd name="connsiteX421" fmla="*/ 1482324 w 1944000"/>
                  <a:gd name="connsiteY421" fmla="*/ 675297 h 1944000"/>
                  <a:gd name="connsiteX422" fmla="*/ 1479464 w 1944000"/>
                  <a:gd name="connsiteY422" fmla="*/ 660692 h 1944000"/>
                  <a:gd name="connsiteX423" fmla="*/ 1475967 w 1944000"/>
                  <a:gd name="connsiteY423" fmla="*/ 646087 h 1944000"/>
                  <a:gd name="connsiteX424" fmla="*/ 1472789 w 1944000"/>
                  <a:gd name="connsiteY424" fmla="*/ 632434 h 1944000"/>
                  <a:gd name="connsiteX425" fmla="*/ 1469292 w 1944000"/>
                  <a:gd name="connsiteY425" fmla="*/ 618782 h 1944000"/>
                  <a:gd name="connsiteX426" fmla="*/ 1465160 w 1944000"/>
                  <a:gd name="connsiteY426" fmla="*/ 605764 h 1944000"/>
                  <a:gd name="connsiteX427" fmla="*/ 1461028 w 1944000"/>
                  <a:gd name="connsiteY427" fmla="*/ 592747 h 1944000"/>
                  <a:gd name="connsiteX428" fmla="*/ 1456260 w 1944000"/>
                  <a:gd name="connsiteY428" fmla="*/ 580364 h 1944000"/>
                  <a:gd name="connsiteX429" fmla="*/ 1451810 w 1944000"/>
                  <a:gd name="connsiteY429" fmla="*/ 568299 h 1944000"/>
                  <a:gd name="connsiteX430" fmla="*/ 1446406 w 1944000"/>
                  <a:gd name="connsiteY430" fmla="*/ 556552 h 1944000"/>
                  <a:gd name="connsiteX431" fmla="*/ 1441321 w 1944000"/>
                  <a:gd name="connsiteY431" fmla="*/ 545439 h 1944000"/>
                  <a:gd name="connsiteX432" fmla="*/ 1435599 w 1944000"/>
                  <a:gd name="connsiteY432" fmla="*/ 534644 h 1944000"/>
                  <a:gd name="connsiteX433" fmla="*/ 1429560 w 1944000"/>
                  <a:gd name="connsiteY433" fmla="*/ 523532 h 1944000"/>
                  <a:gd name="connsiteX434" fmla="*/ 1423838 w 1944000"/>
                  <a:gd name="connsiteY434" fmla="*/ 513689 h 1944000"/>
                  <a:gd name="connsiteX435" fmla="*/ 1417163 w 1944000"/>
                  <a:gd name="connsiteY435" fmla="*/ 503847 h 1944000"/>
                  <a:gd name="connsiteX436" fmla="*/ 1410488 w 1944000"/>
                  <a:gd name="connsiteY436" fmla="*/ 494322 h 1944000"/>
                  <a:gd name="connsiteX437" fmla="*/ 1403177 w 1944000"/>
                  <a:gd name="connsiteY437" fmla="*/ 485432 h 1944000"/>
                  <a:gd name="connsiteX438" fmla="*/ 1395867 w 1944000"/>
                  <a:gd name="connsiteY438" fmla="*/ 476542 h 1944000"/>
                  <a:gd name="connsiteX439" fmla="*/ 1388238 w 1944000"/>
                  <a:gd name="connsiteY439" fmla="*/ 467969 h 1944000"/>
                  <a:gd name="connsiteX440" fmla="*/ 1379974 w 1944000"/>
                  <a:gd name="connsiteY440" fmla="*/ 459714 h 1944000"/>
                  <a:gd name="connsiteX441" fmla="*/ 1371074 w 1944000"/>
                  <a:gd name="connsiteY441" fmla="*/ 451459 h 1944000"/>
                  <a:gd name="connsiteX442" fmla="*/ 1361538 w 1944000"/>
                  <a:gd name="connsiteY442" fmla="*/ 443522 h 1944000"/>
                  <a:gd name="connsiteX443" fmla="*/ 1351366 w 1944000"/>
                  <a:gd name="connsiteY443" fmla="*/ 435902 h 1944000"/>
                  <a:gd name="connsiteX444" fmla="*/ 1341195 w 1944000"/>
                  <a:gd name="connsiteY444" fmla="*/ 428599 h 1944000"/>
                  <a:gd name="connsiteX445" fmla="*/ 1330388 w 1944000"/>
                  <a:gd name="connsiteY445" fmla="*/ 421614 h 1944000"/>
                  <a:gd name="connsiteX446" fmla="*/ 1319262 w 1944000"/>
                  <a:gd name="connsiteY446" fmla="*/ 414629 h 1944000"/>
                  <a:gd name="connsiteX447" fmla="*/ 1307184 w 1944000"/>
                  <a:gd name="connsiteY447" fmla="*/ 407962 h 1944000"/>
                  <a:gd name="connsiteX448" fmla="*/ 1294787 w 1944000"/>
                  <a:gd name="connsiteY448" fmla="*/ 401294 h 1944000"/>
                  <a:gd name="connsiteX449" fmla="*/ 1282073 w 1944000"/>
                  <a:gd name="connsiteY449" fmla="*/ 395262 h 1944000"/>
                  <a:gd name="connsiteX450" fmla="*/ 1268723 w 1944000"/>
                  <a:gd name="connsiteY450" fmla="*/ 389229 h 1944000"/>
                  <a:gd name="connsiteX451" fmla="*/ 1254737 w 1944000"/>
                  <a:gd name="connsiteY451" fmla="*/ 383197 h 1944000"/>
                  <a:gd name="connsiteX452" fmla="*/ 1240751 w 1944000"/>
                  <a:gd name="connsiteY452" fmla="*/ 378117 h 1944000"/>
                  <a:gd name="connsiteX453" fmla="*/ 1225812 w 1944000"/>
                  <a:gd name="connsiteY453" fmla="*/ 372402 h 1944000"/>
                  <a:gd name="connsiteX454" fmla="*/ 1207058 w 1944000"/>
                  <a:gd name="connsiteY454" fmla="*/ 366369 h 1944000"/>
                  <a:gd name="connsiteX455" fmla="*/ 1187986 w 1944000"/>
                  <a:gd name="connsiteY455" fmla="*/ 360972 h 1944000"/>
                  <a:gd name="connsiteX456" fmla="*/ 1168279 w 1944000"/>
                  <a:gd name="connsiteY456" fmla="*/ 355574 h 1944000"/>
                  <a:gd name="connsiteX457" fmla="*/ 1147936 w 1944000"/>
                  <a:gd name="connsiteY457" fmla="*/ 351129 h 1944000"/>
                  <a:gd name="connsiteX458" fmla="*/ 1127593 w 1944000"/>
                  <a:gd name="connsiteY458" fmla="*/ 346684 h 1944000"/>
                  <a:gd name="connsiteX459" fmla="*/ 1106614 w 1944000"/>
                  <a:gd name="connsiteY459" fmla="*/ 343192 h 1944000"/>
                  <a:gd name="connsiteX460" fmla="*/ 1085000 w 1944000"/>
                  <a:gd name="connsiteY460" fmla="*/ 339699 h 1944000"/>
                  <a:gd name="connsiteX461" fmla="*/ 1063385 w 1944000"/>
                  <a:gd name="connsiteY461" fmla="*/ 337159 h 1944000"/>
                  <a:gd name="connsiteX462" fmla="*/ 1063385 w 1944000"/>
                  <a:gd name="connsiteY462" fmla="*/ 217144 h 1944000"/>
                  <a:gd name="connsiteX463" fmla="*/ 972000 w 1944000"/>
                  <a:gd name="connsiteY463" fmla="*/ 0 h 1944000"/>
                  <a:gd name="connsiteX464" fmla="*/ 1944000 w 1944000"/>
                  <a:gd name="connsiteY464" fmla="*/ 972000 h 1944000"/>
                  <a:gd name="connsiteX465" fmla="*/ 972000 w 1944000"/>
                  <a:gd name="connsiteY465" fmla="*/ 1944000 h 1944000"/>
                  <a:gd name="connsiteX466" fmla="*/ 0 w 1944000"/>
                  <a:gd name="connsiteY466" fmla="*/ 972000 h 1944000"/>
                  <a:gd name="connsiteX467" fmla="*/ 972000 w 1944000"/>
                  <a:gd name="connsiteY467" fmla="*/ 0 h 19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1944000" h="1944000">
                    <a:moveTo>
                      <a:pt x="1063385" y="1082014"/>
                    </a:moveTo>
                    <a:lnTo>
                      <a:pt x="1093900" y="1089952"/>
                    </a:lnTo>
                    <a:lnTo>
                      <a:pt x="1121871" y="1097572"/>
                    </a:lnTo>
                    <a:lnTo>
                      <a:pt x="1146982" y="1104557"/>
                    </a:lnTo>
                    <a:lnTo>
                      <a:pt x="1169550" y="1111542"/>
                    </a:lnTo>
                    <a:lnTo>
                      <a:pt x="1188940" y="1118209"/>
                    </a:lnTo>
                    <a:lnTo>
                      <a:pt x="1205469" y="1124559"/>
                    </a:lnTo>
                    <a:lnTo>
                      <a:pt x="1212779" y="1127734"/>
                    </a:lnTo>
                    <a:lnTo>
                      <a:pt x="1219137" y="1130592"/>
                    </a:lnTo>
                    <a:lnTo>
                      <a:pt x="1225176" y="1133449"/>
                    </a:lnTo>
                    <a:lnTo>
                      <a:pt x="1230262" y="1136307"/>
                    </a:lnTo>
                    <a:lnTo>
                      <a:pt x="1238526" y="1141704"/>
                    </a:lnTo>
                    <a:lnTo>
                      <a:pt x="1245837" y="1146784"/>
                    </a:lnTo>
                    <a:lnTo>
                      <a:pt x="1253148" y="1152499"/>
                    </a:lnTo>
                    <a:lnTo>
                      <a:pt x="1259823" y="1158532"/>
                    </a:lnTo>
                    <a:lnTo>
                      <a:pt x="1265862" y="1164564"/>
                    </a:lnTo>
                    <a:lnTo>
                      <a:pt x="1271266" y="1170914"/>
                    </a:lnTo>
                    <a:lnTo>
                      <a:pt x="1276351" y="1177582"/>
                    </a:lnTo>
                    <a:lnTo>
                      <a:pt x="1280801" y="1184567"/>
                    </a:lnTo>
                    <a:lnTo>
                      <a:pt x="1284934" y="1191234"/>
                    </a:lnTo>
                    <a:lnTo>
                      <a:pt x="1288112" y="1198537"/>
                    </a:lnTo>
                    <a:lnTo>
                      <a:pt x="1291291" y="1206157"/>
                    </a:lnTo>
                    <a:lnTo>
                      <a:pt x="1293516" y="1214094"/>
                    </a:lnTo>
                    <a:lnTo>
                      <a:pt x="1295423" y="1222032"/>
                    </a:lnTo>
                    <a:lnTo>
                      <a:pt x="1296694" y="1230287"/>
                    </a:lnTo>
                    <a:lnTo>
                      <a:pt x="1297330" y="1238859"/>
                    </a:lnTo>
                    <a:lnTo>
                      <a:pt x="1297648" y="1247432"/>
                    </a:lnTo>
                    <a:lnTo>
                      <a:pt x="1297330" y="1257275"/>
                    </a:lnTo>
                    <a:lnTo>
                      <a:pt x="1296377" y="1266800"/>
                    </a:lnTo>
                    <a:lnTo>
                      <a:pt x="1295105" y="1276007"/>
                    </a:lnTo>
                    <a:lnTo>
                      <a:pt x="1292880" y="1285215"/>
                    </a:lnTo>
                    <a:lnTo>
                      <a:pt x="1290019" y="1294422"/>
                    </a:lnTo>
                    <a:lnTo>
                      <a:pt x="1286841" y="1303312"/>
                    </a:lnTo>
                    <a:lnTo>
                      <a:pt x="1283344" y="1312202"/>
                    </a:lnTo>
                    <a:lnTo>
                      <a:pt x="1278576" y="1320775"/>
                    </a:lnTo>
                    <a:lnTo>
                      <a:pt x="1273808" y="1329347"/>
                    </a:lnTo>
                    <a:lnTo>
                      <a:pt x="1267769" y="1337602"/>
                    </a:lnTo>
                    <a:lnTo>
                      <a:pt x="1261412" y="1345857"/>
                    </a:lnTo>
                    <a:lnTo>
                      <a:pt x="1254737" y="1353795"/>
                    </a:lnTo>
                    <a:lnTo>
                      <a:pt x="1247426" y="1361732"/>
                    </a:lnTo>
                    <a:lnTo>
                      <a:pt x="1239162" y="1369670"/>
                    </a:lnTo>
                    <a:lnTo>
                      <a:pt x="1230580" y="1376655"/>
                    </a:lnTo>
                    <a:lnTo>
                      <a:pt x="1221362" y="1384275"/>
                    </a:lnTo>
                    <a:lnTo>
                      <a:pt x="1214051" y="1389672"/>
                    </a:lnTo>
                    <a:lnTo>
                      <a:pt x="1206422" y="1394435"/>
                    </a:lnTo>
                    <a:lnTo>
                      <a:pt x="1198476" y="1399515"/>
                    </a:lnTo>
                    <a:lnTo>
                      <a:pt x="1190211" y="1403960"/>
                    </a:lnTo>
                    <a:lnTo>
                      <a:pt x="1181311" y="1408087"/>
                    </a:lnTo>
                    <a:lnTo>
                      <a:pt x="1172411" y="1411897"/>
                    </a:lnTo>
                    <a:lnTo>
                      <a:pt x="1163193" y="1416025"/>
                    </a:lnTo>
                    <a:lnTo>
                      <a:pt x="1153340" y="1419517"/>
                    </a:lnTo>
                    <a:lnTo>
                      <a:pt x="1143486" y="1422692"/>
                    </a:lnTo>
                    <a:lnTo>
                      <a:pt x="1132997" y="1425867"/>
                    </a:lnTo>
                    <a:lnTo>
                      <a:pt x="1122189" y="1428407"/>
                    </a:lnTo>
                    <a:lnTo>
                      <a:pt x="1111064" y="1431265"/>
                    </a:lnTo>
                    <a:lnTo>
                      <a:pt x="1099621" y="1433487"/>
                    </a:lnTo>
                    <a:lnTo>
                      <a:pt x="1087860" y="1435392"/>
                    </a:lnTo>
                    <a:lnTo>
                      <a:pt x="1075782" y="1436980"/>
                    </a:lnTo>
                    <a:lnTo>
                      <a:pt x="1063385" y="1438567"/>
                    </a:lnTo>
                    <a:close/>
                    <a:moveTo>
                      <a:pt x="880616" y="505752"/>
                    </a:moveTo>
                    <a:lnTo>
                      <a:pt x="880616" y="814362"/>
                    </a:lnTo>
                    <a:lnTo>
                      <a:pt x="847241" y="805789"/>
                    </a:lnTo>
                    <a:lnTo>
                      <a:pt x="820223" y="798804"/>
                    </a:lnTo>
                    <a:lnTo>
                      <a:pt x="799879" y="793089"/>
                    </a:lnTo>
                    <a:lnTo>
                      <a:pt x="785894" y="788327"/>
                    </a:lnTo>
                    <a:lnTo>
                      <a:pt x="771590" y="782929"/>
                    </a:lnTo>
                    <a:lnTo>
                      <a:pt x="757922" y="776897"/>
                    </a:lnTo>
                    <a:lnTo>
                      <a:pt x="745843" y="770229"/>
                    </a:lnTo>
                    <a:lnTo>
                      <a:pt x="739804" y="767054"/>
                    </a:lnTo>
                    <a:lnTo>
                      <a:pt x="734400" y="763879"/>
                    </a:lnTo>
                    <a:lnTo>
                      <a:pt x="728679" y="760069"/>
                    </a:lnTo>
                    <a:lnTo>
                      <a:pt x="723593" y="756577"/>
                    </a:lnTo>
                    <a:lnTo>
                      <a:pt x="718825" y="752767"/>
                    </a:lnTo>
                    <a:lnTo>
                      <a:pt x="714057" y="749274"/>
                    </a:lnTo>
                    <a:lnTo>
                      <a:pt x="709925" y="745464"/>
                    </a:lnTo>
                    <a:lnTo>
                      <a:pt x="705475" y="741337"/>
                    </a:lnTo>
                    <a:lnTo>
                      <a:pt x="701979" y="737209"/>
                    </a:lnTo>
                    <a:lnTo>
                      <a:pt x="698164" y="733082"/>
                    </a:lnTo>
                    <a:lnTo>
                      <a:pt x="694668" y="728954"/>
                    </a:lnTo>
                    <a:lnTo>
                      <a:pt x="691807" y="724827"/>
                    </a:lnTo>
                    <a:lnTo>
                      <a:pt x="688629" y="720699"/>
                    </a:lnTo>
                    <a:lnTo>
                      <a:pt x="686086" y="716254"/>
                    </a:lnTo>
                    <a:lnTo>
                      <a:pt x="683543" y="712127"/>
                    </a:lnTo>
                    <a:lnTo>
                      <a:pt x="681000" y="707682"/>
                    </a:lnTo>
                    <a:lnTo>
                      <a:pt x="679093" y="703237"/>
                    </a:lnTo>
                    <a:lnTo>
                      <a:pt x="677186" y="698474"/>
                    </a:lnTo>
                    <a:lnTo>
                      <a:pt x="675596" y="694347"/>
                    </a:lnTo>
                    <a:lnTo>
                      <a:pt x="674325" y="689584"/>
                    </a:lnTo>
                    <a:lnTo>
                      <a:pt x="673053" y="684822"/>
                    </a:lnTo>
                    <a:lnTo>
                      <a:pt x="671782" y="680059"/>
                    </a:lnTo>
                    <a:lnTo>
                      <a:pt x="671146" y="675297"/>
                    </a:lnTo>
                    <a:lnTo>
                      <a:pt x="670511" y="670217"/>
                    </a:lnTo>
                    <a:lnTo>
                      <a:pt x="670193" y="665137"/>
                    </a:lnTo>
                    <a:lnTo>
                      <a:pt x="670193" y="660374"/>
                    </a:lnTo>
                    <a:lnTo>
                      <a:pt x="670511" y="652437"/>
                    </a:lnTo>
                    <a:lnTo>
                      <a:pt x="671146" y="644499"/>
                    </a:lnTo>
                    <a:lnTo>
                      <a:pt x="672736" y="636879"/>
                    </a:lnTo>
                    <a:lnTo>
                      <a:pt x="674643" y="629259"/>
                    </a:lnTo>
                    <a:lnTo>
                      <a:pt x="676868" y="622274"/>
                    </a:lnTo>
                    <a:lnTo>
                      <a:pt x="679728" y="614972"/>
                    </a:lnTo>
                    <a:lnTo>
                      <a:pt x="683225" y="607669"/>
                    </a:lnTo>
                    <a:lnTo>
                      <a:pt x="687039" y="600684"/>
                    </a:lnTo>
                    <a:lnTo>
                      <a:pt x="691807" y="593699"/>
                    </a:lnTo>
                    <a:lnTo>
                      <a:pt x="696575" y="587349"/>
                    </a:lnTo>
                    <a:lnTo>
                      <a:pt x="702297" y="580682"/>
                    </a:lnTo>
                    <a:lnTo>
                      <a:pt x="708336" y="574014"/>
                    </a:lnTo>
                    <a:lnTo>
                      <a:pt x="714693" y="567664"/>
                    </a:lnTo>
                    <a:lnTo>
                      <a:pt x="722004" y="561632"/>
                    </a:lnTo>
                    <a:lnTo>
                      <a:pt x="729632" y="555282"/>
                    </a:lnTo>
                    <a:lnTo>
                      <a:pt x="737897" y="549249"/>
                    </a:lnTo>
                    <a:lnTo>
                      <a:pt x="743936" y="545122"/>
                    </a:lnTo>
                    <a:lnTo>
                      <a:pt x="750293" y="540994"/>
                    </a:lnTo>
                    <a:lnTo>
                      <a:pt x="757286" y="537502"/>
                    </a:lnTo>
                    <a:lnTo>
                      <a:pt x="764597" y="533692"/>
                    </a:lnTo>
                    <a:lnTo>
                      <a:pt x="772544" y="530517"/>
                    </a:lnTo>
                    <a:lnTo>
                      <a:pt x="780490" y="527342"/>
                    </a:lnTo>
                    <a:lnTo>
                      <a:pt x="789072" y="524167"/>
                    </a:lnTo>
                    <a:lnTo>
                      <a:pt x="797654" y="521627"/>
                    </a:lnTo>
                    <a:lnTo>
                      <a:pt x="806872" y="519087"/>
                    </a:lnTo>
                    <a:lnTo>
                      <a:pt x="816408" y="516229"/>
                    </a:lnTo>
                    <a:lnTo>
                      <a:pt x="825944" y="514324"/>
                    </a:lnTo>
                    <a:lnTo>
                      <a:pt x="836116" y="512102"/>
                    </a:lnTo>
                    <a:lnTo>
                      <a:pt x="846923" y="510514"/>
                    </a:lnTo>
                    <a:lnTo>
                      <a:pt x="858048" y="508927"/>
                    </a:lnTo>
                    <a:lnTo>
                      <a:pt x="869173" y="507022"/>
                    </a:lnTo>
                    <a:close/>
                    <a:moveTo>
                      <a:pt x="880616" y="217144"/>
                    </a:moveTo>
                    <a:lnTo>
                      <a:pt x="880616" y="333984"/>
                    </a:lnTo>
                    <a:lnTo>
                      <a:pt x="863451" y="335254"/>
                    </a:lnTo>
                    <a:lnTo>
                      <a:pt x="846287" y="337159"/>
                    </a:lnTo>
                    <a:lnTo>
                      <a:pt x="829440" y="339382"/>
                    </a:lnTo>
                    <a:lnTo>
                      <a:pt x="812912" y="341922"/>
                    </a:lnTo>
                    <a:lnTo>
                      <a:pt x="796701" y="344779"/>
                    </a:lnTo>
                    <a:lnTo>
                      <a:pt x="780490" y="347954"/>
                    </a:lnTo>
                    <a:lnTo>
                      <a:pt x="764279" y="351764"/>
                    </a:lnTo>
                    <a:lnTo>
                      <a:pt x="748386" y="355892"/>
                    </a:lnTo>
                    <a:lnTo>
                      <a:pt x="726136" y="362242"/>
                    </a:lnTo>
                    <a:lnTo>
                      <a:pt x="704839" y="368909"/>
                    </a:lnTo>
                    <a:lnTo>
                      <a:pt x="684814" y="375894"/>
                    </a:lnTo>
                    <a:lnTo>
                      <a:pt x="666061" y="383197"/>
                    </a:lnTo>
                    <a:lnTo>
                      <a:pt x="657160" y="387324"/>
                    </a:lnTo>
                    <a:lnTo>
                      <a:pt x="648260" y="391134"/>
                    </a:lnTo>
                    <a:lnTo>
                      <a:pt x="639996" y="395262"/>
                    </a:lnTo>
                    <a:lnTo>
                      <a:pt x="632050" y="399072"/>
                    </a:lnTo>
                    <a:lnTo>
                      <a:pt x="624103" y="403517"/>
                    </a:lnTo>
                    <a:lnTo>
                      <a:pt x="616792" y="407644"/>
                    </a:lnTo>
                    <a:lnTo>
                      <a:pt x="609481" y="412089"/>
                    </a:lnTo>
                    <a:lnTo>
                      <a:pt x="602806" y="416534"/>
                    </a:lnTo>
                    <a:lnTo>
                      <a:pt x="593906" y="422567"/>
                    </a:lnTo>
                    <a:lnTo>
                      <a:pt x="585642" y="428282"/>
                    </a:lnTo>
                    <a:lnTo>
                      <a:pt x="577060" y="434632"/>
                    </a:lnTo>
                    <a:lnTo>
                      <a:pt x="569113" y="440982"/>
                    </a:lnTo>
                    <a:lnTo>
                      <a:pt x="561167" y="447967"/>
                    </a:lnTo>
                    <a:lnTo>
                      <a:pt x="553538" y="454317"/>
                    </a:lnTo>
                    <a:lnTo>
                      <a:pt x="545910" y="461302"/>
                    </a:lnTo>
                    <a:lnTo>
                      <a:pt x="538917" y="468604"/>
                    </a:lnTo>
                    <a:lnTo>
                      <a:pt x="532241" y="475907"/>
                    </a:lnTo>
                    <a:lnTo>
                      <a:pt x="525249" y="483527"/>
                    </a:lnTo>
                    <a:lnTo>
                      <a:pt x="518891" y="491464"/>
                    </a:lnTo>
                    <a:lnTo>
                      <a:pt x="512534" y="499402"/>
                    </a:lnTo>
                    <a:lnTo>
                      <a:pt x="506813" y="507022"/>
                    </a:lnTo>
                    <a:lnTo>
                      <a:pt x="501091" y="515277"/>
                    </a:lnTo>
                    <a:lnTo>
                      <a:pt x="495370" y="523849"/>
                    </a:lnTo>
                    <a:lnTo>
                      <a:pt x="490284" y="532422"/>
                    </a:lnTo>
                    <a:lnTo>
                      <a:pt x="485198" y="541312"/>
                    </a:lnTo>
                    <a:lnTo>
                      <a:pt x="480430" y="550202"/>
                    </a:lnTo>
                    <a:lnTo>
                      <a:pt x="475980" y="559092"/>
                    </a:lnTo>
                    <a:lnTo>
                      <a:pt x="472166" y="568299"/>
                    </a:lnTo>
                    <a:lnTo>
                      <a:pt x="468352" y="577507"/>
                    </a:lnTo>
                    <a:lnTo>
                      <a:pt x="464855" y="586714"/>
                    </a:lnTo>
                    <a:lnTo>
                      <a:pt x="461994" y="596239"/>
                    </a:lnTo>
                    <a:lnTo>
                      <a:pt x="459134" y="605764"/>
                    </a:lnTo>
                    <a:lnTo>
                      <a:pt x="456591" y="615289"/>
                    </a:lnTo>
                    <a:lnTo>
                      <a:pt x="454684" y="624814"/>
                    </a:lnTo>
                    <a:lnTo>
                      <a:pt x="453094" y="634657"/>
                    </a:lnTo>
                    <a:lnTo>
                      <a:pt x="451187" y="644182"/>
                    </a:lnTo>
                    <a:lnTo>
                      <a:pt x="450234" y="654024"/>
                    </a:lnTo>
                    <a:lnTo>
                      <a:pt x="449280" y="664184"/>
                    </a:lnTo>
                    <a:lnTo>
                      <a:pt x="448962" y="674344"/>
                    </a:lnTo>
                    <a:lnTo>
                      <a:pt x="448644" y="684822"/>
                    </a:lnTo>
                    <a:lnTo>
                      <a:pt x="448962" y="695934"/>
                    </a:lnTo>
                    <a:lnTo>
                      <a:pt x="449598" y="706729"/>
                    </a:lnTo>
                    <a:lnTo>
                      <a:pt x="450552" y="717842"/>
                    </a:lnTo>
                    <a:lnTo>
                      <a:pt x="452141" y="728637"/>
                    </a:lnTo>
                    <a:lnTo>
                      <a:pt x="453730" y="739432"/>
                    </a:lnTo>
                    <a:lnTo>
                      <a:pt x="455955" y="749909"/>
                    </a:lnTo>
                    <a:lnTo>
                      <a:pt x="458180" y="760387"/>
                    </a:lnTo>
                    <a:lnTo>
                      <a:pt x="461359" y="770547"/>
                    </a:lnTo>
                    <a:lnTo>
                      <a:pt x="464537" y="781024"/>
                    </a:lnTo>
                    <a:lnTo>
                      <a:pt x="468352" y="791184"/>
                    </a:lnTo>
                    <a:lnTo>
                      <a:pt x="472484" y="801027"/>
                    </a:lnTo>
                    <a:lnTo>
                      <a:pt x="476934" y="810869"/>
                    </a:lnTo>
                    <a:lnTo>
                      <a:pt x="482020" y="820712"/>
                    </a:lnTo>
                    <a:lnTo>
                      <a:pt x="487423" y="830237"/>
                    </a:lnTo>
                    <a:lnTo>
                      <a:pt x="492827" y="839762"/>
                    </a:lnTo>
                    <a:lnTo>
                      <a:pt x="498866" y="848969"/>
                    </a:lnTo>
                    <a:lnTo>
                      <a:pt x="505541" y="858177"/>
                    </a:lnTo>
                    <a:lnTo>
                      <a:pt x="512216" y="867067"/>
                    </a:lnTo>
                    <a:lnTo>
                      <a:pt x="519527" y="875957"/>
                    </a:lnTo>
                    <a:lnTo>
                      <a:pt x="527156" y="884212"/>
                    </a:lnTo>
                    <a:lnTo>
                      <a:pt x="535102" y="892467"/>
                    </a:lnTo>
                    <a:lnTo>
                      <a:pt x="543367" y="900404"/>
                    </a:lnTo>
                    <a:lnTo>
                      <a:pt x="551949" y="908024"/>
                    </a:lnTo>
                    <a:lnTo>
                      <a:pt x="561167" y="915644"/>
                    </a:lnTo>
                    <a:lnTo>
                      <a:pt x="570385" y="922947"/>
                    </a:lnTo>
                    <a:lnTo>
                      <a:pt x="580238" y="929932"/>
                    </a:lnTo>
                    <a:lnTo>
                      <a:pt x="590410" y="936282"/>
                    </a:lnTo>
                    <a:lnTo>
                      <a:pt x="600899" y="942632"/>
                    </a:lnTo>
                    <a:lnTo>
                      <a:pt x="611706" y="948982"/>
                    </a:lnTo>
                    <a:lnTo>
                      <a:pt x="623149" y="954697"/>
                    </a:lnTo>
                    <a:lnTo>
                      <a:pt x="634592" y="960412"/>
                    </a:lnTo>
                    <a:lnTo>
                      <a:pt x="646671" y="966127"/>
                    </a:lnTo>
                    <a:lnTo>
                      <a:pt x="666378" y="974064"/>
                    </a:lnTo>
                    <a:lnTo>
                      <a:pt x="688629" y="982637"/>
                    </a:lnTo>
                    <a:lnTo>
                      <a:pt x="713739" y="991209"/>
                    </a:lnTo>
                    <a:lnTo>
                      <a:pt x="741711" y="1000099"/>
                    </a:lnTo>
                    <a:lnTo>
                      <a:pt x="772544" y="1009307"/>
                    </a:lnTo>
                    <a:lnTo>
                      <a:pt x="805919" y="1018514"/>
                    </a:lnTo>
                    <a:lnTo>
                      <a:pt x="841837" y="1028357"/>
                    </a:lnTo>
                    <a:lnTo>
                      <a:pt x="880616" y="1038199"/>
                    </a:lnTo>
                    <a:lnTo>
                      <a:pt x="880616" y="1433487"/>
                    </a:lnTo>
                    <a:lnTo>
                      <a:pt x="870444" y="1431582"/>
                    </a:lnTo>
                    <a:lnTo>
                      <a:pt x="860591" y="1429042"/>
                    </a:lnTo>
                    <a:lnTo>
                      <a:pt x="850737" y="1426820"/>
                    </a:lnTo>
                    <a:lnTo>
                      <a:pt x="841519" y="1424280"/>
                    </a:lnTo>
                    <a:lnTo>
                      <a:pt x="831983" y="1421422"/>
                    </a:lnTo>
                    <a:lnTo>
                      <a:pt x="823083" y="1418247"/>
                    </a:lnTo>
                    <a:lnTo>
                      <a:pt x="814183" y="1415072"/>
                    </a:lnTo>
                    <a:lnTo>
                      <a:pt x="805283" y="1411580"/>
                    </a:lnTo>
                    <a:lnTo>
                      <a:pt x="796701" y="1408087"/>
                    </a:lnTo>
                    <a:lnTo>
                      <a:pt x="788437" y="1404277"/>
                    </a:lnTo>
                    <a:lnTo>
                      <a:pt x="780490" y="1400150"/>
                    </a:lnTo>
                    <a:lnTo>
                      <a:pt x="772544" y="1396022"/>
                    </a:lnTo>
                    <a:lnTo>
                      <a:pt x="764915" y="1391260"/>
                    </a:lnTo>
                    <a:lnTo>
                      <a:pt x="757604" y="1386815"/>
                    </a:lnTo>
                    <a:lnTo>
                      <a:pt x="750293" y="1381735"/>
                    </a:lnTo>
                    <a:lnTo>
                      <a:pt x="743618" y="1376655"/>
                    </a:lnTo>
                    <a:lnTo>
                      <a:pt x="732811" y="1368082"/>
                    </a:lnTo>
                    <a:lnTo>
                      <a:pt x="722640" y="1359192"/>
                    </a:lnTo>
                    <a:lnTo>
                      <a:pt x="713104" y="1349985"/>
                    </a:lnTo>
                    <a:lnTo>
                      <a:pt x="704204" y="1340142"/>
                    </a:lnTo>
                    <a:lnTo>
                      <a:pt x="695621" y="1329982"/>
                    </a:lnTo>
                    <a:lnTo>
                      <a:pt x="687675" y="1319187"/>
                    </a:lnTo>
                    <a:lnTo>
                      <a:pt x="680046" y="1308075"/>
                    </a:lnTo>
                    <a:lnTo>
                      <a:pt x="673371" y="1296327"/>
                    </a:lnTo>
                    <a:lnTo>
                      <a:pt x="667014" y="1284262"/>
                    </a:lnTo>
                    <a:lnTo>
                      <a:pt x="660975" y="1271562"/>
                    </a:lnTo>
                    <a:lnTo>
                      <a:pt x="655889" y="1258862"/>
                    </a:lnTo>
                    <a:lnTo>
                      <a:pt x="651121" y="1245209"/>
                    </a:lnTo>
                    <a:lnTo>
                      <a:pt x="646989" y="1231557"/>
                    </a:lnTo>
                    <a:lnTo>
                      <a:pt x="642857" y="1217269"/>
                    </a:lnTo>
                    <a:lnTo>
                      <a:pt x="639996" y="1202664"/>
                    </a:lnTo>
                    <a:lnTo>
                      <a:pt x="637453" y="1187424"/>
                    </a:lnTo>
                    <a:lnTo>
                      <a:pt x="410819" y="1219492"/>
                    </a:lnTo>
                    <a:lnTo>
                      <a:pt x="413044" y="1231557"/>
                    </a:lnTo>
                    <a:lnTo>
                      <a:pt x="415587" y="1243304"/>
                    </a:lnTo>
                    <a:lnTo>
                      <a:pt x="418766" y="1255370"/>
                    </a:lnTo>
                    <a:lnTo>
                      <a:pt x="421626" y="1266800"/>
                    </a:lnTo>
                    <a:lnTo>
                      <a:pt x="424805" y="1278230"/>
                    </a:lnTo>
                    <a:lnTo>
                      <a:pt x="428619" y="1289660"/>
                    </a:lnTo>
                    <a:lnTo>
                      <a:pt x="432116" y="1300455"/>
                    </a:lnTo>
                    <a:lnTo>
                      <a:pt x="435930" y="1311250"/>
                    </a:lnTo>
                    <a:lnTo>
                      <a:pt x="440062" y="1321727"/>
                    </a:lnTo>
                    <a:lnTo>
                      <a:pt x="444512" y="1332205"/>
                    </a:lnTo>
                    <a:lnTo>
                      <a:pt x="448644" y="1342682"/>
                    </a:lnTo>
                    <a:lnTo>
                      <a:pt x="453412" y="1352525"/>
                    </a:lnTo>
                    <a:lnTo>
                      <a:pt x="458180" y="1362367"/>
                    </a:lnTo>
                    <a:lnTo>
                      <a:pt x="463266" y="1372210"/>
                    </a:lnTo>
                    <a:lnTo>
                      <a:pt x="468352" y="1381735"/>
                    </a:lnTo>
                    <a:lnTo>
                      <a:pt x="473755" y="1390942"/>
                    </a:lnTo>
                    <a:lnTo>
                      <a:pt x="479477" y="1399832"/>
                    </a:lnTo>
                    <a:lnTo>
                      <a:pt x="485198" y="1409040"/>
                    </a:lnTo>
                    <a:lnTo>
                      <a:pt x="491238" y="1417612"/>
                    </a:lnTo>
                    <a:lnTo>
                      <a:pt x="497595" y="1426185"/>
                    </a:lnTo>
                    <a:lnTo>
                      <a:pt x="503634" y="1434757"/>
                    </a:lnTo>
                    <a:lnTo>
                      <a:pt x="510309" y="1442695"/>
                    </a:lnTo>
                    <a:lnTo>
                      <a:pt x="517302" y="1450950"/>
                    </a:lnTo>
                    <a:lnTo>
                      <a:pt x="524295" y="1458570"/>
                    </a:lnTo>
                    <a:lnTo>
                      <a:pt x="531288" y="1466190"/>
                    </a:lnTo>
                    <a:lnTo>
                      <a:pt x="538599" y="1473492"/>
                    </a:lnTo>
                    <a:lnTo>
                      <a:pt x="546227" y="1480795"/>
                    </a:lnTo>
                    <a:lnTo>
                      <a:pt x="553856" y="1487780"/>
                    </a:lnTo>
                    <a:lnTo>
                      <a:pt x="561802" y="1494765"/>
                    </a:lnTo>
                    <a:lnTo>
                      <a:pt x="570067" y="1501750"/>
                    </a:lnTo>
                    <a:lnTo>
                      <a:pt x="578331" y="1507782"/>
                    </a:lnTo>
                    <a:lnTo>
                      <a:pt x="586913" y="1514132"/>
                    </a:lnTo>
                    <a:lnTo>
                      <a:pt x="600581" y="1523657"/>
                    </a:lnTo>
                    <a:lnTo>
                      <a:pt x="615203" y="1532865"/>
                    </a:lnTo>
                    <a:lnTo>
                      <a:pt x="630142" y="1541437"/>
                    </a:lnTo>
                    <a:lnTo>
                      <a:pt x="645717" y="1549375"/>
                    </a:lnTo>
                    <a:lnTo>
                      <a:pt x="661928" y="1556995"/>
                    </a:lnTo>
                    <a:lnTo>
                      <a:pt x="678775" y="1563980"/>
                    </a:lnTo>
                    <a:lnTo>
                      <a:pt x="696257" y="1570647"/>
                    </a:lnTo>
                    <a:lnTo>
                      <a:pt x="714375" y="1576680"/>
                    </a:lnTo>
                    <a:lnTo>
                      <a:pt x="733129" y="1582395"/>
                    </a:lnTo>
                    <a:lnTo>
                      <a:pt x="752518" y="1587475"/>
                    </a:lnTo>
                    <a:lnTo>
                      <a:pt x="772544" y="1592237"/>
                    </a:lnTo>
                    <a:lnTo>
                      <a:pt x="792887" y="1596365"/>
                    </a:lnTo>
                    <a:lnTo>
                      <a:pt x="814183" y="1600175"/>
                    </a:lnTo>
                    <a:lnTo>
                      <a:pt x="835480" y="1603350"/>
                    </a:lnTo>
                    <a:lnTo>
                      <a:pt x="858048" y="1606525"/>
                    </a:lnTo>
                    <a:lnTo>
                      <a:pt x="880616" y="1608747"/>
                    </a:lnTo>
                    <a:lnTo>
                      <a:pt x="880616" y="1726857"/>
                    </a:lnTo>
                    <a:lnTo>
                      <a:pt x="1063385" y="1726857"/>
                    </a:lnTo>
                    <a:lnTo>
                      <a:pt x="1063385" y="1610652"/>
                    </a:lnTo>
                    <a:lnTo>
                      <a:pt x="1077371" y="1609382"/>
                    </a:lnTo>
                    <a:lnTo>
                      <a:pt x="1091675" y="1607795"/>
                    </a:lnTo>
                    <a:lnTo>
                      <a:pt x="1105661" y="1606207"/>
                    </a:lnTo>
                    <a:lnTo>
                      <a:pt x="1119329" y="1603985"/>
                    </a:lnTo>
                    <a:lnTo>
                      <a:pt x="1133314" y="1602080"/>
                    </a:lnTo>
                    <a:lnTo>
                      <a:pt x="1146665" y="1599857"/>
                    </a:lnTo>
                    <a:lnTo>
                      <a:pt x="1160015" y="1597317"/>
                    </a:lnTo>
                    <a:lnTo>
                      <a:pt x="1173047" y="1594142"/>
                    </a:lnTo>
                    <a:lnTo>
                      <a:pt x="1186397" y="1591285"/>
                    </a:lnTo>
                    <a:lnTo>
                      <a:pt x="1199111" y="1587792"/>
                    </a:lnTo>
                    <a:lnTo>
                      <a:pt x="1212144" y="1584300"/>
                    </a:lnTo>
                    <a:lnTo>
                      <a:pt x="1224540" y="1580807"/>
                    </a:lnTo>
                    <a:lnTo>
                      <a:pt x="1236937" y="1576680"/>
                    </a:lnTo>
                    <a:lnTo>
                      <a:pt x="1249333" y="1572552"/>
                    </a:lnTo>
                    <a:lnTo>
                      <a:pt x="1261412" y="1567790"/>
                    </a:lnTo>
                    <a:lnTo>
                      <a:pt x="1273491" y="1563345"/>
                    </a:lnTo>
                    <a:lnTo>
                      <a:pt x="1288748" y="1556995"/>
                    </a:lnTo>
                    <a:lnTo>
                      <a:pt x="1304005" y="1550010"/>
                    </a:lnTo>
                    <a:lnTo>
                      <a:pt x="1318627" y="1543025"/>
                    </a:lnTo>
                    <a:lnTo>
                      <a:pt x="1332613" y="1535722"/>
                    </a:lnTo>
                    <a:lnTo>
                      <a:pt x="1346598" y="1528102"/>
                    </a:lnTo>
                    <a:lnTo>
                      <a:pt x="1359631" y="1519847"/>
                    </a:lnTo>
                    <a:lnTo>
                      <a:pt x="1372345" y="1511592"/>
                    </a:lnTo>
                    <a:lnTo>
                      <a:pt x="1384742" y="1502702"/>
                    </a:lnTo>
                    <a:lnTo>
                      <a:pt x="1396185" y="1493812"/>
                    </a:lnTo>
                    <a:lnTo>
                      <a:pt x="1407945" y="1484287"/>
                    </a:lnTo>
                    <a:lnTo>
                      <a:pt x="1418753" y="1474762"/>
                    </a:lnTo>
                    <a:lnTo>
                      <a:pt x="1429242" y="1464602"/>
                    </a:lnTo>
                    <a:lnTo>
                      <a:pt x="1439096" y="1454125"/>
                    </a:lnTo>
                    <a:lnTo>
                      <a:pt x="1448631" y="1443647"/>
                    </a:lnTo>
                    <a:lnTo>
                      <a:pt x="1457531" y="1432535"/>
                    </a:lnTo>
                    <a:lnTo>
                      <a:pt x="1466114" y="1421422"/>
                    </a:lnTo>
                    <a:lnTo>
                      <a:pt x="1474378" y="1409675"/>
                    </a:lnTo>
                    <a:lnTo>
                      <a:pt x="1482007" y="1398245"/>
                    </a:lnTo>
                    <a:lnTo>
                      <a:pt x="1489000" y="1386497"/>
                    </a:lnTo>
                    <a:lnTo>
                      <a:pt x="1495675" y="1374432"/>
                    </a:lnTo>
                    <a:lnTo>
                      <a:pt x="1501396" y="1362685"/>
                    </a:lnTo>
                    <a:lnTo>
                      <a:pt x="1507118" y="1350620"/>
                    </a:lnTo>
                    <a:lnTo>
                      <a:pt x="1512203" y="1338555"/>
                    </a:lnTo>
                    <a:lnTo>
                      <a:pt x="1516335" y="1326490"/>
                    </a:lnTo>
                    <a:lnTo>
                      <a:pt x="1520468" y="1314107"/>
                    </a:lnTo>
                    <a:lnTo>
                      <a:pt x="1523964" y="1301725"/>
                    </a:lnTo>
                    <a:lnTo>
                      <a:pt x="1526507" y="1289025"/>
                    </a:lnTo>
                    <a:lnTo>
                      <a:pt x="1528732" y="1276642"/>
                    </a:lnTo>
                    <a:lnTo>
                      <a:pt x="1530957" y="1263942"/>
                    </a:lnTo>
                    <a:lnTo>
                      <a:pt x="1532228" y="1251242"/>
                    </a:lnTo>
                    <a:lnTo>
                      <a:pt x="1532864" y="1238542"/>
                    </a:lnTo>
                    <a:lnTo>
                      <a:pt x="1533182" y="1225207"/>
                    </a:lnTo>
                    <a:lnTo>
                      <a:pt x="1533182" y="1212189"/>
                    </a:lnTo>
                    <a:lnTo>
                      <a:pt x="1532546" y="1199172"/>
                    </a:lnTo>
                    <a:lnTo>
                      <a:pt x="1531275" y="1186789"/>
                    </a:lnTo>
                    <a:lnTo>
                      <a:pt x="1530003" y="1174407"/>
                    </a:lnTo>
                    <a:lnTo>
                      <a:pt x="1527778" y="1162342"/>
                    </a:lnTo>
                    <a:lnTo>
                      <a:pt x="1525553" y="1150594"/>
                    </a:lnTo>
                    <a:lnTo>
                      <a:pt x="1522693" y="1138847"/>
                    </a:lnTo>
                    <a:lnTo>
                      <a:pt x="1519514" y="1127734"/>
                    </a:lnTo>
                    <a:lnTo>
                      <a:pt x="1516018" y="1116939"/>
                    </a:lnTo>
                    <a:lnTo>
                      <a:pt x="1511885" y="1106144"/>
                    </a:lnTo>
                    <a:lnTo>
                      <a:pt x="1507435" y="1095349"/>
                    </a:lnTo>
                    <a:lnTo>
                      <a:pt x="1502350" y="1085189"/>
                    </a:lnTo>
                    <a:lnTo>
                      <a:pt x="1496946" y="1075347"/>
                    </a:lnTo>
                    <a:lnTo>
                      <a:pt x="1491225" y="1065822"/>
                    </a:lnTo>
                    <a:lnTo>
                      <a:pt x="1485185" y="1056614"/>
                    </a:lnTo>
                    <a:lnTo>
                      <a:pt x="1478510" y="1047407"/>
                    </a:lnTo>
                    <a:lnTo>
                      <a:pt x="1471517" y="1038517"/>
                    </a:lnTo>
                    <a:lnTo>
                      <a:pt x="1463889" y="1029944"/>
                    </a:lnTo>
                    <a:lnTo>
                      <a:pt x="1456260" y="1021689"/>
                    </a:lnTo>
                    <a:lnTo>
                      <a:pt x="1448314" y="1013752"/>
                    </a:lnTo>
                    <a:lnTo>
                      <a:pt x="1440049" y="1005814"/>
                    </a:lnTo>
                    <a:lnTo>
                      <a:pt x="1431467" y="998512"/>
                    </a:lnTo>
                    <a:lnTo>
                      <a:pt x="1422567" y="991527"/>
                    </a:lnTo>
                    <a:lnTo>
                      <a:pt x="1413349" y="984542"/>
                    </a:lnTo>
                    <a:lnTo>
                      <a:pt x="1403813" y="977557"/>
                    </a:lnTo>
                    <a:lnTo>
                      <a:pt x="1393959" y="971207"/>
                    </a:lnTo>
                    <a:lnTo>
                      <a:pt x="1383788" y="965174"/>
                    </a:lnTo>
                    <a:lnTo>
                      <a:pt x="1373299" y="959142"/>
                    </a:lnTo>
                    <a:lnTo>
                      <a:pt x="1362491" y="953427"/>
                    </a:lnTo>
                    <a:lnTo>
                      <a:pt x="1351048" y="948347"/>
                    </a:lnTo>
                    <a:lnTo>
                      <a:pt x="1339605" y="942949"/>
                    </a:lnTo>
                    <a:lnTo>
                      <a:pt x="1327845" y="937869"/>
                    </a:lnTo>
                    <a:lnTo>
                      <a:pt x="1305912" y="930249"/>
                    </a:lnTo>
                    <a:lnTo>
                      <a:pt x="1280801" y="921677"/>
                    </a:lnTo>
                    <a:lnTo>
                      <a:pt x="1252512" y="912469"/>
                    </a:lnTo>
                    <a:lnTo>
                      <a:pt x="1221362" y="902627"/>
                    </a:lnTo>
                    <a:lnTo>
                      <a:pt x="1186397" y="892784"/>
                    </a:lnTo>
                    <a:lnTo>
                      <a:pt x="1148572" y="882307"/>
                    </a:lnTo>
                    <a:lnTo>
                      <a:pt x="1107568" y="871512"/>
                    </a:lnTo>
                    <a:lnTo>
                      <a:pt x="1063385" y="860399"/>
                    </a:lnTo>
                    <a:lnTo>
                      <a:pt x="1063385" y="511149"/>
                    </a:lnTo>
                    <a:lnTo>
                      <a:pt x="1078960" y="514642"/>
                    </a:lnTo>
                    <a:lnTo>
                      <a:pt x="1093582" y="518769"/>
                    </a:lnTo>
                    <a:lnTo>
                      <a:pt x="1108204" y="523214"/>
                    </a:lnTo>
                    <a:lnTo>
                      <a:pt x="1121554" y="528612"/>
                    </a:lnTo>
                    <a:lnTo>
                      <a:pt x="1128229" y="531469"/>
                    </a:lnTo>
                    <a:lnTo>
                      <a:pt x="1134904" y="534644"/>
                    </a:lnTo>
                    <a:lnTo>
                      <a:pt x="1141261" y="537502"/>
                    </a:lnTo>
                    <a:lnTo>
                      <a:pt x="1146982" y="540677"/>
                    </a:lnTo>
                    <a:lnTo>
                      <a:pt x="1153022" y="544169"/>
                    </a:lnTo>
                    <a:lnTo>
                      <a:pt x="1159061" y="547662"/>
                    </a:lnTo>
                    <a:lnTo>
                      <a:pt x="1164465" y="551154"/>
                    </a:lnTo>
                    <a:lnTo>
                      <a:pt x="1169868" y="555282"/>
                    </a:lnTo>
                    <a:lnTo>
                      <a:pt x="1178768" y="561949"/>
                    </a:lnTo>
                    <a:lnTo>
                      <a:pt x="1187351" y="568934"/>
                    </a:lnTo>
                    <a:lnTo>
                      <a:pt x="1195297" y="576554"/>
                    </a:lnTo>
                    <a:lnTo>
                      <a:pt x="1202926" y="584174"/>
                    </a:lnTo>
                    <a:lnTo>
                      <a:pt x="1209919" y="592429"/>
                    </a:lnTo>
                    <a:lnTo>
                      <a:pt x="1216594" y="601002"/>
                    </a:lnTo>
                    <a:lnTo>
                      <a:pt x="1222633" y="609574"/>
                    </a:lnTo>
                    <a:lnTo>
                      <a:pt x="1228355" y="618782"/>
                    </a:lnTo>
                    <a:lnTo>
                      <a:pt x="1233758" y="627989"/>
                    </a:lnTo>
                    <a:lnTo>
                      <a:pt x="1238844" y="637832"/>
                    </a:lnTo>
                    <a:lnTo>
                      <a:pt x="1242976" y="647674"/>
                    </a:lnTo>
                    <a:lnTo>
                      <a:pt x="1247108" y="658469"/>
                    </a:lnTo>
                    <a:lnTo>
                      <a:pt x="1250287" y="668947"/>
                    </a:lnTo>
                    <a:lnTo>
                      <a:pt x="1253465" y="680059"/>
                    </a:lnTo>
                    <a:lnTo>
                      <a:pt x="1256326" y="691172"/>
                    </a:lnTo>
                    <a:lnTo>
                      <a:pt x="1258233" y="702919"/>
                    </a:lnTo>
                    <a:lnTo>
                      <a:pt x="1482324" y="675297"/>
                    </a:lnTo>
                    <a:lnTo>
                      <a:pt x="1479464" y="660692"/>
                    </a:lnTo>
                    <a:lnTo>
                      <a:pt x="1475967" y="646087"/>
                    </a:lnTo>
                    <a:lnTo>
                      <a:pt x="1472789" y="632434"/>
                    </a:lnTo>
                    <a:lnTo>
                      <a:pt x="1469292" y="618782"/>
                    </a:lnTo>
                    <a:lnTo>
                      <a:pt x="1465160" y="605764"/>
                    </a:lnTo>
                    <a:lnTo>
                      <a:pt x="1461028" y="592747"/>
                    </a:lnTo>
                    <a:lnTo>
                      <a:pt x="1456260" y="580364"/>
                    </a:lnTo>
                    <a:lnTo>
                      <a:pt x="1451810" y="568299"/>
                    </a:lnTo>
                    <a:lnTo>
                      <a:pt x="1446406" y="556552"/>
                    </a:lnTo>
                    <a:lnTo>
                      <a:pt x="1441321" y="545439"/>
                    </a:lnTo>
                    <a:lnTo>
                      <a:pt x="1435599" y="534644"/>
                    </a:lnTo>
                    <a:lnTo>
                      <a:pt x="1429560" y="523532"/>
                    </a:lnTo>
                    <a:lnTo>
                      <a:pt x="1423838" y="513689"/>
                    </a:lnTo>
                    <a:lnTo>
                      <a:pt x="1417163" y="503847"/>
                    </a:lnTo>
                    <a:lnTo>
                      <a:pt x="1410488" y="494322"/>
                    </a:lnTo>
                    <a:lnTo>
                      <a:pt x="1403177" y="485432"/>
                    </a:lnTo>
                    <a:lnTo>
                      <a:pt x="1395867" y="476542"/>
                    </a:lnTo>
                    <a:lnTo>
                      <a:pt x="1388238" y="467969"/>
                    </a:lnTo>
                    <a:lnTo>
                      <a:pt x="1379974" y="459714"/>
                    </a:lnTo>
                    <a:lnTo>
                      <a:pt x="1371074" y="451459"/>
                    </a:lnTo>
                    <a:lnTo>
                      <a:pt x="1361538" y="443522"/>
                    </a:lnTo>
                    <a:lnTo>
                      <a:pt x="1351366" y="435902"/>
                    </a:lnTo>
                    <a:lnTo>
                      <a:pt x="1341195" y="428599"/>
                    </a:lnTo>
                    <a:lnTo>
                      <a:pt x="1330388" y="421614"/>
                    </a:lnTo>
                    <a:lnTo>
                      <a:pt x="1319262" y="414629"/>
                    </a:lnTo>
                    <a:lnTo>
                      <a:pt x="1307184" y="407962"/>
                    </a:lnTo>
                    <a:lnTo>
                      <a:pt x="1294787" y="401294"/>
                    </a:lnTo>
                    <a:lnTo>
                      <a:pt x="1282073" y="395262"/>
                    </a:lnTo>
                    <a:lnTo>
                      <a:pt x="1268723" y="389229"/>
                    </a:lnTo>
                    <a:lnTo>
                      <a:pt x="1254737" y="383197"/>
                    </a:lnTo>
                    <a:lnTo>
                      <a:pt x="1240751" y="378117"/>
                    </a:lnTo>
                    <a:lnTo>
                      <a:pt x="1225812" y="372402"/>
                    </a:lnTo>
                    <a:lnTo>
                      <a:pt x="1207058" y="366369"/>
                    </a:lnTo>
                    <a:lnTo>
                      <a:pt x="1187986" y="360972"/>
                    </a:lnTo>
                    <a:lnTo>
                      <a:pt x="1168279" y="355574"/>
                    </a:lnTo>
                    <a:lnTo>
                      <a:pt x="1147936" y="351129"/>
                    </a:lnTo>
                    <a:lnTo>
                      <a:pt x="1127593" y="346684"/>
                    </a:lnTo>
                    <a:lnTo>
                      <a:pt x="1106614" y="343192"/>
                    </a:lnTo>
                    <a:lnTo>
                      <a:pt x="1085000" y="339699"/>
                    </a:lnTo>
                    <a:lnTo>
                      <a:pt x="1063385" y="337159"/>
                    </a:lnTo>
                    <a:lnTo>
                      <a:pt x="1063385" y="217144"/>
                    </a:lnTo>
                    <a:close/>
                    <a:moveTo>
                      <a:pt x="972000" y="0"/>
                    </a:moveTo>
                    <a:cubicBezTo>
                      <a:pt x="1508821" y="0"/>
                      <a:pt x="1944000" y="435179"/>
                      <a:pt x="1944000" y="972000"/>
                    </a:cubicBezTo>
                    <a:cubicBezTo>
                      <a:pt x="1944000" y="1508821"/>
                      <a:pt x="1508821" y="1944000"/>
                      <a:pt x="972000" y="1944000"/>
                    </a:cubicBezTo>
                    <a:cubicBezTo>
                      <a:pt x="435179" y="1944000"/>
                      <a:pt x="0" y="1508821"/>
                      <a:pt x="0" y="972000"/>
                    </a:cubicBezTo>
                    <a:cubicBezTo>
                      <a:pt x="0" y="435179"/>
                      <a:pt x="435179" y="0"/>
                      <a:pt x="972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latin typeface="微软雅黑" pitchFamily="34" charset="-122"/>
                  <a:ea typeface="微软雅黑" pitchFamily="34" charset="-122"/>
                  <a:cs typeface="+mn-ea"/>
                  <a:sym typeface="+mn-lt"/>
                </a:endParaRPr>
              </a:p>
            </p:txBody>
          </p:sp>
        </p:grpSp>
      </p:grpSp>
      <p:sp>
        <p:nvSpPr>
          <p:cNvPr id="281" name="Oval 1"/>
          <p:cNvSpPr/>
          <p:nvPr/>
        </p:nvSpPr>
        <p:spPr>
          <a:xfrm>
            <a:off x="984595" y="1621628"/>
            <a:ext cx="2228120" cy="222851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cs typeface="+mn-ea"/>
              <a:sym typeface="+mn-lt"/>
            </a:endParaRPr>
          </a:p>
        </p:txBody>
      </p:sp>
      <p:grpSp>
        <p:nvGrpSpPr>
          <p:cNvPr id="13" name="组合 281"/>
          <p:cNvGrpSpPr/>
          <p:nvPr/>
        </p:nvGrpSpPr>
        <p:grpSpPr>
          <a:xfrm>
            <a:off x="738925" y="1422211"/>
            <a:ext cx="2626882" cy="2627351"/>
            <a:chOff x="1786626" y="2030688"/>
            <a:chExt cx="3232070" cy="3232070"/>
          </a:xfrm>
        </p:grpSpPr>
        <p:grpSp>
          <p:nvGrpSpPr>
            <p:cNvPr id="14" name="组合 282"/>
            <p:cNvGrpSpPr/>
            <p:nvPr/>
          </p:nvGrpSpPr>
          <p:grpSpPr>
            <a:xfrm>
              <a:off x="1786626" y="2030688"/>
              <a:ext cx="3232069" cy="3232069"/>
              <a:chOff x="1786626" y="2030688"/>
              <a:chExt cx="3232069" cy="3232069"/>
            </a:xfrm>
          </p:grpSpPr>
          <p:sp>
            <p:nvSpPr>
              <p:cNvPr id="290" name="Pie 5"/>
              <p:cNvSpPr/>
              <p:nvPr/>
            </p:nvSpPr>
            <p:spPr>
              <a:xfrm>
                <a:off x="1786626" y="2030688"/>
                <a:ext cx="3232069" cy="3232069"/>
              </a:xfrm>
              <a:prstGeom prst="pie">
                <a:avLst>
                  <a:gd name="adj1" fmla="val 8285753"/>
                  <a:gd name="adj2" fmla="val 1600675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itchFamily="34" charset="-122"/>
                  <a:ea typeface="微软雅黑" pitchFamily="34" charset="-122"/>
                  <a:cs typeface="+mn-ea"/>
                  <a:sym typeface="+mn-lt"/>
                </a:endParaRPr>
              </a:p>
            </p:txBody>
          </p:sp>
          <p:sp>
            <p:nvSpPr>
              <p:cNvPr id="291" name="TextBox 290"/>
              <p:cNvSpPr txBox="1"/>
              <p:nvPr/>
            </p:nvSpPr>
            <p:spPr>
              <a:xfrm>
                <a:off x="2233983" y="2986912"/>
                <a:ext cx="795234" cy="643646"/>
              </a:xfrm>
              <a:prstGeom prst="rect">
                <a:avLst/>
              </a:prstGeom>
              <a:noFill/>
            </p:spPr>
            <p:txBody>
              <a:bodyPr wrap="none" rtlCol="0">
                <a:spAutoFit/>
              </a:bodyPr>
              <a:lstStyle/>
              <a:p>
                <a:pPr algn="ctr"/>
                <a:r>
                  <a:rPr lang="en-US" altLang="zh-CN" sz="1600" dirty="0">
                    <a:solidFill>
                      <a:schemeClr val="bg1"/>
                    </a:solidFill>
                    <a:latin typeface="微软雅黑" pitchFamily="34" charset="-122"/>
                    <a:ea typeface="微软雅黑" pitchFamily="34" charset="-122"/>
                    <a:cs typeface="+mn-ea"/>
                    <a:sym typeface="+mn-lt"/>
                  </a:rPr>
                  <a:t>65</a:t>
                </a:r>
                <a:r>
                  <a:rPr lang="en-US" sz="1600" dirty="0">
                    <a:solidFill>
                      <a:schemeClr val="bg1"/>
                    </a:solidFill>
                    <a:latin typeface="微软雅黑" pitchFamily="34" charset="-122"/>
                    <a:ea typeface="微软雅黑" pitchFamily="34" charset="-122"/>
                    <a:cs typeface="+mn-ea"/>
                    <a:sym typeface="+mn-lt"/>
                  </a:rPr>
                  <a:t>%</a:t>
                </a:r>
              </a:p>
              <a:p>
                <a:pPr algn="ctr"/>
                <a:r>
                  <a:rPr lang="zh-CN" altLang="en-US" sz="1200" dirty="0">
                    <a:solidFill>
                      <a:schemeClr val="bg1"/>
                    </a:solidFill>
                    <a:latin typeface="微软雅黑" pitchFamily="34" charset="-122"/>
                    <a:ea typeface="微软雅黑" pitchFamily="34" charset="-122"/>
                    <a:cs typeface="+mn-ea"/>
                    <a:sym typeface="+mn-lt"/>
                  </a:rPr>
                  <a:t>关键字</a:t>
                </a:r>
                <a:endParaRPr lang="en-US" sz="1200" dirty="0">
                  <a:solidFill>
                    <a:schemeClr val="bg1"/>
                  </a:solidFill>
                  <a:latin typeface="微软雅黑" pitchFamily="34" charset="-122"/>
                  <a:ea typeface="微软雅黑" pitchFamily="34" charset="-122"/>
                  <a:cs typeface="+mn-ea"/>
                  <a:sym typeface="+mn-lt"/>
                </a:endParaRPr>
              </a:p>
            </p:txBody>
          </p:sp>
        </p:grpSp>
        <p:grpSp>
          <p:nvGrpSpPr>
            <p:cNvPr id="15" name="组合 283"/>
            <p:cNvGrpSpPr/>
            <p:nvPr/>
          </p:nvGrpSpPr>
          <p:grpSpPr>
            <a:xfrm>
              <a:off x="1786626" y="2030689"/>
              <a:ext cx="3232069" cy="3232069"/>
              <a:chOff x="1786626" y="2030689"/>
              <a:chExt cx="3232069" cy="3232069"/>
            </a:xfrm>
          </p:grpSpPr>
          <p:sp>
            <p:nvSpPr>
              <p:cNvPr id="288" name="Pie 5"/>
              <p:cNvSpPr/>
              <p:nvPr/>
            </p:nvSpPr>
            <p:spPr>
              <a:xfrm rot="6300000">
                <a:off x="1786626" y="2030689"/>
                <a:ext cx="3232069" cy="3232069"/>
              </a:xfrm>
              <a:prstGeom prst="pie">
                <a:avLst>
                  <a:gd name="adj1" fmla="val 10331645"/>
                  <a:gd name="adj2" fmla="val 1585153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itchFamily="34" charset="-122"/>
                  <a:ea typeface="微软雅黑" pitchFamily="34" charset="-122"/>
                  <a:cs typeface="+mn-ea"/>
                  <a:sym typeface="+mn-lt"/>
                </a:endParaRPr>
              </a:p>
            </p:txBody>
          </p:sp>
          <p:sp>
            <p:nvSpPr>
              <p:cNvPr id="289" name="TextBox 288"/>
              <p:cNvSpPr txBox="1"/>
              <p:nvPr/>
            </p:nvSpPr>
            <p:spPr>
              <a:xfrm>
                <a:off x="3707555" y="2840499"/>
                <a:ext cx="795234" cy="643646"/>
              </a:xfrm>
              <a:prstGeom prst="rect">
                <a:avLst/>
              </a:prstGeom>
              <a:noFill/>
            </p:spPr>
            <p:txBody>
              <a:bodyPr wrap="none" rtlCol="0">
                <a:spAutoFit/>
              </a:bodyPr>
              <a:lstStyle/>
              <a:p>
                <a:pPr algn="ctr"/>
                <a:r>
                  <a:rPr lang="en-US" altLang="zh-CN" sz="1600" dirty="0">
                    <a:solidFill>
                      <a:schemeClr val="bg1"/>
                    </a:solidFill>
                    <a:latin typeface="微软雅黑" pitchFamily="34" charset="-122"/>
                    <a:ea typeface="微软雅黑" pitchFamily="34" charset="-122"/>
                    <a:cs typeface="+mn-ea"/>
                    <a:sym typeface="+mn-lt"/>
                  </a:rPr>
                  <a:t>25</a:t>
                </a:r>
                <a:r>
                  <a:rPr lang="en-US" sz="1600" dirty="0">
                    <a:solidFill>
                      <a:schemeClr val="bg1"/>
                    </a:solidFill>
                    <a:latin typeface="微软雅黑" pitchFamily="34" charset="-122"/>
                    <a:ea typeface="微软雅黑" pitchFamily="34" charset="-122"/>
                    <a:cs typeface="+mn-ea"/>
                    <a:sym typeface="+mn-lt"/>
                  </a:rPr>
                  <a:t>%</a:t>
                </a:r>
              </a:p>
              <a:p>
                <a:pPr algn="ctr"/>
                <a:r>
                  <a:rPr lang="zh-CN" altLang="en-US" sz="1200" dirty="0">
                    <a:solidFill>
                      <a:schemeClr val="bg1"/>
                    </a:solidFill>
                    <a:latin typeface="微软雅黑" pitchFamily="34" charset="-122"/>
                    <a:ea typeface="微软雅黑" pitchFamily="34" charset="-122"/>
                    <a:cs typeface="+mn-ea"/>
                    <a:sym typeface="+mn-lt"/>
                  </a:rPr>
                  <a:t>关键字</a:t>
                </a:r>
                <a:endParaRPr lang="en-US" altLang="zh-CN" sz="1200" dirty="0">
                  <a:solidFill>
                    <a:schemeClr val="bg1"/>
                  </a:solidFill>
                  <a:latin typeface="微软雅黑" pitchFamily="34" charset="-122"/>
                  <a:ea typeface="微软雅黑" pitchFamily="34" charset="-122"/>
                  <a:cs typeface="+mn-ea"/>
                  <a:sym typeface="+mn-lt"/>
                </a:endParaRPr>
              </a:p>
            </p:txBody>
          </p:sp>
        </p:grpSp>
        <p:grpSp>
          <p:nvGrpSpPr>
            <p:cNvPr id="16" name="组合 284"/>
            <p:cNvGrpSpPr/>
            <p:nvPr/>
          </p:nvGrpSpPr>
          <p:grpSpPr>
            <a:xfrm>
              <a:off x="1786627" y="2030688"/>
              <a:ext cx="3232069" cy="3232069"/>
              <a:chOff x="1786627" y="2030688"/>
              <a:chExt cx="3232069" cy="3232069"/>
            </a:xfrm>
          </p:grpSpPr>
          <p:sp>
            <p:nvSpPr>
              <p:cNvPr id="286" name="Pie 5"/>
              <p:cNvSpPr/>
              <p:nvPr/>
            </p:nvSpPr>
            <p:spPr>
              <a:xfrm rot="13500000">
                <a:off x="1786627" y="2030688"/>
                <a:ext cx="3232069" cy="3232069"/>
              </a:xfrm>
              <a:prstGeom prst="pie">
                <a:avLst>
                  <a:gd name="adj1" fmla="val 9267410"/>
                  <a:gd name="adj2" fmla="val 126648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itchFamily="34" charset="-122"/>
                  <a:ea typeface="微软雅黑" pitchFamily="34" charset="-122"/>
                  <a:cs typeface="+mn-ea"/>
                  <a:sym typeface="+mn-lt"/>
                </a:endParaRPr>
              </a:p>
            </p:txBody>
          </p:sp>
          <p:sp>
            <p:nvSpPr>
              <p:cNvPr id="287" name="TextBox 286"/>
              <p:cNvSpPr txBox="1"/>
              <p:nvPr/>
            </p:nvSpPr>
            <p:spPr>
              <a:xfrm>
                <a:off x="3743492" y="4124374"/>
                <a:ext cx="795234" cy="643646"/>
              </a:xfrm>
              <a:prstGeom prst="rect">
                <a:avLst/>
              </a:prstGeom>
              <a:noFill/>
            </p:spPr>
            <p:txBody>
              <a:bodyPr wrap="none" rtlCol="0">
                <a:spAutoFit/>
              </a:bodyPr>
              <a:lstStyle/>
              <a:p>
                <a:pPr algn="ctr"/>
                <a:r>
                  <a:rPr lang="en-US" altLang="zh-CN" sz="1600" dirty="0">
                    <a:solidFill>
                      <a:schemeClr val="bg1"/>
                    </a:solidFill>
                    <a:latin typeface="微软雅黑" pitchFamily="34" charset="-122"/>
                    <a:ea typeface="微软雅黑" pitchFamily="34" charset="-122"/>
                    <a:cs typeface="+mn-ea"/>
                    <a:sym typeface="+mn-lt"/>
                  </a:rPr>
                  <a:t>15</a:t>
                </a:r>
                <a:r>
                  <a:rPr lang="en-US" sz="1600" dirty="0">
                    <a:solidFill>
                      <a:schemeClr val="bg1"/>
                    </a:solidFill>
                    <a:latin typeface="微软雅黑" pitchFamily="34" charset="-122"/>
                    <a:ea typeface="微软雅黑" pitchFamily="34" charset="-122"/>
                    <a:cs typeface="+mn-ea"/>
                    <a:sym typeface="+mn-lt"/>
                  </a:rPr>
                  <a:t>%</a:t>
                </a:r>
              </a:p>
              <a:p>
                <a:pPr algn="ctr"/>
                <a:r>
                  <a:rPr lang="zh-CN" altLang="en-US" sz="1200" dirty="0">
                    <a:solidFill>
                      <a:schemeClr val="bg1"/>
                    </a:solidFill>
                    <a:latin typeface="微软雅黑" pitchFamily="34" charset="-122"/>
                    <a:ea typeface="微软雅黑" pitchFamily="34" charset="-122"/>
                    <a:cs typeface="+mn-ea"/>
                    <a:sym typeface="+mn-lt"/>
                  </a:rPr>
                  <a:t>关键字</a:t>
                </a:r>
                <a:endParaRPr lang="en-US" altLang="zh-CN" sz="1200" dirty="0">
                  <a:solidFill>
                    <a:schemeClr val="bg1"/>
                  </a:solidFill>
                  <a:latin typeface="微软雅黑" pitchFamily="34" charset="-122"/>
                  <a:ea typeface="微软雅黑" pitchFamily="34" charset="-122"/>
                  <a:cs typeface="+mn-ea"/>
                  <a:sym typeface="+mn-lt"/>
                </a:endParaRPr>
              </a:p>
            </p:txBody>
          </p:sp>
        </p:grpSp>
      </p:grpSp>
      <p:grpSp>
        <p:nvGrpSpPr>
          <p:cNvPr id="17" name="组合 291"/>
          <p:cNvGrpSpPr/>
          <p:nvPr/>
        </p:nvGrpSpPr>
        <p:grpSpPr>
          <a:xfrm>
            <a:off x="3909800" y="3224394"/>
            <a:ext cx="4695433" cy="873392"/>
            <a:chOff x="5073571" y="4204143"/>
            <a:chExt cx="6259762" cy="1164161"/>
          </a:xfrm>
        </p:grpSpPr>
        <p:sp>
          <p:nvSpPr>
            <p:cNvPr id="293" name="Dikdörtgen 101"/>
            <p:cNvSpPr/>
            <p:nvPr/>
          </p:nvSpPr>
          <p:spPr>
            <a:xfrm>
              <a:off x="5075825" y="4527309"/>
              <a:ext cx="6257508" cy="840995"/>
            </a:xfrm>
            <a:prstGeom prst="rect">
              <a:avLst/>
            </a:prstGeom>
          </p:spPr>
          <p:txBody>
            <a:bodyPr wrap="square">
              <a:spAutoFit/>
            </a:bodyPr>
            <a:lstStyle/>
            <a:p>
              <a:pPr>
                <a:lnSpc>
                  <a:spcPts val="1350"/>
                </a:lnSpc>
                <a:buClr>
                  <a:srgbClr val="202F3D">
                    <a:lumMod val="75000"/>
                  </a:srgbClr>
                </a:buClr>
                <a:defRPr/>
              </a:pPr>
              <a:r>
                <a:rPr lang="zh-CN" altLang="en-US" sz="900" dirty="0">
                  <a:solidFill>
                    <a:schemeClr val="tx1">
                      <a:lumMod val="50000"/>
                      <a:lumOff val="50000"/>
                    </a:schemeClr>
                  </a:solidFill>
                  <a:latin typeface="微软雅黑" pitchFamily="34" charset="-122"/>
                  <a:ea typeface="微软雅黑" pitchFamily="34" charset="-122"/>
                  <a:cs typeface="+mn-ea"/>
                  <a:sym typeface="+mn-lt"/>
                </a:rPr>
                <a:t>点击这里输入详细的文本内容，点击这里输入详细的文本内容，点击这里输入详细的文本内容，点击这里输入详细的文本内容，点击这里输入详细的文本内容，点击这里输入详细的文本内容，点击这里输入详细的文本内容。</a:t>
              </a:r>
              <a:endParaRPr lang="en-US" altLang="zh-CN" sz="900" dirty="0">
                <a:solidFill>
                  <a:schemeClr val="tx1">
                    <a:lumMod val="50000"/>
                    <a:lumOff val="50000"/>
                  </a:schemeClr>
                </a:solidFill>
                <a:latin typeface="微软雅黑" pitchFamily="34" charset="-122"/>
                <a:ea typeface="微软雅黑" pitchFamily="34" charset="-122"/>
                <a:cs typeface="+mn-ea"/>
                <a:sym typeface="+mn-lt"/>
              </a:endParaRPr>
            </a:p>
          </p:txBody>
        </p:sp>
        <p:sp>
          <p:nvSpPr>
            <p:cNvPr id="294" name="矩形 293"/>
            <p:cNvSpPr/>
            <p:nvPr/>
          </p:nvSpPr>
          <p:spPr>
            <a:xfrm>
              <a:off x="5073571" y="4204143"/>
              <a:ext cx="1887450" cy="362379"/>
            </a:xfrm>
            <a:prstGeom prst="rect">
              <a:avLst/>
            </a:prstGeom>
          </p:spPr>
          <p:txBody>
            <a:bodyPr wrap="none">
              <a:spAutoFit/>
            </a:bodyPr>
            <a:lstStyle/>
            <a:p>
              <a:pPr>
                <a:lnSpc>
                  <a:spcPts val="1350"/>
                </a:lnSpc>
                <a:buClr>
                  <a:srgbClr val="202F3D">
                    <a:lumMod val="75000"/>
                  </a:srgbClr>
                </a:buClr>
                <a:defRPr/>
              </a:pPr>
              <a:r>
                <a:rPr lang="zh-CN" altLang="en-US" sz="1200" dirty="0">
                  <a:solidFill>
                    <a:schemeClr val="tx1">
                      <a:lumMod val="75000"/>
                      <a:lumOff val="25000"/>
                    </a:schemeClr>
                  </a:solidFill>
                  <a:latin typeface="微软雅黑" pitchFamily="34" charset="-122"/>
                  <a:ea typeface="微软雅黑" pitchFamily="34" charset="-122"/>
                  <a:cs typeface="+mn-ea"/>
                  <a:sym typeface="+mn-lt"/>
                </a:rPr>
                <a:t>单击此处添加标题</a:t>
              </a:r>
              <a:endParaRPr lang="en-US" altLang="zh-CN" sz="1200" dirty="0">
                <a:solidFill>
                  <a:schemeClr val="tx1">
                    <a:lumMod val="75000"/>
                    <a:lumOff val="25000"/>
                  </a:schemeClr>
                </a:solidFill>
                <a:latin typeface="微软雅黑" pitchFamily="34" charset="-122"/>
                <a:ea typeface="微软雅黑" pitchFamily="34" charset="-122"/>
                <a:cs typeface="+mn-ea"/>
                <a:sym typeface="+mn-lt"/>
              </a:endParaRPr>
            </a:p>
          </p:txBody>
        </p:sp>
      </p:grpSp>
    </p:spTree>
    <p:extLst>
      <p:ext uri="{BB962C8B-B14F-4D97-AF65-F5344CB8AC3E}">
        <p14:creationId xmlns:p14="http://schemas.microsoft.com/office/powerpoint/2010/main" val="438819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1"/>
                                        </p:tgtEl>
                                        <p:attrNameLst>
                                          <p:attrName>style.visibility</p:attrName>
                                        </p:attrNameLst>
                                      </p:cBhvr>
                                      <p:to>
                                        <p:strVal val="visible"/>
                                      </p:to>
                                    </p:set>
                                    <p:anim calcmode="lin" valueType="num">
                                      <p:cBhvr>
                                        <p:cTn id="7" dur="500" fill="hold"/>
                                        <p:tgtEl>
                                          <p:spTgt spid="281"/>
                                        </p:tgtEl>
                                        <p:attrNameLst>
                                          <p:attrName>ppt_w</p:attrName>
                                        </p:attrNameLst>
                                      </p:cBhvr>
                                      <p:tavLst>
                                        <p:tav tm="0">
                                          <p:val>
                                            <p:fltVal val="0"/>
                                          </p:val>
                                        </p:tav>
                                        <p:tav tm="100000">
                                          <p:val>
                                            <p:strVal val="#ppt_w"/>
                                          </p:val>
                                        </p:tav>
                                      </p:tavLst>
                                    </p:anim>
                                    <p:anim calcmode="lin" valueType="num">
                                      <p:cBhvr>
                                        <p:cTn id="8" dur="500" fill="hold"/>
                                        <p:tgtEl>
                                          <p:spTgt spid="281"/>
                                        </p:tgtEl>
                                        <p:attrNameLst>
                                          <p:attrName>ppt_h</p:attrName>
                                        </p:attrNameLst>
                                      </p:cBhvr>
                                      <p:tavLst>
                                        <p:tav tm="0">
                                          <p:val>
                                            <p:fltVal val="0"/>
                                          </p:val>
                                        </p:tav>
                                        <p:tav tm="100000">
                                          <p:val>
                                            <p:strVal val="#ppt_h"/>
                                          </p:val>
                                        </p:tav>
                                      </p:tavLst>
                                    </p:anim>
                                    <p:animEffect transition="in" filter="fade">
                                      <p:cBhvr>
                                        <p:cTn id="9" dur="500"/>
                                        <p:tgtEl>
                                          <p:spTgt spid="281"/>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1000"/>
                                        <p:tgtEl>
                                          <p:spTgt spid="13"/>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239"/>
                                        </p:tgtEl>
                                        <p:attrNameLst>
                                          <p:attrName>style.visibility</p:attrName>
                                        </p:attrNameLst>
                                      </p:cBhvr>
                                      <p:to>
                                        <p:strVal val="visible"/>
                                      </p:to>
                                    </p:set>
                                    <p:animEffect transition="in" filter="wipe(down)">
                                      <p:cBhvr>
                                        <p:cTn id="17" dur="500"/>
                                        <p:tgtEl>
                                          <p:spTgt spid="239"/>
                                        </p:tgtEl>
                                      </p:cBhvr>
                                    </p:animEffect>
                                  </p:childTnLst>
                                </p:cTn>
                              </p:par>
                            </p:childTnLst>
                          </p:cTn>
                        </p:par>
                        <p:par>
                          <p:cTn id="18" fill="hold">
                            <p:stCondLst>
                              <p:cond delay="2000"/>
                            </p:stCondLst>
                            <p:childTnLst>
                              <p:par>
                                <p:cTn id="19" presetID="23" presetClass="entr" presetSubtype="288" fill="hold" grpId="0" nodeType="afterEffect">
                                  <p:stCondLst>
                                    <p:cond delay="0"/>
                                  </p:stCondLst>
                                  <p:iterate type="lt">
                                    <p:tmPct val="10000"/>
                                  </p:iterate>
                                  <p:childTnLst>
                                    <p:set>
                                      <p:cBhvr>
                                        <p:cTn id="20" dur="1" fill="hold">
                                          <p:stCondLst>
                                            <p:cond delay="0"/>
                                          </p:stCondLst>
                                        </p:cTn>
                                        <p:tgtEl>
                                          <p:spTgt spid="238"/>
                                        </p:tgtEl>
                                        <p:attrNameLst>
                                          <p:attrName>style.visibility</p:attrName>
                                        </p:attrNameLst>
                                      </p:cBhvr>
                                      <p:to>
                                        <p:strVal val="visible"/>
                                      </p:to>
                                    </p:set>
                                    <p:anim calcmode="lin" valueType="num">
                                      <p:cBhvr>
                                        <p:cTn id="21" dur="750" fill="hold"/>
                                        <p:tgtEl>
                                          <p:spTgt spid="238"/>
                                        </p:tgtEl>
                                        <p:attrNameLst>
                                          <p:attrName>ppt_w</p:attrName>
                                        </p:attrNameLst>
                                      </p:cBhvr>
                                      <p:tavLst>
                                        <p:tav tm="0">
                                          <p:val>
                                            <p:strVal val="4/3*#ppt_w"/>
                                          </p:val>
                                        </p:tav>
                                        <p:tav tm="100000">
                                          <p:val>
                                            <p:strVal val="#ppt_w"/>
                                          </p:val>
                                        </p:tav>
                                      </p:tavLst>
                                    </p:anim>
                                    <p:anim calcmode="lin" valueType="num">
                                      <p:cBhvr>
                                        <p:cTn id="22" dur="750" fill="hold"/>
                                        <p:tgtEl>
                                          <p:spTgt spid="238"/>
                                        </p:tgtEl>
                                        <p:attrNameLst>
                                          <p:attrName>ppt_h</p:attrName>
                                        </p:attrNameLst>
                                      </p:cBhvr>
                                      <p:tavLst>
                                        <p:tav tm="0">
                                          <p:val>
                                            <p:strVal val="4/3*#ppt_h"/>
                                          </p:val>
                                        </p:tav>
                                        <p:tav tm="100000">
                                          <p:val>
                                            <p:strVal val="#ppt_h"/>
                                          </p:val>
                                        </p:tav>
                                      </p:tavLst>
                                    </p:anim>
                                  </p:childTnLst>
                                </p:cTn>
                              </p:par>
                            </p:childTnLst>
                          </p:cTn>
                        </p:par>
                        <p:par>
                          <p:cTn id="23" fill="hold">
                            <p:stCondLst>
                              <p:cond delay="3425"/>
                            </p:stCondLst>
                            <p:childTnLst>
                              <p:par>
                                <p:cTn id="24" presetID="53" presetClass="entr" presetSubtype="16"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53" presetClass="entr" presetSubtype="16" fill="hold" nodeType="withEffect">
                                  <p:stCondLst>
                                    <p:cond delay="50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par>
                          <p:cTn id="39" fill="hold">
                            <p:stCondLst>
                              <p:cond delay="4425"/>
                            </p:stCondLst>
                            <p:childTnLst>
                              <p:par>
                                <p:cTn id="40" presetID="22" presetClass="entr" presetSubtype="8"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p:bldP spid="239" grpId="0"/>
      <p:bldP spid="28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E0795B4-0539-4B9F-A6A6-9C3E1E5C2CA1}"/>
              </a:ext>
            </a:extLst>
          </p:cNvPr>
          <p:cNvPicPr>
            <a:picLocks noChangeAspect="1"/>
          </p:cNvPicPr>
          <p:nvPr/>
        </p:nvPicPr>
        <p:blipFill>
          <a:blip r:embed="rId3"/>
          <a:stretch>
            <a:fillRect/>
          </a:stretch>
        </p:blipFill>
        <p:spPr>
          <a:xfrm>
            <a:off x="1754" y="2325"/>
            <a:ext cx="9145761" cy="5144491"/>
          </a:xfrm>
          <a:prstGeom prst="rect">
            <a:avLst/>
          </a:prstGeom>
        </p:spPr>
      </p:pic>
      <p:sp>
        <p:nvSpPr>
          <p:cNvPr id="7" name="矩形 259"/>
          <p:cNvSpPr>
            <a:spLocks noChangeArrowheads="1"/>
          </p:cNvSpPr>
          <p:nvPr/>
        </p:nvSpPr>
        <p:spPr bwMode="auto">
          <a:xfrm>
            <a:off x="1287640" y="2614431"/>
            <a:ext cx="4508496" cy="2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967" tIns="32482" rIns="64967" bIns="32482">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lvl="1" defTabSz="649605" fontAlgn="base">
              <a:spcAft>
                <a:spcPct val="0"/>
              </a:spcAft>
              <a:buNone/>
            </a:pPr>
            <a:r>
              <a:rPr lang="en-US" altLang="zh-CN" sz="1300" cap="all" dirty="0">
                <a:solidFill>
                  <a:schemeClr val="tx1">
                    <a:lumMod val="65000"/>
                    <a:lumOff val="35000"/>
                  </a:schemeClr>
                </a:solidFill>
                <a:cs typeface="Arial" panose="020B0604020202020204" pitchFamily="34" charset="0"/>
              </a:rPr>
              <a:t>||</a:t>
            </a:r>
            <a:r>
              <a:rPr lang="zh-CN" altLang="en-US" sz="1300" cap="all" dirty="0">
                <a:solidFill>
                  <a:schemeClr val="tx1">
                    <a:lumMod val="65000"/>
                    <a:lumOff val="35000"/>
                  </a:schemeClr>
                </a:solidFill>
                <a:cs typeface="Arial" panose="020B0604020202020204" pitchFamily="34" charset="0"/>
              </a:rPr>
              <a:t>述职报告</a:t>
            </a:r>
            <a:r>
              <a:rPr lang="en-US" altLang="zh-CN" sz="1300" cap="all" dirty="0">
                <a:solidFill>
                  <a:schemeClr val="tx1">
                    <a:lumMod val="65000"/>
                    <a:lumOff val="35000"/>
                  </a:schemeClr>
                </a:solidFill>
                <a:cs typeface="Arial" panose="020B0604020202020204" pitchFamily="34" charset="0"/>
              </a:rPr>
              <a:t>||</a:t>
            </a:r>
            <a:r>
              <a:rPr lang="zh-CN" altLang="en-US" sz="1300" cap="all" dirty="0">
                <a:solidFill>
                  <a:schemeClr val="tx1">
                    <a:lumMod val="65000"/>
                    <a:lumOff val="35000"/>
                  </a:schemeClr>
                </a:solidFill>
                <a:cs typeface="Arial" panose="020B0604020202020204" pitchFamily="34" charset="0"/>
              </a:rPr>
              <a:t>个人简历</a:t>
            </a:r>
            <a:r>
              <a:rPr lang="en-US" altLang="zh-CN" sz="1300" cap="all" dirty="0">
                <a:solidFill>
                  <a:schemeClr val="tx1">
                    <a:lumMod val="65000"/>
                    <a:lumOff val="35000"/>
                  </a:schemeClr>
                </a:solidFill>
                <a:cs typeface="Arial" panose="020B0604020202020204" pitchFamily="34" charset="0"/>
              </a:rPr>
              <a:t>||</a:t>
            </a:r>
            <a:r>
              <a:rPr lang="zh-CN" altLang="en-US" sz="1300" cap="all" dirty="0">
                <a:solidFill>
                  <a:schemeClr val="tx1">
                    <a:lumMod val="65000"/>
                    <a:lumOff val="35000"/>
                  </a:schemeClr>
                </a:solidFill>
                <a:cs typeface="Arial" panose="020B0604020202020204" pitchFamily="34" charset="0"/>
              </a:rPr>
              <a:t>工作总结</a:t>
            </a:r>
            <a:r>
              <a:rPr lang="en-US" altLang="zh-CN" sz="1300" cap="all" dirty="0">
                <a:solidFill>
                  <a:schemeClr val="tx1">
                    <a:lumMod val="65000"/>
                    <a:lumOff val="35000"/>
                  </a:schemeClr>
                </a:solidFill>
                <a:cs typeface="Arial" panose="020B0604020202020204" pitchFamily="34" charset="0"/>
              </a:rPr>
              <a:t>||</a:t>
            </a:r>
            <a:r>
              <a:rPr lang="zh-CN" altLang="en-US" sz="1300" cap="all" dirty="0">
                <a:solidFill>
                  <a:schemeClr val="tx1">
                    <a:lumMod val="65000"/>
                    <a:lumOff val="35000"/>
                  </a:schemeClr>
                </a:solidFill>
                <a:cs typeface="Arial" panose="020B0604020202020204" pitchFamily="34" charset="0"/>
              </a:rPr>
              <a:t>岗位竞聘</a:t>
            </a:r>
            <a:r>
              <a:rPr lang="en-US" altLang="zh-CN" sz="1300" cap="all" dirty="0">
                <a:solidFill>
                  <a:schemeClr val="tx1">
                    <a:lumMod val="65000"/>
                    <a:lumOff val="35000"/>
                  </a:schemeClr>
                </a:solidFill>
                <a:cs typeface="Arial" panose="020B0604020202020204" pitchFamily="34" charset="0"/>
              </a:rPr>
              <a:t>||</a:t>
            </a:r>
            <a:r>
              <a:rPr lang="zh-CN" altLang="en-US" sz="1300" cap="all" dirty="0">
                <a:solidFill>
                  <a:schemeClr val="tx1">
                    <a:lumMod val="65000"/>
                    <a:lumOff val="35000"/>
                  </a:schemeClr>
                </a:solidFill>
                <a:cs typeface="Arial" panose="020B0604020202020204" pitchFamily="34" charset="0"/>
              </a:rPr>
              <a:t>未来规划</a:t>
            </a:r>
            <a:r>
              <a:rPr lang="en-US" altLang="zh-CN" sz="1300" cap="all" dirty="0">
                <a:solidFill>
                  <a:schemeClr val="tx1">
                    <a:lumMod val="65000"/>
                    <a:lumOff val="35000"/>
                  </a:schemeClr>
                </a:solidFill>
                <a:cs typeface="Arial" panose="020B0604020202020204" pitchFamily="34" charset="0"/>
              </a:rPr>
              <a:t>||</a:t>
            </a:r>
            <a:endParaRPr lang="zh-CN" altLang="en-US" sz="1300" cap="all" dirty="0">
              <a:solidFill>
                <a:schemeClr val="tx1">
                  <a:lumMod val="65000"/>
                  <a:lumOff val="35000"/>
                </a:schemeClr>
              </a:solidFill>
              <a:cs typeface="Arial" panose="020B0604020202020204" pitchFamily="34" charset="0"/>
            </a:endParaRPr>
          </a:p>
        </p:txBody>
      </p:sp>
      <p:sp>
        <p:nvSpPr>
          <p:cNvPr id="8" name="文本框 13"/>
          <p:cNvSpPr txBox="1">
            <a:spLocks noChangeArrowheads="1"/>
          </p:cNvSpPr>
          <p:nvPr/>
        </p:nvSpPr>
        <p:spPr bwMode="auto">
          <a:xfrm>
            <a:off x="1516972" y="1716948"/>
            <a:ext cx="4387176" cy="68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967" tIns="32482" rIns="64967" bIns="32482">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649605" fontAlgn="base">
              <a:spcBef>
                <a:spcPct val="0"/>
              </a:spcBef>
              <a:spcAft>
                <a:spcPct val="0"/>
              </a:spcAft>
            </a:pPr>
            <a:r>
              <a:rPr lang="zh-CN" altLang="en-US" sz="4000" cap="all"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演讲完毕 谢谢观看</a:t>
            </a:r>
          </a:p>
        </p:txBody>
      </p:sp>
      <p:cxnSp>
        <p:nvCxnSpPr>
          <p:cNvPr id="11" name="直接连接符 10"/>
          <p:cNvCxnSpPr>
            <a:cxnSpLocks/>
          </p:cNvCxnSpPr>
          <p:nvPr/>
        </p:nvCxnSpPr>
        <p:spPr>
          <a:xfrm>
            <a:off x="1305274" y="2473032"/>
            <a:ext cx="492291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文本框 13">
            <a:extLst>
              <a:ext uri="{FF2B5EF4-FFF2-40B4-BE49-F238E27FC236}">
                <a16:creationId xmlns:a16="http://schemas.microsoft.com/office/drawing/2014/main" id="{D5FF6D54-11AD-4F34-BF9E-3C03D7EB339C}"/>
              </a:ext>
            </a:extLst>
          </p:cNvPr>
          <p:cNvSpPr txBox="1">
            <a:spLocks noChangeArrowheads="1"/>
          </p:cNvSpPr>
          <p:nvPr/>
        </p:nvSpPr>
        <p:spPr bwMode="auto">
          <a:xfrm>
            <a:off x="2987824" y="784349"/>
            <a:ext cx="1554669" cy="89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967" tIns="32482" rIns="64967" bIns="32482">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649605" fontAlgn="base">
              <a:spcBef>
                <a:spcPct val="0"/>
              </a:spcBef>
              <a:spcAft>
                <a:spcPct val="0"/>
              </a:spcAft>
            </a:pPr>
            <a:r>
              <a:rPr lang="en-US" altLang="zh-CN" sz="5400" cap="all">
                <a:solidFill>
                  <a:schemeClr val="accent1"/>
                </a:solidFill>
                <a:latin typeface="方正姚体" panose="02010601030101010101" pitchFamily="2" charset="-122"/>
                <a:ea typeface="方正姚体" panose="02010601030101010101" pitchFamily="2" charset="-122"/>
                <a:cs typeface="Arial" panose="020B0604020202020204" pitchFamily="34" charset="0"/>
              </a:rPr>
              <a:t>201X</a:t>
            </a:r>
            <a:endParaRPr lang="zh-CN" altLang="en-US" sz="5400" cap="all" dirty="0">
              <a:solidFill>
                <a:schemeClr val="accent1"/>
              </a:solidFill>
              <a:latin typeface="方正姚体" panose="02010601030101010101" pitchFamily="2" charset="-122"/>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17121960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Effect transition="in" filter="fade">
                                      <p:cBhvr>
                                        <p:cTn id="15" dur="1000"/>
                                        <p:tgtEl>
                                          <p:spTgt spid="15"/>
                                        </p:tgtEl>
                                      </p:cBhvr>
                                    </p:animEffect>
                                  </p:childTnLst>
                                </p:cTn>
                              </p:par>
                            </p:childTnLst>
                          </p:cTn>
                        </p:par>
                        <p:par>
                          <p:cTn id="16" fill="hold">
                            <p:stCondLst>
                              <p:cond delay="23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childTnLst>
                                </p:cTn>
                              </p:par>
                            </p:childTnLst>
                          </p:cTn>
                        </p:par>
                        <p:par>
                          <p:cTn id="22" fill="hold">
                            <p:stCondLst>
                              <p:cond delay="4000"/>
                            </p:stCondLst>
                            <p:childTnLst>
                              <p:par>
                                <p:cTn id="23" presetID="2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4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7"/>
                                        </p:tgtEl>
                                        <p:attrNameLst>
                                          <p:attrName>ppt_y</p:attrName>
                                        </p:attrNameLst>
                                      </p:cBhvr>
                                      <p:tavLst>
                                        <p:tav tm="0">
                                          <p:val>
                                            <p:strVal val="#ppt_y"/>
                                          </p:val>
                                        </p:tav>
                                        <p:tav tm="100000">
                                          <p:val>
                                            <p:strVal val="#ppt_y"/>
                                          </p:val>
                                        </p:tav>
                                      </p:tavLst>
                                    </p:anim>
                                    <p:anim calcmode="lin" valueType="num">
                                      <p:cBhvr>
                                        <p:cTn id="3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7"/>
                                        </p:tgtEl>
                                      </p:cBhvr>
                                    </p:animEffect>
                                  </p:childTnLst>
                                </p:cTn>
                              </p:par>
                            </p:childTnLst>
                          </p:cTn>
                        </p:par>
                        <p:par>
                          <p:cTn id="34" fill="hold">
                            <p:stCondLst>
                              <p:cond delay="655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7"/>
                                        </p:tgtEl>
                                      </p:cBhvr>
                                    </p:animEffect>
                                    <p:animScale>
                                      <p:cBhvr>
                                        <p:cTn id="3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47194A8-21B2-4F60-B5A0-966447FA4BA8}"/>
              </a:ext>
            </a:extLst>
          </p:cNvPr>
          <p:cNvPicPr>
            <a:picLocks noChangeAspect="1"/>
          </p:cNvPicPr>
          <p:nvPr/>
        </p:nvPicPr>
        <p:blipFill>
          <a:blip r:embed="rId3"/>
          <a:stretch>
            <a:fillRect/>
          </a:stretch>
        </p:blipFill>
        <p:spPr>
          <a:xfrm>
            <a:off x="1842" y="1910"/>
            <a:ext cx="9145761" cy="5144491"/>
          </a:xfrm>
          <a:prstGeom prst="rect">
            <a:avLst/>
          </a:prstGeom>
        </p:spPr>
      </p:pic>
      <p:sp>
        <p:nvSpPr>
          <p:cNvPr id="8" name="文本框 5"/>
          <p:cNvSpPr txBox="1">
            <a:spLocks noChangeArrowheads="1"/>
          </p:cNvSpPr>
          <p:nvPr/>
        </p:nvSpPr>
        <p:spPr bwMode="auto">
          <a:xfrm>
            <a:off x="2411760" y="1960476"/>
            <a:ext cx="15121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2400" b="1" dirty="0">
                <a:solidFill>
                  <a:schemeClr val="accent1"/>
                </a:solidFill>
                <a:ea typeface="微软雅黑" panose="020B0503020204020204" pitchFamily="34" charset="-122"/>
              </a:rPr>
              <a:t>教学背景</a:t>
            </a:r>
          </a:p>
        </p:txBody>
      </p:sp>
      <p:cxnSp>
        <p:nvCxnSpPr>
          <p:cNvPr id="10" name="直接连接符 9"/>
          <p:cNvCxnSpPr/>
          <p:nvPr/>
        </p:nvCxnSpPr>
        <p:spPr>
          <a:xfrm>
            <a:off x="2525583" y="2428528"/>
            <a:ext cx="3419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2420141" y="2448477"/>
            <a:ext cx="3736035" cy="507831"/>
          </a:xfrm>
          <a:prstGeom prst="rect">
            <a:avLst/>
          </a:prstGeom>
        </p:spPr>
        <p:txBody>
          <a:bodyPr wrap="square">
            <a:spAutoFit/>
          </a:bodyPr>
          <a:lstStyle/>
          <a:p>
            <a:pPr>
              <a:lnSpc>
                <a:spcPct val="150000"/>
              </a:lnSpc>
            </a:pPr>
            <a:r>
              <a:rPr lang="zh-CN" altLang="en-US" sz="900" spc="225" dirty="0">
                <a:solidFill>
                  <a:schemeClr val="tx1">
                    <a:lumMod val="50000"/>
                    <a:lumOff val="50000"/>
                  </a:schemeClr>
                </a:solidFill>
                <a:latin typeface="微软雅黑" pitchFamily="34" charset="-122"/>
                <a:ea typeface="微软雅黑" pitchFamily="34" charset="-122"/>
              </a:rPr>
              <a:t>点击输入简要文字内容，文字内容需概括精炼，不用多余的文字修饰，言简意赅的说明该项内容</a:t>
            </a:r>
            <a:endParaRPr lang="zh-CN" altLang="en-US" sz="1400" dirty="0">
              <a:solidFill>
                <a:schemeClr val="tx1">
                  <a:lumMod val="50000"/>
                  <a:lumOff val="50000"/>
                </a:schemeClr>
              </a:solidFill>
              <a:latin typeface="微软雅黑" pitchFamily="34" charset="-122"/>
              <a:ea typeface="微软雅黑" pitchFamily="34" charset="-122"/>
            </a:endParaRPr>
          </a:p>
        </p:txBody>
      </p:sp>
      <p:sp>
        <p:nvSpPr>
          <p:cNvPr id="12" name="矩形 11"/>
          <p:cNvSpPr/>
          <p:nvPr/>
        </p:nvSpPr>
        <p:spPr>
          <a:xfrm>
            <a:off x="2499377" y="2968588"/>
            <a:ext cx="1111558" cy="18863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latin typeface="+mj-lt"/>
              </a:rPr>
              <a:t>PART ONE</a:t>
            </a:r>
            <a:endParaRPr lang="zh-CN" altLang="en-US" sz="1200">
              <a:latin typeface="+mj-lt"/>
            </a:endParaRPr>
          </a:p>
        </p:txBody>
      </p:sp>
      <p:sp>
        <p:nvSpPr>
          <p:cNvPr id="13" name="Text Box 7"/>
          <p:cNvSpPr txBox="1">
            <a:spLocks noChangeArrowheads="1"/>
          </p:cNvSpPr>
          <p:nvPr/>
        </p:nvSpPr>
        <p:spPr bwMode="auto">
          <a:xfrm>
            <a:off x="1366504" y="1553106"/>
            <a:ext cx="1009252" cy="1523494"/>
          </a:xfrm>
          <a:prstGeom prst="rect">
            <a:avLst/>
          </a:prstGeom>
          <a:noFill/>
          <a:ln w="9525">
            <a:noFill/>
            <a:miter lim="800000"/>
            <a:headEnd/>
            <a:tailEnd/>
          </a:ln>
        </p:spPr>
        <p:txBody>
          <a:bodyPr wrap="none" lIns="45720" tIns="22860" rIns="45720" bIns="22860">
            <a:spAutoFit/>
          </a:bodyPr>
          <a:lstStyle/>
          <a:p>
            <a:pPr algn="ctr" defTabSz="816208"/>
            <a:r>
              <a:rPr lang="en-US" altLang="zh-CN" sz="9600" kern="0" dirty="0">
                <a:solidFill>
                  <a:schemeClr val="accent1"/>
                </a:solidFill>
                <a:latin typeface="IrisUPC" pitchFamily="34" charset="-34"/>
                <a:cs typeface="IrisUPC" pitchFamily="34" charset="-34"/>
              </a:rPr>
              <a:t>01</a:t>
            </a:r>
            <a:endParaRPr lang="en-CA" sz="9600" spc="-113" dirty="0">
              <a:solidFill>
                <a:schemeClr val="accent1"/>
              </a:solidFill>
              <a:latin typeface="IrisUPC" pitchFamily="34" charset="-34"/>
              <a:ea typeface="微软雅黑" panose="020B0503020204020204" pitchFamily="34" charset="-122"/>
              <a:cs typeface="IrisUPC" pitchFamily="34" charset="-3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6" presetClass="entr" presetSubtype="42" fill="hold" grpId="0" nodeType="withEffect">
                                  <p:stCondLst>
                                    <p:cond delay="300"/>
                                  </p:stCondLst>
                                  <p:childTnLst>
                                    <p:set>
                                      <p:cBhvr>
                                        <p:cTn id="11" dur="1" fill="hold">
                                          <p:stCondLst>
                                            <p:cond delay="0"/>
                                          </p:stCondLst>
                                        </p:cTn>
                                        <p:tgtEl>
                                          <p:spTgt spid="13"/>
                                        </p:tgtEl>
                                        <p:attrNameLst>
                                          <p:attrName>style.visibility</p:attrName>
                                        </p:attrNameLst>
                                      </p:cBhvr>
                                      <p:to>
                                        <p:strVal val="visible"/>
                                      </p:to>
                                    </p:set>
                                    <p:animEffect transition="in" filter="barn(outHorizontal)">
                                      <p:cBhvr>
                                        <p:cTn id="12" dur="700"/>
                                        <p:tgtEl>
                                          <p:spTgt spid="13"/>
                                        </p:tgtEl>
                                      </p:cBhvr>
                                    </p:animEffect>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lide(fromLeft)">
                                      <p:cBhvr>
                                        <p:cTn id="16" dur="500"/>
                                        <p:tgtEl>
                                          <p:spTgt spid="8"/>
                                        </p:tgtEl>
                                      </p:cBhvr>
                                    </p:animEffect>
                                  </p:childTnLst>
                                </p:cTn>
                              </p:par>
                            </p:childTnLst>
                          </p:cTn>
                        </p:par>
                        <p:par>
                          <p:cTn id="17" fill="hold">
                            <p:stCondLst>
                              <p:cond delay="1500"/>
                            </p:stCondLst>
                            <p:childTnLst>
                              <p:par>
                                <p:cTn id="18" presetID="17"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childTnLst>
                                </p:cTn>
                              </p:par>
                            </p:childTnLst>
                          </p:cTn>
                        </p:par>
                        <p:par>
                          <p:cTn id="22" fill="hold">
                            <p:stCondLst>
                              <p:cond delay="2000"/>
                            </p:stCondLst>
                            <p:childTnLst>
                              <p:par>
                                <p:cTn id="23" presetID="39" presetClass="entr" presetSubtype="0" accel="10000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slide(fromBottom)">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灯片编号占位符 4"/>
          <p:cNvSpPr>
            <a:spLocks noGrp="1" noChangeArrowheads="1"/>
          </p:cNvSpPr>
          <p:nvPr>
            <p:ph type="sldNum" sz="quarter" idx="12"/>
          </p:nvPr>
        </p:nvSpPr>
        <p:spPr>
          <a:noFill/>
          <a:ln>
            <a:miter lim="800000"/>
            <a:headEnd/>
            <a:tailEnd/>
          </a:ln>
        </p:spPr>
        <p:txBody>
          <a:bodyPr/>
          <a:lstStyle/>
          <a:p>
            <a:fld id="{6B67BD42-2355-461A-856B-C40F96E085CB}" type="slidenum">
              <a:rPr lang="zh-CN" altLang="en-US"/>
              <a:pPr/>
              <a:t>4</a:t>
            </a:fld>
            <a:endParaRPr lang="zh-CN" altLang="en-US"/>
          </a:p>
        </p:txBody>
      </p:sp>
      <p:sp>
        <p:nvSpPr>
          <p:cNvPr id="3" name="TextBox 10"/>
          <p:cNvSpPr>
            <a:spLocks noChangeArrowheads="1"/>
          </p:cNvSpPr>
          <p:nvPr/>
        </p:nvSpPr>
        <p:spPr bwMode="auto">
          <a:xfrm>
            <a:off x="3817939" y="3575836"/>
            <a:ext cx="1659429" cy="430887"/>
          </a:xfrm>
          <a:prstGeom prst="rect">
            <a:avLst/>
          </a:prstGeom>
          <a:noFill/>
          <a:ln w="9525">
            <a:noFill/>
            <a:miter lim="800000"/>
            <a:headEnd/>
            <a:tailEnd/>
          </a:ln>
        </p:spPr>
        <p:txBody>
          <a:bodyPr wrap="none">
            <a:spAutoFit/>
          </a:bodyPr>
          <a:lstStyle/>
          <a:p>
            <a:pPr marL="342900" indent="-342900">
              <a:buFont typeface="Arial" pitchFamily="34" charset="0"/>
              <a:buChar char="•"/>
            </a:pPr>
            <a:r>
              <a:rPr lang="zh-CN" altLang="en-US" sz="1100">
                <a:solidFill>
                  <a:schemeClr val="bg1">
                    <a:lumMod val="65000"/>
                  </a:schemeClr>
                </a:solidFill>
                <a:latin typeface="微软雅黑" pitchFamily="34" charset="-122"/>
                <a:ea typeface="微软雅黑" pitchFamily="34" charset="-122"/>
                <a:sym typeface="微软雅黑" pitchFamily="34" charset="-122"/>
              </a:rPr>
              <a:t>点击此处输入文字</a:t>
            </a:r>
            <a:endParaRPr lang="en-US" sz="1100">
              <a:solidFill>
                <a:schemeClr val="bg1">
                  <a:lumMod val="65000"/>
                </a:schemeClr>
              </a:solidFill>
              <a:latin typeface="微软雅黑" pitchFamily="34" charset="-122"/>
              <a:ea typeface="微软雅黑" pitchFamily="34" charset="-122"/>
              <a:sym typeface="微软雅黑" pitchFamily="34" charset="-122"/>
            </a:endParaRPr>
          </a:p>
          <a:p>
            <a:pPr marL="342900" indent="-342900">
              <a:buFont typeface="Arial" pitchFamily="34" charset="0"/>
              <a:buChar char="•"/>
            </a:pPr>
            <a:r>
              <a:rPr lang="zh-CN" altLang="en-US" sz="1100">
                <a:solidFill>
                  <a:schemeClr val="bg1">
                    <a:lumMod val="65000"/>
                  </a:schemeClr>
                </a:solidFill>
                <a:latin typeface="微软雅黑" pitchFamily="34" charset="-122"/>
                <a:ea typeface="微软雅黑" pitchFamily="34" charset="-122"/>
                <a:sym typeface="微软雅黑" pitchFamily="34" charset="-122"/>
              </a:rPr>
              <a:t>点击此处输入文字</a:t>
            </a:r>
            <a:endParaRPr lang="en-US" sz="1100">
              <a:solidFill>
                <a:schemeClr val="bg1">
                  <a:lumMod val="65000"/>
                </a:schemeClr>
              </a:solidFill>
              <a:latin typeface="微软雅黑" pitchFamily="34" charset="-122"/>
              <a:ea typeface="微软雅黑" pitchFamily="34" charset="-122"/>
              <a:sym typeface="微软雅黑" pitchFamily="34" charset="-122"/>
            </a:endParaRPr>
          </a:p>
        </p:txBody>
      </p:sp>
      <p:sp>
        <p:nvSpPr>
          <p:cNvPr id="12298" name="TextBox 11"/>
          <p:cNvSpPr>
            <a:spLocks noChangeArrowheads="1"/>
          </p:cNvSpPr>
          <p:nvPr/>
        </p:nvSpPr>
        <p:spPr bwMode="auto">
          <a:xfrm>
            <a:off x="2182814" y="4130363"/>
            <a:ext cx="1762021" cy="461665"/>
          </a:xfrm>
          <a:prstGeom prst="rect">
            <a:avLst/>
          </a:prstGeom>
          <a:noFill/>
          <a:ln w="9525">
            <a:noFill/>
            <a:miter lim="800000"/>
            <a:headEnd/>
            <a:tailEnd/>
          </a:ln>
        </p:spPr>
        <p:txBody>
          <a:bodyPr wrap="none">
            <a:spAutoFit/>
          </a:bodyPr>
          <a:lstStyle/>
          <a:p>
            <a:pPr marL="342900" indent="-342900">
              <a:buFont typeface="Arial" pitchFamily="34" charset="0"/>
              <a:buChar char="•"/>
            </a:pPr>
            <a:r>
              <a:rPr lang="zh-CN" altLang="en-US" sz="1200" dirty="0">
                <a:solidFill>
                  <a:schemeClr val="bg1">
                    <a:lumMod val="65000"/>
                  </a:schemeClr>
                </a:solidFill>
                <a:latin typeface="微软雅黑" pitchFamily="34" charset="-122"/>
                <a:ea typeface="微软雅黑" pitchFamily="34" charset="-122"/>
                <a:sym typeface="微软雅黑" pitchFamily="34" charset="-122"/>
              </a:rPr>
              <a:t>点击此处输入文字</a:t>
            </a:r>
            <a:endParaRPr lang="en-US" sz="1200" dirty="0">
              <a:solidFill>
                <a:schemeClr val="bg1">
                  <a:lumMod val="65000"/>
                </a:schemeClr>
              </a:solidFill>
              <a:latin typeface="微软雅黑" pitchFamily="34" charset="-122"/>
              <a:ea typeface="微软雅黑" pitchFamily="34" charset="-122"/>
              <a:sym typeface="微软雅黑" pitchFamily="34" charset="-122"/>
            </a:endParaRPr>
          </a:p>
          <a:p>
            <a:pPr marL="342900" indent="-342900">
              <a:buFont typeface="Arial" pitchFamily="34" charset="0"/>
              <a:buChar char="•"/>
            </a:pPr>
            <a:r>
              <a:rPr lang="zh-CN" altLang="en-US" sz="1200" dirty="0">
                <a:solidFill>
                  <a:schemeClr val="bg1">
                    <a:lumMod val="65000"/>
                  </a:schemeClr>
                </a:solidFill>
                <a:latin typeface="微软雅黑" pitchFamily="34" charset="-122"/>
                <a:ea typeface="微软雅黑" pitchFamily="34" charset="-122"/>
                <a:sym typeface="微软雅黑" pitchFamily="34" charset="-122"/>
              </a:rPr>
              <a:t>点击此处输入文字</a:t>
            </a:r>
            <a:endParaRPr lang="en-US" sz="1200" dirty="0">
              <a:solidFill>
                <a:schemeClr val="bg1">
                  <a:lumMod val="65000"/>
                </a:schemeClr>
              </a:solidFill>
              <a:latin typeface="微软雅黑" pitchFamily="34" charset="-122"/>
              <a:ea typeface="微软雅黑" pitchFamily="34" charset="-122"/>
              <a:sym typeface="微软雅黑" pitchFamily="34" charset="-122"/>
            </a:endParaRPr>
          </a:p>
        </p:txBody>
      </p:sp>
      <p:sp>
        <p:nvSpPr>
          <p:cNvPr id="12299" name="TextBox 12"/>
          <p:cNvSpPr>
            <a:spLocks noChangeArrowheads="1"/>
          </p:cNvSpPr>
          <p:nvPr/>
        </p:nvSpPr>
        <p:spPr bwMode="auto">
          <a:xfrm>
            <a:off x="5137150" y="2806932"/>
            <a:ext cx="1659429" cy="430887"/>
          </a:xfrm>
          <a:prstGeom prst="rect">
            <a:avLst/>
          </a:prstGeom>
          <a:noFill/>
          <a:ln w="9525">
            <a:noFill/>
            <a:miter lim="800000"/>
            <a:headEnd/>
            <a:tailEnd/>
          </a:ln>
        </p:spPr>
        <p:txBody>
          <a:bodyPr wrap="none">
            <a:spAutoFit/>
          </a:bodyPr>
          <a:lstStyle/>
          <a:p>
            <a:pPr marL="342900" indent="-342900">
              <a:buFont typeface="Arial" pitchFamily="34" charset="0"/>
              <a:buChar char="•"/>
            </a:pPr>
            <a:r>
              <a:rPr lang="zh-CN" altLang="en-US" sz="1050">
                <a:solidFill>
                  <a:schemeClr val="bg1">
                    <a:lumMod val="65000"/>
                  </a:schemeClr>
                </a:solidFill>
                <a:latin typeface="微软雅黑" pitchFamily="34" charset="-122"/>
                <a:ea typeface="微软雅黑" pitchFamily="34" charset="-122"/>
                <a:sym typeface="微软雅黑" pitchFamily="34" charset="-122"/>
              </a:rPr>
              <a:t>点击此处输入文字</a:t>
            </a:r>
            <a:endParaRPr lang="en-US" sz="1050">
              <a:solidFill>
                <a:schemeClr val="bg1">
                  <a:lumMod val="65000"/>
                </a:schemeClr>
              </a:solidFill>
              <a:latin typeface="微软雅黑" pitchFamily="34" charset="-122"/>
              <a:ea typeface="微软雅黑" pitchFamily="34" charset="-122"/>
              <a:sym typeface="微软雅黑" pitchFamily="34" charset="-122"/>
            </a:endParaRPr>
          </a:p>
          <a:p>
            <a:pPr marL="342900" indent="-342900">
              <a:buFont typeface="Arial" pitchFamily="34" charset="0"/>
              <a:buChar char="•"/>
            </a:pPr>
            <a:r>
              <a:rPr lang="zh-CN" altLang="en-US" sz="1050">
                <a:solidFill>
                  <a:schemeClr val="bg1">
                    <a:lumMod val="65000"/>
                  </a:schemeClr>
                </a:solidFill>
                <a:latin typeface="微软雅黑" pitchFamily="34" charset="-122"/>
                <a:ea typeface="微软雅黑" pitchFamily="34" charset="-122"/>
                <a:sym typeface="微软雅黑" pitchFamily="34" charset="-122"/>
              </a:rPr>
              <a:t>点击此处输入文字</a:t>
            </a:r>
            <a:endParaRPr lang="en-US" sz="1050">
              <a:solidFill>
                <a:schemeClr val="bg1">
                  <a:lumMod val="65000"/>
                </a:schemeClr>
              </a:solidFill>
              <a:latin typeface="微软雅黑" pitchFamily="34" charset="-122"/>
              <a:ea typeface="微软雅黑" pitchFamily="34" charset="-122"/>
              <a:sym typeface="微软雅黑" pitchFamily="34" charset="-122"/>
            </a:endParaRPr>
          </a:p>
        </p:txBody>
      </p:sp>
      <p:grpSp>
        <p:nvGrpSpPr>
          <p:cNvPr id="5" name="组合 13"/>
          <p:cNvGrpSpPr>
            <a:grpSpLocks/>
          </p:cNvGrpSpPr>
          <p:nvPr/>
        </p:nvGrpSpPr>
        <p:grpSpPr bwMode="auto">
          <a:xfrm>
            <a:off x="668339" y="2030882"/>
            <a:ext cx="1944687" cy="2413903"/>
            <a:chOff x="0" y="0"/>
            <a:chExt cx="1944688" cy="2681281"/>
          </a:xfrm>
        </p:grpSpPr>
        <p:sp>
          <p:nvSpPr>
            <p:cNvPr id="12301" name="椭圆​​ 2"/>
            <p:cNvSpPr>
              <a:spLocks noChangeArrowheads="1"/>
            </p:cNvSpPr>
            <p:nvPr/>
          </p:nvSpPr>
          <p:spPr bwMode="auto">
            <a:xfrm>
              <a:off x="0" y="0"/>
              <a:ext cx="1944688" cy="2447925"/>
            </a:xfrm>
            <a:custGeom>
              <a:avLst/>
              <a:gdLst/>
              <a:ahLst/>
              <a:cxnLst>
                <a:cxn ang="0">
                  <a:pos x="972066" y="0"/>
                </a:cxn>
                <a:cxn ang="0">
                  <a:pos x="1944132" y="972066"/>
                </a:cxn>
                <a:cxn ang="0">
                  <a:pos x="1100480" y="1934684"/>
                </a:cxn>
                <a:cxn ang="0">
                  <a:pos x="972066" y="2448272"/>
                </a:cxn>
                <a:cxn ang="0">
                  <a:pos x="843652" y="1934684"/>
                </a:cxn>
                <a:cxn ang="0">
                  <a:pos x="0" y="972066"/>
                </a:cxn>
                <a:cxn ang="0">
                  <a:pos x="972066" y="0"/>
                </a:cxn>
              </a:cxnLst>
              <a:rect l="0" t="0"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chemeClr val="accent1"/>
            </a:solidFill>
            <a:ln w="9525">
              <a:noFill/>
              <a:round/>
              <a:headEnd/>
              <a:tailEnd/>
            </a:ln>
          </p:spPr>
          <p:txBody>
            <a:bodyPr/>
            <a:lstStyle/>
            <a:p>
              <a:pPr eaLnBrk="0" hangingPunct="0"/>
              <a:endParaRPr lang="zh-CN" altLang="en-US" sz="1000"/>
            </a:p>
          </p:txBody>
        </p:sp>
        <p:sp>
          <p:nvSpPr>
            <p:cNvPr id="12302" name="椭圆​​ 6"/>
            <p:cNvSpPr>
              <a:spLocks noChangeArrowheads="1"/>
            </p:cNvSpPr>
            <p:nvPr/>
          </p:nvSpPr>
          <p:spPr bwMode="auto">
            <a:xfrm>
              <a:off x="216198" y="2530160"/>
              <a:ext cx="1512168" cy="151121"/>
            </a:xfrm>
            <a:prstGeom prst="ellipse">
              <a:avLst/>
            </a:prstGeom>
            <a:gradFill rotWithShape="1">
              <a:gsLst>
                <a:gs pos="0">
                  <a:srgbClr val="7F7F7F"/>
                </a:gs>
                <a:gs pos="79999">
                  <a:srgbClr val="FFFFFF"/>
                </a:gs>
                <a:gs pos="100000">
                  <a:srgbClr val="FFFFFF"/>
                </a:gs>
              </a:gsLst>
              <a:path path="rect">
                <a:fillToRect l="50000" t="50000" r="50000" b="50000"/>
              </a:path>
            </a:gradFill>
            <a:ln w="25400">
              <a:noFill/>
              <a:round/>
              <a:headEnd/>
              <a:tailEnd/>
            </a:ln>
          </p:spPr>
          <p:txBody>
            <a:bodyPr anchor="ctr"/>
            <a:lstStyle/>
            <a:p>
              <a:pPr algn="ctr"/>
              <a:endParaRPr lang="zh-CN" altLang="zh-CN" sz="1000" i="1">
                <a:solidFill>
                  <a:srgbClr val="FFFFFF"/>
                </a:solidFill>
                <a:latin typeface="方正兰亭粗黑_GBK" pitchFamily="2" charset="-122"/>
                <a:sym typeface="宋体" pitchFamily="2" charset="-122"/>
              </a:endParaRPr>
            </a:p>
          </p:txBody>
        </p:sp>
        <p:sp>
          <p:nvSpPr>
            <p:cNvPr id="12303" name="矩形​​ 16"/>
            <p:cNvSpPr>
              <a:spLocks noChangeArrowheads="1"/>
            </p:cNvSpPr>
            <p:nvPr/>
          </p:nvSpPr>
          <p:spPr bwMode="auto">
            <a:xfrm>
              <a:off x="123241" y="853867"/>
              <a:ext cx="1614881" cy="307681"/>
            </a:xfrm>
            <a:prstGeom prst="rect">
              <a:avLst/>
            </a:prstGeom>
            <a:noFill/>
            <a:ln w="9525">
              <a:noFill/>
              <a:miter lim="800000"/>
              <a:headEnd/>
              <a:tailEnd/>
            </a:ln>
          </p:spPr>
          <p:txBody>
            <a:bodyPr wrap="square">
              <a:spAutoFit/>
            </a:bodyPr>
            <a:lstStyle/>
            <a:p>
              <a:pPr algn="ctr"/>
              <a:r>
                <a:rPr lang="zh-CN" altLang="en-US" sz="1200" b="1" dirty="0">
                  <a:solidFill>
                    <a:schemeClr val="bg1"/>
                  </a:solidFill>
                  <a:latin typeface="微软雅黑" pitchFamily="34" charset="-122"/>
                  <a:ea typeface="微软雅黑" pitchFamily="34" charset="-122"/>
                  <a:sym typeface="Arial Unicode MS" pitchFamily="34" charset="-122"/>
                </a:rPr>
                <a:t>点击录入内容</a:t>
              </a:r>
              <a:endParaRPr lang="zh-CN" altLang="en-US" sz="1050" b="1" dirty="0"/>
            </a:p>
          </p:txBody>
        </p:sp>
      </p:grpSp>
      <p:grpSp>
        <p:nvGrpSpPr>
          <p:cNvPr id="6" name="组合 17"/>
          <p:cNvGrpSpPr>
            <a:grpSpLocks/>
          </p:cNvGrpSpPr>
          <p:nvPr/>
        </p:nvGrpSpPr>
        <p:grpSpPr bwMode="auto">
          <a:xfrm>
            <a:off x="3133726" y="1695021"/>
            <a:ext cx="1438275" cy="1752188"/>
            <a:chOff x="0" y="0"/>
            <a:chExt cx="1439862" cy="1946260"/>
          </a:xfrm>
        </p:grpSpPr>
        <p:sp>
          <p:nvSpPr>
            <p:cNvPr id="12305" name="椭圆​​ 2"/>
            <p:cNvSpPr>
              <a:spLocks noChangeArrowheads="1"/>
            </p:cNvSpPr>
            <p:nvPr/>
          </p:nvSpPr>
          <p:spPr bwMode="auto">
            <a:xfrm>
              <a:off x="0" y="0"/>
              <a:ext cx="1439862" cy="1812925"/>
            </a:xfrm>
            <a:custGeom>
              <a:avLst/>
              <a:gdLst/>
              <a:ahLst/>
              <a:cxnLst>
                <a:cxn ang="0">
                  <a:pos x="972066" y="0"/>
                </a:cxn>
                <a:cxn ang="0">
                  <a:pos x="1944132" y="972066"/>
                </a:cxn>
                <a:cxn ang="0">
                  <a:pos x="1100480" y="1934684"/>
                </a:cxn>
                <a:cxn ang="0">
                  <a:pos x="972066" y="2448272"/>
                </a:cxn>
                <a:cxn ang="0">
                  <a:pos x="843652" y="1934684"/>
                </a:cxn>
                <a:cxn ang="0">
                  <a:pos x="0" y="972066"/>
                </a:cxn>
                <a:cxn ang="0">
                  <a:pos x="972066" y="0"/>
                </a:cxn>
              </a:cxnLst>
              <a:rect l="0" t="0"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chemeClr val="accent2"/>
            </a:solidFill>
            <a:ln w="9525">
              <a:noFill/>
              <a:round/>
              <a:headEnd/>
              <a:tailEnd/>
            </a:ln>
          </p:spPr>
          <p:txBody>
            <a:bodyPr/>
            <a:lstStyle/>
            <a:p>
              <a:pPr eaLnBrk="0" hangingPunct="0"/>
              <a:endParaRPr lang="zh-CN" altLang="en-US" sz="1000"/>
            </a:p>
          </p:txBody>
        </p:sp>
        <p:sp>
          <p:nvSpPr>
            <p:cNvPr id="12306" name="椭圆​​ 9"/>
            <p:cNvSpPr>
              <a:spLocks noChangeArrowheads="1"/>
            </p:cNvSpPr>
            <p:nvPr/>
          </p:nvSpPr>
          <p:spPr bwMode="auto">
            <a:xfrm>
              <a:off x="127074" y="1851416"/>
              <a:ext cx="1116000" cy="94844"/>
            </a:xfrm>
            <a:prstGeom prst="ellipse">
              <a:avLst/>
            </a:prstGeom>
            <a:gradFill rotWithShape="1">
              <a:gsLst>
                <a:gs pos="0">
                  <a:srgbClr val="7F7F7F"/>
                </a:gs>
                <a:gs pos="79999">
                  <a:srgbClr val="FFFFFF"/>
                </a:gs>
                <a:gs pos="100000">
                  <a:srgbClr val="FFFFFF"/>
                </a:gs>
              </a:gsLst>
              <a:path path="rect">
                <a:fillToRect l="50000" t="50000" r="50000" b="50000"/>
              </a:path>
            </a:gradFill>
            <a:ln w="25400">
              <a:noFill/>
              <a:round/>
              <a:headEnd/>
              <a:tailEnd/>
            </a:ln>
          </p:spPr>
          <p:txBody>
            <a:bodyPr anchor="ctr"/>
            <a:lstStyle/>
            <a:p>
              <a:pPr algn="ctr"/>
              <a:endParaRPr lang="zh-CN" altLang="zh-CN" sz="1000" i="1">
                <a:solidFill>
                  <a:srgbClr val="FFFFFF"/>
                </a:solidFill>
                <a:latin typeface="方正兰亭粗黑_GBK" pitchFamily="2" charset="-122"/>
                <a:sym typeface="宋体" pitchFamily="2" charset="-122"/>
              </a:endParaRPr>
            </a:p>
          </p:txBody>
        </p:sp>
        <p:sp>
          <p:nvSpPr>
            <p:cNvPr id="12307" name="矩形​​ 17"/>
            <p:cNvSpPr>
              <a:spLocks noChangeArrowheads="1"/>
            </p:cNvSpPr>
            <p:nvPr/>
          </p:nvSpPr>
          <p:spPr bwMode="auto">
            <a:xfrm>
              <a:off x="106243" y="574799"/>
              <a:ext cx="1265111" cy="290586"/>
            </a:xfrm>
            <a:prstGeom prst="rect">
              <a:avLst/>
            </a:prstGeom>
            <a:noFill/>
            <a:ln w="9525">
              <a:noFill/>
              <a:miter lim="800000"/>
              <a:headEnd/>
              <a:tailEnd/>
            </a:ln>
          </p:spPr>
          <p:txBody>
            <a:bodyPr wrap="square">
              <a:spAutoFit/>
            </a:bodyPr>
            <a:lstStyle/>
            <a:p>
              <a:pPr algn="ctr"/>
              <a:r>
                <a:rPr lang="zh-CN" altLang="en-US" sz="1100" dirty="0">
                  <a:solidFill>
                    <a:schemeClr val="bg1"/>
                  </a:solidFill>
                  <a:latin typeface="微软雅黑" pitchFamily="34" charset="-122"/>
                  <a:ea typeface="微软雅黑" pitchFamily="34" charset="-122"/>
                  <a:sym typeface="Arial Unicode MS" pitchFamily="34" charset="-122"/>
                </a:rPr>
                <a:t>点击录入内容</a:t>
              </a:r>
              <a:endParaRPr lang="zh-CN" altLang="en-US" sz="1050" dirty="0"/>
            </a:p>
          </p:txBody>
        </p:sp>
      </p:grpSp>
      <p:grpSp>
        <p:nvGrpSpPr>
          <p:cNvPr id="7" name="组合 21"/>
          <p:cNvGrpSpPr>
            <a:grpSpLocks/>
          </p:cNvGrpSpPr>
          <p:nvPr/>
        </p:nvGrpSpPr>
        <p:grpSpPr bwMode="auto">
          <a:xfrm>
            <a:off x="5191126" y="1234821"/>
            <a:ext cx="1012825" cy="1223388"/>
            <a:chOff x="0" y="0"/>
            <a:chExt cx="1012825" cy="1357676"/>
          </a:xfrm>
        </p:grpSpPr>
        <p:sp>
          <p:nvSpPr>
            <p:cNvPr id="12309" name="椭圆​​ 2"/>
            <p:cNvSpPr>
              <a:spLocks noChangeArrowheads="1"/>
            </p:cNvSpPr>
            <p:nvPr/>
          </p:nvSpPr>
          <p:spPr bwMode="auto">
            <a:xfrm>
              <a:off x="0" y="0"/>
              <a:ext cx="1012825" cy="1274762"/>
            </a:xfrm>
            <a:custGeom>
              <a:avLst/>
              <a:gdLst/>
              <a:ahLst/>
              <a:cxnLst>
                <a:cxn ang="0">
                  <a:pos x="972066" y="0"/>
                </a:cxn>
                <a:cxn ang="0">
                  <a:pos x="1944132" y="972066"/>
                </a:cxn>
                <a:cxn ang="0">
                  <a:pos x="1100480" y="1934684"/>
                </a:cxn>
                <a:cxn ang="0">
                  <a:pos x="972066" y="2448272"/>
                </a:cxn>
                <a:cxn ang="0">
                  <a:pos x="843652" y="1934684"/>
                </a:cxn>
                <a:cxn ang="0">
                  <a:pos x="0" y="972066"/>
                </a:cxn>
                <a:cxn ang="0">
                  <a:pos x="972066" y="0"/>
                </a:cxn>
              </a:cxnLst>
              <a:rect l="0" t="0"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chemeClr val="accent1"/>
            </a:solidFill>
            <a:ln w="9525">
              <a:noFill/>
              <a:round/>
              <a:headEnd/>
              <a:tailEnd/>
            </a:ln>
          </p:spPr>
          <p:txBody>
            <a:bodyPr/>
            <a:lstStyle/>
            <a:p>
              <a:pPr eaLnBrk="0" hangingPunct="0"/>
              <a:endParaRPr lang="zh-CN" altLang="en-US" sz="1000"/>
            </a:p>
          </p:txBody>
        </p:sp>
        <p:sp>
          <p:nvSpPr>
            <p:cNvPr id="12310" name="椭圆​​ 10"/>
            <p:cNvSpPr>
              <a:spLocks noChangeArrowheads="1"/>
            </p:cNvSpPr>
            <p:nvPr/>
          </p:nvSpPr>
          <p:spPr bwMode="auto">
            <a:xfrm>
              <a:off x="144145" y="1262832"/>
              <a:ext cx="720000" cy="94844"/>
            </a:xfrm>
            <a:prstGeom prst="ellipse">
              <a:avLst/>
            </a:prstGeom>
            <a:gradFill rotWithShape="1">
              <a:gsLst>
                <a:gs pos="0">
                  <a:srgbClr val="7F7F7F"/>
                </a:gs>
                <a:gs pos="79999">
                  <a:srgbClr val="FFFFFF"/>
                </a:gs>
                <a:gs pos="100000">
                  <a:srgbClr val="FFFFFF"/>
                </a:gs>
              </a:gsLst>
              <a:path path="rect">
                <a:fillToRect l="50000" t="50000" r="50000" b="50000"/>
              </a:path>
            </a:gradFill>
            <a:ln w="25400">
              <a:noFill/>
              <a:round/>
              <a:headEnd/>
              <a:tailEnd/>
            </a:ln>
          </p:spPr>
          <p:txBody>
            <a:bodyPr anchor="ctr"/>
            <a:lstStyle/>
            <a:p>
              <a:pPr algn="ctr"/>
              <a:endParaRPr lang="zh-CN" altLang="zh-CN" sz="1000" i="1">
                <a:solidFill>
                  <a:srgbClr val="FFFFFF"/>
                </a:solidFill>
                <a:latin typeface="方正兰亭粗黑_GBK" pitchFamily="2" charset="-122"/>
                <a:sym typeface="宋体" pitchFamily="2" charset="-122"/>
              </a:endParaRPr>
            </a:p>
          </p:txBody>
        </p:sp>
        <p:sp>
          <p:nvSpPr>
            <p:cNvPr id="12311" name="矩形​​ 18"/>
            <p:cNvSpPr>
              <a:spLocks noChangeArrowheads="1"/>
            </p:cNvSpPr>
            <p:nvPr/>
          </p:nvSpPr>
          <p:spPr bwMode="auto">
            <a:xfrm>
              <a:off x="28946" y="389314"/>
              <a:ext cx="965201" cy="256170"/>
            </a:xfrm>
            <a:prstGeom prst="rect">
              <a:avLst/>
            </a:prstGeom>
            <a:noFill/>
            <a:ln w="9525">
              <a:noFill/>
              <a:miter lim="800000"/>
              <a:headEnd/>
              <a:tailEnd/>
            </a:ln>
          </p:spPr>
          <p:txBody>
            <a:bodyPr wrap="square">
              <a:spAutoFit/>
            </a:bodyPr>
            <a:lstStyle/>
            <a:p>
              <a:pPr algn="ctr"/>
              <a:r>
                <a:rPr lang="zh-CN" altLang="en-US" sz="900" dirty="0">
                  <a:solidFill>
                    <a:schemeClr val="bg1"/>
                  </a:solidFill>
                  <a:latin typeface="微软雅黑" pitchFamily="34" charset="-122"/>
                  <a:ea typeface="微软雅黑" pitchFamily="34" charset="-122"/>
                  <a:sym typeface="Arial Unicode MS" pitchFamily="34" charset="-122"/>
                </a:rPr>
                <a:t>点击录入内容</a:t>
              </a:r>
              <a:endParaRPr lang="zh-CN" altLang="en-US" sz="1000" dirty="0"/>
            </a:p>
          </p:txBody>
        </p:sp>
      </p:grpSp>
      <p:sp>
        <p:nvSpPr>
          <p:cNvPr id="4" name="TextBox 25"/>
          <p:cNvSpPr>
            <a:spLocks noChangeArrowheads="1"/>
          </p:cNvSpPr>
          <p:nvPr/>
        </p:nvSpPr>
        <p:spPr bwMode="auto">
          <a:xfrm>
            <a:off x="6781801" y="2198096"/>
            <a:ext cx="1659429" cy="430887"/>
          </a:xfrm>
          <a:prstGeom prst="rect">
            <a:avLst/>
          </a:prstGeom>
          <a:noFill/>
          <a:ln w="9525">
            <a:noFill/>
            <a:miter lim="800000"/>
            <a:headEnd/>
            <a:tailEnd/>
          </a:ln>
        </p:spPr>
        <p:txBody>
          <a:bodyPr wrap="none">
            <a:spAutoFit/>
          </a:bodyPr>
          <a:lstStyle/>
          <a:p>
            <a:pPr marL="342900" indent="-342900">
              <a:buFont typeface="Arial" pitchFamily="34" charset="0"/>
              <a:buChar char="•"/>
            </a:pPr>
            <a:r>
              <a:rPr lang="zh-CN" altLang="en-US" sz="1050">
                <a:solidFill>
                  <a:schemeClr val="bg1">
                    <a:lumMod val="65000"/>
                  </a:schemeClr>
                </a:solidFill>
                <a:latin typeface="微软雅黑" pitchFamily="34" charset="-122"/>
                <a:ea typeface="微软雅黑" pitchFamily="34" charset="-122"/>
                <a:sym typeface="微软雅黑" pitchFamily="34" charset="-122"/>
              </a:rPr>
              <a:t>点击此处输入文字</a:t>
            </a:r>
            <a:endParaRPr lang="en-US" sz="1050">
              <a:solidFill>
                <a:schemeClr val="bg1">
                  <a:lumMod val="65000"/>
                </a:schemeClr>
              </a:solidFill>
              <a:latin typeface="微软雅黑" pitchFamily="34" charset="-122"/>
              <a:ea typeface="微软雅黑" pitchFamily="34" charset="-122"/>
              <a:sym typeface="微软雅黑" pitchFamily="34" charset="-122"/>
            </a:endParaRPr>
          </a:p>
          <a:p>
            <a:pPr marL="342900" indent="-342900">
              <a:buFont typeface="Arial" pitchFamily="34" charset="0"/>
              <a:buChar char="•"/>
            </a:pPr>
            <a:r>
              <a:rPr lang="zh-CN" altLang="en-US" sz="1050">
                <a:solidFill>
                  <a:schemeClr val="bg1">
                    <a:lumMod val="65000"/>
                  </a:schemeClr>
                </a:solidFill>
                <a:latin typeface="微软雅黑" pitchFamily="34" charset="-122"/>
                <a:ea typeface="微软雅黑" pitchFamily="34" charset="-122"/>
                <a:sym typeface="微软雅黑" pitchFamily="34" charset="-122"/>
              </a:rPr>
              <a:t>点击此处输入文字</a:t>
            </a:r>
            <a:endParaRPr lang="en-US" sz="1050">
              <a:solidFill>
                <a:schemeClr val="bg1">
                  <a:lumMod val="65000"/>
                </a:schemeClr>
              </a:solidFill>
              <a:latin typeface="微软雅黑" pitchFamily="34" charset="-122"/>
              <a:ea typeface="微软雅黑" pitchFamily="34" charset="-122"/>
              <a:sym typeface="微软雅黑" pitchFamily="34" charset="-122"/>
            </a:endParaRPr>
          </a:p>
        </p:txBody>
      </p:sp>
      <p:grpSp>
        <p:nvGrpSpPr>
          <p:cNvPr id="8" name="组合 26"/>
          <p:cNvGrpSpPr>
            <a:grpSpLocks/>
          </p:cNvGrpSpPr>
          <p:nvPr/>
        </p:nvGrpSpPr>
        <p:grpSpPr bwMode="auto">
          <a:xfrm>
            <a:off x="6870700" y="1014726"/>
            <a:ext cx="844550" cy="1020442"/>
            <a:chOff x="0" y="0"/>
            <a:chExt cx="1012825" cy="1357676"/>
          </a:xfrm>
        </p:grpSpPr>
        <p:sp>
          <p:nvSpPr>
            <p:cNvPr id="12314" name="椭圆​​ 2"/>
            <p:cNvSpPr>
              <a:spLocks noChangeArrowheads="1"/>
            </p:cNvSpPr>
            <p:nvPr/>
          </p:nvSpPr>
          <p:spPr bwMode="auto">
            <a:xfrm>
              <a:off x="0" y="0"/>
              <a:ext cx="1012825" cy="1274762"/>
            </a:xfrm>
            <a:custGeom>
              <a:avLst/>
              <a:gdLst/>
              <a:ahLst/>
              <a:cxnLst>
                <a:cxn ang="0">
                  <a:pos x="972066" y="0"/>
                </a:cxn>
                <a:cxn ang="0">
                  <a:pos x="1944132" y="972066"/>
                </a:cxn>
                <a:cxn ang="0">
                  <a:pos x="1100480" y="1934684"/>
                </a:cxn>
                <a:cxn ang="0">
                  <a:pos x="972066" y="2448272"/>
                </a:cxn>
                <a:cxn ang="0">
                  <a:pos x="843652" y="1934684"/>
                </a:cxn>
                <a:cxn ang="0">
                  <a:pos x="0" y="972066"/>
                </a:cxn>
                <a:cxn ang="0">
                  <a:pos x="972066" y="0"/>
                </a:cxn>
              </a:cxnLst>
              <a:rect l="0" t="0"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chemeClr val="accent2"/>
            </a:solidFill>
            <a:ln w="9525">
              <a:noFill/>
              <a:round/>
              <a:headEnd/>
              <a:tailEnd/>
            </a:ln>
          </p:spPr>
          <p:txBody>
            <a:bodyPr/>
            <a:lstStyle/>
            <a:p>
              <a:pPr eaLnBrk="0" hangingPunct="0"/>
              <a:endParaRPr lang="zh-CN" altLang="en-US" sz="1000"/>
            </a:p>
          </p:txBody>
        </p:sp>
        <p:sp>
          <p:nvSpPr>
            <p:cNvPr id="12315" name="椭圆​​ 10"/>
            <p:cNvSpPr>
              <a:spLocks noChangeArrowheads="1"/>
            </p:cNvSpPr>
            <p:nvPr/>
          </p:nvSpPr>
          <p:spPr bwMode="auto">
            <a:xfrm>
              <a:off x="144145" y="1262832"/>
              <a:ext cx="720000" cy="94844"/>
            </a:xfrm>
            <a:prstGeom prst="ellipse">
              <a:avLst/>
            </a:prstGeom>
            <a:gradFill rotWithShape="1">
              <a:gsLst>
                <a:gs pos="0">
                  <a:srgbClr val="7F7F7F"/>
                </a:gs>
                <a:gs pos="79999">
                  <a:srgbClr val="FFFFFF"/>
                </a:gs>
                <a:gs pos="100000">
                  <a:srgbClr val="FFFFFF"/>
                </a:gs>
              </a:gsLst>
              <a:path path="rect">
                <a:fillToRect l="50000" t="50000" r="50000" b="50000"/>
              </a:path>
            </a:gradFill>
            <a:ln w="25400">
              <a:noFill/>
              <a:round/>
              <a:headEnd/>
              <a:tailEnd/>
            </a:ln>
          </p:spPr>
          <p:txBody>
            <a:bodyPr anchor="ctr"/>
            <a:lstStyle/>
            <a:p>
              <a:pPr algn="ctr"/>
              <a:endParaRPr lang="zh-CN" altLang="zh-CN" sz="1000" i="1">
                <a:solidFill>
                  <a:srgbClr val="FFFFFF"/>
                </a:solidFill>
                <a:latin typeface="方正兰亭粗黑_GBK" pitchFamily="2" charset="-122"/>
                <a:sym typeface="宋体" pitchFamily="2" charset="-122"/>
              </a:endParaRPr>
            </a:p>
          </p:txBody>
        </p:sp>
        <p:sp>
          <p:nvSpPr>
            <p:cNvPr id="12316" name="矩形​​ 18"/>
            <p:cNvSpPr>
              <a:spLocks noChangeArrowheads="1"/>
            </p:cNvSpPr>
            <p:nvPr/>
          </p:nvSpPr>
          <p:spPr bwMode="auto">
            <a:xfrm>
              <a:off x="187269" y="210633"/>
              <a:ext cx="636699" cy="491388"/>
            </a:xfrm>
            <a:prstGeom prst="rect">
              <a:avLst/>
            </a:prstGeom>
            <a:noFill/>
            <a:ln w="9525">
              <a:noFill/>
              <a:miter lim="800000"/>
              <a:headEnd/>
              <a:tailEnd/>
            </a:ln>
          </p:spPr>
          <p:txBody>
            <a:bodyPr wrap="none">
              <a:spAutoFit/>
            </a:bodyPr>
            <a:lstStyle/>
            <a:p>
              <a:pPr algn="ctr"/>
              <a:r>
                <a:rPr lang="zh-CN" altLang="en-US" sz="900" dirty="0">
                  <a:solidFill>
                    <a:schemeClr val="bg1"/>
                  </a:solidFill>
                  <a:latin typeface="微软雅黑" pitchFamily="34" charset="-122"/>
                  <a:ea typeface="微软雅黑" pitchFamily="34" charset="-122"/>
                  <a:sym typeface="Arial Unicode MS" pitchFamily="34" charset="-122"/>
                </a:rPr>
                <a:t>点击录</a:t>
              </a:r>
              <a:endParaRPr lang="en-US" sz="900" dirty="0">
                <a:solidFill>
                  <a:schemeClr val="bg1"/>
                </a:solidFill>
                <a:latin typeface="微软雅黑" pitchFamily="34" charset="-122"/>
                <a:ea typeface="微软雅黑" pitchFamily="34" charset="-122"/>
                <a:sym typeface="Arial Unicode MS" pitchFamily="34" charset="-122"/>
              </a:endParaRPr>
            </a:p>
            <a:p>
              <a:pPr algn="ctr"/>
              <a:r>
                <a:rPr lang="zh-CN" altLang="en-US" sz="900" dirty="0">
                  <a:solidFill>
                    <a:schemeClr val="bg1"/>
                  </a:solidFill>
                  <a:latin typeface="微软雅黑" pitchFamily="34" charset="-122"/>
                  <a:ea typeface="微软雅黑" pitchFamily="34" charset="-122"/>
                  <a:sym typeface="Arial Unicode MS" pitchFamily="34" charset="-122"/>
                </a:rPr>
                <a:t>入内容</a:t>
              </a:r>
              <a:endParaRPr lang="zh-CN" altLang="en-US" sz="1000" dirty="0"/>
            </a:p>
          </p:txBody>
        </p:sp>
      </p:grpSp>
    </p:spTree>
    <p:extLst>
      <p:ext uri="{BB962C8B-B14F-4D97-AF65-F5344CB8AC3E}">
        <p14:creationId xmlns:p14="http://schemas.microsoft.com/office/powerpoint/2010/main" val="39579908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Effect filter="wipe(down)">
                                      <p:cBhvr>
                                        <p:cTn id="23" dur="362">
                                          <p:stCondLst>
                                            <p:cond delay="0"/>
                                          </p:stCondLst>
                                        </p:cTn>
                                        <p:tgtEl>
                                          <p:spTgt spid="6"/>
                                        </p:tgtEl>
                                      </p:cBhvr>
                                    </p:animEffect>
                                    <p:anim calcmode="lin" valueType="num">
                                      <p:cBhvr>
                                        <p:cTn id="24"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27" dur="207" tmFilter="0, 0; 0.125,0.2665; 0.25,0.4; 0.375,0.465; 0.5,0.5;  0.625,0.535; 0.75,0.6; 0.875,0.7335; 1,1">
                                          <p:stCondLst>
                                            <p:cond delay="828"/>
                                          </p:stCondLst>
                                        </p:cTn>
                                        <p:tgtEl>
                                          <p:spTgt spid="6"/>
                                        </p:tgtEl>
                                        <p:attrNameLst>
                                          <p:attrName>ppt_y</p:attrName>
                                        </p:attrNameLst>
                                      </p:cBhvr>
                                      <p:tavLst>
                                        <p:tav tm="0" fmla="#ppt_y-sin(pi*$)/27">
                                          <p:val>
                                            <p:fltVal val="0"/>
                                          </p:val>
                                        </p:tav>
                                        <p:tav tm="100000">
                                          <p:val>
                                            <p:fltVal val="1"/>
                                          </p:val>
                                        </p:tav>
                                      </p:tavLst>
                                    </p:anim>
                                    <p:anim calcmode="lin" valueType="num">
                                      <p:cBhvr>
                                        <p:cTn id="28"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29" dur="16">
                                          <p:stCondLst>
                                            <p:cond delay="406"/>
                                          </p:stCondLst>
                                        </p:cTn>
                                        <p:tgtEl>
                                          <p:spTgt spid="6"/>
                                        </p:tgtEl>
                                      </p:cBhvr>
                                      <p:to x="100000" y="60000"/>
                                    </p:animScale>
                                    <p:animScale>
                                      <p:cBhvr>
                                        <p:cTn id="30" dur="104" decel="50000">
                                          <p:stCondLst>
                                            <p:cond delay="423"/>
                                          </p:stCondLst>
                                        </p:cTn>
                                        <p:tgtEl>
                                          <p:spTgt spid="6"/>
                                        </p:tgtEl>
                                      </p:cBhvr>
                                      <p:to x="100000" y="100000"/>
                                    </p:animScale>
                                    <p:animScale>
                                      <p:cBhvr>
                                        <p:cTn id="31" dur="16">
                                          <p:stCondLst>
                                            <p:cond delay="820"/>
                                          </p:stCondLst>
                                        </p:cTn>
                                        <p:tgtEl>
                                          <p:spTgt spid="6"/>
                                        </p:tgtEl>
                                      </p:cBhvr>
                                      <p:to x="100000" y="80000"/>
                                    </p:animScale>
                                    <p:animScale>
                                      <p:cBhvr>
                                        <p:cTn id="32" dur="104" decel="50000">
                                          <p:stCondLst>
                                            <p:cond delay="836"/>
                                          </p:stCondLst>
                                        </p:cTn>
                                        <p:tgtEl>
                                          <p:spTgt spid="6"/>
                                        </p:tgtEl>
                                      </p:cBhvr>
                                      <p:to x="100000" y="100000"/>
                                    </p:animScale>
                                    <p:animScale>
                                      <p:cBhvr>
                                        <p:cTn id="33" dur="16">
                                          <p:stCondLst>
                                            <p:cond delay="1026"/>
                                          </p:stCondLst>
                                        </p:cTn>
                                        <p:tgtEl>
                                          <p:spTgt spid="6"/>
                                        </p:tgtEl>
                                      </p:cBhvr>
                                      <p:to x="100000" y="90000"/>
                                    </p:animScale>
                                    <p:animScale>
                                      <p:cBhvr>
                                        <p:cTn id="34" dur="104" decel="50000">
                                          <p:stCondLst>
                                            <p:cond delay="1042"/>
                                          </p:stCondLst>
                                        </p:cTn>
                                        <p:tgtEl>
                                          <p:spTgt spid="6"/>
                                        </p:tgtEl>
                                      </p:cBhvr>
                                      <p:to x="100000" y="100000"/>
                                    </p:animScale>
                                    <p:animScale>
                                      <p:cBhvr>
                                        <p:cTn id="35" dur="16">
                                          <p:stCondLst>
                                            <p:cond delay="1130"/>
                                          </p:stCondLst>
                                        </p:cTn>
                                        <p:tgtEl>
                                          <p:spTgt spid="6"/>
                                        </p:tgtEl>
                                      </p:cBhvr>
                                      <p:to x="100000" y="95000"/>
                                    </p:animScale>
                                    <p:animScale>
                                      <p:cBhvr>
                                        <p:cTn id="36" dur="104" decel="50000">
                                          <p:stCondLst>
                                            <p:cond delay="1146"/>
                                          </p:stCondLst>
                                        </p:cTn>
                                        <p:tgtEl>
                                          <p:spTgt spid="6"/>
                                        </p:tgtEl>
                                      </p:cBhvr>
                                      <p:to x="100000" y="100000"/>
                                    </p:animScale>
                                  </p:childTnLst>
                                </p:cTn>
                              </p:par>
                              <p:par>
                                <p:cTn id="37" presetID="26" presetClass="entr" presetSubtype="0" fill="hold" nodeType="withEffect">
                                  <p:stCondLst>
                                    <p:cond delay="500"/>
                                  </p:stCondLst>
                                  <p:childTnLst>
                                    <p:set>
                                      <p:cBhvr>
                                        <p:cTn id="38" dur="1" fill="hold">
                                          <p:stCondLst>
                                            <p:cond delay="0"/>
                                          </p:stCondLst>
                                        </p:cTn>
                                        <p:tgtEl>
                                          <p:spTgt spid="7"/>
                                        </p:tgtEl>
                                        <p:attrNameLst>
                                          <p:attrName>style.visibility</p:attrName>
                                        </p:attrNameLst>
                                      </p:cBhvr>
                                      <p:to>
                                        <p:strVal val="visible"/>
                                      </p:to>
                                    </p:set>
                                    <p:animEffect filter="wipe(down)">
                                      <p:cBhvr>
                                        <p:cTn id="39" dur="362">
                                          <p:stCondLst>
                                            <p:cond delay="0"/>
                                          </p:stCondLst>
                                        </p:cTn>
                                        <p:tgtEl>
                                          <p:spTgt spid="7"/>
                                        </p:tgtEl>
                                      </p:cBhvr>
                                    </p:animEffect>
                                    <p:anim calcmode="lin" valueType="num">
                                      <p:cBhvr>
                                        <p:cTn id="40"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43"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44"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45" dur="16">
                                          <p:stCondLst>
                                            <p:cond delay="406"/>
                                          </p:stCondLst>
                                        </p:cTn>
                                        <p:tgtEl>
                                          <p:spTgt spid="7"/>
                                        </p:tgtEl>
                                      </p:cBhvr>
                                      <p:to x="100000" y="60000"/>
                                    </p:animScale>
                                    <p:animScale>
                                      <p:cBhvr>
                                        <p:cTn id="46" dur="104" decel="50000">
                                          <p:stCondLst>
                                            <p:cond delay="423"/>
                                          </p:stCondLst>
                                        </p:cTn>
                                        <p:tgtEl>
                                          <p:spTgt spid="7"/>
                                        </p:tgtEl>
                                      </p:cBhvr>
                                      <p:to x="100000" y="100000"/>
                                    </p:animScale>
                                    <p:animScale>
                                      <p:cBhvr>
                                        <p:cTn id="47" dur="16">
                                          <p:stCondLst>
                                            <p:cond delay="820"/>
                                          </p:stCondLst>
                                        </p:cTn>
                                        <p:tgtEl>
                                          <p:spTgt spid="7"/>
                                        </p:tgtEl>
                                      </p:cBhvr>
                                      <p:to x="100000" y="80000"/>
                                    </p:animScale>
                                    <p:animScale>
                                      <p:cBhvr>
                                        <p:cTn id="48" dur="104" decel="50000">
                                          <p:stCondLst>
                                            <p:cond delay="836"/>
                                          </p:stCondLst>
                                        </p:cTn>
                                        <p:tgtEl>
                                          <p:spTgt spid="7"/>
                                        </p:tgtEl>
                                      </p:cBhvr>
                                      <p:to x="100000" y="100000"/>
                                    </p:animScale>
                                    <p:animScale>
                                      <p:cBhvr>
                                        <p:cTn id="49" dur="16">
                                          <p:stCondLst>
                                            <p:cond delay="1026"/>
                                          </p:stCondLst>
                                        </p:cTn>
                                        <p:tgtEl>
                                          <p:spTgt spid="7"/>
                                        </p:tgtEl>
                                      </p:cBhvr>
                                      <p:to x="100000" y="90000"/>
                                    </p:animScale>
                                    <p:animScale>
                                      <p:cBhvr>
                                        <p:cTn id="50" dur="104" decel="50000">
                                          <p:stCondLst>
                                            <p:cond delay="1042"/>
                                          </p:stCondLst>
                                        </p:cTn>
                                        <p:tgtEl>
                                          <p:spTgt spid="7"/>
                                        </p:tgtEl>
                                      </p:cBhvr>
                                      <p:to x="100000" y="100000"/>
                                    </p:animScale>
                                    <p:animScale>
                                      <p:cBhvr>
                                        <p:cTn id="51" dur="16">
                                          <p:stCondLst>
                                            <p:cond delay="1130"/>
                                          </p:stCondLst>
                                        </p:cTn>
                                        <p:tgtEl>
                                          <p:spTgt spid="7"/>
                                        </p:tgtEl>
                                      </p:cBhvr>
                                      <p:to x="100000" y="95000"/>
                                    </p:animScale>
                                    <p:animScale>
                                      <p:cBhvr>
                                        <p:cTn id="52" dur="104" decel="50000">
                                          <p:stCondLst>
                                            <p:cond delay="1146"/>
                                          </p:stCondLst>
                                        </p:cTn>
                                        <p:tgtEl>
                                          <p:spTgt spid="7"/>
                                        </p:tgtEl>
                                      </p:cBhvr>
                                      <p:to x="100000" y="100000"/>
                                    </p:animScale>
                                  </p:childTnLst>
                                </p:cTn>
                              </p:par>
                              <p:par>
                                <p:cTn id="53" presetID="26" presetClass="entr" presetSubtype="0" fill="hold" nodeType="withEffect">
                                  <p:stCondLst>
                                    <p:cond delay="950"/>
                                  </p:stCondLst>
                                  <p:childTnLst>
                                    <p:set>
                                      <p:cBhvr>
                                        <p:cTn id="54" dur="1" fill="hold">
                                          <p:stCondLst>
                                            <p:cond delay="0"/>
                                          </p:stCondLst>
                                        </p:cTn>
                                        <p:tgtEl>
                                          <p:spTgt spid="8"/>
                                        </p:tgtEl>
                                        <p:attrNameLst>
                                          <p:attrName>style.visibility</p:attrName>
                                        </p:attrNameLst>
                                      </p:cBhvr>
                                      <p:to>
                                        <p:strVal val="visible"/>
                                      </p:to>
                                    </p:set>
                                    <p:animEffect filter="wipe(down)">
                                      <p:cBhvr>
                                        <p:cTn id="55" dur="376">
                                          <p:stCondLst>
                                            <p:cond delay="0"/>
                                          </p:stCondLst>
                                        </p:cTn>
                                        <p:tgtEl>
                                          <p:spTgt spid="8"/>
                                        </p:tgtEl>
                                      </p:cBhvr>
                                    </p:animEffect>
                                    <p:anim calcmode="lin" valueType="num">
                                      <p:cBhvr>
                                        <p:cTn id="56" dur="1185"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7"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8"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59" dur="215"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60"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61" dur="17">
                                          <p:stCondLst>
                                            <p:cond delay="422"/>
                                          </p:stCondLst>
                                        </p:cTn>
                                        <p:tgtEl>
                                          <p:spTgt spid="8"/>
                                        </p:tgtEl>
                                      </p:cBhvr>
                                      <p:to x="100000" y="60000"/>
                                    </p:animScale>
                                    <p:animScale>
                                      <p:cBhvr>
                                        <p:cTn id="62" dur="108" decel="50000">
                                          <p:stCondLst>
                                            <p:cond delay="440"/>
                                          </p:stCondLst>
                                        </p:cTn>
                                        <p:tgtEl>
                                          <p:spTgt spid="8"/>
                                        </p:tgtEl>
                                      </p:cBhvr>
                                      <p:to x="100000" y="100000"/>
                                    </p:animScale>
                                    <p:animScale>
                                      <p:cBhvr>
                                        <p:cTn id="63" dur="17">
                                          <p:stCondLst>
                                            <p:cond delay="853"/>
                                          </p:stCondLst>
                                        </p:cTn>
                                        <p:tgtEl>
                                          <p:spTgt spid="8"/>
                                        </p:tgtEl>
                                      </p:cBhvr>
                                      <p:to x="100000" y="80000"/>
                                    </p:animScale>
                                    <p:animScale>
                                      <p:cBhvr>
                                        <p:cTn id="64" dur="108" decel="50000">
                                          <p:stCondLst>
                                            <p:cond delay="869"/>
                                          </p:stCondLst>
                                        </p:cTn>
                                        <p:tgtEl>
                                          <p:spTgt spid="8"/>
                                        </p:tgtEl>
                                      </p:cBhvr>
                                      <p:to x="100000" y="100000"/>
                                    </p:animScale>
                                    <p:animScale>
                                      <p:cBhvr>
                                        <p:cTn id="65" dur="17">
                                          <p:stCondLst>
                                            <p:cond delay="1067"/>
                                          </p:stCondLst>
                                        </p:cTn>
                                        <p:tgtEl>
                                          <p:spTgt spid="8"/>
                                        </p:tgtEl>
                                      </p:cBhvr>
                                      <p:to x="100000" y="90000"/>
                                    </p:animScale>
                                    <p:animScale>
                                      <p:cBhvr>
                                        <p:cTn id="66" dur="108" decel="50000">
                                          <p:stCondLst>
                                            <p:cond delay="1084"/>
                                          </p:stCondLst>
                                        </p:cTn>
                                        <p:tgtEl>
                                          <p:spTgt spid="8"/>
                                        </p:tgtEl>
                                      </p:cBhvr>
                                      <p:to x="100000" y="100000"/>
                                    </p:animScale>
                                    <p:animScale>
                                      <p:cBhvr>
                                        <p:cTn id="67" dur="17">
                                          <p:stCondLst>
                                            <p:cond delay="1175"/>
                                          </p:stCondLst>
                                        </p:cTn>
                                        <p:tgtEl>
                                          <p:spTgt spid="8"/>
                                        </p:tgtEl>
                                      </p:cBhvr>
                                      <p:to x="100000" y="95000"/>
                                    </p:animScale>
                                    <p:animScale>
                                      <p:cBhvr>
                                        <p:cTn id="68" dur="108" decel="50000">
                                          <p:stCondLst>
                                            <p:cond delay="1192"/>
                                          </p:stCondLst>
                                        </p:cTn>
                                        <p:tgtEl>
                                          <p:spTgt spid="8"/>
                                        </p:tgtEl>
                                      </p:cBhvr>
                                      <p:to x="100000" y="100000"/>
                                    </p:animScale>
                                  </p:childTnLst>
                                </p:cTn>
                              </p:par>
                            </p:childTnLst>
                          </p:cTn>
                        </p:par>
                        <p:par>
                          <p:cTn id="69" fill="hold">
                            <p:stCondLst>
                              <p:cond delay="2250"/>
                            </p:stCondLst>
                            <p:childTnLst>
                              <p:par>
                                <p:cTn id="70" presetID="22" presetClass="entr" presetSubtype="2" fill="hold" grpId="0" nodeType="afterEffect">
                                  <p:stCondLst>
                                    <p:cond delay="0"/>
                                  </p:stCondLst>
                                  <p:childTnLst>
                                    <p:set>
                                      <p:cBhvr>
                                        <p:cTn id="71" dur="1" fill="hold">
                                          <p:stCondLst>
                                            <p:cond delay="0"/>
                                          </p:stCondLst>
                                        </p:cTn>
                                        <p:tgtEl>
                                          <p:spTgt spid="4"/>
                                        </p:tgtEl>
                                        <p:attrNameLst>
                                          <p:attrName>style.visibility</p:attrName>
                                        </p:attrNameLst>
                                      </p:cBhvr>
                                      <p:to>
                                        <p:strVal val="visible"/>
                                      </p:to>
                                    </p:set>
                                    <p:animEffect filter="wipe(right)">
                                      <p:cBhvr>
                                        <p:cTn id="72" dur="250"/>
                                        <p:tgtEl>
                                          <p:spTgt spid="4"/>
                                        </p:tgtEl>
                                      </p:cBhvr>
                                    </p:animEffect>
                                  </p:childTnLst>
                                </p:cTn>
                              </p:par>
                            </p:childTnLst>
                          </p:cTn>
                        </p:par>
                        <p:par>
                          <p:cTn id="73" fill="hold">
                            <p:stCondLst>
                              <p:cond delay="2500"/>
                            </p:stCondLst>
                            <p:childTnLst>
                              <p:par>
                                <p:cTn id="74" presetID="22" presetClass="entr" presetSubtype="2" fill="hold" grpId="0" nodeType="afterEffect">
                                  <p:stCondLst>
                                    <p:cond delay="0"/>
                                  </p:stCondLst>
                                  <p:childTnLst>
                                    <p:set>
                                      <p:cBhvr>
                                        <p:cTn id="75" dur="1" fill="hold">
                                          <p:stCondLst>
                                            <p:cond delay="0"/>
                                          </p:stCondLst>
                                        </p:cTn>
                                        <p:tgtEl>
                                          <p:spTgt spid="12299"/>
                                        </p:tgtEl>
                                        <p:attrNameLst>
                                          <p:attrName>style.visibility</p:attrName>
                                        </p:attrNameLst>
                                      </p:cBhvr>
                                      <p:to>
                                        <p:strVal val="visible"/>
                                      </p:to>
                                    </p:set>
                                    <p:animEffect filter="wipe(right)">
                                      <p:cBhvr>
                                        <p:cTn id="76" dur="250"/>
                                        <p:tgtEl>
                                          <p:spTgt spid="12299"/>
                                        </p:tgtEl>
                                      </p:cBhvr>
                                    </p:animEffect>
                                  </p:childTnLst>
                                </p:cTn>
                              </p:par>
                              <p:par>
                                <p:cTn id="77" presetID="22" presetClass="entr" presetSubtype="2" fill="hold" grpId="0" nodeType="withEffect">
                                  <p:stCondLst>
                                    <p:cond delay="250"/>
                                  </p:stCondLst>
                                  <p:childTnLst>
                                    <p:set>
                                      <p:cBhvr>
                                        <p:cTn id="78" dur="1" fill="hold">
                                          <p:stCondLst>
                                            <p:cond delay="0"/>
                                          </p:stCondLst>
                                        </p:cTn>
                                        <p:tgtEl>
                                          <p:spTgt spid="3"/>
                                        </p:tgtEl>
                                        <p:attrNameLst>
                                          <p:attrName>style.visibility</p:attrName>
                                        </p:attrNameLst>
                                      </p:cBhvr>
                                      <p:to>
                                        <p:strVal val="visible"/>
                                      </p:to>
                                    </p:set>
                                    <p:animEffect filter="wipe(right)">
                                      <p:cBhvr>
                                        <p:cTn id="79" dur="250"/>
                                        <p:tgtEl>
                                          <p:spTgt spid="3"/>
                                        </p:tgtEl>
                                      </p:cBhvr>
                                    </p:animEffect>
                                  </p:childTnLst>
                                </p:cTn>
                              </p:par>
                              <p:par>
                                <p:cTn id="80" presetID="22" presetClass="entr" presetSubtype="2" fill="hold" grpId="0" nodeType="withEffect">
                                  <p:stCondLst>
                                    <p:cond delay="500"/>
                                  </p:stCondLst>
                                  <p:childTnLst>
                                    <p:set>
                                      <p:cBhvr>
                                        <p:cTn id="81" dur="1" fill="hold">
                                          <p:stCondLst>
                                            <p:cond delay="0"/>
                                          </p:stCondLst>
                                        </p:cTn>
                                        <p:tgtEl>
                                          <p:spTgt spid="12298"/>
                                        </p:tgtEl>
                                        <p:attrNameLst>
                                          <p:attrName>style.visibility</p:attrName>
                                        </p:attrNameLst>
                                      </p:cBhvr>
                                      <p:to>
                                        <p:strVal val="visible"/>
                                      </p:to>
                                    </p:set>
                                    <p:animEffect filter="wipe(right)">
                                      <p:cBhvr>
                                        <p:cTn id="82" dur="25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p:bldP spid="12298" grpId="0" bldLvl="0"/>
      <p:bldP spid="12299" grpId="0" bldLvl="0"/>
      <p:bldP spid="4" grpId="0" bldLvl="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5628" y="2020753"/>
            <a:ext cx="3021251" cy="2155348"/>
          </a:xfrm>
          <a:custGeom>
            <a:avLst/>
            <a:gdLst>
              <a:gd name="connsiteX0" fmla="*/ 0 w 4309350"/>
              <a:gd name="connsiteY0" fmla="*/ 0 h 3182886"/>
              <a:gd name="connsiteX1" fmla="*/ 4309350 w 4309350"/>
              <a:gd name="connsiteY1" fmla="*/ 0 h 3182886"/>
              <a:gd name="connsiteX2" fmla="*/ 4309350 w 4309350"/>
              <a:gd name="connsiteY2" fmla="*/ 3182886 h 3182886"/>
              <a:gd name="connsiteX3" fmla="*/ 0 w 4309350"/>
              <a:gd name="connsiteY3" fmla="*/ 3182886 h 3182886"/>
            </a:gdLst>
            <a:ahLst/>
            <a:cxnLst>
              <a:cxn ang="0">
                <a:pos x="connsiteX0" y="connsiteY0"/>
              </a:cxn>
              <a:cxn ang="0">
                <a:pos x="connsiteX1" y="connsiteY1"/>
              </a:cxn>
              <a:cxn ang="0">
                <a:pos x="connsiteX2" y="connsiteY2"/>
              </a:cxn>
              <a:cxn ang="0">
                <a:pos x="connsiteX3" y="connsiteY3"/>
              </a:cxn>
            </a:cxnLst>
            <a:rect l="l" t="t" r="r" b="b"/>
            <a:pathLst>
              <a:path w="4309350" h="3182886">
                <a:moveTo>
                  <a:pt x="0" y="0"/>
                </a:moveTo>
                <a:lnTo>
                  <a:pt x="4309350" y="0"/>
                </a:lnTo>
                <a:lnTo>
                  <a:pt x="4309350" y="3182886"/>
                </a:lnTo>
                <a:lnTo>
                  <a:pt x="0" y="3182886"/>
                </a:lnTo>
                <a:close/>
              </a:path>
            </a:pathLst>
          </a:custGeom>
        </p:spPr>
      </p:pic>
      <p:grpSp>
        <p:nvGrpSpPr>
          <p:cNvPr id="2" name="Group 1"/>
          <p:cNvGrpSpPr/>
          <p:nvPr/>
        </p:nvGrpSpPr>
        <p:grpSpPr>
          <a:xfrm>
            <a:off x="1010260" y="2720611"/>
            <a:ext cx="213599" cy="213664"/>
            <a:chOff x="5528303" y="3044312"/>
            <a:chExt cx="262890" cy="262890"/>
          </a:xfrm>
        </p:grpSpPr>
        <p:sp>
          <p:nvSpPr>
            <p:cNvPr id="41" name="Oval 15"/>
            <p:cNvSpPr/>
            <p:nvPr/>
          </p:nvSpPr>
          <p:spPr>
            <a:xfrm>
              <a:off x="5528303" y="3044312"/>
              <a:ext cx="262890" cy="2628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sp>
          <p:nvSpPr>
            <p:cNvPr id="42" name="Freeform 9"/>
            <p:cNvSpPr>
              <a:spLocks noEditPoints="1"/>
            </p:cNvSpPr>
            <p:nvPr/>
          </p:nvSpPr>
          <p:spPr bwMode="auto">
            <a:xfrm>
              <a:off x="5584628" y="3106976"/>
              <a:ext cx="153678" cy="136556"/>
            </a:xfrm>
            <a:custGeom>
              <a:avLst/>
              <a:gdLst>
                <a:gd name="T0" fmla="*/ 374 w 2388"/>
                <a:gd name="T1" fmla="*/ 687 h 2123"/>
                <a:gd name="T2" fmla="*/ 700 w 2388"/>
                <a:gd name="T3" fmla="*/ 802 h 2123"/>
                <a:gd name="T4" fmla="*/ 743 w 2388"/>
                <a:gd name="T5" fmla="*/ 790 h 2123"/>
                <a:gd name="T6" fmla="*/ 924 w 2388"/>
                <a:gd name="T7" fmla="*/ 628 h 2123"/>
                <a:gd name="T8" fmla="*/ 928 w 2388"/>
                <a:gd name="T9" fmla="*/ 594 h 2123"/>
                <a:gd name="T10" fmla="*/ 840 w 2388"/>
                <a:gd name="T11" fmla="*/ 480 h 2123"/>
                <a:gd name="T12" fmla="*/ 1305 w 2388"/>
                <a:gd name="T13" fmla="*/ 5 h 2123"/>
                <a:gd name="T14" fmla="*/ 953 w 2388"/>
                <a:gd name="T15" fmla="*/ 4 h 2123"/>
                <a:gd name="T16" fmla="*/ 512 w 2388"/>
                <a:gd name="T17" fmla="*/ 230 h 2123"/>
                <a:gd name="T18" fmla="*/ 330 w 2388"/>
                <a:gd name="T19" fmla="*/ 374 h 2123"/>
                <a:gd name="T20" fmla="*/ 260 w 2388"/>
                <a:gd name="T21" fmla="*/ 534 h 2123"/>
                <a:gd name="T22" fmla="*/ 109 w 2388"/>
                <a:gd name="T23" fmla="*/ 583 h 2123"/>
                <a:gd name="T24" fmla="*/ 19 w 2388"/>
                <a:gd name="T25" fmla="*/ 656 h 2123"/>
                <a:gd name="T26" fmla="*/ 16 w 2388"/>
                <a:gd name="T27" fmla="*/ 712 h 2123"/>
                <a:gd name="T28" fmla="*/ 179 w 2388"/>
                <a:gd name="T29" fmla="*/ 893 h 2123"/>
                <a:gd name="T30" fmla="*/ 247 w 2388"/>
                <a:gd name="T31" fmla="*/ 901 h 2123"/>
                <a:gd name="T32" fmla="*/ 331 w 2388"/>
                <a:gd name="T33" fmla="*/ 827 h 2123"/>
                <a:gd name="T34" fmla="*/ 374 w 2388"/>
                <a:gd name="T35" fmla="*/ 687 h 2123"/>
                <a:gd name="T36" fmla="*/ 1053 w 2388"/>
                <a:gd name="T37" fmla="*/ 748 h 2123"/>
                <a:gd name="T38" fmla="*/ 1006 w 2388"/>
                <a:gd name="T39" fmla="*/ 745 h 2123"/>
                <a:gd name="T40" fmla="*/ 835 w 2388"/>
                <a:gd name="T41" fmla="*/ 894 h 2123"/>
                <a:gd name="T42" fmla="*/ 832 w 2388"/>
                <a:gd name="T43" fmla="*/ 942 h 2123"/>
                <a:gd name="T44" fmla="*/ 1819 w 2388"/>
                <a:gd name="T45" fmla="*/ 2065 h 2123"/>
                <a:gd name="T46" fmla="*/ 1909 w 2388"/>
                <a:gd name="T47" fmla="*/ 2072 h 2123"/>
                <a:gd name="T48" fmla="*/ 2024 w 2388"/>
                <a:gd name="T49" fmla="*/ 1975 h 2123"/>
                <a:gd name="T50" fmla="*/ 2031 w 2388"/>
                <a:gd name="T51" fmla="*/ 1885 h 2123"/>
                <a:gd name="T52" fmla="*/ 1053 w 2388"/>
                <a:gd name="T53" fmla="*/ 748 h 2123"/>
                <a:gd name="T54" fmla="*/ 2370 w 2388"/>
                <a:gd name="T55" fmla="*/ 270 h 2123"/>
                <a:gd name="T56" fmla="*/ 2315 w 2388"/>
                <a:gd name="T57" fmla="*/ 248 h 2123"/>
                <a:gd name="T58" fmla="*/ 2200 w 2388"/>
                <a:gd name="T59" fmla="*/ 428 h 2123"/>
                <a:gd name="T60" fmla="*/ 1970 w 2388"/>
                <a:gd name="T61" fmla="*/ 476 h 2123"/>
                <a:gd name="T62" fmla="*/ 1905 w 2388"/>
                <a:gd name="T63" fmla="*/ 267 h 2123"/>
                <a:gd name="T64" fmla="*/ 2012 w 2388"/>
                <a:gd name="T65" fmla="*/ 78 h 2123"/>
                <a:gd name="T66" fmla="*/ 1968 w 2388"/>
                <a:gd name="T67" fmla="*/ 35 h 2123"/>
                <a:gd name="T68" fmla="*/ 1632 w 2388"/>
                <a:gd name="T69" fmla="*/ 304 h 2123"/>
                <a:gd name="T70" fmla="*/ 1531 w 2388"/>
                <a:gd name="T71" fmla="*/ 720 h 2123"/>
                <a:gd name="T72" fmla="*/ 1371 w 2388"/>
                <a:gd name="T73" fmla="*/ 886 h 2123"/>
                <a:gd name="T74" fmla="*/ 1532 w 2388"/>
                <a:gd name="T75" fmla="*/ 1073 h 2123"/>
                <a:gd name="T76" fmla="*/ 1729 w 2388"/>
                <a:gd name="T77" fmla="*/ 886 h 2123"/>
                <a:gd name="T78" fmla="*/ 1967 w 2388"/>
                <a:gd name="T79" fmla="*/ 814 h 2123"/>
                <a:gd name="T80" fmla="*/ 2331 w 2388"/>
                <a:gd name="T81" fmla="*/ 664 h 2123"/>
                <a:gd name="T82" fmla="*/ 2370 w 2388"/>
                <a:gd name="T83" fmla="*/ 270 h 2123"/>
                <a:gd name="T84" fmla="*/ 327 w 2388"/>
                <a:gd name="T85" fmla="*/ 1897 h 2123"/>
                <a:gd name="T86" fmla="*/ 327 w 2388"/>
                <a:gd name="T87" fmla="*/ 1987 h 2123"/>
                <a:gd name="T88" fmla="*/ 440 w 2388"/>
                <a:gd name="T89" fmla="*/ 2098 h 2123"/>
                <a:gd name="T90" fmla="*/ 529 w 2388"/>
                <a:gd name="T91" fmla="*/ 2087 h 2123"/>
                <a:gd name="T92" fmla="*/ 1113 w 2388"/>
                <a:gd name="T93" fmla="*/ 1513 h 2123"/>
                <a:gd name="T94" fmla="*/ 934 w 2388"/>
                <a:gd name="T95" fmla="*/ 1309 h 2123"/>
                <a:gd name="T96" fmla="*/ 327 w 2388"/>
                <a:gd name="T97" fmla="*/ 1897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88" h="2123">
                  <a:moveTo>
                    <a:pt x="374" y="687"/>
                  </a:moveTo>
                  <a:cubicBezTo>
                    <a:pt x="485" y="600"/>
                    <a:pt x="577" y="660"/>
                    <a:pt x="700" y="802"/>
                  </a:cubicBezTo>
                  <a:cubicBezTo>
                    <a:pt x="714" y="818"/>
                    <a:pt x="732" y="800"/>
                    <a:pt x="743" y="790"/>
                  </a:cubicBezTo>
                  <a:cubicBezTo>
                    <a:pt x="753" y="781"/>
                    <a:pt x="916" y="635"/>
                    <a:pt x="924" y="628"/>
                  </a:cubicBezTo>
                  <a:cubicBezTo>
                    <a:pt x="931" y="621"/>
                    <a:pt x="941" y="608"/>
                    <a:pt x="928" y="594"/>
                  </a:cubicBezTo>
                  <a:cubicBezTo>
                    <a:pt x="916" y="579"/>
                    <a:pt x="870" y="519"/>
                    <a:pt x="840" y="480"/>
                  </a:cubicBezTo>
                  <a:cubicBezTo>
                    <a:pt x="625" y="199"/>
                    <a:pt x="1429" y="8"/>
                    <a:pt x="1305" y="5"/>
                  </a:cubicBezTo>
                  <a:cubicBezTo>
                    <a:pt x="1243" y="3"/>
                    <a:pt x="990" y="0"/>
                    <a:pt x="953" y="4"/>
                  </a:cubicBezTo>
                  <a:cubicBezTo>
                    <a:pt x="800" y="20"/>
                    <a:pt x="608" y="163"/>
                    <a:pt x="512" y="230"/>
                  </a:cubicBezTo>
                  <a:cubicBezTo>
                    <a:pt x="385" y="316"/>
                    <a:pt x="338" y="367"/>
                    <a:pt x="330" y="374"/>
                  </a:cubicBezTo>
                  <a:cubicBezTo>
                    <a:pt x="295" y="405"/>
                    <a:pt x="325" y="477"/>
                    <a:pt x="260" y="534"/>
                  </a:cubicBezTo>
                  <a:cubicBezTo>
                    <a:pt x="191" y="594"/>
                    <a:pt x="149" y="549"/>
                    <a:pt x="109" y="583"/>
                  </a:cubicBezTo>
                  <a:cubicBezTo>
                    <a:pt x="89" y="601"/>
                    <a:pt x="34" y="642"/>
                    <a:pt x="19" y="656"/>
                  </a:cubicBezTo>
                  <a:cubicBezTo>
                    <a:pt x="3" y="669"/>
                    <a:pt x="0" y="693"/>
                    <a:pt x="16" y="712"/>
                  </a:cubicBezTo>
                  <a:cubicBezTo>
                    <a:pt x="16" y="712"/>
                    <a:pt x="167" y="878"/>
                    <a:pt x="179" y="893"/>
                  </a:cubicBezTo>
                  <a:cubicBezTo>
                    <a:pt x="192" y="907"/>
                    <a:pt x="226" y="920"/>
                    <a:pt x="247" y="901"/>
                  </a:cubicBezTo>
                  <a:cubicBezTo>
                    <a:pt x="268" y="882"/>
                    <a:pt x="322" y="835"/>
                    <a:pt x="331" y="827"/>
                  </a:cubicBezTo>
                  <a:cubicBezTo>
                    <a:pt x="340" y="819"/>
                    <a:pt x="325" y="724"/>
                    <a:pt x="374" y="687"/>
                  </a:cubicBezTo>
                  <a:close/>
                  <a:moveTo>
                    <a:pt x="1053" y="748"/>
                  </a:moveTo>
                  <a:cubicBezTo>
                    <a:pt x="1039" y="732"/>
                    <a:pt x="1021" y="731"/>
                    <a:pt x="1006" y="745"/>
                  </a:cubicBezTo>
                  <a:cubicBezTo>
                    <a:pt x="835" y="894"/>
                    <a:pt x="835" y="894"/>
                    <a:pt x="835" y="894"/>
                  </a:cubicBezTo>
                  <a:cubicBezTo>
                    <a:pt x="822" y="906"/>
                    <a:pt x="820" y="928"/>
                    <a:pt x="832" y="942"/>
                  </a:cubicBezTo>
                  <a:cubicBezTo>
                    <a:pt x="1819" y="2065"/>
                    <a:pt x="1819" y="2065"/>
                    <a:pt x="1819" y="2065"/>
                  </a:cubicBezTo>
                  <a:cubicBezTo>
                    <a:pt x="1843" y="2092"/>
                    <a:pt x="1883" y="2095"/>
                    <a:pt x="1909" y="2072"/>
                  </a:cubicBezTo>
                  <a:cubicBezTo>
                    <a:pt x="2024" y="1975"/>
                    <a:pt x="2024" y="1975"/>
                    <a:pt x="2024" y="1975"/>
                  </a:cubicBezTo>
                  <a:cubicBezTo>
                    <a:pt x="2051" y="1952"/>
                    <a:pt x="2054" y="1911"/>
                    <a:pt x="2031" y="1885"/>
                  </a:cubicBezTo>
                  <a:lnTo>
                    <a:pt x="1053" y="748"/>
                  </a:lnTo>
                  <a:close/>
                  <a:moveTo>
                    <a:pt x="2370" y="270"/>
                  </a:moveTo>
                  <a:cubicBezTo>
                    <a:pt x="2361" y="211"/>
                    <a:pt x="2331" y="223"/>
                    <a:pt x="2315" y="248"/>
                  </a:cubicBezTo>
                  <a:cubicBezTo>
                    <a:pt x="2299" y="273"/>
                    <a:pt x="2229" y="380"/>
                    <a:pt x="2200" y="428"/>
                  </a:cubicBezTo>
                  <a:cubicBezTo>
                    <a:pt x="2172" y="475"/>
                    <a:pt x="2101" y="569"/>
                    <a:pt x="1970" y="476"/>
                  </a:cubicBezTo>
                  <a:cubicBezTo>
                    <a:pt x="1833" y="380"/>
                    <a:pt x="1881" y="313"/>
                    <a:pt x="1905" y="267"/>
                  </a:cubicBezTo>
                  <a:cubicBezTo>
                    <a:pt x="1928" y="222"/>
                    <a:pt x="2002" y="94"/>
                    <a:pt x="2012" y="78"/>
                  </a:cubicBezTo>
                  <a:cubicBezTo>
                    <a:pt x="2023" y="62"/>
                    <a:pt x="2011" y="15"/>
                    <a:pt x="1968" y="35"/>
                  </a:cubicBezTo>
                  <a:cubicBezTo>
                    <a:pt x="1926" y="54"/>
                    <a:pt x="1668" y="157"/>
                    <a:pt x="1632" y="304"/>
                  </a:cubicBezTo>
                  <a:cubicBezTo>
                    <a:pt x="1596" y="453"/>
                    <a:pt x="1663" y="587"/>
                    <a:pt x="1531" y="720"/>
                  </a:cubicBezTo>
                  <a:cubicBezTo>
                    <a:pt x="1371" y="886"/>
                    <a:pt x="1371" y="886"/>
                    <a:pt x="1371" y="886"/>
                  </a:cubicBezTo>
                  <a:cubicBezTo>
                    <a:pt x="1532" y="1073"/>
                    <a:pt x="1532" y="1073"/>
                    <a:pt x="1532" y="1073"/>
                  </a:cubicBezTo>
                  <a:cubicBezTo>
                    <a:pt x="1729" y="886"/>
                    <a:pt x="1729" y="886"/>
                    <a:pt x="1729" y="886"/>
                  </a:cubicBezTo>
                  <a:cubicBezTo>
                    <a:pt x="1776" y="839"/>
                    <a:pt x="1876" y="793"/>
                    <a:pt x="1967" y="814"/>
                  </a:cubicBezTo>
                  <a:cubicBezTo>
                    <a:pt x="2161" y="858"/>
                    <a:pt x="2267" y="785"/>
                    <a:pt x="2331" y="664"/>
                  </a:cubicBezTo>
                  <a:cubicBezTo>
                    <a:pt x="2388" y="556"/>
                    <a:pt x="2379" y="329"/>
                    <a:pt x="2370" y="270"/>
                  </a:cubicBezTo>
                  <a:close/>
                  <a:moveTo>
                    <a:pt x="327" y="1897"/>
                  </a:moveTo>
                  <a:cubicBezTo>
                    <a:pt x="302" y="1922"/>
                    <a:pt x="302" y="1962"/>
                    <a:pt x="327" y="1987"/>
                  </a:cubicBezTo>
                  <a:cubicBezTo>
                    <a:pt x="440" y="2098"/>
                    <a:pt x="440" y="2098"/>
                    <a:pt x="440" y="2098"/>
                  </a:cubicBezTo>
                  <a:cubicBezTo>
                    <a:pt x="465" y="2123"/>
                    <a:pt x="504" y="2112"/>
                    <a:pt x="529" y="2087"/>
                  </a:cubicBezTo>
                  <a:cubicBezTo>
                    <a:pt x="1113" y="1513"/>
                    <a:pt x="1113" y="1513"/>
                    <a:pt x="1113" y="1513"/>
                  </a:cubicBezTo>
                  <a:cubicBezTo>
                    <a:pt x="934" y="1309"/>
                    <a:pt x="934" y="1309"/>
                    <a:pt x="934" y="1309"/>
                  </a:cubicBezTo>
                  <a:lnTo>
                    <a:pt x="327" y="1897"/>
                  </a:lnTo>
                  <a:close/>
                </a:path>
              </a:pathLst>
            </a:custGeom>
            <a:solidFill>
              <a:schemeClr val="bg1"/>
            </a:solidFill>
            <a:ln>
              <a:noFill/>
            </a:ln>
          </p:spPr>
          <p:txBody>
            <a:bodyPr vert="horz" wrap="square" lIns="99060" tIns="49530" rIns="99060" bIns="49530" numCol="1" anchor="t" anchorCtr="0" compatLnSpc="1"/>
            <a:lstStyle/>
            <a:p>
              <a:endParaRPr lang="en-US" sz="1300" dirty="0">
                <a:latin typeface="PT Sans" panose="020B0503020203020204" pitchFamily="34" charset="0"/>
              </a:endParaRPr>
            </a:p>
          </p:txBody>
        </p:sp>
      </p:grpSp>
      <p:grpSp>
        <p:nvGrpSpPr>
          <p:cNvPr id="3" name="Group 3"/>
          <p:cNvGrpSpPr/>
          <p:nvPr/>
        </p:nvGrpSpPr>
        <p:grpSpPr>
          <a:xfrm>
            <a:off x="1010261" y="3223834"/>
            <a:ext cx="213599" cy="213664"/>
            <a:chOff x="5528325" y="3511961"/>
            <a:chExt cx="262891" cy="262891"/>
          </a:xfrm>
        </p:grpSpPr>
        <p:sp>
          <p:nvSpPr>
            <p:cNvPr id="55" name="Oval 17"/>
            <p:cNvSpPr/>
            <p:nvPr/>
          </p:nvSpPr>
          <p:spPr>
            <a:xfrm>
              <a:off x="5528325" y="3511961"/>
              <a:ext cx="262891" cy="2628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sp>
          <p:nvSpPr>
            <p:cNvPr id="56" name="Freeform 15"/>
            <p:cNvSpPr>
              <a:spLocks noEditPoints="1"/>
            </p:cNvSpPr>
            <p:nvPr/>
          </p:nvSpPr>
          <p:spPr bwMode="auto">
            <a:xfrm>
              <a:off x="5605011" y="3575424"/>
              <a:ext cx="146774" cy="132602"/>
            </a:xfrm>
            <a:custGeom>
              <a:avLst/>
              <a:gdLst>
                <a:gd name="T0" fmla="*/ 213 w 266"/>
                <a:gd name="T1" fmla="*/ 211 h 239"/>
                <a:gd name="T2" fmla="*/ 213 w 266"/>
                <a:gd name="T3" fmla="*/ 239 h 239"/>
                <a:gd name="T4" fmla="*/ 0 w 266"/>
                <a:gd name="T5" fmla="*/ 239 h 239"/>
                <a:gd name="T6" fmla="*/ 0 w 266"/>
                <a:gd name="T7" fmla="*/ 186 h 239"/>
                <a:gd name="T8" fmla="*/ 21 w 266"/>
                <a:gd name="T9" fmla="*/ 179 h 239"/>
                <a:gd name="T10" fmla="*/ 65 w 266"/>
                <a:gd name="T11" fmla="*/ 135 h 239"/>
                <a:gd name="T12" fmla="*/ 51 w 266"/>
                <a:gd name="T13" fmla="*/ 103 h 239"/>
                <a:gd name="T14" fmla="*/ 38 w 266"/>
                <a:gd name="T15" fmla="*/ 80 h 239"/>
                <a:gd name="T16" fmla="*/ 43 w 266"/>
                <a:gd name="T17" fmla="*/ 69 h 239"/>
                <a:gd name="T18" fmla="*/ 39 w 266"/>
                <a:gd name="T19" fmla="*/ 46 h 239"/>
                <a:gd name="T20" fmla="*/ 93 w 266"/>
                <a:gd name="T21" fmla="*/ 0 h 239"/>
                <a:gd name="T22" fmla="*/ 146 w 266"/>
                <a:gd name="T23" fmla="*/ 46 h 239"/>
                <a:gd name="T24" fmla="*/ 142 w 266"/>
                <a:gd name="T25" fmla="*/ 69 h 239"/>
                <a:gd name="T26" fmla="*/ 148 w 266"/>
                <a:gd name="T27" fmla="*/ 80 h 239"/>
                <a:gd name="T28" fmla="*/ 135 w 266"/>
                <a:gd name="T29" fmla="*/ 103 h 239"/>
                <a:gd name="T30" fmla="*/ 121 w 266"/>
                <a:gd name="T31" fmla="*/ 135 h 239"/>
                <a:gd name="T32" fmla="*/ 164 w 266"/>
                <a:gd name="T33" fmla="*/ 179 h 239"/>
                <a:gd name="T34" fmla="*/ 213 w 266"/>
                <a:gd name="T35" fmla="*/ 211 h 239"/>
                <a:gd name="T36" fmla="*/ 266 w 266"/>
                <a:gd name="T37" fmla="*/ 106 h 239"/>
                <a:gd name="T38" fmla="*/ 266 w 266"/>
                <a:gd name="T39" fmla="*/ 133 h 239"/>
                <a:gd name="T40" fmla="*/ 226 w 266"/>
                <a:gd name="T41" fmla="*/ 133 h 239"/>
                <a:gd name="T42" fmla="*/ 226 w 266"/>
                <a:gd name="T43" fmla="*/ 173 h 239"/>
                <a:gd name="T44" fmla="*/ 199 w 266"/>
                <a:gd name="T45" fmla="*/ 173 h 239"/>
                <a:gd name="T46" fmla="*/ 199 w 266"/>
                <a:gd name="T47" fmla="*/ 133 h 239"/>
                <a:gd name="T48" fmla="*/ 159 w 266"/>
                <a:gd name="T49" fmla="*/ 133 h 239"/>
                <a:gd name="T50" fmla="*/ 159 w 266"/>
                <a:gd name="T51" fmla="*/ 106 h 239"/>
                <a:gd name="T52" fmla="*/ 199 w 266"/>
                <a:gd name="T53" fmla="*/ 106 h 239"/>
                <a:gd name="T54" fmla="*/ 199 w 266"/>
                <a:gd name="T55" fmla="*/ 66 h 239"/>
                <a:gd name="T56" fmla="*/ 226 w 266"/>
                <a:gd name="T57" fmla="*/ 66 h 239"/>
                <a:gd name="T58" fmla="*/ 226 w 266"/>
                <a:gd name="T59" fmla="*/ 106 h 239"/>
                <a:gd name="T60" fmla="*/ 266 w 266"/>
                <a:gd name="T61" fmla="*/ 10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6" h="239">
                  <a:moveTo>
                    <a:pt x="213" y="211"/>
                  </a:moveTo>
                  <a:cubicBezTo>
                    <a:pt x="213" y="219"/>
                    <a:pt x="213" y="239"/>
                    <a:pt x="213" y="239"/>
                  </a:cubicBezTo>
                  <a:cubicBezTo>
                    <a:pt x="0" y="239"/>
                    <a:pt x="0" y="239"/>
                    <a:pt x="0" y="239"/>
                  </a:cubicBezTo>
                  <a:cubicBezTo>
                    <a:pt x="0" y="186"/>
                    <a:pt x="0" y="186"/>
                    <a:pt x="0" y="186"/>
                  </a:cubicBezTo>
                  <a:cubicBezTo>
                    <a:pt x="8" y="182"/>
                    <a:pt x="18" y="180"/>
                    <a:pt x="21" y="179"/>
                  </a:cubicBezTo>
                  <a:cubicBezTo>
                    <a:pt x="54" y="167"/>
                    <a:pt x="65" y="157"/>
                    <a:pt x="65" y="135"/>
                  </a:cubicBezTo>
                  <a:cubicBezTo>
                    <a:pt x="65" y="122"/>
                    <a:pt x="55" y="126"/>
                    <a:pt x="51" y="103"/>
                  </a:cubicBezTo>
                  <a:cubicBezTo>
                    <a:pt x="48" y="93"/>
                    <a:pt x="40" y="103"/>
                    <a:pt x="38" y="80"/>
                  </a:cubicBezTo>
                  <a:cubicBezTo>
                    <a:pt x="38" y="71"/>
                    <a:pt x="43" y="69"/>
                    <a:pt x="43" y="69"/>
                  </a:cubicBezTo>
                  <a:cubicBezTo>
                    <a:pt x="43" y="69"/>
                    <a:pt x="41" y="56"/>
                    <a:pt x="39" y="46"/>
                  </a:cubicBezTo>
                  <a:cubicBezTo>
                    <a:pt x="38" y="33"/>
                    <a:pt x="47" y="0"/>
                    <a:pt x="93" y="0"/>
                  </a:cubicBezTo>
                  <a:cubicBezTo>
                    <a:pt x="139" y="0"/>
                    <a:pt x="147" y="33"/>
                    <a:pt x="146" y="46"/>
                  </a:cubicBezTo>
                  <a:cubicBezTo>
                    <a:pt x="145" y="56"/>
                    <a:pt x="142" y="69"/>
                    <a:pt x="142" y="69"/>
                  </a:cubicBezTo>
                  <a:cubicBezTo>
                    <a:pt x="142" y="69"/>
                    <a:pt x="148" y="71"/>
                    <a:pt x="148" y="80"/>
                  </a:cubicBezTo>
                  <a:cubicBezTo>
                    <a:pt x="146" y="103"/>
                    <a:pt x="137" y="93"/>
                    <a:pt x="135" y="103"/>
                  </a:cubicBezTo>
                  <a:cubicBezTo>
                    <a:pt x="131" y="126"/>
                    <a:pt x="121" y="122"/>
                    <a:pt x="121" y="135"/>
                  </a:cubicBezTo>
                  <a:cubicBezTo>
                    <a:pt x="121" y="157"/>
                    <a:pt x="131" y="167"/>
                    <a:pt x="164" y="179"/>
                  </a:cubicBezTo>
                  <a:cubicBezTo>
                    <a:pt x="197" y="191"/>
                    <a:pt x="213" y="203"/>
                    <a:pt x="213" y="211"/>
                  </a:cubicBezTo>
                  <a:close/>
                  <a:moveTo>
                    <a:pt x="266" y="106"/>
                  </a:moveTo>
                  <a:cubicBezTo>
                    <a:pt x="266" y="133"/>
                    <a:pt x="266" y="133"/>
                    <a:pt x="266" y="133"/>
                  </a:cubicBezTo>
                  <a:cubicBezTo>
                    <a:pt x="226" y="133"/>
                    <a:pt x="226" y="133"/>
                    <a:pt x="226" y="133"/>
                  </a:cubicBezTo>
                  <a:cubicBezTo>
                    <a:pt x="226" y="173"/>
                    <a:pt x="226" y="173"/>
                    <a:pt x="226" y="173"/>
                  </a:cubicBezTo>
                  <a:cubicBezTo>
                    <a:pt x="199" y="173"/>
                    <a:pt x="199" y="173"/>
                    <a:pt x="199" y="173"/>
                  </a:cubicBezTo>
                  <a:cubicBezTo>
                    <a:pt x="199" y="133"/>
                    <a:pt x="199" y="133"/>
                    <a:pt x="199" y="133"/>
                  </a:cubicBezTo>
                  <a:cubicBezTo>
                    <a:pt x="159" y="133"/>
                    <a:pt x="159" y="133"/>
                    <a:pt x="159" y="133"/>
                  </a:cubicBezTo>
                  <a:cubicBezTo>
                    <a:pt x="159" y="106"/>
                    <a:pt x="159" y="106"/>
                    <a:pt x="159" y="106"/>
                  </a:cubicBezTo>
                  <a:cubicBezTo>
                    <a:pt x="199" y="106"/>
                    <a:pt x="199" y="106"/>
                    <a:pt x="199" y="106"/>
                  </a:cubicBezTo>
                  <a:cubicBezTo>
                    <a:pt x="199" y="66"/>
                    <a:pt x="199" y="66"/>
                    <a:pt x="199" y="66"/>
                  </a:cubicBezTo>
                  <a:cubicBezTo>
                    <a:pt x="226" y="66"/>
                    <a:pt x="226" y="66"/>
                    <a:pt x="226" y="66"/>
                  </a:cubicBezTo>
                  <a:cubicBezTo>
                    <a:pt x="226" y="106"/>
                    <a:pt x="226" y="106"/>
                    <a:pt x="226" y="106"/>
                  </a:cubicBezTo>
                  <a:lnTo>
                    <a:pt x="266" y="106"/>
                  </a:lnTo>
                  <a:close/>
                </a:path>
              </a:pathLst>
            </a:custGeom>
            <a:solidFill>
              <a:schemeClr val="bg1"/>
            </a:solidFill>
            <a:ln>
              <a:noFill/>
            </a:ln>
          </p:spPr>
          <p:txBody>
            <a:bodyPr vert="horz" wrap="square" lIns="99060" tIns="49530" rIns="99060" bIns="49530" numCol="1" anchor="t" anchorCtr="0" compatLnSpc="1"/>
            <a:lstStyle/>
            <a:p>
              <a:endParaRPr lang="en-US" sz="1300" dirty="0"/>
            </a:p>
          </p:txBody>
        </p:sp>
      </p:grpSp>
      <p:grpSp>
        <p:nvGrpSpPr>
          <p:cNvPr id="4" name="Group 4"/>
          <p:cNvGrpSpPr/>
          <p:nvPr/>
        </p:nvGrpSpPr>
        <p:grpSpPr>
          <a:xfrm>
            <a:off x="1016306" y="3741270"/>
            <a:ext cx="213599" cy="213664"/>
            <a:chOff x="5528314" y="3976762"/>
            <a:chExt cx="262890" cy="262891"/>
          </a:xfrm>
        </p:grpSpPr>
        <p:sp>
          <p:nvSpPr>
            <p:cNvPr id="59" name="Oval 19"/>
            <p:cNvSpPr/>
            <p:nvPr/>
          </p:nvSpPr>
          <p:spPr>
            <a:xfrm>
              <a:off x="5528314" y="3976762"/>
              <a:ext cx="262890" cy="2628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sp>
          <p:nvSpPr>
            <p:cNvPr id="60" name="Freeform 13"/>
            <p:cNvSpPr>
              <a:spLocks noEditPoints="1"/>
            </p:cNvSpPr>
            <p:nvPr/>
          </p:nvSpPr>
          <p:spPr bwMode="auto">
            <a:xfrm>
              <a:off x="5584628" y="4055680"/>
              <a:ext cx="145762" cy="132602"/>
            </a:xfrm>
            <a:custGeom>
              <a:avLst/>
              <a:gdLst>
                <a:gd name="T0" fmla="*/ 170 w 265"/>
                <a:gd name="T1" fmla="*/ 149 h 239"/>
                <a:gd name="T2" fmla="*/ 172 w 265"/>
                <a:gd name="T3" fmla="*/ 149 h 239"/>
                <a:gd name="T4" fmla="*/ 172 w 265"/>
                <a:gd name="T5" fmla="*/ 173 h 239"/>
                <a:gd name="T6" fmla="*/ 146 w 265"/>
                <a:gd name="T7" fmla="*/ 199 h 239"/>
                <a:gd name="T8" fmla="*/ 79 w 265"/>
                <a:gd name="T9" fmla="*/ 199 h 239"/>
                <a:gd name="T10" fmla="*/ 39 w 265"/>
                <a:gd name="T11" fmla="*/ 239 h 239"/>
                <a:gd name="T12" fmla="*/ 39 w 265"/>
                <a:gd name="T13" fmla="*/ 199 h 239"/>
                <a:gd name="T14" fmla="*/ 26 w 265"/>
                <a:gd name="T15" fmla="*/ 199 h 239"/>
                <a:gd name="T16" fmla="*/ 0 w 265"/>
                <a:gd name="T17" fmla="*/ 173 h 239"/>
                <a:gd name="T18" fmla="*/ 0 w 265"/>
                <a:gd name="T19" fmla="*/ 93 h 239"/>
                <a:gd name="T20" fmla="*/ 26 w 265"/>
                <a:gd name="T21" fmla="*/ 66 h 239"/>
                <a:gd name="T22" fmla="*/ 77 w 265"/>
                <a:gd name="T23" fmla="*/ 66 h 239"/>
                <a:gd name="T24" fmla="*/ 77 w 265"/>
                <a:gd name="T25" fmla="*/ 149 h 239"/>
                <a:gd name="T26" fmla="*/ 170 w 265"/>
                <a:gd name="T27" fmla="*/ 149 h 239"/>
                <a:gd name="T28" fmla="*/ 265 w 265"/>
                <a:gd name="T29" fmla="*/ 27 h 239"/>
                <a:gd name="T30" fmla="*/ 265 w 265"/>
                <a:gd name="T31" fmla="*/ 106 h 239"/>
                <a:gd name="T32" fmla="*/ 239 w 265"/>
                <a:gd name="T33" fmla="*/ 133 h 239"/>
                <a:gd name="T34" fmla="*/ 225 w 265"/>
                <a:gd name="T35" fmla="*/ 133 h 239"/>
                <a:gd name="T36" fmla="*/ 225 w 265"/>
                <a:gd name="T37" fmla="*/ 173 h 239"/>
                <a:gd name="T38" fmla="*/ 186 w 265"/>
                <a:gd name="T39" fmla="*/ 133 h 239"/>
                <a:gd name="T40" fmla="*/ 93 w 265"/>
                <a:gd name="T41" fmla="*/ 133 h 239"/>
                <a:gd name="T42" fmla="*/ 93 w 265"/>
                <a:gd name="T43" fmla="*/ 27 h 239"/>
                <a:gd name="T44" fmla="*/ 119 w 265"/>
                <a:gd name="T45" fmla="*/ 0 h 239"/>
                <a:gd name="T46" fmla="*/ 239 w 265"/>
                <a:gd name="T47" fmla="*/ 0 h 239"/>
                <a:gd name="T48" fmla="*/ 265 w 265"/>
                <a:gd name="T49" fmla="*/ 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5" h="239">
                  <a:moveTo>
                    <a:pt x="170" y="149"/>
                  </a:moveTo>
                  <a:cubicBezTo>
                    <a:pt x="171" y="149"/>
                    <a:pt x="172" y="149"/>
                    <a:pt x="172" y="149"/>
                  </a:cubicBezTo>
                  <a:cubicBezTo>
                    <a:pt x="172" y="173"/>
                    <a:pt x="172" y="173"/>
                    <a:pt x="172" y="173"/>
                  </a:cubicBezTo>
                  <a:cubicBezTo>
                    <a:pt x="172" y="188"/>
                    <a:pt x="161" y="199"/>
                    <a:pt x="146" y="199"/>
                  </a:cubicBezTo>
                  <a:cubicBezTo>
                    <a:pt x="79" y="199"/>
                    <a:pt x="79" y="199"/>
                    <a:pt x="79" y="199"/>
                  </a:cubicBezTo>
                  <a:cubicBezTo>
                    <a:pt x="39" y="239"/>
                    <a:pt x="39" y="239"/>
                    <a:pt x="39" y="239"/>
                  </a:cubicBezTo>
                  <a:cubicBezTo>
                    <a:pt x="39" y="199"/>
                    <a:pt x="39" y="199"/>
                    <a:pt x="39" y="199"/>
                  </a:cubicBezTo>
                  <a:cubicBezTo>
                    <a:pt x="26" y="199"/>
                    <a:pt x="26" y="199"/>
                    <a:pt x="26" y="199"/>
                  </a:cubicBezTo>
                  <a:cubicBezTo>
                    <a:pt x="12" y="199"/>
                    <a:pt x="0" y="188"/>
                    <a:pt x="0" y="173"/>
                  </a:cubicBezTo>
                  <a:cubicBezTo>
                    <a:pt x="0" y="93"/>
                    <a:pt x="0" y="93"/>
                    <a:pt x="0" y="93"/>
                  </a:cubicBezTo>
                  <a:cubicBezTo>
                    <a:pt x="0" y="79"/>
                    <a:pt x="12" y="66"/>
                    <a:pt x="26" y="66"/>
                  </a:cubicBezTo>
                  <a:cubicBezTo>
                    <a:pt x="77" y="66"/>
                    <a:pt x="77" y="66"/>
                    <a:pt x="77" y="66"/>
                  </a:cubicBezTo>
                  <a:cubicBezTo>
                    <a:pt x="77" y="149"/>
                    <a:pt x="77" y="149"/>
                    <a:pt x="77" y="149"/>
                  </a:cubicBezTo>
                  <a:lnTo>
                    <a:pt x="170" y="149"/>
                  </a:lnTo>
                  <a:close/>
                  <a:moveTo>
                    <a:pt x="265" y="27"/>
                  </a:moveTo>
                  <a:cubicBezTo>
                    <a:pt x="265" y="106"/>
                    <a:pt x="265" y="106"/>
                    <a:pt x="265" y="106"/>
                  </a:cubicBezTo>
                  <a:cubicBezTo>
                    <a:pt x="265" y="121"/>
                    <a:pt x="253" y="133"/>
                    <a:pt x="239" y="133"/>
                  </a:cubicBezTo>
                  <a:cubicBezTo>
                    <a:pt x="225" y="133"/>
                    <a:pt x="225" y="133"/>
                    <a:pt x="225" y="133"/>
                  </a:cubicBezTo>
                  <a:cubicBezTo>
                    <a:pt x="225" y="173"/>
                    <a:pt x="225" y="173"/>
                    <a:pt x="225" y="173"/>
                  </a:cubicBezTo>
                  <a:cubicBezTo>
                    <a:pt x="186" y="133"/>
                    <a:pt x="186" y="133"/>
                    <a:pt x="186" y="133"/>
                  </a:cubicBezTo>
                  <a:cubicBezTo>
                    <a:pt x="93" y="133"/>
                    <a:pt x="93" y="133"/>
                    <a:pt x="93" y="133"/>
                  </a:cubicBezTo>
                  <a:cubicBezTo>
                    <a:pt x="93" y="27"/>
                    <a:pt x="93" y="27"/>
                    <a:pt x="93" y="27"/>
                  </a:cubicBezTo>
                  <a:cubicBezTo>
                    <a:pt x="93" y="12"/>
                    <a:pt x="105" y="0"/>
                    <a:pt x="119" y="0"/>
                  </a:cubicBezTo>
                  <a:cubicBezTo>
                    <a:pt x="239" y="0"/>
                    <a:pt x="239" y="0"/>
                    <a:pt x="239" y="0"/>
                  </a:cubicBezTo>
                  <a:cubicBezTo>
                    <a:pt x="253" y="0"/>
                    <a:pt x="265" y="12"/>
                    <a:pt x="265" y="27"/>
                  </a:cubicBezTo>
                  <a:close/>
                </a:path>
              </a:pathLst>
            </a:custGeom>
            <a:solidFill>
              <a:schemeClr val="bg1"/>
            </a:solidFill>
            <a:ln>
              <a:noFill/>
            </a:ln>
          </p:spPr>
          <p:txBody>
            <a:bodyPr vert="horz" wrap="square" lIns="99060" tIns="49530" rIns="99060" bIns="49530" numCol="1" anchor="t" anchorCtr="0" compatLnSpc="1"/>
            <a:lstStyle/>
            <a:p>
              <a:endParaRPr lang="en-US" sz="1300" dirty="0"/>
            </a:p>
          </p:txBody>
        </p:sp>
      </p:grpSp>
      <p:sp>
        <p:nvSpPr>
          <p:cNvPr id="61" name="TextBox 51"/>
          <p:cNvSpPr txBox="1"/>
          <p:nvPr/>
        </p:nvSpPr>
        <p:spPr>
          <a:xfrm>
            <a:off x="948807" y="2046083"/>
            <a:ext cx="3091163" cy="466090"/>
          </a:xfrm>
          <a:prstGeom prst="rect">
            <a:avLst/>
          </a:prstGeom>
          <a:noFill/>
        </p:spPr>
        <p:txBody>
          <a:bodyPr wrap="square" lIns="68580" tIns="34290" rIns="68580" bIns="34290" rtlCol="0">
            <a:spAutoFit/>
          </a:bodyPr>
          <a:lstStyle/>
          <a:p>
            <a:pPr algn="just">
              <a:lnSpc>
                <a:spcPct val="110000"/>
              </a:lnSpc>
              <a:spcBef>
                <a:spcPct val="0"/>
              </a:spcBef>
              <a:buNone/>
            </a:pPr>
            <a:r>
              <a:rPr sz="800" dirty="0">
                <a:solidFill>
                  <a:schemeClr val="bg1">
                    <a:lumMod val="65000"/>
                  </a:schemeClr>
                </a:solidFill>
                <a:latin typeface="微软雅黑" panose="020B0503020204020204" pitchFamily="34" charset="-122"/>
                <a:ea typeface="微软雅黑" panose="020B0503020204020204" pitchFamily="34" charset="-122"/>
              </a:rPr>
              <a:t>单击此处编辑内容，建议您在展示时采用微软雅黑字体单击此处编辑内容，建议您在展示时采用微软雅黑字体单击此处编辑内容，建议您在展示时采用微软雅黑字体</a:t>
            </a:r>
          </a:p>
        </p:txBody>
      </p:sp>
      <p:sp>
        <p:nvSpPr>
          <p:cNvPr id="62" name="Text Placeholder 2"/>
          <p:cNvSpPr txBox="1"/>
          <p:nvPr/>
        </p:nvSpPr>
        <p:spPr>
          <a:xfrm>
            <a:off x="1286184" y="2690669"/>
            <a:ext cx="1715663" cy="243608"/>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单击添加标题</a:t>
            </a:r>
            <a:endParaRPr lang="en-US" altLang="zh-CN" sz="1400" dirty="0">
              <a:solidFill>
                <a:schemeClr val="tx1">
                  <a:lumMod val="65000"/>
                  <a:lumOff val="35000"/>
                </a:schemeClr>
              </a:solidFill>
              <a:latin typeface="Bebas Neue" panose="020B0606020202050201" pitchFamily="34" charset="0"/>
              <a:ea typeface="微软雅黑" panose="020B0503020204020204" pitchFamily="34" charset="-122"/>
            </a:endParaRPr>
          </a:p>
        </p:txBody>
      </p:sp>
      <p:sp>
        <p:nvSpPr>
          <p:cNvPr id="63" name="TextBox 61"/>
          <p:cNvSpPr txBox="1"/>
          <p:nvPr/>
        </p:nvSpPr>
        <p:spPr>
          <a:xfrm>
            <a:off x="1355261" y="2934276"/>
            <a:ext cx="2684709" cy="277085"/>
          </a:xfrm>
          <a:prstGeom prst="rect">
            <a:avLst/>
          </a:prstGeom>
          <a:noFill/>
        </p:spPr>
        <p:txBody>
          <a:bodyPr wrap="square" lIns="0" tIns="0" rIns="0" bIns="0" rtlCol="0">
            <a:spAutoFit/>
          </a:bodyPr>
          <a:lstStyle/>
          <a:p>
            <a:r>
              <a:rPr lang="zh-CN" altLang="en-US" sz="900" dirty="0">
                <a:solidFill>
                  <a:schemeClr val="bg1">
                    <a:lumMod val="65000"/>
                  </a:schemeClr>
                </a:solidFill>
                <a:latin typeface="Adobe Arabic" panose="02040503050201020203" pitchFamily="18" charset="-78"/>
                <a:ea typeface="微软雅黑" panose="020B0503020204020204" pitchFamily="34" charset="-122"/>
                <a:cs typeface="Adobe Arabic" panose="02040503050201020203" pitchFamily="18" charset="-78"/>
              </a:rPr>
              <a:t>单击此处编辑内容，建议您在展示时采用微软雅黑字体</a:t>
            </a:r>
            <a:endParaRPr lang="en-US" sz="900" dirty="0">
              <a:solidFill>
                <a:schemeClr val="bg1">
                  <a:lumMod val="65000"/>
                </a:schemeClr>
              </a:solidFill>
              <a:latin typeface="Adobe Arabic" panose="02040503050201020203" pitchFamily="18" charset="-78"/>
              <a:ea typeface="微软雅黑" panose="020B0503020204020204" pitchFamily="34" charset="-122"/>
              <a:cs typeface="Adobe Arabic" panose="02040503050201020203" pitchFamily="18" charset="-78"/>
            </a:endParaRPr>
          </a:p>
        </p:txBody>
      </p:sp>
      <p:sp>
        <p:nvSpPr>
          <p:cNvPr id="64" name="Text Placeholder 2"/>
          <p:cNvSpPr txBox="1"/>
          <p:nvPr/>
        </p:nvSpPr>
        <p:spPr>
          <a:xfrm>
            <a:off x="1286184" y="3220580"/>
            <a:ext cx="1715663" cy="243608"/>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单击添加标题</a:t>
            </a:r>
            <a:endParaRPr lang="en-US" altLang="zh-CN" sz="1400" dirty="0">
              <a:solidFill>
                <a:schemeClr val="tx1">
                  <a:lumMod val="65000"/>
                  <a:lumOff val="35000"/>
                </a:schemeClr>
              </a:solidFill>
              <a:latin typeface="Bebas Neue" panose="020B0606020202050201" pitchFamily="34" charset="0"/>
              <a:ea typeface="微软雅黑" panose="020B0503020204020204" pitchFamily="34" charset="-122"/>
            </a:endParaRPr>
          </a:p>
        </p:txBody>
      </p:sp>
      <p:sp>
        <p:nvSpPr>
          <p:cNvPr id="65" name="TextBox 61"/>
          <p:cNvSpPr txBox="1"/>
          <p:nvPr/>
        </p:nvSpPr>
        <p:spPr>
          <a:xfrm>
            <a:off x="1355261" y="3464188"/>
            <a:ext cx="2684709" cy="277085"/>
          </a:xfrm>
          <a:prstGeom prst="rect">
            <a:avLst/>
          </a:prstGeom>
          <a:noFill/>
        </p:spPr>
        <p:txBody>
          <a:bodyPr wrap="square" lIns="0" tIns="0" rIns="0" bIns="0" rtlCol="0">
            <a:spAutoFit/>
          </a:bodyPr>
          <a:lstStyle/>
          <a:p>
            <a:r>
              <a:rPr lang="zh-CN" altLang="en-US" sz="900" dirty="0">
                <a:solidFill>
                  <a:schemeClr val="bg1">
                    <a:lumMod val="65000"/>
                  </a:schemeClr>
                </a:solidFill>
                <a:latin typeface="Adobe Arabic" panose="02040503050201020203" pitchFamily="18" charset="-78"/>
                <a:ea typeface="微软雅黑" panose="020B0503020204020204" pitchFamily="34" charset="-122"/>
                <a:cs typeface="Adobe Arabic" panose="02040503050201020203" pitchFamily="18" charset="-78"/>
              </a:rPr>
              <a:t>单击此处编辑内容，建议您在展示时采用微软雅黑字体</a:t>
            </a:r>
            <a:endParaRPr lang="en-US" sz="900" dirty="0">
              <a:solidFill>
                <a:schemeClr val="bg1">
                  <a:lumMod val="65000"/>
                </a:schemeClr>
              </a:solidFill>
              <a:latin typeface="Adobe Arabic" panose="02040503050201020203" pitchFamily="18" charset="-78"/>
              <a:ea typeface="微软雅黑" panose="020B0503020204020204" pitchFamily="34" charset="-122"/>
              <a:cs typeface="Adobe Arabic" panose="02040503050201020203" pitchFamily="18" charset="-78"/>
            </a:endParaRPr>
          </a:p>
        </p:txBody>
      </p:sp>
      <p:sp>
        <p:nvSpPr>
          <p:cNvPr id="66" name="Text Placeholder 2"/>
          <p:cNvSpPr txBox="1"/>
          <p:nvPr/>
        </p:nvSpPr>
        <p:spPr>
          <a:xfrm>
            <a:off x="1275660" y="3741273"/>
            <a:ext cx="1715663" cy="243608"/>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单击添加标题</a:t>
            </a:r>
            <a:endParaRPr lang="en-US" altLang="zh-CN" sz="1400" dirty="0">
              <a:solidFill>
                <a:schemeClr val="tx1">
                  <a:lumMod val="65000"/>
                  <a:lumOff val="35000"/>
                </a:schemeClr>
              </a:solidFill>
              <a:latin typeface="Bebas Neue" panose="020B0606020202050201" pitchFamily="34" charset="0"/>
              <a:ea typeface="微软雅黑" panose="020B0503020204020204" pitchFamily="34" charset="-122"/>
            </a:endParaRPr>
          </a:p>
        </p:txBody>
      </p:sp>
      <p:sp>
        <p:nvSpPr>
          <p:cNvPr id="67" name="TextBox 61"/>
          <p:cNvSpPr txBox="1"/>
          <p:nvPr/>
        </p:nvSpPr>
        <p:spPr>
          <a:xfrm>
            <a:off x="1344737" y="3984880"/>
            <a:ext cx="2684709" cy="277085"/>
          </a:xfrm>
          <a:prstGeom prst="rect">
            <a:avLst/>
          </a:prstGeom>
          <a:noFill/>
        </p:spPr>
        <p:txBody>
          <a:bodyPr wrap="square" lIns="0" tIns="0" rIns="0" bIns="0" rtlCol="0">
            <a:spAutoFit/>
          </a:bodyPr>
          <a:lstStyle/>
          <a:p>
            <a:r>
              <a:rPr lang="zh-CN" altLang="en-US" sz="900" dirty="0">
                <a:solidFill>
                  <a:schemeClr val="bg1">
                    <a:lumMod val="65000"/>
                  </a:schemeClr>
                </a:solidFill>
                <a:latin typeface="Adobe Arabic" panose="02040503050201020203" pitchFamily="18" charset="-78"/>
                <a:ea typeface="微软雅黑" panose="020B0503020204020204" pitchFamily="34" charset="-122"/>
                <a:cs typeface="Adobe Arabic" panose="02040503050201020203" pitchFamily="18" charset="-78"/>
              </a:rPr>
              <a:t>单击此处编辑内容，建议您在展示时采用微软雅黑字体</a:t>
            </a:r>
            <a:endParaRPr lang="en-US" sz="900" dirty="0">
              <a:solidFill>
                <a:schemeClr val="bg1">
                  <a:lumMod val="65000"/>
                </a:schemeClr>
              </a:solidFill>
              <a:latin typeface="Adobe Arabic" panose="02040503050201020203" pitchFamily="18" charset="-78"/>
              <a:ea typeface="微软雅黑" panose="020B0503020204020204" pitchFamily="34" charset="-122"/>
              <a:cs typeface="Adobe Arabic" panose="02040503050201020203" pitchFamily="18" charset="-78"/>
            </a:endParaRPr>
          </a:p>
        </p:txBody>
      </p:sp>
      <p:sp>
        <p:nvSpPr>
          <p:cNvPr id="69" name="TextBox 61"/>
          <p:cNvSpPr txBox="1"/>
          <p:nvPr/>
        </p:nvSpPr>
        <p:spPr>
          <a:xfrm>
            <a:off x="948808" y="1396611"/>
            <a:ext cx="7313452" cy="304699"/>
          </a:xfrm>
          <a:prstGeom prst="rect">
            <a:avLst/>
          </a:prstGeom>
          <a:noFill/>
        </p:spPr>
        <p:txBody>
          <a:bodyPr wrap="square" lIns="0" tIns="0" rIns="0" bIns="0" rtlCol="0">
            <a:spAutoFit/>
          </a:bodyPr>
          <a:lstStyle/>
          <a:p>
            <a:pPr algn="just">
              <a:lnSpc>
                <a:spcPct val="110000"/>
              </a:lnSpc>
              <a:spcBef>
                <a:spcPct val="0"/>
              </a:spcBef>
              <a:buNone/>
            </a:pPr>
            <a:r>
              <a:rPr sz="900" dirty="0">
                <a:solidFill>
                  <a:schemeClr val="bg1">
                    <a:lumMod val="65000"/>
                  </a:schemeClr>
                </a:solidFill>
                <a:latin typeface="微软雅黑" panose="020B0503020204020204" pitchFamily="34" charset="-122"/>
                <a:ea typeface="微软雅黑" panose="020B0503020204020204" pitchFamily="34" charset="-122"/>
              </a:rPr>
              <a:t>单击此处编辑内容，建议您在展示时采用微软雅黑字体单击此处编辑内容，建议您在展示时采用微软雅黑字体单击此处编辑内容，建议您在展示时采用微软雅黑字体单击此处编辑内容，建议您在展示时采用微软雅黑字体</a:t>
            </a:r>
          </a:p>
        </p:txBody>
      </p:sp>
    </p:spTree>
    <p:extLst>
      <p:ext uri="{BB962C8B-B14F-4D97-AF65-F5344CB8AC3E}">
        <p14:creationId xmlns:p14="http://schemas.microsoft.com/office/powerpoint/2010/main" val="12362585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11962471-e9cd-4746-a3b0-dc76439e5788"/>
          <p:cNvGrpSpPr>
            <a:grpSpLocks noChangeAspect="1"/>
          </p:cNvGrpSpPr>
          <p:nvPr/>
        </p:nvGrpSpPr>
        <p:grpSpPr>
          <a:xfrm>
            <a:off x="326760" y="1559987"/>
            <a:ext cx="8490480" cy="2025114"/>
            <a:chOff x="914400" y="995696"/>
            <a:chExt cx="10363200" cy="2471787"/>
          </a:xfrm>
        </p:grpSpPr>
        <p:grpSp>
          <p:nvGrpSpPr>
            <p:cNvPr id="4" name="组合 3"/>
            <p:cNvGrpSpPr/>
            <p:nvPr/>
          </p:nvGrpSpPr>
          <p:grpSpPr>
            <a:xfrm>
              <a:off x="914400" y="995696"/>
              <a:ext cx="2369319" cy="2471787"/>
              <a:chOff x="319299" y="2023393"/>
              <a:chExt cx="2694674" cy="2811214"/>
            </a:xfrm>
          </p:grpSpPr>
          <p:sp>
            <p:nvSpPr>
              <p:cNvPr id="26" name="任意多边形 46"/>
              <p:cNvSpPr>
                <a:spLocks/>
              </p:cNvSpPr>
              <p:nvPr/>
            </p:nvSpPr>
            <p:spPr bwMode="auto">
              <a:xfrm>
                <a:off x="319299" y="2023393"/>
                <a:ext cx="2694674" cy="2811214"/>
              </a:xfrm>
              <a:custGeom>
                <a:avLst/>
                <a:gdLst>
                  <a:gd name="T0" fmla="*/ 538 w 1089"/>
                  <a:gd name="T1" fmla="*/ 1138 h 1138"/>
                  <a:gd name="T2" fmla="*/ 466 w 1089"/>
                  <a:gd name="T3" fmla="*/ 1122 h 1138"/>
                  <a:gd name="T4" fmla="*/ 71 w 1089"/>
                  <a:gd name="T5" fmla="*/ 895 h 1138"/>
                  <a:gd name="T6" fmla="*/ 0 w 1089"/>
                  <a:gd name="T7" fmla="*/ 772 h 1138"/>
                  <a:gd name="T8" fmla="*/ 4 w 1089"/>
                  <a:gd name="T9" fmla="*/ 248 h 1138"/>
                  <a:gd name="T10" fmla="*/ 79 w 1089"/>
                  <a:gd name="T11" fmla="*/ 143 h 1138"/>
                  <a:gd name="T12" fmla="*/ 455 w 1089"/>
                  <a:gd name="T13" fmla="*/ 12 h 1138"/>
                  <a:gd name="T14" fmla="*/ 540 w 1089"/>
                  <a:gd name="T15" fmla="*/ 0 h 1138"/>
                  <a:gd name="T16" fmla="*/ 621 w 1089"/>
                  <a:gd name="T17" fmla="*/ 11 h 1138"/>
                  <a:gd name="T18" fmla="*/ 1015 w 1089"/>
                  <a:gd name="T19" fmla="*/ 144 h 1138"/>
                  <a:gd name="T20" fmla="*/ 1088 w 1089"/>
                  <a:gd name="T21" fmla="*/ 247 h 1138"/>
                  <a:gd name="T22" fmla="*/ 1078 w 1089"/>
                  <a:gd name="T23" fmla="*/ 772 h 1138"/>
                  <a:gd name="T24" fmla="*/ 1005 w 1089"/>
                  <a:gd name="T25" fmla="*/ 895 h 1138"/>
                  <a:gd name="T26" fmla="*/ 609 w 1089"/>
                  <a:gd name="T27" fmla="*/ 1122 h 1138"/>
                  <a:gd name="T28" fmla="*/ 538 w 1089"/>
                  <a:gd name="T29" fmla="*/ 1138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9" h="1138">
                    <a:moveTo>
                      <a:pt x="538" y="1138"/>
                    </a:moveTo>
                    <a:cubicBezTo>
                      <a:pt x="511" y="1138"/>
                      <a:pt x="485" y="1132"/>
                      <a:pt x="466" y="1122"/>
                    </a:cubicBezTo>
                    <a:cubicBezTo>
                      <a:pt x="71" y="895"/>
                      <a:pt x="71" y="895"/>
                      <a:pt x="71" y="895"/>
                    </a:cubicBezTo>
                    <a:cubicBezTo>
                      <a:pt x="32" y="873"/>
                      <a:pt x="0" y="817"/>
                      <a:pt x="0" y="772"/>
                    </a:cubicBezTo>
                    <a:cubicBezTo>
                      <a:pt x="4" y="248"/>
                      <a:pt x="4" y="248"/>
                      <a:pt x="4" y="248"/>
                    </a:cubicBezTo>
                    <a:cubicBezTo>
                      <a:pt x="4" y="205"/>
                      <a:pt x="38" y="157"/>
                      <a:pt x="79" y="143"/>
                    </a:cubicBezTo>
                    <a:cubicBezTo>
                      <a:pt x="455" y="12"/>
                      <a:pt x="455" y="12"/>
                      <a:pt x="455" y="12"/>
                    </a:cubicBezTo>
                    <a:cubicBezTo>
                      <a:pt x="477" y="4"/>
                      <a:pt x="508" y="0"/>
                      <a:pt x="540" y="0"/>
                    </a:cubicBezTo>
                    <a:cubicBezTo>
                      <a:pt x="570" y="0"/>
                      <a:pt x="600" y="4"/>
                      <a:pt x="621" y="11"/>
                    </a:cubicBezTo>
                    <a:cubicBezTo>
                      <a:pt x="1015" y="144"/>
                      <a:pt x="1015" y="144"/>
                      <a:pt x="1015" y="144"/>
                    </a:cubicBezTo>
                    <a:cubicBezTo>
                      <a:pt x="1056" y="157"/>
                      <a:pt x="1089" y="205"/>
                      <a:pt x="1088" y="247"/>
                    </a:cubicBezTo>
                    <a:cubicBezTo>
                      <a:pt x="1078" y="772"/>
                      <a:pt x="1078" y="772"/>
                      <a:pt x="1078" y="772"/>
                    </a:cubicBezTo>
                    <a:cubicBezTo>
                      <a:pt x="1077" y="816"/>
                      <a:pt x="1044" y="873"/>
                      <a:pt x="1005" y="895"/>
                    </a:cubicBezTo>
                    <a:cubicBezTo>
                      <a:pt x="609" y="1122"/>
                      <a:pt x="609" y="1122"/>
                      <a:pt x="609" y="1122"/>
                    </a:cubicBezTo>
                    <a:cubicBezTo>
                      <a:pt x="591" y="1132"/>
                      <a:pt x="565" y="1138"/>
                      <a:pt x="538" y="1138"/>
                    </a:cubicBezTo>
                    <a:close/>
                  </a:path>
                </a:pathLst>
              </a:custGeom>
              <a:solidFill>
                <a:schemeClr val="accent1"/>
              </a:solidFill>
              <a:ln>
                <a:noFill/>
              </a:ln>
            </p:spPr>
            <p:txBody>
              <a:bodyPr anchor="ctr"/>
              <a:lstStyle/>
              <a:p>
                <a:pPr algn="ctr"/>
                <a:endParaRPr sz="1280"/>
              </a:p>
            </p:txBody>
          </p:sp>
          <p:sp>
            <p:nvSpPr>
              <p:cNvPr id="27" name="任意多边形 47"/>
              <p:cNvSpPr>
                <a:spLocks/>
              </p:cNvSpPr>
              <p:nvPr/>
            </p:nvSpPr>
            <p:spPr bwMode="auto">
              <a:xfrm>
                <a:off x="495297" y="2208905"/>
                <a:ext cx="2342678" cy="2417597"/>
              </a:xfrm>
              <a:custGeom>
                <a:avLst/>
                <a:gdLst>
                  <a:gd name="T0" fmla="*/ 83 w 947"/>
                  <a:gd name="T1" fmla="*/ 784 h 979"/>
                  <a:gd name="T2" fmla="*/ 0 w 947"/>
                  <a:gd name="T3" fmla="*/ 643 h 979"/>
                  <a:gd name="T4" fmla="*/ 3 w 947"/>
                  <a:gd name="T5" fmla="*/ 243 h 979"/>
                  <a:gd name="T6" fmla="*/ 94 w 947"/>
                  <a:gd name="T7" fmla="*/ 116 h 979"/>
                  <a:gd name="T8" fmla="*/ 378 w 947"/>
                  <a:gd name="T9" fmla="*/ 18 h 979"/>
                  <a:gd name="T10" fmla="*/ 558 w 947"/>
                  <a:gd name="T11" fmla="*/ 17 h 979"/>
                  <a:gd name="T12" fmla="*/ 857 w 947"/>
                  <a:gd name="T13" fmla="*/ 117 h 979"/>
                  <a:gd name="T14" fmla="*/ 946 w 947"/>
                  <a:gd name="T15" fmla="*/ 243 h 979"/>
                  <a:gd name="T16" fmla="*/ 938 w 947"/>
                  <a:gd name="T17" fmla="*/ 642 h 979"/>
                  <a:gd name="T18" fmla="*/ 853 w 947"/>
                  <a:gd name="T19" fmla="*/ 783 h 979"/>
                  <a:gd name="T20" fmla="*/ 550 w 947"/>
                  <a:gd name="T21" fmla="*/ 953 h 979"/>
                  <a:gd name="T22" fmla="*/ 384 w 947"/>
                  <a:gd name="T23" fmla="*/ 953 h 979"/>
                  <a:gd name="T24" fmla="*/ 83 w 947"/>
                  <a:gd name="T25" fmla="*/ 78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7" h="979">
                    <a:moveTo>
                      <a:pt x="83" y="784"/>
                    </a:moveTo>
                    <a:cubicBezTo>
                      <a:pt x="37" y="759"/>
                      <a:pt x="0" y="695"/>
                      <a:pt x="0" y="643"/>
                    </a:cubicBezTo>
                    <a:cubicBezTo>
                      <a:pt x="3" y="243"/>
                      <a:pt x="3" y="243"/>
                      <a:pt x="3" y="243"/>
                    </a:cubicBezTo>
                    <a:cubicBezTo>
                      <a:pt x="4" y="191"/>
                      <a:pt x="44" y="134"/>
                      <a:pt x="94" y="116"/>
                    </a:cubicBezTo>
                    <a:cubicBezTo>
                      <a:pt x="378" y="18"/>
                      <a:pt x="378" y="18"/>
                      <a:pt x="378" y="18"/>
                    </a:cubicBezTo>
                    <a:cubicBezTo>
                      <a:pt x="427" y="1"/>
                      <a:pt x="508" y="0"/>
                      <a:pt x="558" y="17"/>
                    </a:cubicBezTo>
                    <a:cubicBezTo>
                      <a:pt x="857" y="117"/>
                      <a:pt x="857" y="117"/>
                      <a:pt x="857" y="117"/>
                    </a:cubicBezTo>
                    <a:cubicBezTo>
                      <a:pt x="907" y="134"/>
                      <a:pt x="947" y="191"/>
                      <a:pt x="946" y="243"/>
                    </a:cubicBezTo>
                    <a:cubicBezTo>
                      <a:pt x="938" y="642"/>
                      <a:pt x="938" y="642"/>
                      <a:pt x="938" y="642"/>
                    </a:cubicBezTo>
                    <a:cubicBezTo>
                      <a:pt x="937" y="694"/>
                      <a:pt x="899" y="758"/>
                      <a:pt x="853" y="783"/>
                    </a:cubicBezTo>
                    <a:cubicBezTo>
                      <a:pt x="550" y="953"/>
                      <a:pt x="550" y="953"/>
                      <a:pt x="550" y="953"/>
                    </a:cubicBezTo>
                    <a:cubicBezTo>
                      <a:pt x="505" y="979"/>
                      <a:pt x="430" y="979"/>
                      <a:pt x="384" y="953"/>
                    </a:cubicBezTo>
                    <a:lnTo>
                      <a:pt x="83" y="7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280"/>
              </a:p>
            </p:txBody>
          </p:sp>
          <p:sp>
            <p:nvSpPr>
              <p:cNvPr id="28" name="任意多边形 48"/>
              <p:cNvSpPr>
                <a:spLocks/>
              </p:cNvSpPr>
              <p:nvPr/>
            </p:nvSpPr>
            <p:spPr bwMode="auto">
              <a:xfrm>
                <a:off x="777132" y="2161338"/>
                <a:ext cx="1779008" cy="533941"/>
              </a:xfrm>
              <a:custGeom>
                <a:avLst/>
                <a:gdLst>
                  <a:gd name="T0" fmla="*/ 716 w 719"/>
                  <a:gd name="T1" fmla="*/ 0 h 216"/>
                  <a:gd name="T2" fmla="*/ 362 w 719"/>
                  <a:gd name="T3" fmla="*/ 0 h 216"/>
                  <a:gd name="T4" fmla="*/ 359 w 719"/>
                  <a:gd name="T5" fmla="*/ 0 h 216"/>
                  <a:gd name="T6" fmla="*/ 359 w 719"/>
                  <a:gd name="T7" fmla="*/ 0 h 216"/>
                  <a:gd name="T8" fmla="*/ 356 w 719"/>
                  <a:gd name="T9" fmla="*/ 0 h 216"/>
                  <a:gd name="T10" fmla="*/ 2 w 719"/>
                  <a:gd name="T11" fmla="*/ 0 h 216"/>
                  <a:gd name="T12" fmla="*/ 0 w 719"/>
                  <a:gd name="T13" fmla="*/ 0 h 216"/>
                  <a:gd name="T14" fmla="*/ 39 w 719"/>
                  <a:gd name="T15" fmla="*/ 9 h 216"/>
                  <a:gd name="T16" fmla="*/ 46 w 719"/>
                  <a:gd name="T17" fmla="*/ 13 h 216"/>
                  <a:gd name="T18" fmla="*/ 49 w 719"/>
                  <a:gd name="T19" fmla="*/ 14 h 216"/>
                  <a:gd name="T20" fmla="*/ 53 w 719"/>
                  <a:gd name="T21" fmla="*/ 17 h 216"/>
                  <a:gd name="T22" fmla="*/ 56 w 719"/>
                  <a:gd name="T23" fmla="*/ 19 h 216"/>
                  <a:gd name="T24" fmla="*/ 59 w 719"/>
                  <a:gd name="T25" fmla="*/ 22 h 216"/>
                  <a:gd name="T26" fmla="*/ 63 w 719"/>
                  <a:gd name="T27" fmla="*/ 25 h 216"/>
                  <a:gd name="T28" fmla="*/ 64 w 719"/>
                  <a:gd name="T29" fmla="*/ 27 h 216"/>
                  <a:gd name="T30" fmla="*/ 70 w 719"/>
                  <a:gd name="T31" fmla="*/ 33 h 216"/>
                  <a:gd name="T32" fmla="*/ 71 w 719"/>
                  <a:gd name="T33" fmla="*/ 34 h 216"/>
                  <a:gd name="T34" fmla="*/ 75 w 719"/>
                  <a:gd name="T35" fmla="*/ 38 h 216"/>
                  <a:gd name="T36" fmla="*/ 76 w 719"/>
                  <a:gd name="T37" fmla="*/ 40 h 216"/>
                  <a:gd name="T38" fmla="*/ 77 w 719"/>
                  <a:gd name="T39" fmla="*/ 41 h 216"/>
                  <a:gd name="T40" fmla="*/ 78 w 719"/>
                  <a:gd name="T41" fmla="*/ 43 h 216"/>
                  <a:gd name="T42" fmla="*/ 81 w 719"/>
                  <a:gd name="T43" fmla="*/ 47 h 216"/>
                  <a:gd name="T44" fmla="*/ 81 w 719"/>
                  <a:gd name="T45" fmla="*/ 48 h 216"/>
                  <a:gd name="T46" fmla="*/ 81 w 719"/>
                  <a:gd name="T47" fmla="*/ 48 h 216"/>
                  <a:gd name="T48" fmla="*/ 81 w 719"/>
                  <a:gd name="T49" fmla="*/ 48 h 216"/>
                  <a:gd name="T50" fmla="*/ 86 w 719"/>
                  <a:gd name="T51" fmla="*/ 59 h 216"/>
                  <a:gd name="T52" fmla="*/ 86 w 719"/>
                  <a:gd name="T53" fmla="*/ 59 h 216"/>
                  <a:gd name="T54" fmla="*/ 96 w 719"/>
                  <a:gd name="T55" fmla="*/ 95 h 216"/>
                  <a:gd name="T56" fmla="*/ 96 w 719"/>
                  <a:gd name="T57" fmla="*/ 98 h 216"/>
                  <a:gd name="T58" fmla="*/ 111 w 719"/>
                  <a:gd name="T59" fmla="*/ 166 h 216"/>
                  <a:gd name="T60" fmla="*/ 192 w 719"/>
                  <a:gd name="T61" fmla="*/ 216 h 216"/>
                  <a:gd name="T62" fmla="*/ 356 w 719"/>
                  <a:gd name="T63" fmla="*/ 216 h 216"/>
                  <a:gd name="T64" fmla="*/ 359 w 719"/>
                  <a:gd name="T65" fmla="*/ 216 h 216"/>
                  <a:gd name="T66" fmla="*/ 359 w 719"/>
                  <a:gd name="T67" fmla="*/ 216 h 216"/>
                  <a:gd name="T68" fmla="*/ 362 w 719"/>
                  <a:gd name="T69" fmla="*/ 216 h 216"/>
                  <a:gd name="T70" fmla="*/ 526 w 719"/>
                  <a:gd name="T71" fmla="*/ 216 h 216"/>
                  <a:gd name="T72" fmla="*/ 607 w 719"/>
                  <a:gd name="T73" fmla="*/ 166 h 216"/>
                  <a:gd name="T74" fmla="*/ 622 w 719"/>
                  <a:gd name="T75" fmla="*/ 98 h 216"/>
                  <a:gd name="T76" fmla="*/ 622 w 719"/>
                  <a:gd name="T77" fmla="*/ 96 h 216"/>
                  <a:gd name="T78" fmla="*/ 632 w 719"/>
                  <a:gd name="T79" fmla="*/ 59 h 216"/>
                  <a:gd name="T80" fmla="*/ 637 w 719"/>
                  <a:gd name="T81" fmla="*/ 48 h 216"/>
                  <a:gd name="T82" fmla="*/ 654 w 719"/>
                  <a:gd name="T83" fmla="*/ 27 h 216"/>
                  <a:gd name="T84" fmla="*/ 656 w 719"/>
                  <a:gd name="T85" fmla="*/ 25 h 216"/>
                  <a:gd name="T86" fmla="*/ 659 w 719"/>
                  <a:gd name="T87" fmla="*/ 22 h 216"/>
                  <a:gd name="T88" fmla="*/ 662 w 719"/>
                  <a:gd name="T89" fmla="*/ 19 h 216"/>
                  <a:gd name="T90" fmla="*/ 665 w 719"/>
                  <a:gd name="T91" fmla="*/ 17 h 216"/>
                  <a:gd name="T92" fmla="*/ 669 w 719"/>
                  <a:gd name="T93" fmla="*/ 14 h 216"/>
                  <a:gd name="T94" fmla="*/ 672 w 719"/>
                  <a:gd name="T95" fmla="*/ 13 h 216"/>
                  <a:gd name="T96" fmla="*/ 679 w 719"/>
                  <a:gd name="T97" fmla="*/ 9 h 216"/>
                  <a:gd name="T98" fmla="*/ 719 w 719"/>
                  <a:gd name="T99" fmla="*/ 0 h 216"/>
                  <a:gd name="T100" fmla="*/ 716 w 719"/>
                  <a:gd name="T101"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216">
                    <a:moveTo>
                      <a:pt x="716" y="0"/>
                    </a:moveTo>
                    <a:cubicBezTo>
                      <a:pt x="362" y="0"/>
                      <a:pt x="362" y="0"/>
                      <a:pt x="362" y="0"/>
                    </a:cubicBezTo>
                    <a:cubicBezTo>
                      <a:pt x="359" y="0"/>
                      <a:pt x="359" y="0"/>
                      <a:pt x="359" y="0"/>
                    </a:cubicBezTo>
                    <a:cubicBezTo>
                      <a:pt x="359" y="0"/>
                      <a:pt x="359" y="0"/>
                      <a:pt x="359" y="0"/>
                    </a:cubicBezTo>
                    <a:cubicBezTo>
                      <a:pt x="356" y="0"/>
                      <a:pt x="356" y="0"/>
                      <a:pt x="356" y="0"/>
                    </a:cubicBezTo>
                    <a:cubicBezTo>
                      <a:pt x="2" y="0"/>
                      <a:pt x="2" y="0"/>
                      <a:pt x="2" y="0"/>
                    </a:cubicBezTo>
                    <a:cubicBezTo>
                      <a:pt x="1" y="0"/>
                      <a:pt x="0" y="0"/>
                      <a:pt x="0" y="0"/>
                    </a:cubicBezTo>
                    <a:cubicBezTo>
                      <a:pt x="13" y="0"/>
                      <a:pt x="27" y="4"/>
                      <a:pt x="39" y="9"/>
                    </a:cubicBezTo>
                    <a:cubicBezTo>
                      <a:pt x="42" y="10"/>
                      <a:pt x="44" y="12"/>
                      <a:pt x="46" y="13"/>
                    </a:cubicBezTo>
                    <a:cubicBezTo>
                      <a:pt x="47" y="13"/>
                      <a:pt x="48" y="14"/>
                      <a:pt x="49" y="14"/>
                    </a:cubicBezTo>
                    <a:cubicBezTo>
                      <a:pt x="50" y="15"/>
                      <a:pt x="52" y="16"/>
                      <a:pt x="53" y="17"/>
                    </a:cubicBezTo>
                    <a:cubicBezTo>
                      <a:pt x="54" y="18"/>
                      <a:pt x="55" y="19"/>
                      <a:pt x="56" y="19"/>
                    </a:cubicBezTo>
                    <a:cubicBezTo>
                      <a:pt x="57" y="20"/>
                      <a:pt x="58" y="21"/>
                      <a:pt x="59" y="22"/>
                    </a:cubicBezTo>
                    <a:cubicBezTo>
                      <a:pt x="60" y="23"/>
                      <a:pt x="61" y="24"/>
                      <a:pt x="63" y="25"/>
                    </a:cubicBezTo>
                    <a:cubicBezTo>
                      <a:pt x="63" y="25"/>
                      <a:pt x="64" y="26"/>
                      <a:pt x="64" y="27"/>
                    </a:cubicBezTo>
                    <a:cubicBezTo>
                      <a:pt x="67" y="29"/>
                      <a:pt x="69" y="31"/>
                      <a:pt x="70" y="33"/>
                    </a:cubicBezTo>
                    <a:cubicBezTo>
                      <a:pt x="71" y="33"/>
                      <a:pt x="71" y="34"/>
                      <a:pt x="71" y="34"/>
                    </a:cubicBezTo>
                    <a:cubicBezTo>
                      <a:pt x="72" y="35"/>
                      <a:pt x="73" y="37"/>
                      <a:pt x="75" y="38"/>
                    </a:cubicBezTo>
                    <a:cubicBezTo>
                      <a:pt x="75" y="39"/>
                      <a:pt x="75" y="39"/>
                      <a:pt x="76" y="40"/>
                    </a:cubicBezTo>
                    <a:cubicBezTo>
                      <a:pt x="76" y="40"/>
                      <a:pt x="76" y="40"/>
                      <a:pt x="77" y="41"/>
                    </a:cubicBezTo>
                    <a:cubicBezTo>
                      <a:pt x="77" y="41"/>
                      <a:pt x="77" y="42"/>
                      <a:pt x="78" y="43"/>
                    </a:cubicBezTo>
                    <a:cubicBezTo>
                      <a:pt x="79" y="44"/>
                      <a:pt x="80" y="46"/>
                      <a:pt x="81" y="47"/>
                    </a:cubicBezTo>
                    <a:cubicBezTo>
                      <a:pt x="81" y="47"/>
                      <a:pt x="81" y="48"/>
                      <a:pt x="81" y="48"/>
                    </a:cubicBezTo>
                    <a:cubicBezTo>
                      <a:pt x="81" y="48"/>
                      <a:pt x="81" y="48"/>
                      <a:pt x="81" y="48"/>
                    </a:cubicBezTo>
                    <a:cubicBezTo>
                      <a:pt x="81" y="48"/>
                      <a:pt x="81" y="48"/>
                      <a:pt x="81" y="48"/>
                    </a:cubicBezTo>
                    <a:cubicBezTo>
                      <a:pt x="83" y="52"/>
                      <a:pt x="85" y="55"/>
                      <a:pt x="86" y="59"/>
                    </a:cubicBezTo>
                    <a:cubicBezTo>
                      <a:pt x="86" y="59"/>
                      <a:pt x="86" y="59"/>
                      <a:pt x="86" y="59"/>
                    </a:cubicBezTo>
                    <a:cubicBezTo>
                      <a:pt x="91" y="70"/>
                      <a:pt x="94" y="83"/>
                      <a:pt x="96" y="95"/>
                    </a:cubicBezTo>
                    <a:cubicBezTo>
                      <a:pt x="96" y="96"/>
                      <a:pt x="96" y="97"/>
                      <a:pt x="96" y="98"/>
                    </a:cubicBezTo>
                    <a:cubicBezTo>
                      <a:pt x="99" y="121"/>
                      <a:pt x="101" y="145"/>
                      <a:pt x="111" y="166"/>
                    </a:cubicBezTo>
                    <a:cubicBezTo>
                      <a:pt x="127" y="199"/>
                      <a:pt x="155" y="216"/>
                      <a:pt x="192" y="216"/>
                    </a:cubicBezTo>
                    <a:cubicBezTo>
                      <a:pt x="192" y="216"/>
                      <a:pt x="356" y="216"/>
                      <a:pt x="356" y="216"/>
                    </a:cubicBezTo>
                    <a:cubicBezTo>
                      <a:pt x="356" y="216"/>
                      <a:pt x="357" y="216"/>
                      <a:pt x="359" y="216"/>
                    </a:cubicBezTo>
                    <a:cubicBezTo>
                      <a:pt x="359" y="216"/>
                      <a:pt x="359" y="216"/>
                      <a:pt x="359" y="216"/>
                    </a:cubicBezTo>
                    <a:cubicBezTo>
                      <a:pt x="361" y="216"/>
                      <a:pt x="362" y="216"/>
                      <a:pt x="362" y="216"/>
                    </a:cubicBezTo>
                    <a:cubicBezTo>
                      <a:pt x="362" y="216"/>
                      <a:pt x="526" y="216"/>
                      <a:pt x="526" y="216"/>
                    </a:cubicBezTo>
                    <a:cubicBezTo>
                      <a:pt x="563" y="216"/>
                      <a:pt x="591" y="199"/>
                      <a:pt x="607" y="166"/>
                    </a:cubicBezTo>
                    <a:cubicBezTo>
                      <a:pt x="618" y="145"/>
                      <a:pt x="619" y="121"/>
                      <a:pt x="622" y="98"/>
                    </a:cubicBezTo>
                    <a:cubicBezTo>
                      <a:pt x="622" y="98"/>
                      <a:pt x="622" y="97"/>
                      <a:pt x="622" y="96"/>
                    </a:cubicBezTo>
                    <a:cubicBezTo>
                      <a:pt x="624" y="83"/>
                      <a:pt x="627" y="71"/>
                      <a:pt x="632" y="59"/>
                    </a:cubicBezTo>
                    <a:cubicBezTo>
                      <a:pt x="633" y="55"/>
                      <a:pt x="635" y="51"/>
                      <a:pt x="637" y="48"/>
                    </a:cubicBezTo>
                    <a:cubicBezTo>
                      <a:pt x="642" y="40"/>
                      <a:pt x="647" y="33"/>
                      <a:pt x="654" y="27"/>
                    </a:cubicBezTo>
                    <a:cubicBezTo>
                      <a:pt x="654" y="26"/>
                      <a:pt x="655" y="25"/>
                      <a:pt x="656" y="25"/>
                    </a:cubicBezTo>
                    <a:cubicBezTo>
                      <a:pt x="657" y="24"/>
                      <a:pt x="658" y="23"/>
                      <a:pt x="659" y="22"/>
                    </a:cubicBezTo>
                    <a:cubicBezTo>
                      <a:pt x="660" y="21"/>
                      <a:pt x="661" y="20"/>
                      <a:pt x="662" y="19"/>
                    </a:cubicBezTo>
                    <a:cubicBezTo>
                      <a:pt x="663" y="19"/>
                      <a:pt x="664" y="18"/>
                      <a:pt x="665" y="17"/>
                    </a:cubicBezTo>
                    <a:cubicBezTo>
                      <a:pt x="667" y="16"/>
                      <a:pt x="668" y="15"/>
                      <a:pt x="669" y="14"/>
                    </a:cubicBezTo>
                    <a:cubicBezTo>
                      <a:pt x="670" y="14"/>
                      <a:pt x="671" y="13"/>
                      <a:pt x="672" y="13"/>
                    </a:cubicBezTo>
                    <a:cubicBezTo>
                      <a:pt x="674" y="12"/>
                      <a:pt x="676" y="10"/>
                      <a:pt x="679" y="9"/>
                    </a:cubicBezTo>
                    <a:cubicBezTo>
                      <a:pt x="691" y="4"/>
                      <a:pt x="705" y="0"/>
                      <a:pt x="719" y="0"/>
                    </a:cubicBezTo>
                    <a:cubicBezTo>
                      <a:pt x="718" y="0"/>
                      <a:pt x="717" y="0"/>
                      <a:pt x="716" y="0"/>
                    </a:cubicBezTo>
                    <a:close/>
                  </a:path>
                </a:pathLst>
              </a:custGeom>
              <a:solidFill>
                <a:schemeClr val="accent1"/>
              </a:solidFill>
              <a:ln>
                <a:noFill/>
              </a:ln>
            </p:spPr>
            <p:txBody>
              <a:bodyPr vert="horz" wrap="none" lIns="68576" tIns="34288" rIns="68576" bIns="34288" anchor="ctr" anchorCtr="1" compatLnSpc="1">
                <a:prstTxWarp prst="textNoShape">
                  <a:avLst/>
                </a:prstTxWarp>
                <a:normAutofit/>
              </a:bodyPr>
              <a:lstStyle/>
              <a:p>
                <a:pPr algn="ctr"/>
                <a:r>
                  <a:rPr lang="zh-CN" altLang="en-US" sz="1200" b="1">
                    <a:solidFill>
                      <a:schemeClr val="bg1"/>
                    </a:solidFill>
                  </a:rPr>
                  <a:t>关键词</a:t>
                </a:r>
              </a:p>
            </p:txBody>
          </p:sp>
          <p:grpSp>
            <p:nvGrpSpPr>
              <p:cNvPr id="29" name="组合 28"/>
              <p:cNvGrpSpPr/>
              <p:nvPr/>
            </p:nvGrpSpPr>
            <p:grpSpPr>
              <a:xfrm>
                <a:off x="530567" y="3140968"/>
                <a:ext cx="2272138" cy="834458"/>
                <a:chOff x="347396" y="3094952"/>
                <a:chExt cx="2364229" cy="834458"/>
              </a:xfrm>
            </p:grpSpPr>
            <p:sp>
              <p:nvSpPr>
                <p:cNvPr id="30" name="文本框 50"/>
                <p:cNvSpPr txBox="1"/>
                <p:nvPr/>
              </p:nvSpPr>
              <p:spPr>
                <a:xfrm>
                  <a:off x="347396" y="3341174"/>
                  <a:ext cx="2364229" cy="588236"/>
                </a:xfrm>
                <a:prstGeom prst="rect">
                  <a:avLst/>
                </a:prstGeom>
                <a:noFill/>
              </p:spPr>
              <p:txBody>
                <a:bodyPr wrap="square" lIns="53997" tIns="0" rIns="53997" bIns="0">
                  <a:normAutofit/>
                </a:bodyPr>
                <a:lstStyle/>
                <a:p>
                  <a:pPr algn="ctr" defTabSz="685716">
                    <a:lnSpc>
                      <a:spcPct val="120000"/>
                    </a:lnSpc>
                    <a:defRPr/>
                  </a:pPr>
                  <a:r>
                    <a:rPr lang="zh-CN" altLang="en-US" sz="750"/>
                    <a:t>此部分内容作为文字排版占位显示</a:t>
                  </a:r>
                  <a:br>
                    <a:rPr lang="zh-CN" altLang="en-US" sz="750"/>
                  </a:br>
                  <a:r>
                    <a:rPr lang="zh-CN" altLang="en-US" sz="750"/>
                    <a:t>（建议使用主题字体）</a:t>
                  </a:r>
                </a:p>
              </p:txBody>
            </p:sp>
            <p:sp>
              <p:nvSpPr>
                <p:cNvPr id="31" name="矩形 30"/>
                <p:cNvSpPr/>
                <p:nvPr/>
              </p:nvSpPr>
              <p:spPr>
                <a:xfrm>
                  <a:off x="347396" y="3094952"/>
                  <a:ext cx="2364228" cy="246221"/>
                </a:xfrm>
                <a:prstGeom prst="rect">
                  <a:avLst/>
                </a:prstGeom>
              </p:spPr>
              <p:txBody>
                <a:bodyPr wrap="none" lIns="53997" tIns="0" rIns="53997" bIns="0">
                  <a:normAutofit fontScale="92500" lnSpcReduction="10000"/>
                </a:bodyPr>
                <a:lstStyle/>
                <a:p>
                  <a:pPr algn="ctr" defTabSz="685716">
                    <a:lnSpc>
                      <a:spcPct val="110000"/>
                    </a:lnSpc>
                    <a:defRPr/>
                  </a:pPr>
                  <a:r>
                    <a:rPr lang="zh-CN" altLang="en-US" sz="1200" b="1">
                      <a:solidFill>
                        <a:schemeClr val="accent1"/>
                      </a:solidFill>
                    </a:rPr>
                    <a:t>标题文本预设</a:t>
                  </a:r>
                </a:p>
              </p:txBody>
            </p:sp>
          </p:grpSp>
        </p:grpSp>
        <p:grpSp>
          <p:nvGrpSpPr>
            <p:cNvPr id="5" name="组合 4"/>
            <p:cNvGrpSpPr/>
            <p:nvPr/>
          </p:nvGrpSpPr>
          <p:grpSpPr>
            <a:xfrm>
              <a:off x="3579028" y="995696"/>
              <a:ext cx="2369319" cy="2471787"/>
              <a:chOff x="3272208" y="2023393"/>
              <a:chExt cx="2694674" cy="2811214"/>
            </a:xfrm>
          </p:grpSpPr>
          <p:sp>
            <p:nvSpPr>
              <p:cNvPr id="20" name="任意多边形 40"/>
              <p:cNvSpPr>
                <a:spLocks/>
              </p:cNvSpPr>
              <p:nvPr/>
            </p:nvSpPr>
            <p:spPr bwMode="auto">
              <a:xfrm>
                <a:off x="3272208" y="2023393"/>
                <a:ext cx="2694674" cy="2811214"/>
              </a:xfrm>
              <a:custGeom>
                <a:avLst/>
                <a:gdLst>
                  <a:gd name="T0" fmla="*/ 538 w 1089"/>
                  <a:gd name="T1" fmla="*/ 1138 h 1138"/>
                  <a:gd name="T2" fmla="*/ 466 w 1089"/>
                  <a:gd name="T3" fmla="*/ 1122 h 1138"/>
                  <a:gd name="T4" fmla="*/ 71 w 1089"/>
                  <a:gd name="T5" fmla="*/ 895 h 1138"/>
                  <a:gd name="T6" fmla="*/ 0 w 1089"/>
                  <a:gd name="T7" fmla="*/ 772 h 1138"/>
                  <a:gd name="T8" fmla="*/ 4 w 1089"/>
                  <a:gd name="T9" fmla="*/ 248 h 1138"/>
                  <a:gd name="T10" fmla="*/ 79 w 1089"/>
                  <a:gd name="T11" fmla="*/ 143 h 1138"/>
                  <a:gd name="T12" fmla="*/ 455 w 1089"/>
                  <a:gd name="T13" fmla="*/ 12 h 1138"/>
                  <a:gd name="T14" fmla="*/ 540 w 1089"/>
                  <a:gd name="T15" fmla="*/ 0 h 1138"/>
                  <a:gd name="T16" fmla="*/ 621 w 1089"/>
                  <a:gd name="T17" fmla="*/ 11 h 1138"/>
                  <a:gd name="T18" fmla="*/ 1015 w 1089"/>
                  <a:gd name="T19" fmla="*/ 144 h 1138"/>
                  <a:gd name="T20" fmla="*/ 1088 w 1089"/>
                  <a:gd name="T21" fmla="*/ 247 h 1138"/>
                  <a:gd name="T22" fmla="*/ 1078 w 1089"/>
                  <a:gd name="T23" fmla="*/ 772 h 1138"/>
                  <a:gd name="T24" fmla="*/ 1005 w 1089"/>
                  <a:gd name="T25" fmla="*/ 895 h 1138"/>
                  <a:gd name="T26" fmla="*/ 609 w 1089"/>
                  <a:gd name="T27" fmla="*/ 1122 h 1138"/>
                  <a:gd name="T28" fmla="*/ 538 w 1089"/>
                  <a:gd name="T29" fmla="*/ 1138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9" h="1138">
                    <a:moveTo>
                      <a:pt x="538" y="1138"/>
                    </a:moveTo>
                    <a:cubicBezTo>
                      <a:pt x="511" y="1138"/>
                      <a:pt x="485" y="1132"/>
                      <a:pt x="466" y="1122"/>
                    </a:cubicBezTo>
                    <a:cubicBezTo>
                      <a:pt x="71" y="895"/>
                      <a:pt x="71" y="895"/>
                      <a:pt x="71" y="895"/>
                    </a:cubicBezTo>
                    <a:cubicBezTo>
                      <a:pt x="32" y="873"/>
                      <a:pt x="0" y="817"/>
                      <a:pt x="0" y="772"/>
                    </a:cubicBezTo>
                    <a:cubicBezTo>
                      <a:pt x="4" y="248"/>
                      <a:pt x="4" y="248"/>
                      <a:pt x="4" y="248"/>
                    </a:cubicBezTo>
                    <a:cubicBezTo>
                      <a:pt x="4" y="205"/>
                      <a:pt x="38" y="157"/>
                      <a:pt x="79" y="143"/>
                    </a:cubicBezTo>
                    <a:cubicBezTo>
                      <a:pt x="455" y="12"/>
                      <a:pt x="455" y="12"/>
                      <a:pt x="455" y="12"/>
                    </a:cubicBezTo>
                    <a:cubicBezTo>
                      <a:pt x="477" y="4"/>
                      <a:pt x="508" y="0"/>
                      <a:pt x="540" y="0"/>
                    </a:cubicBezTo>
                    <a:cubicBezTo>
                      <a:pt x="570" y="0"/>
                      <a:pt x="600" y="4"/>
                      <a:pt x="621" y="11"/>
                    </a:cubicBezTo>
                    <a:cubicBezTo>
                      <a:pt x="1015" y="144"/>
                      <a:pt x="1015" y="144"/>
                      <a:pt x="1015" y="144"/>
                    </a:cubicBezTo>
                    <a:cubicBezTo>
                      <a:pt x="1056" y="157"/>
                      <a:pt x="1089" y="205"/>
                      <a:pt x="1088" y="247"/>
                    </a:cubicBezTo>
                    <a:cubicBezTo>
                      <a:pt x="1078" y="772"/>
                      <a:pt x="1078" y="772"/>
                      <a:pt x="1078" y="772"/>
                    </a:cubicBezTo>
                    <a:cubicBezTo>
                      <a:pt x="1077" y="816"/>
                      <a:pt x="1044" y="873"/>
                      <a:pt x="1005" y="895"/>
                    </a:cubicBezTo>
                    <a:cubicBezTo>
                      <a:pt x="609" y="1122"/>
                      <a:pt x="609" y="1122"/>
                      <a:pt x="609" y="1122"/>
                    </a:cubicBezTo>
                    <a:cubicBezTo>
                      <a:pt x="591" y="1132"/>
                      <a:pt x="565" y="1138"/>
                      <a:pt x="538" y="1138"/>
                    </a:cubicBezTo>
                    <a:close/>
                  </a:path>
                </a:pathLst>
              </a:custGeom>
              <a:solidFill>
                <a:schemeClr val="accent2"/>
              </a:solidFill>
              <a:ln>
                <a:noFill/>
              </a:ln>
            </p:spPr>
            <p:txBody>
              <a:bodyPr anchor="ctr"/>
              <a:lstStyle/>
              <a:p>
                <a:pPr algn="ctr"/>
                <a:endParaRPr sz="1280"/>
              </a:p>
            </p:txBody>
          </p:sp>
          <p:sp>
            <p:nvSpPr>
              <p:cNvPr id="21" name="任意多边形 41"/>
              <p:cNvSpPr>
                <a:spLocks/>
              </p:cNvSpPr>
              <p:nvPr/>
            </p:nvSpPr>
            <p:spPr bwMode="auto">
              <a:xfrm>
                <a:off x="3448206" y="2208905"/>
                <a:ext cx="2342678" cy="2417597"/>
              </a:xfrm>
              <a:custGeom>
                <a:avLst/>
                <a:gdLst>
                  <a:gd name="T0" fmla="*/ 83 w 947"/>
                  <a:gd name="T1" fmla="*/ 784 h 979"/>
                  <a:gd name="T2" fmla="*/ 0 w 947"/>
                  <a:gd name="T3" fmla="*/ 643 h 979"/>
                  <a:gd name="T4" fmla="*/ 3 w 947"/>
                  <a:gd name="T5" fmla="*/ 243 h 979"/>
                  <a:gd name="T6" fmla="*/ 94 w 947"/>
                  <a:gd name="T7" fmla="*/ 116 h 979"/>
                  <a:gd name="T8" fmla="*/ 378 w 947"/>
                  <a:gd name="T9" fmla="*/ 18 h 979"/>
                  <a:gd name="T10" fmla="*/ 558 w 947"/>
                  <a:gd name="T11" fmla="*/ 17 h 979"/>
                  <a:gd name="T12" fmla="*/ 857 w 947"/>
                  <a:gd name="T13" fmla="*/ 117 h 979"/>
                  <a:gd name="T14" fmla="*/ 946 w 947"/>
                  <a:gd name="T15" fmla="*/ 243 h 979"/>
                  <a:gd name="T16" fmla="*/ 938 w 947"/>
                  <a:gd name="T17" fmla="*/ 642 h 979"/>
                  <a:gd name="T18" fmla="*/ 853 w 947"/>
                  <a:gd name="T19" fmla="*/ 783 h 979"/>
                  <a:gd name="T20" fmla="*/ 550 w 947"/>
                  <a:gd name="T21" fmla="*/ 953 h 979"/>
                  <a:gd name="T22" fmla="*/ 384 w 947"/>
                  <a:gd name="T23" fmla="*/ 953 h 979"/>
                  <a:gd name="T24" fmla="*/ 83 w 947"/>
                  <a:gd name="T25" fmla="*/ 78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7" h="979">
                    <a:moveTo>
                      <a:pt x="83" y="784"/>
                    </a:moveTo>
                    <a:cubicBezTo>
                      <a:pt x="37" y="759"/>
                      <a:pt x="0" y="695"/>
                      <a:pt x="0" y="643"/>
                    </a:cubicBezTo>
                    <a:cubicBezTo>
                      <a:pt x="3" y="243"/>
                      <a:pt x="3" y="243"/>
                      <a:pt x="3" y="243"/>
                    </a:cubicBezTo>
                    <a:cubicBezTo>
                      <a:pt x="4" y="191"/>
                      <a:pt x="44" y="134"/>
                      <a:pt x="94" y="116"/>
                    </a:cubicBezTo>
                    <a:cubicBezTo>
                      <a:pt x="378" y="18"/>
                      <a:pt x="378" y="18"/>
                      <a:pt x="378" y="18"/>
                    </a:cubicBezTo>
                    <a:cubicBezTo>
                      <a:pt x="427" y="1"/>
                      <a:pt x="508" y="0"/>
                      <a:pt x="558" y="17"/>
                    </a:cubicBezTo>
                    <a:cubicBezTo>
                      <a:pt x="857" y="117"/>
                      <a:pt x="857" y="117"/>
                      <a:pt x="857" y="117"/>
                    </a:cubicBezTo>
                    <a:cubicBezTo>
                      <a:pt x="907" y="134"/>
                      <a:pt x="947" y="191"/>
                      <a:pt x="946" y="243"/>
                    </a:cubicBezTo>
                    <a:cubicBezTo>
                      <a:pt x="938" y="642"/>
                      <a:pt x="938" y="642"/>
                      <a:pt x="938" y="642"/>
                    </a:cubicBezTo>
                    <a:cubicBezTo>
                      <a:pt x="937" y="694"/>
                      <a:pt x="899" y="758"/>
                      <a:pt x="853" y="783"/>
                    </a:cubicBezTo>
                    <a:cubicBezTo>
                      <a:pt x="550" y="953"/>
                      <a:pt x="550" y="953"/>
                      <a:pt x="550" y="953"/>
                    </a:cubicBezTo>
                    <a:cubicBezTo>
                      <a:pt x="505" y="979"/>
                      <a:pt x="430" y="979"/>
                      <a:pt x="384" y="953"/>
                    </a:cubicBezTo>
                    <a:lnTo>
                      <a:pt x="83" y="7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280"/>
              </a:p>
            </p:txBody>
          </p:sp>
          <p:sp>
            <p:nvSpPr>
              <p:cNvPr id="22" name="任意多边形 42"/>
              <p:cNvSpPr>
                <a:spLocks/>
              </p:cNvSpPr>
              <p:nvPr/>
            </p:nvSpPr>
            <p:spPr bwMode="auto">
              <a:xfrm>
                <a:off x="3730041" y="2161338"/>
                <a:ext cx="1779008" cy="533941"/>
              </a:xfrm>
              <a:custGeom>
                <a:avLst/>
                <a:gdLst>
                  <a:gd name="T0" fmla="*/ 716 w 719"/>
                  <a:gd name="T1" fmla="*/ 0 h 216"/>
                  <a:gd name="T2" fmla="*/ 362 w 719"/>
                  <a:gd name="T3" fmla="*/ 0 h 216"/>
                  <a:gd name="T4" fmla="*/ 359 w 719"/>
                  <a:gd name="T5" fmla="*/ 0 h 216"/>
                  <a:gd name="T6" fmla="*/ 359 w 719"/>
                  <a:gd name="T7" fmla="*/ 0 h 216"/>
                  <a:gd name="T8" fmla="*/ 356 w 719"/>
                  <a:gd name="T9" fmla="*/ 0 h 216"/>
                  <a:gd name="T10" fmla="*/ 2 w 719"/>
                  <a:gd name="T11" fmla="*/ 0 h 216"/>
                  <a:gd name="T12" fmla="*/ 0 w 719"/>
                  <a:gd name="T13" fmla="*/ 0 h 216"/>
                  <a:gd name="T14" fmla="*/ 39 w 719"/>
                  <a:gd name="T15" fmla="*/ 9 h 216"/>
                  <a:gd name="T16" fmla="*/ 46 w 719"/>
                  <a:gd name="T17" fmla="*/ 13 h 216"/>
                  <a:gd name="T18" fmla="*/ 49 w 719"/>
                  <a:gd name="T19" fmla="*/ 14 h 216"/>
                  <a:gd name="T20" fmla="*/ 53 w 719"/>
                  <a:gd name="T21" fmla="*/ 17 h 216"/>
                  <a:gd name="T22" fmla="*/ 56 w 719"/>
                  <a:gd name="T23" fmla="*/ 19 h 216"/>
                  <a:gd name="T24" fmla="*/ 59 w 719"/>
                  <a:gd name="T25" fmla="*/ 22 h 216"/>
                  <a:gd name="T26" fmla="*/ 63 w 719"/>
                  <a:gd name="T27" fmla="*/ 25 h 216"/>
                  <a:gd name="T28" fmla="*/ 64 w 719"/>
                  <a:gd name="T29" fmla="*/ 27 h 216"/>
                  <a:gd name="T30" fmla="*/ 70 w 719"/>
                  <a:gd name="T31" fmla="*/ 33 h 216"/>
                  <a:gd name="T32" fmla="*/ 71 w 719"/>
                  <a:gd name="T33" fmla="*/ 34 h 216"/>
                  <a:gd name="T34" fmla="*/ 75 w 719"/>
                  <a:gd name="T35" fmla="*/ 38 h 216"/>
                  <a:gd name="T36" fmla="*/ 76 w 719"/>
                  <a:gd name="T37" fmla="*/ 40 h 216"/>
                  <a:gd name="T38" fmla="*/ 77 w 719"/>
                  <a:gd name="T39" fmla="*/ 41 h 216"/>
                  <a:gd name="T40" fmla="*/ 78 w 719"/>
                  <a:gd name="T41" fmla="*/ 43 h 216"/>
                  <a:gd name="T42" fmla="*/ 81 w 719"/>
                  <a:gd name="T43" fmla="*/ 47 h 216"/>
                  <a:gd name="T44" fmla="*/ 81 w 719"/>
                  <a:gd name="T45" fmla="*/ 48 h 216"/>
                  <a:gd name="T46" fmla="*/ 81 w 719"/>
                  <a:gd name="T47" fmla="*/ 48 h 216"/>
                  <a:gd name="T48" fmla="*/ 81 w 719"/>
                  <a:gd name="T49" fmla="*/ 48 h 216"/>
                  <a:gd name="T50" fmla="*/ 86 w 719"/>
                  <a:gd name="T51" fmla="*/ 59 h 216"/>
                  <a:gd name="T52" fmla="*/ 86 w 719"/>
                  <a:gd name="T53" fmla="*/ 59 h 216"/>
                  <a:gd name="T54" fmla="*/ 96 w 719"/>
                  <a:gd name="T55" fmla="*/ 95 h 216"/>
                  <a:gd name="T56" fmla="*/ 96 w 719"/>
                  <a:gd name="T57" fmla="*/ 98 h 216"/>
                  <a:gd name="T58" fmla="*/ 111 w 719"/>
                  <a:gd name="T59" fmla="*/ 166 h 216"/>
                  <a:gd name="T60" fmla="*/ 192 w 719"/>
                  <a:gd name="T61" fmla="*/ 216 h 216"/>
                  <a:gd name="T62" fmla="*/ 356 w 719"/>
                  <a:gd name="T63" fmla="*/ 216 h 216"/>
                  <a:gd name="T64" fmla="*/ 359 w 719"/>
                  <a:gd name="T65" fmla="*/ 216 h 216"/>
                  <a:gd name="T66" fmla="*/ 359 w 719"/>
                  <a:gd name="T67" fmla="*/ 216 h 216"/>
                  <a:gd name="T68" fmla="*/ 362 w 719"/>
                  <a:gd name="T69" fmla="*/ 216 h 216"/>
                  <a:gd name="T70" fmla="*/ 526 w 719"/>
                  <a:gd name="T71" fmla="*/ 216 h 216"/>
                  <a:gd name="T72" fmla="*/ 607 w 719"/>
                  <a:gd name="T73" fmla="*/ 166 h 216"/>
                  <a:gd name="T74" fmla="*/ 622 w 719"/>
                  <a:gd name="T75" fmla="*/ 98 h 216"/>
                  <a:gd name="T76" fmla="*/ 622 w 719"/>
                  <a:gd name="T77" fmla="*/ 96 h 216"/>
                  <a:gd name="T78" fmla="*/ 632 w 719"/>
                  <a:gd name="T79" fmla="*/ 59 h 216"/>
                  <a:gd name="T80" fmla="*/ 637 w 719"/>
                  <a:gd name="T81" fmla="*/ 48 h 216"/>
                  <a:gd name="T82" fmla="*/ 654 w 719"/>
                  <a:gd name="T83" fmla="*/ 27 h 216"/>
                  <a:gd name="T84" fmla="*/ 656 w 719"/>
                  <a:gd name="T85" fmla="*/ 25 h 216"/>
                  <a:gd name="T86" fmla="*/ 659 w 719"/>
                  <a:gd name="T87" fmla="*/ 22 h 216"/>
                  <a:gd name="T88" fmla="*/ 662 w 719"/>
                  <a:gd name="T89" fmla="*/ 19 h 216"/>
                  <a:gd name="T90" fmla="*/ 665 w 719"/>
                  <a:gd name="T91" fmla="*/ 17 h 216"/>
                  <a:gd name="T92" fmla="*/ 669 w 719"/>
                  <a:gd name="T93" fmla="*/ 14 h 216"/>
                  <a:gd name="T94" fmla="*/ 672 w 719"/>
                  <a:gd name="T95" fmla="*/ 13 h 216"/>
                  <a:gd name="T96" fmla="*/ 679 w 719"/>
                  <a:gd name="T97" fmla="*/ 9 h 216"/>
                  <a:gd name="T98" fmla="*/ 719 w 719"/>
                  <a:gd name="T99" fmla="*/ 0 h 216"/>
                  <a:gd name="T100" fmla="*/ 716 w 719"/>
                  <a:gd name="T101"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216">
                    <a:moveTo>
                      <a:pt x="716" y="0"/>
                    </a:moveTo>
                    <a:cubicBezTo>
                      <a:pt x="362" y="0"/>
                      <a:pt x="362" y="0"/>
                      <a:pt x="362" y="0"/>
                    </a:cubicBezTo>
                    <a:cubicBezTo>
                      <a:pt x="359" y="0"/>
                      <a:pt x="359" y="0"/>
                      <a:pt x="359" y="0"/>
                    </a:cubicBezTo>
                    <a:cubicBezTo>
                      <a:pt x="359" y="0"/>
                      <a:pt x="359" y="0"/>
                      <a:pt x="359" y="0"/>
                    </a:cubicBezTo>
                    <a:cubicBezTo>
                      <a:pt x="356" y="0"/>
                      <a:pt x="356" y="0"/>
                      <a:pt x="356" y="0"/>
                    </a:cubicBezTo>
                    <a:cubicBezTo>
                      <a:pt x="2" y="0"/>
                      <a:pt x="2" y="0"/>
                      <a:pt x="2" y="0"/>
                    </a:cubicBezTo>
                    <a:cubicBezTo>
                      <a:pt x="1" y="0"/>
                      <a:pt x="0" y="0"/>
                      <a:pt x="0" y="0"/>
                    </a:cubicBezTo>
                    <a:cubicBezTo>
                      <a:pt x="13" y="0"/>
                      <a:pt x="27" y="4"/>
                      <a:pt x="39" y="9"/>
                    </a:cubicBezTo>
                    <a:cubicBezTo>
                      <a:pt x="42" y="10"/>
                      <a:pt x="44" y="12"/>
                      <a:pt x="46" y="13"/>
                    </a:cubicBezTo>
                    <a:cubicBezTo>
                      <a:pt x="47" y="13"/>
                      <a:pt x="48" y="14"/>
                      <a:pt x="49" y="14"/>
                    </a:cubicBezTo>
                    <a:cubicBezTo>
                      <a:pt x="50" y="15"/>
                      <a:pt x="52" y="16"/>
                      <a:pt x="53" y="17"/>
                    </a:cubicBezTo>
                    <a:cubicBezTo>
                      <a:pt x="54" y="18"/>
                      <a:pt x="55" y="19"/>
                      <a:pt x="56" y="19"/>
                    </a:cubicBezTo>
                    <a:cubicBezTo>
                      <a:pt x="57" y="20"/>
                      <a:pt x="58" y="21"/>
                      <a:pt x="59" y="22"/>
                    </a:cubicBezTo>
                    <a:cubicBezTo>
                      <a:pt x="60" y="23"/>
                      <a:pt x="61" y="24"/>
                      <a:pt x="63" y="25"/>
                    </a:cubicBezTo>
                    <a:cubicBezTo>
                      <a:pt x="63" y="25"/>
                      <a:pt x="64" y="26"/>
                      <a:pt x="64" y="27"/>
                    </a:cubicBezTo>
                    <a:cubicBezTo>
                      <a:pt x="67" y="29"/>
                      <a:pt x="69" y="31"/>
                      <a:pt x="70" y="33"/>
                    </a:cubicBezTo>
                    <a:cubicBezTo>
                      <a:pt x="71" y="33"/>
                      <a:pt x="71" y="34"/>
                      <a:pt x="71" y="34"/>
                    </a:cubicBezTo>
                    <a:cubicBezTo>
                      <a:pt x="72" y="35"/>
                      <a:pt x="73" y="37"/>
                      <a:pt x="75" y="38"/>
                    </a:cubicBezTo>
                    <a:cubicBezTo>
                      <a:pt x="75" y="39"/>
                      <a:pt x="75" y="39"/>
                      <a:pt x="76" y="40"/>
                    </a:cubicBezTo>
                    <a:cubicBezTo>
                      <a:pt x="76" y="40"/>
                      <a:pt x="76" y="40"/>
                      <a:pt x="77" y="41"/>
                    </a:cubicBezTo>
                    <a:cubicBezTo>
                      <a:pt x="77" y="41"/>
                      <a:pt x="77" y="42"/>
                      <a:pt x="78" y="43"/>
                    </a:cubicBezTo>
                    <a:cubicBezTo>
                      <a:pt x="79" y="44"/>
                      <a:pt x="80" y="46"/>
                      <a:pt x="81" y="47"/>
                    </a:cubicBezTo>
                    <a:cubicBezTo>
                      <a:pt x="81" y="47"/>
                      <a:pt x="81" y="48"/>
                      <a:pt x="81" y="48"/>
                    </a:cubicBezTo>
                    <a:cubicBezTo>
                      <a:pt x="81" y="48"/>
                      <a:pt x="81" y="48"/>
                      <a:pt x="81" y="48"/>
                    </a:cubicBezTo>
                    <a:cubicBezTo>
                      <a:pt x="81" y="48"/>
                      <a:pt x="81" y="48"/>
                      <a:pt x="81" y="48"/>
                    </a:cubicBezTo>
                    <a:cubicBezTo>
                      <a:pt x="83" y="52"/>
                      <a:pt x="85" y="55"/>
                      <a:pt x="86" y="59"/>
                    </a:cubicBezTo>
                    <a:cubicBezTo>
                      <a:pt x="86" y="59"/>
                      <a:pt x="86" y="59"/>
                      <a:pt x="86" y="59"/>
                    </a:cubicBezTo>
                    <a:cubicBezTo>
                      <a:pt x="91" y="70"/>
                      <a:pt x="94" y="83"/>
                      <a:pt x="96" y="95"/>
                    </a:cubicBezTo>
                    <a:cubicBezTo>
                      <a:pt x="96" y="96"/>
                      <a:pt x="96" y="97"/>
                      <a:pt x="96" y="98"/>
                    </a:cubicBezTo>
                    <a:cubicBezTo>
                      <a:pt x="99" y="121"/>
                      <a:pt x="101" y="145"/>
                      <a:pt x="111" y="166"/>
                    </a:cubicBezTo>
                    <a:cubicBezTo>
                      <a:pt x="127" y="199"/>
                      <a:pt x="155" y="216"/>
                      <a:pt x="192" y="216"/>
                    </a:cubicBezTo>
                    <a:cubicBezTo>
                      <a:pt x="192" y="216"/>
                      <a:pt x="356" y="216"/>
                      <a:pt x="356" y="216"/>
                    </a:cubicBezTo>
                    <a:cubicBezTo>
                      <a:pt x="356" y="216"/>
                      <a:pt x="357" y="216"/>
                      <a:pt x="359" y="216"/>
                    </a:cubicBezTo>
                    <a:cubicBezTo>
                      <a:pt x="359" y="216"/>
                      <a:pt x="359" y="216"/>
                      <a:pt x="359" y="216"/>
                    </a:cubicBezTo>
                    <a:cubicBezTo>
                      <a:pt x="361" y="216"/>
                      <a:pt x="362" y="216"/>
                      <a:pt x="362" y="216"/>
                    </a:cubicBezTo>
                    <a:cubicBezTo>
                      <a:pt x="362" y="216"/>
                      <a:pt x="526" y="216"/>
                      <a:pt x="526" y="216"/>
                    </a:cubicBezTo>
                    <a:cubicBezTo>
                      <a:pt x="563" y="216"/>
                      <a:pt x="591" y="199"/>
                      <a:pt x="607" y="166"/>
                    </a:cubicBezTo>
                    <a:cubicBezTo>
                      <a:pt x="618" y="145"/>
                      <a:pt x="619" y="121"/>
                      <a:pt x="622" y="98"/>
                    </a:cubicBezTo>
                    <a:cubicBezTo>
                      <a:pt x="622" y="98"/>
                      <a:pt x="622" y="97"/>
                      <a:pt x="622" y="96"/>
                    </a:cubicBezTo>
                    <a:cubicBezTo>
                      <a:pt x="624" y="83"/>
                      <a:pt x="627" y="71"/>
                      <a:pt x="632" y="59"/>
                    </a:cubicBezTo>
                    <a:cubicBezTo>
                      <a:pt x="633" y="55"/>
                      <a:pt x="635" y="51"/>
                      <a:pt x="637" y="48"/>
                    </a:cubicBezTo>
                    <a:cubicBezTo>
                      <a:pt x="642" y="40"/>
                      <a:pt x="647" y="33"/>
                      <a:pt x="654" y="27"/>
                    </a:cubicBezTo>
                    <a:cubicBezTo>
                      <a:pt x="654" y="26"/>
                      <a:pt x="655" y="25"/>
                      <a:pt x="656" y="25"/>
                    </a:cubicBezTo>
                    <a:cubicBezTo>
                      <a:pt x="657" y="24"/>
                      <a:pt x="658" y="23"/>
                      <a:pt x="659" y="22"/>
                    </a:cubicBezTo>
                    <a:cubicBezTo>
                      <a:pt x="660" y="21"/>
                      <a:pt x="661" y="20"/>
                      <a:pt x="662" y="19"/>
                    </a:cubicBezTo>
                    <a:cubicBezTo>
                      <a:pt x="663" y="19"/>
                      <a:pt x="664" y="18"/>
                      <a:pt x="665" y="17"/>
                    </a:cubicBezTo>
                    <a:cubicBezTo>
                      <a:pt x="667" y="16"/>
                      <a:pt x="668" y="15"/>
                      <a:pt x="669" y="14"/>
                    </a:cubicBezTo>
                    <a:cubicBezTo>
                      <a:pt x="670" y="14"/>
                      <a:pt x="671" y="13"/>
                      <a:pt x="672" y="13"/>
                    </a:cubicBezTo>
                    <a:cubicBezTo>
                      <a:pt x="674" y="12"/>
                      <a:pt x="676" y="10"/>
                      <a:pt x="679" y="9"/>
                    </a:cubicBezTo>
                    <a:cubicBezTo>
                      <a:pt x="691" y="4"/>
                      <a:pt x="705" y="0"/>
                      <a:pt x="719" y="0"/>
                    </a:cubicBezTo>
                    <a:cubicBezTo>
                      <a:pt x="718" y="0"/>
                      <a:pt x="717" y="0"/>
                      <a:pt x="716" y="0"/>
                    </a:cubicBezTo>
                    <a:close/>
                  </a:path>
                </a:pathLst>
              </a:custGeom>
              <a:solidFill>
                <a:schemeClr val="accent2"/>
              </a:solidFill>
              <a:ln>
                <a:noFill/>
              </a:ln>
            </p:spPr>
            <p:txBody>
              <a:bodyPr vert="horz" wrap="none" lIns="68576" tIns="34288" rIns="68576" bIns="34288" anchor="ctr" anchorCtr="1" compatLnSpc="1">
                <a:prstTxWarp prst="textNoShape">
                  <a:avLst/>
                </a:prstTxWarp>
                <a:normAutofit/>
              </a:bodyPr>
              <a:lstStyle/>
              <a:p>
                <a:pPr algn="ctr"/>
                <a:r>
                  <a:rPr lang="zh-CN" altLang="en-US" sz="1200" b="1">
                    <a:solidFill>
                      <a:schemeClr val="bg1"/>
                    </a:solidFill>
                  </a:rPr>
                  <a:t>关键词</a:t>
                </a:r>
              </a:p>
            </p:txBody>
          </p:sp>
          <p:grpSp>
            <p:nvGrpSpPr>
              <p:cNvPr id="23" name="组合 22"/>
              <p:cNvGrpSpPr/>
              <p:nvPr/>
            </p:nvGrpSpPr>
            <p:grpSpPr>
              <a:xfrm>
                <a:off x="3483476" y="3140968"/>
                <a:ext cx="2272138" cy="834458"/>
                <a:chOff x="347396" y="3094952"/>
                <a:chExt cx="2364229" cy="834458"/>
              </a:xfrm>
            </p:grpSpPr>
            <p:sp>
              <p:nvSpPr>
                <p:cNvPr id="24" name="文本框 44"/>
                <p:cNvSpPr txBox="1"/>
                <p:nvPr/>
              </p:nvSpPr>
              <p:spPr>
                <a:xfrm>
                  <a:off x="347396" y="3341174"/>
                  <a:ext cx="2364229" cy="588236"/>
                </a:xfrm>
                <a:prstGeom prst="rect">
                  <a:avLst/>
                </a:prstGeom>
                <a:noFill/>
              </p:spPr>
              <p:txBody>
                <a:bodyPr wrap="square" lIns="53997" tIns="0" rIns="53997" bIns="0">
                  <a:normAutofit/>
                </a:bodyPr>
                <a:lstStyle/>
                <a:p>
                  <a:pPr algn="ctr" defTabSz="685716">
                    <a:lnSpc>
                      <a:spcPct val="120000"/>
                    </a:lnSpc>
                    <a:defRPr/>
                  </a:pPr>
                  <a:r>
                    <a:rPr lang="zh-CN" altLang="en-US" sz="750"/>
                    <a:t>此部分内容作为文字排版占位显示</a:t>
                  </a:r>
                  <a:br>
                    <a:rPr lang="zh-CN" altLang="en-US" sz="750"/>
                  </a:br>
                  <a:r>
                    <a:rPr lang="zh-CN" altLang="en-US" sz="750"/>
                    <a:t>（建议使用主题字体）</a:t>
                  </a:r>
                </a:p>
              </p:txBody>
            </p:sp>
            <p:sp>
              <p:nvSpPr>
                <p:cNvPr id="25" name="矩形 24"/>
                <p:cNvSpPr/>
                <p:nvPr/>
              </p:nvSpPr>
              <p:spPr>
                <a:xfrm>
                  <a:off x="347396" y="3094952"/>
                  <a:ext cx="2364228" cy="246221"/>
                </a:xfrm>
                <a:prstGeom prst="rect">
                  <a:avLst/>
                </a:prstGeom>
              </p:spPr>
              <p:txBody>
                <a:bodyPr wrap="none" lIns="53997" tIns="0" rIns="53997" bIns="0">
                  <a:normAutofit fontScale="92500" lnSpcReduction="10000"/>
                </a:bodyPr>
                <a:lstStyle/>
                <a:p>
                  <a:pPr algn="ctr" defTabSz="685716">
                    <a:lnSpc>
                      <a:spcPct val="110000"/>
                    </a:lnSpc>
                    <a:defRPr/>
                  </a:pPr>
                  <a:r>
                    <a:rPr lang="zh-CN" altLang="en-US" sz="1200" b="1">
                      <a:solidFill>
                        <a:schemeClr val="accent2"/>
                      </a:solidFill>
                    </a:rPr>
                    <a:t>标题文本预设</a:t>
                  </a:r>
                </a:p>
              </p:txBody>
            </p:sp>
          </p:grpSp>
        </p:grpSp>
        <p:grpSp>
          <p:nvGrpSpPr>
            <p:cNvPr id="6" name="组合 5"/>
            <p:cNvGrpSpPr/>
            <p:nvPr/>
          </p:nvGrpSpPr>
          <p:grpSpPr>
            <a:xfrm>
              <a:off x="6243655" y="995696"/>
              <a:ext cx="2369319" cy="2471787"/>
              <a:chOff x="6225118" y="2023393"/>
              <a:chExt cx="2694674" cy="2811214"/>
            </a:xfrm>
          </p:grpSpPr>
          <p:sp>
            <p:nvSpPr>
              <p:cNvPr id="14" name="任意多边形 34"/>
              <p:cNvSpPr>
                <a:spLocks/>
              </p:cNvSpPr>
              <p:nvPr/>
            </p:nvSpPr>
            <p:spPr bwMode="auto">
              <a:xfrm>
                <a:off x="6225118" y="2023393"/>
                <a:ext cx="2694674" cy="2811214"/>
              </a:xfrm>
              <a:custGeom>
                <a:avLst/>
                <a:gdLst>
                  <a:gd name="T0" fmla="*/ 538 w 1089"/>
                  <a:gd name="T1" fmla="*/ 1138 h 1138"/>
                  <a:gd name="T2" fmla="*/ 466 w 1089"/>
                  <a:gd name="T3" fmla="*/ 1122 h 1138"/>
                  <a:gd name="T4" fmla="*/ 71 w 1089"/>
                  <a:gd name="T5" fmla="*/ 895 h 1138"/>
                  <a:gd name="T6" fmla="*/ 0 w 1089"/>
                  <a:gd name="T7" fmla="*/ 772 h 1138"/>
                  <a:gd name="T8" fmla="*/ 4 w 1089"/>
                  <a:gd name="T9" fmla="*/ 248 h 1138"/>
                  <a:gd name="T10" fmla="*/ 79 w 1089"/>
                  <a:gd name="T11" fmla="*/ 143 h 1138"/>
                  <a:gd name="T12" fmla="*/ 455 w 1089"/>
                  <a:gd name="T13" fmla="*/ 12 h 1138"/>
                  <a:gd name="T14" fmla="*/ 540 w 1089"/>
                  <a:gd name="T15" fmla="*/ 0 h 1138"/>
                  <a:gd name="T16" fmla="*/ 621 w 1089"/>
                  <a:gd name="T17" fmla="*/ 11 h 1138"/>
                  <a:gd name="T18" fmla="*/ 1015 w 1089"/>
                  <a:gd name="T19" fmla="*/ 144 h 1138"/>
                  <a:gd name="T20" fmla="*/ 1088 w 1089"/>
                  <a:gd name="T21" fmla="*/ 247 h 1138"/>
                  <a:gd name="T22" fmla="*/ 1078 w 1089"/>
                  <a:gd name="T23" fmla="*/ 772 h 1138"/>
                  <a:gd name="T24" fmla="*/ 1005 w 1089"/>
                  <a:gd name="T25" fmla="*/ 895 h 1138"/>
                  <a:gd name="T26" fmla="*/ 609 w 1089"/>
                  <a:gd name="T27" fmla="*/ 1122 h 1138"/>
                  <a:gd name="T28" fmla="*/ 538 w 1089"/>
                  <a:gd name="T29" fmla="*/ 1138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9" h="1138">
                    <a:moveTo>
                      <a:pt x="538" y="1138"/>
                    </a:moveTo>
                    <a:cubicBezTo>
                      <a:pt x="511" y="1138"/>
                      <a:pt x="485" y="1132"/>
                      <a:pt x="466" y="1122"/>
                    </a:cubicBezTo>
                    <a:cubicBezTo>
                      <a:pt x="71" y="895"/>
                      <a:pt x="71" y="895"/>
                      <a:pt x="71" y="895"/>
                    </a:cubicBezTo>
                    <a:cubicBezTo>
                      <a:pt x="32" y="873"/>
                      <a:pt x="0" y="817"/>
                      <a:pt x="0" y="772"/>
                    </a:cubicBezTo>
                    <a:cubicBezTo>
                      <a:pt x="4" y="248"/>
                      <a:pt x="4" y="248"/>
                      <a:pt x="4" y="248"/>
                    </a:cubicBezTo>
                    <a:cubicBezTo>
                      <a:pt x="4" y="205"/>
                      <a:pt x="38" y="157"/>
                      <a:pt x="79" y="143"/>
                    </a:cubicBezTo>
                    <a:cubicBezTo>
                      <a:pt x="455" y="12"/>
                      <a:pt x="455" y="12"/>
                      <a:pt x="455" y="12"/>
                    </a:cubicBezTo>
                    <a:cubicBezTo>
                      <a:pt x="477" y="4"/>
                      <a:pt x="508" y="0"/>
                      <a:pt x="540" y="0"/>
                    </a:cubicBezTo>
                    <a:cubicBezTo>
                      <a:pt x="570" y="0"/>
                      <a:pt x="600" y="4"/>
                      <a:pt x="621" y="11"/>
                    </a:cubicBezTo>
                    <a:cubicBezTo>
                      <a:pt x="1015" y="144"/>
                      <a:pt x="1015" y="144"/>
                      <a:pt x="1015" y="144"/>
                    </a:cubicBezTo>
                    <a:cubicBezTo>
                      <a:pt x="1056" y="157"/>
                      <a:pt x="1089" y="205"/>
                      <a:pt x="1088" y="247"/>
                    </a:cubicBezTo>
                    <a:cubicBezTo>
                      <a:pt x="1078" y="772"/>
                      <a:pt x="1078" y="772"/>
                      <a:pt x="1078" y="772"/>
                    </a:cubicBezTo>
                    <a:cubicBezTo>
                      <a:pt x="1077" y="816"/>
                      <a:pt x="1044" y="873"/>
                      <a:pt x="1005" y="895"/>
                    </a:cubicBezTo>
                    <a:cubicBezTo>
                      <a:pt x="609" y="1122"/>
                      <a:pt x="609" y="1122"/>
                      <a:pt x="609" y="1122"/>
                    </a:cubicBezTo>
                    <a:cubicBezTo>
                      <a:pt x="591" y="1132"/>
                      <a:pt x="565" y="1138"/>
                      <a:pt x="538" y="1138"/>
                    </a:cubicBezTo>
                    <a:close/>
                  </a:path>
                </a:pathLst>
              </a:custGeom>
              <a:solidFill>
                <a:schemeClr val="accent3"/>
              </a:solidFill>
              <a:ln>
                <a:noFill/>
              </a:ln>
            </p:spPr>
            <p:txBody>
              <a:bodyPr anchor="ctr"/>
              <a:lstStyle/>
              <a:p>
                <a:pPr algn="ctr"/>
                <a:endParaRPr sz="1280"/>
              </a:p>
            </p:txBody>
          </p:sp>
          <p:sp>
            <p:nvSpPr>
              <p:cNvPr id="15" name="任意多边形 35"/>
              <p:cNvSpPr>
                <a:spLocks/>
              </p:cNvSpPr>
              <p:nvPr/>
            </p:nvSpPr>
            <p:spPr bwMode="auto">
              <a:xfrm>
                <a:off x="6401116" y="2208905"/>
                <a:ext cx="2342678" cy="2417597"/>
              </a:xfrm>
              <a:custGeom>
                <a:avLst/>
                <a:gdLst>
                  <a:gd name="T0" fmla="*/ 83 w 947"/>
                  <a:gd name="T1" fmla="*/ 784 h 979"/>
                  <a:gd name="T2" fmla="*/ 0 w 947"/>
                  <a:gd name="T3" fmla="*/ 643 h 979"/>
                  <a:gd name="T4" fmla="*/ 3 w 947"/>
                  <a:gd name="T5" fmla="*/ 243 h 979"/>
                  <a:gd name="T6" fmla="*/ 94 w 947"/>
                  <a:gd name="T7" fmla="*/ 116 h 979"/>
                  <a:gd name="T8" fmla="*/ 378 w 947"/>
                  <a:gd name="T9" fmla="*/ 18 h 979"/>
                  <a:gd name="T10" fmla="*/ 558 w 947"/>
                  <a:gd name="T11" fmla="*/ 17 h 979"/>
                  <a:gd name="T12" fmla="*/ 857 w 947"/>
                  <a:gd name="T13" fmla="*/ 117 h 979"/>
                  <a:gd name="T14" fmla="*/ 946 w 947"/>
                  <a:gd name="T15" fmla="*/ 243 h 979"/>
                  <a:gd name="T16" fmla="*/ 938 w 947"/>
                  <a:gd name="T17" fmla="*/ 642 h 979"/>
                  <a:gd name="T18" fmla="*/ 853 w 947"/>
                  <a:gd name="T19" fmla="*/ 783 h 979"/>
                  <a:gd name="T20" fmla="*/ 550 w 947"/>
                  <a:gd name="T21" fmla="*/ 953 h 979"/>
                  <a:gd name="T22" fmla="*/ 384 w 947"/>
                  <a:gd name="T23" fmla="*/ 953 h 979"/>
                  <a:gd name="T24" fmla="*/ 83 w 947"/>
                  <a:gd name="T25" fmla="*/ 78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7" h="979">
                    <a:moveTo>
                      <a:pt x="83" y="784"/>
                    </a:moveTo>
                    <a:cubicBezTo>
                      <a:pt x="37" y="759"/>
                      <a:pt x="0" y="695"/>
                      <a:pt x="0" y="643"/>
                    </a:cubicBezTo>
                    <a:cubicBezTo>
                      <a:pt x="3" y="243"/>
                      <a:pt x="3" y="243"/>
                      <a:pt x="3" y="243"/>
                    </a:cubicBezTo>
                    <a:cubicBezTo>
                      <a:pt x="4" y="191"/>
                      <a:pt x="44" y="134"/>
                      <a:pt x="94" y="116"/>
                    </a:cubicBezTo>
                    <a:cubicBezTo>
                      <a:pt x="378" y="18"/>
                      <a:pt x="378" y="18"/>
                      <a:pt x="378" y="18"/>
                    </a:cubicBezTo>
                    <a:cubicBezTo>
                      <a:pt x="427" y="1"/>
                      <a:pt x="508" y="0"/>
                      <a:pt x="558" y="17"/>
                    </a:cubicBezTo>
                    <a:cubicBezTo>
                      <a:pt x="857" y="117"/>
                      <a:pt x="857" y="117"/>
                      <a:pt x="857" y="117"/>
                    </a:cubicBezTo>
                    <a:cubicBezTo>
                      <a:pt x="907" y="134"/>
                      <a:pt x="947" y="191"/>
                      <a:pt x="946" y="243"/>
                    </a:cubicBezTo>
                    <a:cubicBezTo>
                      <a:pt x="938" y="642"/>
                      <a:pt x="938" y="642"/>
                      <a:pt x="938" y="642"/>
                    </a:cubicBezTo>
                    <a:cubicBezTo>
                      <a:pt x="937" y="694"/>
                      <a:pt x="899" y="758"/>
                      <a:pt x="853" y="783"/>
                    </a:cubicBezTo>
                    <a:cubicBezTo>
                      <a:pt x="550" y="953"/>
                      <a:pt x="550" y="953"/>
                      <a:pt x="550" y="953"/>
                    </a:cubicBezTo>
                    <a:cubicBezTo>
                      <a:pt x="505" y="979"/>
                      <a:pt x="430" y="979"/>
                      <a:pt x="384" y="953"/>
                    </a:cubicBezTo>
                    <a:lnTo>
                      <a:pt x="83" y="7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280"/>
              </a:p>
            </p:txBody>
          </p:sp>
          <p:sp>
            <p:nvSpPr>
              <p:cNvPr id="16" name="任意多边形 36"/>
              <p:cNvSpPr>
                <a:spLocks/>
              </p:cNvSpPr>
              <p:nvPr/>
            </p:nvSpPr>
            <p:spPr bwMode="auto">
              <a:xfrm>
                <a:off x="6682951" y="2161338"/>
                <a:ext cx="1779008" cy="533941"/>
              </a:xfrm>
              <a:custGeom>
                <a:avLst/>
                <a:gdLst>
                  <a:gd name="T0" fmla="*/ 716 w 719"/>
                  <a:gd name="T1" fmla="*/ 0 h 216"/>
                  <a:gd name="T2" fmla="*/ 362 w 719"/>
                  <a:gd name="T3" fmla="*/ 0 h 216"/>
                  <a:gd name="T4" fmla="*/ 359 w 719"/>
                  <a:gd name="T5" fmla="*/ 0 h 216"/>
                  <a:gd name="T6" fmla="*/ 359 w 719"/>
                  <a:gd name="T7" fmla="*/ 0 h 216"/>
                  <a:gd name="T8" fmla="*/ 356 w 719"/>
                  <a:gd name="T9" fmla="*/ 0 h 216"/>
                  <a:gd name="T10" fmla="*/ 2 w 719"/>
                  <a:gd name="T11" fmla="*/ 0 h 216"/>
                  <a:gd name="T12" fmla="*/ 0 w 719"/>
                  <a:gd name="T13" fmla="*/ 0 h 216"/>
                  <a:gd name="T14" fmla="*/ 39 w 719"/>
                  <a:gd name="T15" fmla="*/ 9 h 216"/>
                  <a:gd name="T16" fmla="*/ 46 w 719"/>
                  <a:gd name="T17" fmla="*/ 13 h 216"/>
                  <a:gd name="T18" fmla="*/ 49 w 719"/>
                  <a:gd name="T19" fmla="*/ 14 h 216"/>
                  <a:gd name="T20" fmla="*/ 53 w 719"/>
                  <a:gd name="T21" fmla="*/ 17 h 216"/>
                  <a:gd name="T22" fmla="*/ 56 w 719"/>
                  <a:gd name="T23" fmla="*/ 19 h 216"/>
                  <a:gd name="T24" fmla="*/ 59 w 719"/>
                  <a:gd name="T25" fmla="*/ 22 h 216"/>
                  <a:gd name="T26" fmla="*/ 63 w 719"/>
                  <a:gd name="T27" fmla="*/ 25 h 216"/>
                  <a:gd name="T28" fmla="*/ 64 w 719"/>
                  <a:gd name="T29" fmla="*/ 27 h 216"/>
                  <a:gd name="T30" fmla="*/ 70 w 719"/>
                  <a:gd name="T31" fmla="*/ 33 h 216"/>
                  <a:gd name="T32" fmla="*/ 71 w 719"/>
                  <a:gd name="T33" fmla="*/ 34 h 216"/>
                  <a:gd name="T34" fmla="*/ 75 w 719"/>
                  <a:gd name="T35" fmla="*/ 38 h 216"/>
                  <a:gd name="T36" fmla="*/ 76 w 719"/>
                  <a:gd name="T37" fmla="*/ 40 h 216"/>
                  <a:gd name="T38" fmla="*/ 77 w 719"/>
                  <a:gd name="T39" fmla="*/ 41 h 216"/>
                  <a:gd name="T40" fmla="*/ 78 w 719"/>
                  <a:gd name="T41" fmla="*/ 43 h 216"/>
                  <a:gd name="T42" fmla="*/ 81 w 719"/>
                  <a:gd name="T43" fmla="*/ 47 h 216"/>
                  <a:gd name="T44" fmla="*/ 81 w 719"/>
                  <a:gd name="T45" fmla="*/ 48 h 216"/>
                  <a:gd name="T46" fmla="*/ 81 w 719"/>
                  <a:gd name="T47" fmla="*/ 48 h 216"/>
                  <a:gd name="T48" fmla="*/ 81 w 719"/>
                  <a:gd name="T49" fmla="*/ 48 h 216"/>
                  <a:gd name="T50" fmla="*/ 86 w 719"/>
                  <a:gd name="T51" fmla="*/ 59 h 216"/>
                  <a:gd name="T52" fmla="*/ 86 w 719"/>
                  <a:gd name="T53" fmla="*/ 59 h 216"/>
                  <a:gd name="T54" fmla="*/ 96 w 719"/>
                  <a:gd name="T55" fmla="*/ 95 h 216"/>
                  <a:gd name="T56" fmla="*/ 96 w 719"/>
                  <a:gd name="T57" fmla="*/ 98 h 216"/>
                  <a:gd name="T58" fmla="*/ 111 w 719"/>
                  <a:gd name="T59" fmla="*/ 166 h 216"/>
                  <a:gd name="T60" fmla="*/ 192 w 719"/>
                  <a:gd name="T61" fmla="*/ 216 h 216"/>
                  <a:gd name="T62" fmla="*/ 356 w 719"/>
                  <a:gd name="T63" fmla="*/ 216 h 216"/>
                  <a:gd name="T64" fmla="*/ 359 w 719"/>
                  <a:gd name="T65" fmla="*/ 216 h 216"/>
                  <a:gd name="T66" fmla="*/ 359 w 719"/>
                  <a:gd name="T67" fmla="*/ 216 h 216"/>
                  <a:gd name="T68" fmla="*/ 362 w 719"/>
                  <a:gd name="T69" fmla="*/ 216 h 216"/>
                  <a:gd name="T70" fmla="*/ 526 w 719"/>
                  <a:gd name="T71" fmla="*/ 216 h 216"/>
                  <a:gd name="T72" fmla="*/ 607 w 719"/>
                  <a:gd name="T73" fmla="*/ 166 h 216"/>
                  <a:gd name="T74" fmla="*/ 622 w 719"/>
                  <a:gd name="T75" fmla="*/ 98 h 216"/>
                  <a:gd name="T76" fmla="*/ 622 w 719"/>
                  <a:gd name="T77" fmla="*/ 96 h 216"/>
                  <a:gd name="T78" fmla="*/ 632 w 719"/>
                  <a:gd name="T79" fmla="*/ 59 h 216"/>
                  <a:gd name="T80" fmla="*/ 637 w 719"/>
                  <a:gd name="T81" fmla="*/ 48 h 216"/>
                  <a:gd name="T82" fmla="*/ 654 w 719"/>
                  <a:gd name="T83" fmla="*/ 27 h 216"/>
                  <a:gd name="T84" fmla="*/ 656 w 719"/>
                  <a:gd name="T85" fmla="*/ 25 h 216"/>
                  <a:gd name="T86" fmla="*/ 659 w 719"/>
                  <a:gd name="T87" fmla="*/ 22 h 216"/>
                  <a:gd name="T88" fmla="*/ 662 w 719"/>
                  <a:gd name="T89" fmla="*/ 19 h 216"/>
                  <a:gd name="T90" fmla="*/ 665 w 719"/>
                  <a:gd name="T91" fmla="*/ 17 h 216"/>
                  <a:gd name="T92" fmla="*/ 669 w 719"/>
                  <a:gd name="T93" fmla="*/ 14 h 216"/>
                  <a:gd name="T94" fmla="*/ 672 w 719"/>
                  <a:gd name="T95" fmla="*/ 13 h 216"/>
                  <a:gd name="T96" fmla="*/ 679 w 719"/>
                  <a:gd name="T97" fmla="*/ 9 h 216"/>
                  <a:gd name="T98" fmla="*/ 719 w 719"/>
                  <a:gd name="T99" fmla="*/ 0 h 216"/>
                  <a:gd name="T100" fmla="*/ 716 w 719"/>
                  <a:gd name="T101"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216">
                    <a:moveTo>
                      <a:pt x="716" y="0"/>
                    </a:moveTo>
                    <a:cubicBezTo>
                      <a:pt x="362" y="0"/>
                      <a:pt x="362" y="0"/>
                      <a:pt x="362" y="0"/>
                    </a:cubicBezTo>
                    <a:cubicBezTo>
                      <a:pt x="359" y="0"/>
                      <a:pt x="359" y="0"/>
                      <a:pt x="359" y="0"/>
                    </a:cubicBezTo>
                    <a:cubicBezTo>
                      <a:pt x="359" y="0"/>
                      <a:pt x="359" y="0"/>
                      <a:pt x="359" y="0"/>
                    </a:cubicBezTo>
                    <a:cubicBezTo>
                      <a:pt x="356" y="0"/>
                      <a:pt x="356" y="0"/>
                      <a:pt x="356" y="0"/>
                    </a:cubicBezTo>
                    <a:cubicBezTo>
                      <a:pt x="2" y="0"/>
                      <a:pt x="2" y="0"/>
                      <a:pt x="2" y="0"/>
                    </a:cubicBezTo>
                    <a:cubicBezTo>
                      <a:pt x="1" y="0"/>
                      <a:pt x="0" y="0"/>
                      <a:pt x="0" y="0"/>
                    </a:cubicBezTo>
                    <a:cubicBezTo>
                      <a:pt x="13" y="0"/>
                      <a:pt x="27" y="4"/>
                      <a:pt x="39" y="9"/>
                    </a:cubicBezTo>
                    <a:cubicBezTo>
                      <a:pt x="42" y="10"/>
                      <a:pt x="44" y="12"/>
                      <a:pt x="46" y="13"/>
                    </a:cubicBezTo>
                    <a:cubicBezTo>
                      <a:pt x="47" y="13"/>
                      <a:pt x="48" y="14"/>
                      <a:pt x="49" y="14"/>
                    </a:cubicBezTo>
                    <a:cubicBezTo>
                      <a:pt x="50" y="15"/>
                      <a:pt x="52" y="16"/>
                      <a:pt x="53" y="17"/>
                    </a:cubicBezTo>
                    <a:cubicBezTo>
                      <a:pt x="54" y="18"/>
                      <a:pt x="55" y="19"/>
                      <a:pt x="56" y="19"/>
                    </a:cubicBezTo>
                    <a:cubicBezTo>
                      <a:pt x="57" y="20"/>
                      <a:pt x="58" y="21"/>
                      <a:pt x="59" y="22"/>
                    </a:cubicBezTo>
                    <a:cubicBezTo>
                      <a:pt x="60" y="23"/>
                      <a:pt x="61" y="24"/>
                      <a:pt x="63" y="25"/>
                    </a:cubicBezTo>
                    <a:cubicBezTo>
                      <a:pt x="63" y="25"/>
                      <a:pt x="64" y="26"/>
                      <a:pt x="64" y="27"/>
                    </a:cubicBezTo>
                    <a:cubicBezTo>
                      <a:pt x="67" y="29"/>
                      <a:pt x="69" y="31"/>
                      <a:pt x="70" y="33"/>
                    </a:cubicBezTo>
                    <a:cubicBezTo>
                      <a:pt x="71" y="33"/>
                      <a:pt x="71" y="34"/>
                      <a:pt x="71" y="34"/>
                    </a:cubicBezTo>
                    <a:cubicBezTo>
                      <a:pt x="72" y="35"/>
                      <a:pt x="73" y="37"/>
                      <a:pt x="75" y="38"/>
                    </a:cubicBezTo>
                    <a:cubicBezTo>
                      <a:pt x="75" y="39"/>
                      <a:pt x="75" y="39"/>
                      <a:pt x="76" y="40"/>
                    </a:cubicBezTo>
                    <a:cubicBezTo>
                      <a:pt x="76" y="40"/>
                      <a:pt x="76" y="40"/>
                      <a:pt x="77" y="41"/>
                    </a:cubicBezTo>
                    <a:cubicBezTo>
                      <a:pt x="77" y="41"/>
                      <a:pt x="77" y="42"/>
                      <a:pt x="78" y="43"/>
                    </a:cubicBezTo>
                    <a:cubicBezTo>
                      <a:pt x="79" y="44"/>
                      <a:pt x="80" y="46"/>
                      <a:pt x="81" y="47"/>
                    </a:cubicBezTo>
                    <a:cubicBezTo>
                      <a:pt x="81" y="47"/>
                      <a:pt x="81" y="48"/>
                      <a:pt x="81" y="48"/>
                    </a:cubicBezTo>
                    <a:cubicBezTo>
                      <a:pt x="81" y="48"/>
                      <a:pt x="81" y="48"/>
                      <a:pt x="81" y="48"/>
                    </a:cubicBezTo>
                    <a:cubicBezTo>
                      <a:pt x="81" y="48"/>
                      <a:pt x="81" y="48"/>
                      <a:pt x="81" y="48"/>
                    </a:cubicBezTo>
                    <a:cubicBezTo>
                      <a:pt x="83" y="52"/>
                      <a:pt x="85" y="55"/>
                      <a:pt x="86" y="59"/>
                    </a:cubicBezTo>
                    <a:cubicBezTo>
                      <a:pt x="86" y="59"/>
                      <a:pt x="86" y="59"/>
                      <a:pt x="86" y="59"/>
                    </a:cubicBezTo>
                    <a:cubicBezTo>
                      <a:pt x="91" y="70"/>
                      <a:pt x="94" y="83"/>
                      <a:pt x="96" y="95"/>
                    </a:cubicBezTo>
                    <a:cubicBezTo>
                      <a:pt x="96" y="96"/>
                      <a:pt x="96" y="97"/>
                      <a:pt x="96" y="98"/>
                    </a:cubicBezTo>
                    <a:cubicBezTo>
                      <a:pt x="99" y="121"/>
                      <a:pt x="101" y="145"/>
                      <a:pt x="111" y="166"/>
                    </a:cubicBezTo>
                    <a:cubicBezTo>
                      <a:pt x="127" y="199"/>
                      <a:pt x="155" y="216"/>
                      <a:pt x="192" y="216"/>
                    </a:cubicBezTo>
                    <a:cubicBezTo>
                      <a:pt x="192" y="216"/>
                      <a:pt x="356" y="216"/>
                      <a:pt x="356" y="216"/>
                    </a:cubicBezTo>
                    <a:cubicBezTo>
                      <a:pt x="356" y="216"/>
                      <a:pt x="357" y="216"/>
                      <a:pt x="359" y="216"/>
                    </a:cubicBezTo>
                    <a:cubicBezTo>
                      <a:pt x="359" y="216"/>
                      <a:pt x="359" y="216"/>
                      <a:pt x="359" y="216"/>
                    </a:cubicBezTo>
                    <a:cubicBezTo>
                      <a:pt x="361" y="216"/>
                      <a:pt x="362" y="216"/>
                      <a:pt x="362" y="216"/>
                    </a:cubicBezTo>
                    <a:cubicBezTo>
                      <a:pt x="362" y="216"/>
                      <a:pt x="526" y="216"/>
                      <a:pt x="526" y="216"/>
                    </a:cubicBezTo>
                    <a:cubicBezTo>
                      <a:pt x="563" y="216"/>
                      <a:pt x="591" y="199"/>
                      <a:pt x="607" y="166"/>
                    </a:cubicBezTo>
                    <a:cubicBezTo>
                      <a:pt x="618" y="145"/>
                      <a:pt x="619" y="121"/>
                      <a:pt x="622" y="98"/>
                    </a:cubicBezTo>
                    <a:cubicBezTo>
                      <a:pt x="622" y="98"/>
                      <a:pt x="622" y="97"/>
                      <a:pt x="622" y="96"/>
                    </a:cubicBezTo>
                    <a:cubicBezTo>
                      <a:pt x="624" y="83"/>
                      <a:pt x="627" y="71"/>
                      <a:pt x="632" y="59"/>
                    </a:cubicBezTo>
                    <a:cubicBezTo>
                      <a:pt x="633" y="55"/>
                      <a:pt x="635" y="51"/>
                      <a:pt x="637" y="48"/>
                    </a:cubicBezTo>
                    <a:cubicBezTo>
                      <a:pt x="642" y="40"/>
                      <a:pt x="647" y="33"/>
                      <a:pt x="654" y="27"/>
                    </a:cubicBezTo>
                    <a:cubicBezTo>
                      <a:pt x="654" y="26"/>
                      <a:pt x="655" y="25"/>
                      <a:pt x="656" y="25"/>
                    </a:cubicBezTo>
                    <a:cubicBezTo>
                      <a:pt x="657" y="24"/>
                      <a:pt x="658" y="23"/>
                      <a:pt x="659" y="22"/>
                    </a:cubicBezTo>
                    <a:cubicBezTo>
                      <a:pt x="660" y="21"/>
                      <a:pt x="661" y="20"/>
                      <a:pt x="662" y="19"/>
                    </a:cubicBezTo>
                    <a:cubicBezTo>
                      <a:pt x="663" y="19"/>
                      <a:pt x="664" y="18"/>
                      <a:pt x="665" y="17"/>
                    </a:cubicBezTo>
                    <a:cubicBezTo>
                      <a:pt x="667" y="16"/>
                      <a:pt x="668" y="15"/>
                      <a:pt x="669" y="14"/>
                    </a:cubicBezTo>
                    <a:cubicBezTo>
                      <a:pt x="670" y="14"/>
                      <a:pt x="671" y="13"/>
                      <a:pt x="672" y="13"/>
                    </a:cubicBezTo>
                    <a:cubicBezTo>
                      <a:pt x="674" y="12"/>
                      <a:pt x="676" y="10"/>
                      <a:pt x="679" y="9"/>
                    </a:cubicBezTo>
                    <a:cubicBezTo>
                      <a:pt x="691" y="4"/>
                      <a:pt x="705" y="0"/>
                      <a:pt x="719" y="0"/>
                    </a:cubicBezTo>
                    <a:cubicBezTo>
                      <a:pt x="718" y="0"/>
                      <a:pt x="717" y="0"/>
                      <a:pt x="716" y="0"/>
                    </a:cubicBezTo>
                    <a:close/>
                  </a:path>
                </a:pathLst>
              </a:custGeom>
              <a:solidFill>
                <a:schemeClr val="accent3"/>
              </a:solidFill>
              <a:ln>
                <a:noFill/>
              </a:ln>
            </p:spPr>
            <p:txBody>
              <a:bodyPr vert="horz" wrap="none" lIns="68576" tIns="34288" rIns="68576" bIns="34288" anchor="ctr" anchorCtr="1" compatLnSpc="1">
                <a:prstTxWarp prst="textNoShape">
                  <a:avLst/>
                </a:prstTxWarp>
                <a:normAutofit/>
              </a:bodyPr>
              <a:lstStyle/>
              <a:p>
                <a:pPr algn="ctr"/>
                <a:r>
                  <a:rPr lang="zh-CN" altLang="en-US" sz="1200" b="1">
                    <a:solidFill>
                      <a:schemeClr val="bg1"/>
                    </a:solidFill>
                  </a:rPr>
                  <a:t>关键词</a:t>
                </a:r>
              </a:p>
            </p:txBody>
          </p:sp>
          <p:grpSp>
            <p:nvGrpSpPr>
              <p:cNvPr id="17" name="组合 16"/>
              <p:cNvGrpSpPr/>
              <p:nvPr/>
            </p:nvGrpSpPr>
            <p:grpSpPr>
              <a:xfrm>
                <a:off x="6436385" y="3140968"/>
                <a:ext cx="2272138" cy="834458"/>
                <a:chOff x="347396" y="3094952"/>
                <a:chExt cx="2364229" cy="834458"/>
              </a:xfrm>
            </p:grpSpPr>
            <p:sp>
              <p:nvSpPr>
                <p:cNvPr id="18" name="文本框 38"/>
                <p:cNvSpPr txBox="1"/>
                <p:nvPr/>
              </p:nvSpPr>
              <p:spPr>
                <a:xfrm>
                  <a:off x="347396" y="3341174"/>
                  <a:ext cx="2364229" cy="588236"/>
                </a:xfrm>
                <a:prstGeom prst="rect">
                  <a:avLst/>
                </a:prstGeom>
                <a:noFill/>
              </p:spPr>
              <p:txBody>
                <a:bodyPr wrap="square" lIns="53997" tIns="0" rIns="53997" bIns="0">
                  <a:normAutofit/>
                </a:bodyPr>
                <a:lstStyle/>
                <a:p>
                  <a:pPr algn="ctr" defTabSz="685716">
                    <a:lnSpc>
                      <a:spcPct val="120000"/>
                    </a:lnSpc>
                    <a:defRPr/>
                  </a:pPr>
                  <a:r>
                    <a:rPr lang="zh-CN" altLang="en-US" sz="750"/>
                    <a:t>此部分内容作为文字排版占位显示</a:t>
                  </a:r>
                  <a:br>
                    <a:rPr lang="zh-CN" altLang="en-US" sz="750"/>
                  </a:br>
                  <a:r>
                    <a:rPr lang="zh-CN" altLang="en-US" sz="750"/>
                    <a:t>（建议使用主题字体）</a:t>
                  </a:r>
                </a:p>
              </p:txBody>
            </p:sp>
            <p:sp>
              <p:nvSpPr>
                <p:cNvPr id="19" name="矩形 18"/>
                <p:cNvSpPr/>
                <p:nvPr/>
              </p:nvSpPr>
              <p:spPr>
                <a:xfrm>
                  <a:off x="347396" y="3094952"/>
                  <a:ext cx="2364228" cy="246221"/>
                </a:xfrm>
                <a:prstGeom prst="rect">
                  <a:avLst/>
                </a:prstGeom>
              </p:spPr>
              <p:txBody>
                <a:bodyPr wrap="none" lIns="53997" tIns="0" rIns="53997" bIns="0">
                  <a:normAutofit fontScale="92500" lnSpcReduction="10000"/>
                </a:bodyPr>
                <a:lstStyle/>
                <a:p>
                  <a:pPr algn="ctr" defTabSz="685716">
                    <a:lnSpc>
                      <a:spcPct val="110000"/>
                    </a:lnSpc>
                    <a:defRPr/>
                  </a:pPr>
                  <a:r>
                    <a:rPr lang="zh-CN" altLang="en-US" sz="1200" b="1">
                      <a:solidFill>
                        <a:schemeClr val="accent3"/>
                      </a:solidFill>
                    </a:rPr>
                    <a:t>标题文本预设</a:t>
                  </a:r>
                </a:p>
              </p:txBody>
            </p:sp>
          </p:grpSp>
        </p:grpSp>
        <p:grpSp>
          <p:nvGrpSpPr>
            <p:cNvPr id="7" name="组合 6"/>
            <p:cNvGrpSpPr/>
            <p:nvPr/>
          </p:nvGrpSpPr>
          <p:grpSpPr>
            <a:xfrm>
              <a:off x="8908281" y="995696"/>
              <a:ext cx="2369319" cy="2471787"/>
              <a:chOff x="9178027" y="2023393"/>
              <a:chExt cx="2694674" cy="2811214"/>
            </a:xfrm>
          </p:grpSpPr>
          <p:sp>
            <p:nvSpPr>
              <p:cNvPr id="8" name="任意多边形 28"/>
              <p:cNvSpPr>
                <a:spLocks/>
              </p:cNvSpPr>
              <p:nvPr/>
            </p:nvSpPr>
            <p:spPr bwMode="auto">
              <a:xfrm>
                <a:off x="9178027" y="2023393"/>
                <a:ext cx="2694674" cy="2811214"/>
              </a:xfrm>
              <a:custGeom>
                <a:avLst/>
                <a:gdLst>
                  <a:gd name="T0" fmla="*/ 538 w 1089"/>
                  <a:gd name="T1" fmla="*/ 1138 h 1138"/>
                  <a:gd name="T2" fmla="*/ 466 w 1089"/>
                  <a:gd name="T3" fmla="*/ 1122 h 1138"/>
                  <a:gd name="T4" fmla="*/ 71 w 1089"/>
                  <a:gd name="T5" fmla="*/ 895 h 1138"/>
                  <a:gd name="T6" fmla="*/ 0 w 1089"/>
                  <a:gd name="T7" fmla="*/ 772 h 1138"/>
                  <a:gd name="T8" fmla="*/ 4 w 1089"/>
                  <a:gd name="T9" fmla="*/ 248 h 1138"/>
                  <a:gd name="T10" fmla="*/ 79 w 1089"/>
                  <a:gd name="T11" fmla="*/ 143 h 1138"/>
                  <a:gd name="T12" fmla="*/ 455 w 1089"/>
                  <a:gd name="T13" fmla="*/ 12 h 1138"/>
                  <a:gd name="T14" fmla="*/ 540 w 1089"/>
                  <a:gd name="T15" fmla="*/ 0 h 1138"/>
                  <a:gd name="T16" fmla="*/ 621 w 1089"/>
                  <a:gd name="T17" fmla="*/ 11 h 1138"/>
                  <a:gd name="T18" fmla="*/ 1015 w 1089"/>
                  <a:gd name="T19" fmla="*/ 144 h 1138"/>
                  <a:gd name="T20" fmla="*/ 1088 w 1089"/>
                  <a:gd name="T21" fmla="*/ 247 h 1138"/>
                  <a:gd name="T22" fmla="*/ 1078 w 1089"/>
                  <a:gd name="T23" fmla="*/ 772 h 1138"/>
                  <a:gd name="T24" fmla="*/ 1005 w 1089"/>
                  <a:gd name="T25" fmla="*/ 895 h 1138"/>
                  <a:gd name="T26" fmla="*/ 609 w 1089"/>
                  <a:gd name="T27" fmla="*/ 1122 h 1138"/>
                  <a:gd name="T28" fmla="*/ 538 w 1089"/>
                  <a:gd name="T29" fmla="*/ 1138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9" h="1138">
                    <a:moveTo>
                      <a:pt x="538" y="1138"/>
                    </a:moveTo>
                    <a:cubicBezTo>
                      <a:pt x="511" y="1138"/>
                      <a:pt x="485" y="1132"/>
                      <a:pt x="466" y="1122"/>
                    </a:cubicBezTo>
                    <a:cubicBezTo>
                      <a:pt x="71" y="895"/>
                      <a:pt x="71" y="895"/>
                      <a:pt x="71" y="895"/>
                    </a:cubicBezTo>
                    <a:cubicBezTo>
                      <a:pt x="32" y="873"/>
                      <a:pt x="0" y="817"/>
                      <a:pt x="0" y="772"/>
                    </a:cubicBezTo>
                    <a:cubicBezTo>
                      <a:pt x="4" y="248"/>
                      <a:pt x="4" y="248"/>
                      <a:pt x="4" y="248"/>
                    </a:cubicBezTo>
                    <a:cubicBezTo>
                      <a:pt x="4" y="205"/>
                      <a:pt x="38" y="157"/>
                      <a:pt x="79" y="143"/>
                    </a:cubicBezTo>
                    <a:cubicBezTo>
                      <a:pt x="455" y="12"/>
                      <a:pt x="455" y="12"/>
                      <a:pt x="455" y="12"/>
                    </a:cubicBezTo>
                    <a:cubicBezTo>
                      <a:pt x="477" y="4"/>
                      <a:pt x="508" y="0"/>
                      <a:pt x="540" y="0"/>
                    </a:cubicBezTo>
                    <a:cubicBezTo>
                      <a:pt x="570" y="0"/>
                      <a:pt x="600" y="4"/>
                      <a:pt x="621" y="11"/>
                    </a:cubicBezTo>
                    <a:cubicBezTo>
                      <a:pt x="1015" y="144"/>
                      <a:pt x="1015" y="144"/>
                      <a:pt x="1015" y="144"/>
                    </a:cubicBezTo>
                    <a:cubicBezTo>
                      <a:pt x="1056" y="157"/>
                      <a:pt x="1089" y="205"/>
                      <a:pt x="1088" y="247"/>
                    </a:cubicBezTo>
                    <a:cubicBezTo>
                      <a:pt x="1078" y="772"/>
                      <a:pt x="1078" y="772"/>
                      <a:pt x="1078" y="772"/>
                    </a:cubicBezTo>
                    <a:cubicBezTo>
                      <a:pt x="1077" y="816"/>
                      <a:pt x="1044" y="873"/>
                      <a:pt x="1005" y="895"/>
                    </a:cubicBezTo>
                    <a:cubicBezTo>
                      <a:pt x="609" y="1122"/>
                      <a:pt x="609" y="1122"/>
                      <a:pt x="609" y="1122"/>
                    </a:cubicBezTo>
                    <a:cubicBezTo>
                      <a:pt x="591" y="1132"/>
                      <a:pt x="565" y="1138"/>
                      <a:pt x="538" y="1138"/>
                    </a:cubicBezTo>
                    <a:close/>
                  </a:path>
                </a:pathLst>
              </a:custGeom>
              <a:solidFill>
                <a:schemeClr val="accent4"/>
              </a:solidFill>
              <a:ln>
                <a:noFill/>
              </a:ln>
            </p:spPr>
            <p:txBody>
              <a:bodyPr anchor="ctr"/>
              <a:lstStyle/>
              <a:p>
                <a:pPr algn="ctr"/>
                <a:endParaRPr sz="1280"/>
              </a:p>
            </p:txBody>
          </p:sp>
          <p:sp>
            <p:nvSpPr>
              <p:cNvPr id="9" name="任意多边形 29"/>
              <p:cNvSpPr>
                <a:spLocks/>
              </p:cNvSpPr>
              <p:nvPr/>
            </p:nvSpPr>
            <p:spPr bwMode="auto">
              <a:xfrm>
                <a:off x="9354025" y="2208905"/>
                <a:ext cx="2342678" cy="2417597"/>
              </a:xfrm>
              <a:custGeom>
                <a:avLst/>
                <a:gdLst>
                  <a:gd name="T0" fmla="*/ 83 w 947"/>
                  <a:gd name="T1" fmla="*/ 784 h 979"/>
                  <a:gd name="T2" fmla="*/ 0 w 947"/>
                  <a:gd name="T3" fmla="*/ 643 h 979"/>
                  <a:gd name="T4" fmla="*/ 3 w 947"/>
                  <a:gd name="T5" fmla="*/ 243 h 979"/>
                  <a:gd name="T6" fmla="*/ 94 w 947"/>
                  <a:gd name="T7" fmla="*/ 116 h 979"/>
                  <a:gd name="T8" fmla="*/ 378 w 947"/>
                  <a:gd name="T9" fmla="*/ 18 h 979"/>
                  <a:gd name="T10" fmla="*/ 558 w 947"/>
                  <a:gd name="T11" fmla="*/ 17 h 979"/>
                  <a:gd name="T12" fmla="*/ 857 w 947"/>
                  <a:gd name="T13" fmla="*/ 117 h 979"/>
                  <a:gd name="T14" fmla="*/ 946 w 947"/>
                  <a:gd name="T15" fmla="*/ 243 h 979"/>
                  <a:gd name="T16" fmla="*/ 938 w 947"/>
                  <a:gd name="T17" fmla="*/ 642 h 979"/>
                  <a:gd name="T18" fmla="*/ 853 w 947"/>
                  <a:gd name="T19" fmla="*/ 783 h 979"/>
                  <a:gd name="T20" fmla="*/ 550 w 947"/>
                  <a:gd name="T21" fmla="*/ 953 h 979"/>
                  <a:gd name="T22" fmla="*/ 384 w 947"/>
                  <a:gd name="T23" fmla="*/ 953 h 979"/>
                  <a:gd name="T24" fmla="*/ 83 w 947"/>
                  <a:gd name="T25" fmla="*/ 78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7" h="979">
                    <a:moveTo>
                      <a:pt x="83" y="784"/>
                    </a:moveTo>
                    <a:cubicBezTo>
                      <a:pt x="37" y="759"/>
                      <a:pt x="0" y="695"/>
                      <a:pt x="0" y="643"/>
                    </a:cubicBezTo>
                    <a:cubicBezTo>
                      <a:pt x="3" y="243"/>
                      <a:pt x="3" y="243"/>
                      <a:pt x="3" y="243"/>
                    </a:cubicBezTo>
                    <a:cubicBezTo>
                      <a:pt x="4" y="191"/>
                      <a:pt x="44" y="134"/>
                      <a:pt x="94" y="116"/>
                    </a:cubicBezTo>
                    <a:cubicBezTo>
                      <a:pt x="378" y="18"/>
                      <a:pt x="378" y="18"/>
                      <a:pt x="378" y="18"/>
                    </a:cubicBezTo>
                    <a:cubicBezTo>
                      <a:pt x="427" y="1"/>
                      <a:pt x="508" y="0"/>
                      <a:pt x="558" y="17"/>
                    </a:cubicBezTo>
                    <a:cubicBezTo>
                      <a:pt x="857" y="117"/>
                      <a:pt x="857" y="117"/>
                      <a:pt x="857" y="117"/>
                    </a:cubicBezTo>
                    <a:cubicBezTo>
                      <a:pt x="907" y="134"/>
                      <a:pt x="947" y="191"/>
                      <a:pt x="946" y="243"/>
                    </a:cubicBezTo>
                    <a:cubicBezTo>
                      <a:pt x="938" y="642"/>
                      <a:pt x="938" y="642"/>
                      <a:pt x="938" y="642"/>
                    </a:cubicBezTo>
                    <a:cubicBezTo>
                      <a:pt x="937" y="694"/>
                      <a:pt x="899" y="758"/>
                      <a:pt x="853" y="783"/>
                    </a:cubicBezTo>
                    <a:cubicBezTo>
                      <a:pt x="550" y="953"/>
                      <a:pt x="550" y="953"/>
                      <a:pt x="550" y="953"/>
                    </a:cubicBezTo>
                    <a:cubicBezTo>
                      <a:pt x="505" y="979"/>
                      <a:pt x="430" y="979"/>
                      <a:pt x="384" y="953"/>
                    </a:cubicBezTo>
                    <a:lnTo>
                      <a:pt x="83" y="7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280"/>
              </a:p>
            </p:txBody>
          </p:sp>
          <p:sp>
            <p:nvSpPr>
              <p:cNvPr id="10" name="任意多边形 30"/>
              <p:cNvSpPr>
                <a:spLocks/>
              </p:cNvSpPr>
              <p:nvPr/>
            </p:nvSpPr>
            <p:spPr bwMode="auto">
              <a:xfrm>
                <a:off x="9635860" y="2161338"/>
                <a:ext cx="1779008" cy="533941"/>
              </a:xfrm>
              <a:custGeom>
                <a:avLst/>
                <a:gdLst>
                  <a:gd name="T0" fmla="*/ 716 w 719"/>
                  <a:gd name="T1" fmla="*/ 0 h 216"/>
                  <a:gd name="T2" fmla="*/ 362 w 719"/>
                  <a:gd name="T3" fmla="*/ 0 h 216"/>
                  <a:gd name="T4" fmla="*/ 359 w 719"/>
                  <a:gd name="T5" fmla="*/ 0 h 216"/>
                  <a:gd name="T6" fmla="*/ 359 w 719"/>
                  <a:gd name="T7" fmla="*/ 0 h 216"/>
                  <a:gd name="T8" fmla="*/ 356 w 719"/>
                  <a:gd name="T9" fmla="*/ 0 h 216"/>
                  <a:gd name="T10" fmla="*/ 2 w 719"/>
                  <a:gd name="T11" fmla="*/ 0 h 216"/>
                  <a:gd name="T12" fmla="*/ 0 w 719"/>
                  <a:gd name="T13" fmla="*/ 0 h 216"/>
                  <a:gd name="T14" fmla="*/ 39 w 719"/>
                  <a:gd name="T15" fmla="*/ 9 h 216"/>
                  <a:gd name="T16" fmla="*/ 46 w 719"/>
                  <a:gd name="T17" fmla="*/ 13 h 216"/>
                  <a:gd name="T18" fmla="*/ 49 w 719"/>
                  <a:gd name="T19" fmla="*/ 14 h 216"/>
                  <a:gd name="T20" fmla="*/ 53 w 719"/>
                  <a:gd name="T21" fmla="*/ 17 h 216"/>
                  <a:gd name="T22" fmla="*/ 56 w 719"/>
                  <a:gd name="T23" fmla="*/ 19 h 216"/>
                  <a:gd name="T24" fmla="*/ 59 w 719"/>
                  <a:gd name="T25" fmla="*/ 22 h 216"/>
                  <a:gd name="T26" fmla="*/ 63 w 719"/>
                  <a:gd name="T27" fmla="*/ 25 h 216"/>
                  <a:gd name="T28" fmla="*/ 64 w 719"/>
                  <a:gd name="T29" fmla="*/ 27 h 216"/>
                  <a:gd name="T30" fmla="*/ 70 w 719"/>
                  <a:gd name="T31" fmla="*/ 33 h 216"/>
                  <a:gd name="T32" fmla="*/ 71 w 719"/>
                  <a:gd name="T33" fmla="*/ 34 h 216"/>
                  <a:gd name="T34" fmla="*/ 75 w 719"/>
                  <a:gd name="T35" fmla="*/ 38 h 216"/>
                  <a:gd name="T36" fmla="*/ 76 w 719"/>
                  <a:gd name="T37" fmla="*/ 40 h 216"/>
                  <a:gd name="T38" fmla="*/ 77 w 719"/>
                  <a:gd name="T39" fmla="*/ 41 h 216"/>
                  <a:gd name="T40" fmla="*/ 78 w 719"/>
                  <a:gd name="T41" fmla="*/ 43 h 216"/>
                  <a:gd name="T42" fmla="*/ 81 w 719"/>
                  <a:gd name="T43" fmla="*/ 47 h 216"/>
                  <a:gd name="T44" fmla="*/ 81 w 719"/>
                  <a:gd name="T45" fmla="*/ 48 h 216"/>
                  <a:gd name="T46" fmla="*/ 81 w 719"/>
                  <a:gd name="T47" fmla="*/ 48 h 216"/>
                  <a:gd name="T48" fmla="*/ 81 w 719"/>
                  <a:gd name="T49" fmla="*/ 48 h 216"/>
                  <a:gd name="T50" fmla="*/ 86 w 719"/>
                  <a:gd name="T51" fmla="*/ 59 h 216"/>
                  <a:gd name="T52" fmla="*/ 86 w 719"/>
                  <a:gd name="T53" fmla="*/ 59 h 216"/>
                  <a:gd name="T54" fmla="*/ 96 w 719"/>
                  <a:gd name="T55" fmla="*/ 95 h 216"/>
                  <a:gd name="T56" fmla="*/ 96 w 719"/>
                  <a:gd name="T57" fmla="*/ 98 h 216"/>
                  <a:gd name="T58" fmla="*/ 111 w 719"/>
                  <a:gd name="T59" fmla="*/ 166 h 216"/>
                  <a:gd name="T60" fmla="*/ 192 w 719"/>
                  <a:gd name="T61" fmla="*/ 216 h 216"/>
                  <a:gd name="T62" fmla="*/ 356 w 719"/>
                  <a:gd name="T63" fmla="*/ 216 h 216"/>
                  <a:gd name="T64" fmla="*/ 359 w 719"/>
                  <a:gd name="T65" fmla="*/ 216 h 216"/>
                  <a:gd name="T66" fmla="*/ 359 w 719"/>
                  <a:gd name="T67" fmla="*/ 216 h 216"/>
                  <a:gd name="T68" fmla="*/ 362 w 719"/>
                  <a:gd name="T69" fmla="*/ 216 h 216"/>
                  <a:gd name="T70" fmla="*/ 526 w 719"/>
                  <a:gd name="T71" fmla="*/ 216 h 216"/>
                  <a:gd name="T72" fmla="*/ 607 w 719"/>
                  <a:gd name="T73" fmla="*/ 166 h 216"/>
                  <a:gd name="T74" fmla="*/ 622 w 719"/>
                  <a:gd name="T75" fmla="*/ 98 h 216"/>
                  <a:gd name="T76" fmla="*/ 622 w 719"/>
                  <a:gd name="T77" fmla="*/ 96 h 216"/>
                  <a:gd name="T78" fmla="*/ 632 w 719"/>
                  <a:gd name="T79" fmla="*/ 59 h 216"/>
                  <a:gd name="T80" fmla="*/ 637 w 719"/>
                  <a:gd name="T81" fmla="*/ 48 h 216"/>
                  <a:gd name="T82" fmla="*/ 654 w 719"/>
                  <a:gd name="T83" fmla="*/ 27 h 216"/>
                  <a:gd name="T84" fmla="*/ 656 w 719"/>
                  <a:gd name="T85" fmla="*/ 25 h 216"/>
                  <a:gd name="T86" fmla="*/ 659 w 719"/>
                  <a:gd name="T87" fmla="*/ 22 h 216"/>
                  <a:gd name="T88" fmla="*/ 662 w 719"/>
                  <a:gd name="T89" fmla="*/ 19 h 216"/>
                  <a:gd name="T90" fmla="*/ 665 w 719"/>
                  <a:gd name="T91" fmla="*/ 17 h 216"/>
                  <a:gd name="T92" fmla="*/ 669 w 719"/>
                  <a:gd name="T93" fmla="*/ 14 h 216"/>
                  <a:gd name="T94" fmla="*/ 672 w 719"/>
                  <a:gd name="T95" fmla="*/ 13 h 216"/>
                  <a:gd name="T96" fmla="*/ 679 w 719"/>
                  <a:gd name="T97" fmla="*/ 9 h 216"/>
                  <a:gd name="T98" fmla="*/ 719 w 719"/>
                  <a:gd name="T99" fmla="*/ 0 h 216"/>
                  <a:gd name="T100" fmla="*/ 716 w 719"/>
                  <a:gd name="T101"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216">
                    <a:moveTo>
                      <a:pt x="716" y="0"/>
                    </a:moveTo>
                    <a:cubicBezTo>
                      <a:pt x="362" y="0"/>
                      <a:pt x="362" y="0"/>
                      <a:pt x="362" y="0"/>
                    </a:cubicBezTo>
                    <a:cubicBezTo>
                      <a:pt x="359" y="0"/>
                      <a:pt x="359" y="0"/>
                      <a:pt x="359" y="0"/>
                    </a:cubicBezTo>
                    <a:cubicBezTo>
                      <a:pt x="359" y="0"/>
                      <a:pt x="359" y="0"/>
                      <a:pt x="359" y="0"/>
                    </a:cubicBezTo>
                    <a:cubicBezTo>
                      <a:pt x="356" y="0"/>
                      <a:pt x="356" y="0"/>
                      <a:pt x="356" y="0"/>
                    </a:cubicBezTo>
                    <a:cubicBezTo>
                      <a:pt x="2" y="0"/>
                      <a:pt x="2" y="0"/>
                      <a:pt x="2" y="0"/>
                    </a:cubicBezTo>
                    <a:cubicBezTo>
                      <a:pt x="1" y="0"/>
                      <a:pt x="0" y="0"/>
                      <a:pt x="0" y="0"/>
                    </a:cubicBezTo>
                    <a:cubicBezTo>
                      <a:pt x="13" y="0"/>
                      <a:pt x="27" y="4"/>
                      <a:pt x="39" y="9"/>
                    </a:cubicBezTo>
                    <a:cubicBezTo>
                      <a:pt x="42" y="10"/>
                      <a:pt x="44" y="12"/>
                      <a:pt x="46" y="13"/>
                    </a:cubicBezTo>
                    <a:cubicBezTo>
                      <a:pt x="47" y="13"/>
                      <a:pt x="48" y="14"/>
                      <a:pt x="49" y="14"/>
                    </a:cubicBezTo>
                    <a:cubicBezTo>
                      <a:pt x="50" y="15"/>
                      <a:pt x="52" y="16"/>
                      <a:pt x="53" y="17"/>
                    </a:cubicBezTo>
                    <a:cubicBezTo>
                      <a:pt x="54" y="18"/>
                      <a:pt x="55" y="19"/>
                      <a:pt x="56" y="19"/>
                    </a:cubicBezTo>
                    <a:cubicBezTo>
                      <a:pt x="57" y="20"/>
                      <a:pt x="58" y="21"/>
                      <a:pt x="59" y="22"/>
                    </a:cubicBezTo>
                    <a:cubicBezTo>
                      <a:pt x="60" y="23"/>
                      <a:pt x="61" y="24"/>
                      <a:pt x="63" y="25"/>
                    </a:cubicBezTo>
                    <a:cubicBezTo>
                      <a:pt x="63" y="25"/>
                      <a:pt x="64" y="26"/>
                      <a:pt x="64" y="27"/>
                    </a:cubicBezTo>
                    <a:cubicBezTo>
                      <a:pt x="67" y="29"/>
                      <a:pt x="69" y="31"/>
                      <a:pt x="70" y="33"/>
                    </a:cubicBezTo>
                    <a:cubicBezTo>
                      <a:pt x="71" y="33"/>
                      <a:pt x="71" y="34"/>
                      <a:pt x="71" y="34"/>
                    </a:cubicBezTo>
                    <a:cubicBezTo>
                      <a:pt x="72" y="35"/>
                      <a:pt x="73" y="37"/>
                      <a:pt x="75" y="38"/>
                    </a:cubicBezTo>
                    <a:cubicBezTo>
                      <a:pt x="75" y="39"/>
                      <a:pt x="75" y="39"/>
                      <a:pt x="76" y="40"/>
                    </a:cubicBezTo>
                    <a:cubicBezTo>
                      <a:pt x="76" y="40"/>
                      <a:pt x="76" y="40"/>
                      <a:pt x="77" y="41"/>
                    </a:cubicBezTo>
                    <a:cubicBezTo>
                      <a:pt x="77" y="41"/>
                      <a:pt x="77" y="42"/>
                      <a:pt x="78" y="43"/>
                    </a:cubicBezTo>
                    <a:cubicBezTo>
                      <a:pt x="79" y="44"/>
                      <a:pt x="80" y="46"/>
                      <a:pt x="81" y="47"/>
                    </a:cubicBezTo>
                    <a:cubicBezTo>
                      <a:pt x="81" y="47"/>
                      <a:pt x="81" y="48"/>
                      <a:pt x="81" y="48"/>
                    </a:cubicBezTo>
                    <a:cubicBezTo>
                      <a:pt x="81" y="48"/>
                      <a:pt x="81" y="48"/>
                      <a:pt x="81" y="48"/>
                    </a:cubicBezTo>
                    <a:cubicBezTo>
                      <a:pt x="81" y="48"/>
                      <a:pt x="81" y="48"/>
                      <a:pt x="81" y="48"/>
                    </a:cubicBezTo>
                    <a:cubicBezTo>
                      <a:pt x="83" y="52"/>
                      <a:pt x="85" y="55"/>
                      <a:pt x="86" y="59"/>
                    </a:cubicBezTo>
                    <a:cubicBezTo>
                      <a:pt x="86" y="59"/>
                      <a:pt x="86" y="59"/>
                      <a:pt x="86" y="59"/>
                    </a:cubicBezTo>
                    <a:cubicBezTo>
                      <a:pt x="91" y="70"/>
                      <a:pt x="94" y="83"/>
                      <a:pt x="96" y="95"/>
                    </a:cubicBezTo>
                    <a:cubicBezTo>
                      <a:pt x="96" y="96"/>
                      <a:pt x="96" y="97"/>
                      <a:pt x="96" y="98"/>
                    </a:cubicBezTo>
                    <a:cubicBezTo>
                      <a:pt x="99" y="121"/>
                      <a:pt x="101" y="145"/>
                      <a:pt x="111" y="166"/>
                    </a:cubicBezTo>
                    <a:cubicBezTo>
                      <a:pt x="127" y="199"/>
                      <a:pt x="155" y="216"/>
                      <a:pt x="192" y="216"/>
                    </a:cubicBezTo>
                    <a:cubicBezTo>
                      <a:pt x="192" y="216"/>
                      <a:pt x="356" y="216"/>
                      <a:pt x="356" y="216"/>
                    </a:cubicBezTo>
                    <a:cubicBezTo>
                      <a:pt x="356" y="216"/>
                      <a:pt x="357" y="216"/>
                      <a:pt x="359" y="216"/>
                    </a:cubicBezTo>
                    <a:cubicBezTo>
                      <a:pt x="359" y="216"/>
                      <a:pt x="359" y="216"/>
                      <a:pt x="359" y="216"/>
                    </a:cubicBezTo>
                    <a:cubicBezTo>
                      <a:pt x="361" y="216"/>
                      <a:pt x="362" y="216"/>
                      <a:pt x="362" y="216"/>
                    </a:cubicBezTo>
                    <a:cubicBezTo>
                      <a:pt x="362" y="216"/>
                      <a:pt x="526" y="216"/>
                      <a:pt x="526" y="216"/>
                    </a:cubicBezTo>
                    <a:cubicBezTo>
                      <a:pt x="563" y="216"/>
                      <a:pt x="591" y="199"/>
                      <a:pt x="607" y="166"/>
                    </a:cubicBezTo>
                    <a:cubicBezTo>
                      <a:pt x="618" y="145"/>
                      <a:pt x="619" y="121"/>
                      <a:pt x="622" y="98"/>
                    </a:cubicBezTo>
                    <a:cubicBezTo>
                      <a:pt x="622" y="98"/>
                      <a:pt x="622" y="97"/>
                      <a:pt x="622" y="96"/>
                    </a:cubicBezTo>
                    <a:cubicBezTo>
                      <a:pt x="624" y="83"/>
                      <a:pt x="627" y="71"/>
                      <a:pt x="632" y="59"/>
                    </a:cubicBezTo>
                    <a:cubicBezTo>
                      <a:pt x="633" y="55"/>
                      <a:pt x="635" y="51"/>
                      <a:pt x="637" y="48"/>
                    </a:cubicBezTo>
                    <a:cubicBezTo>
                      <a:pt x="642" y="40"/>
                      <a:pt x="647" y="33"/>
                      <a:pt x="654" y="27"/>
                    </a:cubicBezTo>
                    <a:cubicBezTo>
                      <a:pt x="654" y="26"/>
                      <a:pt x="655" y="25"/>
                      <a:pt x="656" y="25"/>
                    </a:cubicBezTo>
                    <a:cubicBezTo>
                      <a:pt x="657" y="24"/>
                      <a:pt x="658" y="23"/>
                      <a:pt x="659" y="22"/>
                    </a:cubicBezTo>
                    <a:cubicBezTo>
                      <a:pt x="660" y="21"/>
                      <a:pt x="661" y="20"/>
                      <a:pt x="662" y="19"/>
                    </a:cubicBezTo>
                    <a:cubicBezTo>
                      <a:pt x="663" y="19"/>
                      <a:pt x="664" y="18"/>
                      <a:pt x="665" y="17"/>
                    </a:cubicBezTo>
                    <a:cubicBezTo>
                      <a:pt x="667" y="16"/>
                      <a:pt x="668" y="15"/>
                      <a:pt x="669" y="14"/>
                    </a:cubicBezTo>
                    <a:cubicBezTo>
                      <a:pt x="670" y="14"/>
                      <a:pt x="671" y="13"/>
                      <a:pt x="672" y="13"/>
                    </a:cubicBezTo>
                    <a:cubicBezTo>
                      <a:pt x="674" y="12"/>
                      <a:pt x="676" y="10"/>
                      <a:pt x="679" y="9"/>
                    </a:cubicBezTo>
                    <a:cubicBezTo>
                      <a:pt x="691" y="4"/>
                      <a:pt x="705" y="0"/>
                      <a:pt x="719" y="0"/>
                    </a:cubicBezTo>
                    <a:cubicBezTo>
                      <a:pt x="718" y="0"/>
                      <a:pt x="717" y="0"/>
                      <a:pt x="716" y="0"/>
                    </a:cubicBezTo>
                    <a:close/>
                  </a:path>
                </a:pathLst>
              </a:custGeom>
              <a:solidFill>
                <a:schemeClr val="accent4"/>
              </a:solidFill>
              <a:ln>
                <a:noFill/>
              </a:ln>
            </p:spPr>
            <p:txBody>
              <a:bodyPr vert="horz" wrap="none" lIns="68576" tIns="34288" rIns="68576" bIns="34288" anchor="ctr" anchorCtr="1" compatLnSpc="1">
                <a:prstTxWarp prst="textNoShape">
                  <a:avLst/>
                </a:prstTxWarp>
                <a:normAutofit/>
              </a:bodyPr>
              <a:lstStyle/>
              <a:p>
                <a:pPr algn="ctr"/>
                <a:r>
                  <a:rPr lang="zh-CN" altLang="en-US" sz="1200" b="1">
                    <a:solidFill>
                      <a:schemeClr val="bg1"/>
                    </a:solidFill>
                  </a:rPr>
                  <a:t>关键词</a:t>
                </a:r>
              </a:p>
            </p:txBody>
          </p:sp>
          <p:grpSp>
            <p:nvGrpSpPr>
              <p:cNvPr id="11" name="组合 10"/>
              <p:cNvGrpSpPr/>
              <p:nvPr/>
            </p:nvGrpSpPr>
            <p:grpSpPr>
              <a:xfrm>
                <a:off x="9389294" y="3140968"/>
                <a:ext cx="2272138" cy="834458"/>
                <a:chOff x="347396" y="3094952"/>
                <a:chExt cx="2364229" cy="834458"/>
              </a:xfrm>
            </p:grpSpPr>
            <p:sp>
              <p:nvSpPr>
                <p:cNvPr id="12" name="文本框 32"/>
                <p:cNvSpPr txBox="1"/>
                <p:nvPr/>
              </p:nvSpPr>
              <p:spPr>
                <a:xfrm>
                  <a:off x="347396" y="3341174"/>
                  <a:ext cx="2364229" cy="588236"/>
                </a:xfrm>
                <a:prstGeom prst="rect">
                  <a:avLst/>
                </a:prstGeom>
                <a:noFill/>
              </p:spPr>
              <p:txBody>
                <a:bodyPr wrap="square" lIns="53997" tIns="0" rIns="53997" bIns="0">
                  <a:normAutofit/>
                </a:bodyPr>
                <a:lstStyle/>
                <a:p>
                  <a:pPr algn="ctr" defTabSz="685716">
                    <a:lnSpc>
                      <a:spcPct val="120000"/>
                    </a:lnSpc>
                    <a:defRPr/>
                  </a:pPr>
                  <a:r>
                    <a:rPr lang="zh-CN" altLang="en-US" sz="750"/>
                    <a:t>此部分内容作为文字排版占位显示</a:t>
                  </a:r>
                  <a:br>
                    <a:rPr lang="zh-CN" altLang="en-US" sz="750"/>
                  </a:br>
                  <a:r>
                    <a:rPr lang="zh-CN" altLang="en-US" sz="750"/>
                    <a:t>（建议使用主题字体）</a:t>
                  </a:r>
                </a:p>
              </p:txBody>
            </p:sp>
            <p:sp>
              <p:nvSpPr>
                <p:cNvPr id="13" name="矩形 12"/>
                <p:cNvSpPr/>
                <p:nvPr/>
              </p:nvSpPr>
              <p:spPr>
                <a:xfrm>
                  <a:off x="347396" y="3094952"/>
                  <a:ext cx="2364228" cy="246221"/>
                </a:xfrm>
                <a:prstGeom prst="rect">
                  <a:avLst/>
                </a:prstGeom>
              </p:spPr>
              <p:txBody>
                <a:bodyPr wrap="none" lIns="53997" tIns="0" rIns="53997" bIns="0">
                  <a:normAutofit fontScale="92500" lnSpcReduction="10000"/>
                </a:bodyPr>
                <a:lstStyle/>
                <a:p>
                  <a:pPr algn="ctr" defTabSz="685716">
                    <a:lnSpc>
                      <a:spcPct val="110000"/>
                    </a:lnSpc>
                    <a:defRPr/>
                  </a:pPr>
                  <a:r>
                    <a:rPr lang="zh-CN" altLang="en-US" sz="1200" b="1">
                      <a:solidFill>
                        <a:schemeClr val="accent4"/>
                      </a:solidFill>
                    </a:rPr>
                    <a:t>标题文本预设</a:t>
                  </a:r>
                </a:p>
              </p:txBody>
            </p:sp>
          </p:grpSp>
        </p:grpSp>
      </p:grpSp>
    </p:spTree>
    <p:extLst>
      <p:ext uri="{BB962C8B-B14F-4D97-AF65-F5344CB8AC3E}">
        <p14:creationId xmlns:p14="http://schemas.microsoft.com/office/powerpoint/2010/main" val="10316259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弧形 6"/>
          <p:cNvSpPr/>
          <p:nvPr/>
        </p:nvSpPr>
        <p:spPr>
          <a:xfrm flipH="1">
            <a:off x="5295052" y="2726557"/>
            <a:ext cx="1392071" cy="1392501"/>
          </a:xfrm>
          <a:prstGeom prst="arc">
            <a:avLst>
              <a:gd name="adj1" fmla="val 16200000"/>
              <a:gd name="adj2" fmla="val 5426075"/>
            </a:avLst>
          </a:prstGeom>
          <a:ln w="254000">
            <a:solidFill>
              <a:schemeClr val="accent2"/>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5991088" y="4119058"/>
            <a:ext cx="3152912" cy="0"/>
          </a:xfrm>
          <a:prstGeom prst="line">
            <a:avLst/>
          </a:prstGeom>
          <a:ln w="2540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弧形 8"/>
          <p:cNvSpPr/>
          <p:nvPr/>
        </p:nvSpPr>
        <p:spPr>
          <a:xfrm>
            <a:off x="5284108" y="2726557"/>
            <a:ext cx="1392071" cy="1392501"/>
          </a:xfrm>
          <a:prstGeom prst="arc">
            <a:avLst>
              <a:gd name="adj1" fmla="val 16200000"/>
              <a:gd name="adj2" fmla="val 5426075"/>
            </a:avLst>
          </a:prstGeom>
          <a:ln w="254000">
            <a:solidFill>
              <a:schemeClr val="accent1"/>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10" name="直接连接符 9"/>
          <p:cNvCxnSpPr>
            <a:endCxn id="9" idx="2"/>
          </p:cNvCxnSpPr>
          <p:nvPr/>
        </p:nvCxnSpPr>
        <p:spPr>
          <a:xfrm>
            <a:off x="0" y="4119038"/>
            <a:ext cx="5974864" cy="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377890" y="3220616"/>
            <a:ext cx="4917162" cy="692497"/>
          </a:xfrm>
          <a:prstGeom prst="rect">
            <a:avLst/>
          </a:prstGeom>
          <a:noFill/>
        </p:spPr>
        <p:txBody>
          <a:bodyPr wrap="square" lIns="68580" tIns="34290" rIns="68580" bIns="34290" rtlCol="0">
            <a:spAutoFit/>
          </a:bodyPr>
          <a:lstStyle/>
          <a:p>
            <a:pPr>
              <a:lnSpc>
                <a:spcPct val="150000"/>
              </a:lnSpc>
            </a:pPr>
            <a:r>
              <a:rPr lang="zh-CN" altLang="en-US" sz="9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输入您的内容或者通过右键复制粘贴您的内容，并选择只保留文字。输入您的内容或者通过右键复制粘贴您的内容，并选择只保留文字。输入您的内容或者通过右键复制粘贴您的内容，并选择只保留文字。</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5445628" y="3290736"/>
            <a:ext cx="1074101" cy="253916"/>
          </a:xfrm>
          <a:prstGeom prst="rect">
            <a:avLst/>
          </a:prstGeom>
          <a:noFill/>
        </p:spPr>
        <p:txBody>
          <a:bodyPr wrap="square" lIns="68580" tIns="34290" rIns="68580" bIns="34290" rtlCol="0">
            <a:spAutoFit/>
          </a:bodyPr>
          <a:lstStyle/>
          <a:p>
            <a:r>
              <a:rPr lang="zh-CN" altLang="en-US" sz="1200" dirty="0">
                <a:solidFill>
                  <a:schemeClr val="tx1">
                    <a:lumMod val="75000"/>
                    <a:lumOff val="25000"/>
                  </a:schemeClr>
                </a:solidFill>
                <a:latin typeface="微软雅黑" pitchFamily="34" charset="-122"/>
                <a:ea typeface="微软雅黑" pitchFamily="34" charset="-122"/>
              </a:rPr>
              <a:t>点击添加标题</a:t>
            </a:r>
          </a:p>
        </p:txBody>
      </p:sp>
      <p:cxnSp>
        <p:nvCxnSpPr>
          <p:cNvPr id="14" name="直接连接符 13"/>
          <p:cNvCxnSpPr/>
          <p:nvPr/>
        </p:nvCxnSpPr>
        <p:spPr>
          <a:xfrm flipV="1">
            <a:off x="8468926" y="1752768"/>
            <a:ext cx="1" cy="2366270"/>
          </a:xfrm>
          <a:prstGeom prst="line">
            <a:avLst/>
          </a:prstGeom>
          <a:ln>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5822302" y="1642254"/>
            <a:ext cx="2646624" cy="969496"/>
          </a:xfrm>
          <a:prstGeom prst="rect">
            <a:avLst/>
          </a:prstGeom>
          <a:noFill/>
        </p:spPr>
        <p:txBody>
          <a:bodyPr wrap="square" lIns="68580" tIns="34290" rIns="68580" bIns="34290" rtlCol="0">
            <a:spAutoFit/>
          </a:bodyPr>
          <a:lstStyle/>
          <a:p>
            <a:pPr algn="ctr">
              <a:lnSpc>
                <a:spcPct val="150000"/>
              </a:lnSpc>
            </a:pPr>
            <a:r>
              <a:rPr lang="zh-CN" altLang="en-US" sz="1200" dirty="0">
                <a:solidFill>
                  <a:schemeClr val="tx1">
                    <a:lumMod val="75000"/>
                    <a:lumOff val="25000"/>
                  </a:schemeClr>
                </a:solidFill>
                <a:latin typeface="微软雅黑" pitchFamily="34" charset="-122"/>
                <a:ea typeface="微软雅黑" pitchFamily="34" charset="-122"/>
              </a:rPr>
              <a:t>点击添加标题</a:t>
            </a:r>
          </a:p>
          <a:p>
            <a:pPr algn="just">
              <a:lnSpc>
                <a:spcPct val="150000"/>
              </a:lnSpc>
            </a:pPr>
            <a:r>
              <a:rPr lang="zh-CN" altLang="en-US" sz="9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输入您的内容或者通过右键复制粘贴您的内容，并选择只保留文字。输入您的内容或者通过右键复制粘贴您的内容，并选择只保留文字。</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237722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1000"/>
                                        <p:tgtEl>
                                          <p:spTgt spid="12"/>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750"/>
                                        <p:tgtEl>
                                          <p:spTgt spid="8"/>
                                        </p:tgtEl>
                                      </p:cBhvr>
                                    </p:animEffect>
                                  </p:childTnLst>
                                </p:cTn>
                              </p:par>
                            </p:childTnLst>
                          </p:cTn>
                        </p:par>
                        <p:par>
                          <p:cTn id="25" fill="hold">
                            <p:stCondLst>
                              <p:cond delay="2750"/>
                            </p:stCondLst>
                            <p:childTnLst>
                              <p:par>
                                <p:cTn id="26" presetID="22" presetClass="entr" presetSubtype="4"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par>
                          <p:cTn id="29" fill="hold">
                            <p:stCondLst>
                              <p:cond delay="3250"/>
                            </p:stCondLst>
                            <p:childTnLst>
                              <p:par>
                                <p:cTn id="30" presetID="22" presetClass="entr" presetSubtype="2"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p:bldP spid="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A2FB9E5-AEF2-4A92-8A70-47C23630FA3D}"/>
              </a:ext>
            </a:extLst>
          </p:cNvPr>
          <p:cNvPicPr>
            <a:picLocks noChangeAspect="1"/>
          </p:cNvPicPr>
          <p:nvPr/>
        </p:nvPicPr>
        <p:blipFill>
          <a:blip r:embed="rId3"/>
          <a:stretch>
            <a:fillRect/>
          </a:stretch>
        </p:blipFill>
        <p:spPr>
          <a:xfrm>
            <a:off x="1842" y="1910"/>
            <a:ext cx="9145761" cy="5144491"/>
          </a:xfrm>
          <a:prstGeom prst="rect">
            <a:avLst/>
          </a:prstGeom>
        </p:spPr>
      </p:pic>
      <p:sp>
        <p:nvSpPr>
          <p:cNvPr id="8" name="文本框 5"/>
          <p:cNvSpPr txBox="1">
            <a:spLocks noChangeArrowheads="1"/>
          </p:cNvSpPr>
          <p:nvPr/>
        </p:nvSpPr>
        <p:spPr bwMode="auto">
          <a:xfrm>
            <a:off x="2361387" y="2023339"/>
            <a:ext cx="15121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2400" b="1" dirty="0">
                <a:solidFill>
                  <a:schemeClr val="accent1"/>
                </a:solidFill>
                <a:ea typeface="微软雅黑" panose="020B0503020204020204" pitchFamily="34" charset="-122"/>
              </a:rPr>
              <a:t>教学分析</a:t>
            </a:r>
          </a:p>
        </p:txBody>
      </p:sp>
      <p:cxnSp>
        <p:nvCxnSpPr>
          <p:cNvPr id="10" name="直接连接符 9"/>
          <p:cNvCxnSpPr/>
          <p:nvPr/>
        </p:nvCxnSpPr>
        <p:spPr>
          <a:xfrm>
            <a:off x="2475210" y="2491391"/>
            <a:ext cx="3419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2369768" y="2511340"/>
            <a:ext cx="3556015" cy="507831"/>
          </a:xfrm>
          <a:prstGeom prst="rect">
            <a:avLst/>
          </a:prstGeom>
        </p:spPr>
        <p:txBody>
          <a:bodyPr wrap="square">
            <a:spAutoFit/>
          </a:bodyPr>
          <a:lstStyle/>
          <a:p>
            <a:pPr>
              <a:lnSpc>
                <a:spcPct val="150000"/>
              </a:lnSpc>
            </a:pPr>
            <a:r>
              <a:rPr lang="zh-CN" altLang="en-US" sz="900" spc="225" dirty="0">
                <a:solidFill>
                  <a:schemeClr val="tx1">
                    <a:lumMod val="50000"/>
                    <a:lumOff val="50000"/>
                  </a:schemeClr>
                </a:solidFill>
                <a:latin typeface="微软雅黑" pitchFamily="34" charset="-122"/>
                <a:ea typeface="微软雅黑" pitchFamily="34" charset="-122"/>
              </a:rPr>
              <a:t>点击输入简要文字内容，文字内容需概括精炼，不用多余的文字修饰，言简意赅的说明该项内容</a:t>
            </a:r>
            <a:endParaRPr lang="zh-CN" altLang="en-US" sz="1400" dirty="0">
              <a:solidFill>
                <a:schemeClr val="tx1">
                  <a:lumMod val="50000"/>
                  <a:lumOff val="50000"/>
                </a:schemeClr>
              </a:solidFill>
              <a:latin typeface="微软雅黑" pitchFamily="34" charset="-122"/>
              <a:ea typeface="微软雅黑" pitchFamily="34" charset="-122"/>
            </a:endParaRPr>
          </a:p>
        </p:txBody>
      </p:sp>
      <p:sp>
        <p:nvSpPr>
          <p:cNvPr id="12" name="矩形 11"/>
          <p:cNvSpPr/>
          <p:nvPr/>
        </p:nvSpPr>
        <p:spPr>
          <a:xfrm>
            <a:off x="2449004" y="3031451"/>
            <a:ext cx="1111558" cy="18863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latin typeface="+mj-lt"/>
              </a:rPr>
              <a:t>PART ONE</a:t>
            </a:r>
            <a:endParaRPr lang="zh-CN" altLang="en-US" sz="1200">
              <a:latin typeface="+mj-lt"/>
            </a:endParaRPr>
          </a:p>
        </p:txBody>
      </p:sp>
      <p:sp>
        <p:nvSpPr>
          <p:cNvPr id="13" name="Text Box 7"/>
          <p:cNvSpPr txBox="1">
            <a:spLocks noChangeArrowheads="1"/>
          </p:cNvSpPr>
          <p:nvPr/>
        </p:nvSpPr>
        <p:spPr bwMode="auto">
          <a:xfrm>
            <a:off x="1367644" y="1708448"/>
            <a:ext cx="855362" cy="1277273"/>
          </a:xfrm>
          <a:prstGeom prst="rect">
            <a:avLst/>
          </a:prstGeom>
          <a:noFill/>
          <a:ln w="9525">
            <a:noFill/>
            <a:miter lim="800000"/>
            <a:headEnd/>
            <a:tailEnd/>
          </a:ln>
        </p:spPr>
        <p:txBody>
          <a:bodyPr wrap="none" lIns="45720" tIns="22860" rIns="45720" bIns="22860">
            <a:spAutoFit/>
          </a:bodyPr>
          <a:lstStyle/>
          <a:p>
            <a:pPr algn="ctr" defTabSz="816208"/>
            <a:r>
              <a:rPr lang="en-US" altLang="zh-CN" sz="8000" kern="0" dirty="0">
                <a:solidFill>
                  <a:schemeClr val="accent1"/>
                </a:solidFill>
                <a:latin typeface="IrisUPC" pitchFamily="34" charset="-34"/>
                <a:cs typeface="IrisUPC" pitchFamily="34" charset="-34"/>
              </a:rPr>
              <a:t>02</a:t>
            </a:r>
            <a:endParaRPr lang="en-CA" sz="8000" spc="-113" dirty="0">
              <a:solidFill>
                <a:schemeClr val="accent1"/>
              </a:solidFill>
              <a:latin typeface="IrisUPC" pitchFamily="34" charset="-34"/>
              <a:ea typeface="微软雅黑" panose="020B0503020204020204" pitchFamily="34" charset="-122"/>
              <a:cs typeface="IrisUPC" pitchFamily="34" charset="-3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6" presetClass="entr" presetSubtype="42" fill="hold" grpId="0" nodeType="withEffect">
                                  <p:stCondLst>
                                    <p:cond delay="300"/>
                                  </p:stCondLst>
                                  <p:childTnLst>
                                    <p:set>
                                      <p:cBhvr>
                                        <p:cTn id="11" dur="1" fill="hold">
                                          <p:stCondLst>
                                            <p:cond delay="0"/>
                                          </p:stCondLst>
                                        </p:cTn>
                                        <p:tgtEl>
                                          <p:spTgt spid="13"/>
                                        </p:tgtEl>
                                        <p:attrNameLst>
                                          <p:attrName>style.visibility</p:attrName>
                                        </p:attrNameLst>
                                      </p:cBhvr>
                                      <p:to>
                                        <p:strVal val="visible"/>
                                      </p:to>
                                    </p:set>
                                    <p:animEffect transition="in" filter="barn(outHorizontal)">
                                      <p:cBhvr>
                                        <p:cTn id="12" dur="700"/>
                                        <p:tgtEl>
                                          <p:spTgt spid="13"/>
                                        </p:tgtEl>
                                      </p:cBhvr>
                                    </p:animEffect>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lide(fromLeft)">
                                      <p:cBhvr>
                                        <p:cTn id="16" dur="500"/>
                                        <p:tgtEl>
                                          <p:spTgt spid="8"/>
                                        </p:tgtEl>
                                      </p:cBhvr>
                                    </p:animEffect>
                                  </p:childTnLst>
                                </p:cTn>
                              </p:par>
                            </p:childTnLst>
                          </p:cTn>
                        </p:par>
                        <p:par>
                          <p:cTn id="17" fill="hold">
                            <p:stCondLst>
                              <p:cond delay="1500"/>
                            </p:stCondLst>
                            <p:childTnLst>
                              <p:par>
                                <p:cTn id="18" presetID="17"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childTnLst>
                                </p:cTn>
                              </p:par>
                            </p:childTnLst>
                          </p:cTn>
                        </p:par>
                        <p:par>
                          <p:cTn id="22" fill="hold">
                            <p:stCondLst>
                              <p:cond delay="2000"/>
                            </p:stCondLst>
                            <p:childTnLst>
                              <p:par>
                                <p:cTn id="23" presetID="39" presetClass="entr" presetSubtype="0" accel="10000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slide(fromBottom)">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2"/>
          <p:cNvGrpSpPr>
            <a:grpSpLocks/>
          </p:cNvGrpSpPr>
          <p:nvPr/>
        </p:nvGrpSpPr>
        <p:grpSpPr bwMode="auto">
          <a:xfrm>
            <a:off x="2987676" y="2173960"/>
            <a:ext cx="2784475" cy="593908"/>
            <a:chOff x="0" y="0"/>
            <a:chExt cx="2784414" cy="592940"/>
          </a:xfrm>
        </p:grpSpPr>
        <p:sp>
          <p:nvSpPr>
            <p:cNvPr id="28697" name="Rectangle 23"/>
            <p:cNvSpPr>
              <a:spLocks noChangeArrowheads="1"/>
            </p:cNvSpPr>
            <p:nvPr/>
          </p:nvSpPr>
          <p:spPr bwMode="auto">
            <a:xfrm>
              <a:off x="0" y="29274"/>
              <a:ext cx="2487944" cy="534393"/>
            </a:xfrm>
            <a:prstGeom prst="rect">
              <a:avLst/>
            </a:prstGeom>
            <a:solidFill>
              <a:schemeClr val="accent2"/>
            </a:solidFill>
            <a:ln w="9525">
              <a:noFill/>
              <a:miter lim="800000"/>
              <a:headEnd/>
              <a:tailEnd/>
            </a:ln>
          </p:spPr>
          <p:txBody>
            <a:bodyPr/>
            <a:lstStyle/>
            <a:p>
              <a:pPr eaLnBrk="1" hangingPunct="1">
                <a:buFont typeface="Arial" pitchFamily="34" charset="0"/>
                <a:buNone/>
              </a:pPr>
              <a:endParaRPr lang="en-US" altLang="zh-CN">
                <a:solidFill>
                  <a:srgbClr val="000000"/>
                </a:solidFill>
              </a:endParaRPr>
            </a:p>
          </p:txBody>
        </p:sp>
        <p:grpSp>
          <p:nvGrpSpPr>
            <p:cNvPr id="7" name="组合 14"/>
            <p:cNvGrpSpPr>
              <a:grpSpLocks/>
            </p:cNvGrpSpPr>
            <p:nvPr/>
          </p:nvGrpSpPr>
          <p:grpSpPr bwMode="auto">
            <a:xfrm>
              <a:off x="2191474" y="0"/>
              <a:ext cx="592940" cy="592940"/>
              <a:chOff x="0" y="0"/>
              <a:chExt cx="592940" cy="592940"/>
            </a:xfrm>
          </p:grpSpPr>
          <p:sp>
            <p:nvSpPr>
              <p:cNvPr id="28699" name="Oval 25"/>
              <p:cNvSpPr>
                <a:spLocks noChangeArrowheads="1"/>
              </p:cNvSpPr>
              <p:nvPr/>
            </p:nvSpPr>
            <p:spPr bwMode="auto">
              <a:xfrm>
                <a:off x="0" y="0"/>
                <a:ext cx="592940" cy="592940"/>
              </a:xfrm>
              <a:prstGeom prst="ellipse">
                <a:avLst/>
              </a:prstGeom>
              <a:gradFill rotWithShape="1">
                <a:gsLst>
                  <a:gs pos="0">
                    <a:schemeClr val="bg1"/>
                  </a:gs>
                  <a:gs pos="100000">
                    <a:srgbClr val="D9D9D9"/>
                  </a:gs>
                </a:gsLst>
                <a:lin ang="2700000" scaled="1"/>
              </a:gradFill>
              <a:ln w="12700">
                <a:solidFill>
                  <a:schemeClr val="bg1"/>
                </a:solidFill>
                <a:round/>
                <a:headEnd/>
                <a:tailEnd/>
              </a:ln>
              <a:effectLst>
                <a:outerShdw dist="63500" dir="8100000" algn="ctr" rotWithShape="0">
                  <a:srgbClr val="000000">
                    <a:alpha val="25000"/>
                  </a:srgbClr>
                </a:outerShdw>
              </a:effectLst>
            </p:spPr>
            <p:txBody>
              <a:bodyPr anchor="ctr"/>
              <a:lstStyle/>
              <a:p>
                <a:pPr algn="ctr" eaLnBrk="1" hangingPunct="1">
                  <a:buFont typeface="Arial" pitchFamily="34" charset="0"/>
                  <a:buNone/>
                </a:pPr>
                <a:endParaRPr lang="en-US" altLang="en-US">
                  <a:solidFill>
                    <a:srgbClr val="FFFFFF"/>
                  </a:solidFill>
                  <a:cs typeface="Arial" pitchFamily="34" charset="0"/>
                </a:endParaRPr>
              </a:p>
            </p:txBody>
          </p:sp>
          <p:sp>
            <p:nvSpPr>
              <p:cNvPr id="28700" name="직사각형 153"/>
              <p:cNvSpPr>
                <a:spLocks noChangeArrowheads="1"/>
              </p:cNvSpPr>
              <p:nvPr/>
            </p:nvSpPr>
            <p:spPr bwMode="auto">
              <a:xfrm>
                <a:off x="86316" y="107607"/>
                <a:ext cx="420308" cy="400110"/>
              </a:xfrm>
              <a:prstGeom prst="rect">
                <a:avLst/>
              </a:prstGeom>
              <a:noFill/>
              <a:ln w="9525">
                <a:noFill/>
                <a:miter lim="800000"/>
                <a:headEnd/>
                <a:tailEnd/>
              </a:ln>
            </p:spPr>
            <p:txBody>
              <a:bodyPr wrap="none">
                <a:spAutoFit/>
              </a:bodyPr>
              <a:lstStyle/>
              <a:p>
                <a:pPr eaLnBrk="1" hangingPunct="1">
                  <a:buFont typeface="Arial" pitchFamily="34" charset="0"/>
                  <a:buNone/>
                </a:pPr>
                <a:r>
                  <a:rPr lang="en-US" altLang="zh-CN" sz="2000">
                    <a:solidFill>
                      <a:srgbClr val="595959"/>
                    </a:solidFill>
                    <a:latin typeface="Impact" pitchFamily="34" charset="0"/>
                    <a:ea typeface="HY견고딕"/>
                    <a:cs typeface="HY견고딕"/>
                  </a:rPr>
                  <a:t>01</a:t>
                </a:r>
                <a:endParaRPr lang="ko-KR" altLang="en-US" sz="2000">
                  <a:latin typeface="Impact" pitchFamily="34" charset="0"/>
                </a:endParaRPr>
              </a:p>
            </p:txBody>
          </p:sp>
        </p:grpSp>
      </p:grpSp>
      <p:grpSp>
        <p:nvGrpSpPr>
          <p:cNvPr id="8" name="组合 17"/>
          <p:cNvGrpSpPr>
            <a:grpSpLocks/>
          </p:cNvGrpSpPr>
          <p:nvPr/>
        </p:nvGrpSpPr>
        <p:grpSpPr bwMode="auto">
          <a:xfrm>
            <a:off x="2987675" y="2707524"/>
            <a:ext cx="2393950" cy="592320"/>
            <a:chOff x="0" y="0"/>
            <a:chExt cx="2393579" cy="592940"/>
          </a:xfrm>
        </p:grpSpPr>
        <p:sp>
          <p:nvSpPr>
            <p:cNvPr id="28693" name="Rectangle 23"/>
            <p:cNvSpPr>
              <a:spLocks noChangeArrowheads="1"/>
            </p:cNvSpPr>
            <p:nvPr/>
          </p:nvSpPr>
          <p:spPr bwMode="auto">
            <a:xfrm>
              <a:off x="0" y="28979"/>
              <a:ext cx="2112337" cy="534393"/>
            </a:xfrm>
            <a:prstGeom prst="rect">
              <a:avLst/>
            </a:prstGeom>
            <a:solidFill>
              <a:schemeClr val="accent1"/>
            </a:solidFill>
            <a:ln w="9525">
              <a:noFill/>
              <a:miter lim="800000"/>
              <a:headEnd/>
              <a:tailEnd/>
            </a:ln>
          </p:spPr>
          <p:txBody>
            <a:bodyPr/>
            <a:lstStyle/>
            <a:p>
              <a:pPr eaLnBrk="1" hangingPunct="1">
                <a:buFont typeface="Arial" pitchFamily="34" charset="0"/>
                <a:buNone/>
              </a:pPr>
              <a:endParaRPr lang="en-US" altLang="zh-CN">
                <a:solidFill>
                  <a:srgbClr val="000000"/>
                </a:solidFill>
              </a:endParaRPr>
            </a:p>
          </p:txBody>
        </p:sp>
        <p:grpSp>
          <p:nvGrpSpPr>
            <p:cNvPr id="9" name="组合 19"/>
            <p:cNvGrpSpPr>
              <a:grpSpLocks/>
            </p:cNvGrpSpPr>
            <p:nvPr/>
          </p:nvGrpSpPr>
          <p:grpSpPr bwMode="auto">
            <a:xfrm>
              <a:off x="1800639" y="0"/>
              <a:ext cx="592940" cy="592940"/>
              <a:chOff x="0" y="0"/>
              <a:chExt cx="592940" cy="592940"/>
            </a:xfrm>
          </p:grpSpPr>
          <p:sp>
            <p:nvSpPr>
              <p:cNvPr id="28695" name="Oval 25"/>
              <p:cNvSpPr>
                <a:spLocks noChangeArrowheads="1"/>
              </p:cNvSpPr>
              <p:nvPr/>
            </p:nvSpPr>
            <p:spPr bwMode="auto">
              <a:xfrm>
                <a:off x="0" y="0"/>
                <a:ext cx="592940" cy="592940"/>
              </a:xfrm>
              <a:prstGeom prst="ellipse">
                <a:avLst/>
              </a:prstGeom>
              <a:gradFill rotWithShape="1">
                <a:gsLst>
                  <a:gs pos="0">
                    <a:schemeClr val="bg1"/>
                  </a:gs>
                  <a:gs pos="100000">
                    <a:srgbClr val="D9D9D9"/>
                  </a:gs>
                </a:gsLst>
                <a:lin ang="2700000" scaled="1"/>
              </a:gradFill>
              <a:ln w="12700">
                <a:solidFill>
                  <a:schemeClr val="bg1"/>
                </a:solidFill>
                <a:round/>
                <a:headEnd/>
                <a:tailEnd/>
              </a:ln>
              <a:effectLst>
                <a:outerShdw dist="63500" dir="8100000" algn="ctr" rotWithShape="0">
                  <a:srgbClr val="000000">
                    <a:alpha val="25000"/>
                  </a:srgbClr>
                </a:outerShdw>
              </a:effectLst>
            </p:spPr>
            <p:txBody>
              <a:bodyPr anchor="ctr"/>
              <a:lstStyle/>
              <a:p>
                <a:pPr algn="ctr" eaLnBrk="1" hangingPunct="1">
                  <a:buFont typeface="Arial" pitchFamily="34" charset="0"/>
                  <a:buNone/>
                </a:pPr>
                <a:endParaRPr lang="en-US" altLang="en-US">
                  <a:solidFill>
                    <a:srgbClr val="FFFFFF"/>
                  </a:solidFill>
                  <a:cs typeface="Arial" pitchFamily="34" charset="0"/>
                </a:endParaRPr>
              </a:p>
            </p:txBody>
          </p:sp>
          <p:sp>
            <p:nvSpPr>
              <p:cNvPr id="28696" name="직사각형 153"/>
              <p:cNvSpPr>
                <a:spLocks noChangeArrowheads="1"/>
              </p:cNvSpPr>
              <p:nvPr/>
            </p:nvSpPr>
            <p:spPr bwMode="auto">
              <a:xfrm>
                <a:off x="86316" y="96415"/>
                <a:ext cx="450764" cy="400110"/>
              </a:xfrm>
              <a:prstGeom prst="rect">
                <a:avLst/>
              </a:prstGeom>
              <a:noFill/>
              <a:ln w="9525">
                <a:noFill/>
                <a:miter lim="800000"/>
                <a:headEnd/>
                <a:tailEnd/>
              </a:ln>
            </p:spPr>
            <p:txBody>
              <a:bodyPr wrap="none">
                <a:spAutoFit/>
              </a:bodyPr>
              <a:lstStyle/>
              <a:p>
                <a:pPr eaLnBrk="1" hangingPunct="1">
                  <a:buFont typeface="Arial" pitchFamily="34" charset="0"/>
                  <a:buNone/>
                </a:pPr>
                <a:r>
                  <a:rPr lang="en-US" altLang="zh-CN" sz="2000">
                    <a:solidFill>
                      <a:srgbClr val="595959"/>
                    </a:solidFill>
                    <a:latin typeface="Impact" pitchFamily="34" charset="0"/>
                    <a:ea typeface="HY견고딕"/>
                    <a:cs typeface="HY견고딕"/>
                  </a:rPr>
                  <a:t>02</a:t>
                </a:r>
                <a:endParaRPr lang="ko-KR" altLang="en-US" sz="2000">
                  <a:latin typeface="Impact" pitchFamily="34" charset="0"/>
                </a:endParaRPr>
              </a:p>
            </p:txBody>
          </p:sp>
        </p:grpSp>
      </p:grpSp>
      <p:grpSp>
        <p:nvGrpSpPr>
          <p:cNvPr id="10" name="组合 22"/>
          <p:cNvGrpSpPr>
            <a:grpSpLocks/>
          </p:cNvGrpSpPr>
          <p:nvPr/>
        </p:nvGrpSpPr>
        <p:grpSpPr bwMode="auto">
          <a:xfrm>
            <a:off x="2987676" y="3239500"/>
            <a:ext cx="2003425" cy="592321"/>
            <a:chOff x="0" y="0"/>
            <a:chExt cx="2002743" cy="592940"/>
          </a:xfrm>
        </p:grpSpPr>
        <p:sp>
          <p:nvSpPr>
            <p:cNvPr id="28689" name="Rectangle 23"/>
            <p:cNvSpPr>
              <a:spLocks noChangeArrowheads="1"/>
            </p:cNvSpPr>
            <p:nvPr/>
          </p:nvSpPr>
          <p:spPr bwMode="auto">
            <a:xfrm>
              <a:off x="0" y="30317"/>
              <a:ext cx="1725509" cy="534393"/>
            </a:xfrm>
            <a:prstGeom prst="rect">
              <a:avLst/>
            </a:prstGeom>
            <a:solidFill>
              <a:schemeClr val="accent3"/>
            </a:solidFill>
            <a:ln w="9525">
              <a:noFill/>
              <a:miter lim="800000"/>
              <a:headEnd/>
              <a:tailEnd/>
            </a:ln>
          </p:spPr>
          <p:txBody>
            <a:bodyPr/>
            <a:lstStyle/>
            <a:p>
              <a:pPr eaLnBrk="1" hangingPunct="1">
                <a:buFont typeface="Arial" pitchFamily="34" charset="0"/>
                <a:buNone/>
              </a:pPr>
              <a:endParaRPr lang="en-US" altLang="zh-CN">
                <a:solidFill>
                  <a:srgbClr val="000000"/>
                </a:solidFill>
              </a:endParaRPr>
            </a:p>
          </p:txBody>
        </p:sp>
        <p:grpSp>
          <p:nvGrpSpPr>
            <p:cNvPr id="11" name="组合 24"/>
            <p:cNvGrpSpPr>
              <a:grpSpLocks/>
            </p:cNvGrpSpPr>
            <p:nvPr/>
          </p:nvGrpSpPr>
          <p:grpSpPr bwMode="auto">
            <a:xfrm>
              <a:off x="1409803" y="0"/>
              <a:ext cx="592940" cy="592940"/>
              <a:chOff x="0" y="0"/>
              <a:chExt cx="592940" cy="592940"/>
            </a:xfrm>
          </p:grpSpPr>
          <p:sp>
            <p:nvSpPr>
              <p:cNvPr id="28691" name="Oval 25"/>
              <p:cNvSpPr>
                <a:spLocks noChangeArrowheads="1"/>
              </p:cNvSpPr>
              <p:nvPr/>
            </p:nvSpPr>
            <p:spPr bwMode="auto">
              <a:xfrm>
                <a:off x="0" y="0"/>
                <a:ext cx="592940" cy="592940"/>
              </a:xfrm>
              <a:prstGeom prst="ellipse">
                <a:avLst/>
              </a:prstGeom>
              <a:gradFill rotWithShape="1">
                <a:gsLst>
                  <a:gs pos="0">
                    <a:schemeClr val="bg1"/>
                  </a:gs>
                  <a:gs pos="100000">
                    <a:srgbClr val="D9D9D9"/>
                  </a:gs>
                </a:gsLst>
                <a:lin ang="2700000" scaled="1"/>
              </a:gradFill>
              <a:ln w="12700">
                <a:solidFill>
                  <a:schemeClr val="bg1"/>
                </a:solidFill>
                <a:round/>
                <a:headEnd/>
                <a:tailEnd/>
              </a:ln>
              <a:effectLst>
                <a:outerShdw dist="63500" dir="8100000" algn="ctr" rotWithShape="0">
                  <a:srgbClr val="000000">
                    <a:alpha val="25000"/>
                  </a:srgbClr>
                </a:outerShdw>
              </a:effectLst>
            </p:spPr>
            <p:txBody>
              <a:bodyPr anchor="ctr"/>
              <a:lstStyle/>
              <a:p>
                <a:pPr algn="ctr" eaLnBrk="1" hangingPunct="1">
                  <a:buFont typeface="Arial" pitchFamily="34" charset="0"/>
                  <a:buNone/>
                </a:pPr>
                <a:endParaRPr lang="en-US" altLang="en-US">
                  <a:solidFill>
                    <a:srgbClr val="FFFFFF"/>
                  </a:solidFill>
                  <a:cs typeface="Arial" pitchFamily="34" charset="0"/>
                </a:endParaRPr>
              </a:p>
            </p:txBody>
          </p:sp>
          <p:sp>
            <p:nvSpPr>
              <p:cNvPr id="28692" name="직사각형 153"/>
              <p:cNvSpPr>
                <a:spLocks noChangeArrowheads="1"/>
              </p:cNvSpPr>
              <p:nvPr/>
            </p:nvSpPr>
            <p:spPr bwMode="auto">
              <a:xfrm>
                <a:off x="86316" y="96415"/>
                <a:ext cx="458780" cy="400110"/>
              </a:xfrm>
              <a:prstGeom prst="rect">
                <a:avLst/>
              </a:prstGeom>
              <a:noFill/>
              <a:ln w="9525">
                <a:noFill/>
                <a:miter lim="800000"/>
                <a:headEnd/>
                <a:tailEnd/>
              </a:ln>
            </p:spPr>
            <p:txBody>
              <a:bodyPr wrap="none">
                <a:spAutoFit/>
              </a:bodyPr>
              <a:lstStyle/>
              <a:p>
                <a:pPr eaLnBrk="1" hangingPunct="1">
                  <a:buFont typeface="Arial" pitchFamily="34" charset="0"/>
                  <a:buNone/>
                </a:pPr>
                <a:r>
                  <a:rPr lang="en-US" altLang="zh-CN" sz="2000">
                    <a:solidFill>
                      <a:srgbClr val="595959"/>
                    </a:solidFill>
                    <a:latin typeface="Impact" pitchFamily="34" charset="0"/>
                    <a:ea typeface="HY견고딕"/>
                    <a:cs typeface="HY견고딕"/>
                  </a:rPr>
                  <a:t>03</a:t>
                </a:r>
                <a:endParaRPr lang="ko-KR" altLang="en-US" sz="2000">
                  <a:latin typeface="Impact" pitchFamily="34" charset="0"/>
                </a:endParaRPr>
              </a:p>
            </p:txBody>
          </p:sp>
        </p:grpSp>
      </p:grpSp>
      <p:grpSp>
        <p:nvGrpSpPr>
          <p:cNvPr id="12" name="组合 27"/>
          <p:cNvGrpSpPr>
            <a:grpSpLocks/>
          </p:cNvGrpSpPr>
          <p:nvPr/>
        </p:nvGrpSpPr>
        <p:grpSpPr bwMode="auto">
          <a:xfrm>
            <a:off x="2987675" y="3771478"/>
            <a:ext cx="1612900" cy="593908"/>
            <a:chOff x="0" y="0"/>
            <a:chExt cx="1611907" cy="592940"/>
          </a:xfrm>
        </p:grpSpPr>
        <p:sp>
          <p:nvSpPr>
            <p:cNvPr id="28685" name="Rectangle 23"/>
            <p:cNvSpPr>
              <a:spLocks noChangeArrowheads="1"/>
            </p:cNvSpPr>
            <p:nvPr/>
          </p:nvSpPr>
          <p:spPr bwMode="auto">
            <a:xfrm>
              <a:off x="0" y="29274"/>
              <a:ext cx="1315437" cy="534393"/>
            </a:xfrm>
            <a:prstGeom prst="rect">
              <a:avLst/>
            </a:prstGeom>
            <a:solidFill>
              <a:schemeClr val="accent4"/>
            </a:solidFill>
            <a:ln w="9525">
              <a:noFill/>
              <a:miter lim="800000"/>
              <a:headEnd/>
              <a:tailEnd/>
            </a:ln>
          </p:spPr>
          <p:txBody>
            <a:bodyPr/>
            <a:lstStyle/>
            <a:p>
              <a:pPr eaLnBrk="1" hangingPunct="1">
                <a:buFont typeface="Arial" pitchFamily="34" charset="0"/>
                <a:buNone/>
              </a:pPr>
              <a:endParaRPr lang="en-US" altLang="zh-CN">
                <a:solidFill>
                  <a:srgbClr val="000000"/>
                </a:solidFill>
              </a:endParaRPr>
            </a:p>
          </p:txBody>
        </p:sp>
        <p:grpSp>
          <p:nvGrpSpPr>
            <p:cNvPr id="13" name="组合 30"/>
            <p:cNvGrpSpPr>
              <a:grpSpLocks/>
            </p:cNvGrpSpPr>
            <p:nvPr/>
          </p:nvGrpSpPr>
          <p:grpSpPr bwMode="auto">
            <a:xfrm>
              <a:off x="1018967" y="0"/>
              <a:ext cx="592940" cy="592940"/>
              <a:chOff x="0" y="0"/>
              <a:chExt cx="592940" cy="592940"/>
            </a:xfrm>
          </p:grpSpPr>
          <p:sp>
            <p:nvSpPr>
              <p:cNvPr id="28687" name="Oval 25"/>
              <p:cNvSpPr>
                <a:spLocks noChangeArrowheads="1"/>
              </p:cNvSpPr>
              <p:nvPr/>
            </p:nvSpPr>
            <p:spPr bwMode="auto">
              <a:xfrm>
                <a:off x="0" y="0"/>
                <a:ext cx="592940" cy="592940"/>
              </a:xfrm>
              <a:prstGeom prst="ellipse">
                <a:avLst/>
              </a:prstGeom>
              <a:gradFill rotWithShape="1">
                <a:gsLst>
                  <a:gs pos="0">
                    <a:schemeClr val="bg1"/>
                  </a:gs>
                  <a:gs pos="100000">
                    <a:srgbClr val="D9D9D9"/>
                  </a:gs>
                </a:gsLst>
                <a:lin ang="2700000" scaled="1"/>
              </a:gradFill>
              <a:ln w="12700">
                <a:solidFill>
                  <a:schemeClr val="bg1"/>
                </a:solidFill>
                <a:round/>
                <a:headEnd/>
                <a:tailEnd/>
              </a:ln>
              <a:effectLst>
                <a:outerShdw dist="63500" dir="8100000" algn="ctr" rotWithShape="0">
                  <a:srgbClr val="000000">
                    <a:alpha val="25000"/>
                  </a:srgbClr>
                </a:outerShdw>
              </a:effectLst>
            </p:spPr>
            <p:txBody>
              <a:bodyPr anchor="ctr"/>
              <a:lstStyle/>
              <a:p>
                <a:pPr algn="ctr" eaLnBrk="1" hangingPunct="1">
                  <a:buFont typeface="Arial" pitchFamily="34" charset="0"/>
                  <a:buNone/>
                </a:pPr>
                <a:endParaRPr lang="en-US" altLang="en-US">
                  <a:solidFill>
                    <a:srgbClr val="FFFFFF"/>
                  </a:solidFill>
                  <a:cs typeface="Arial" pitchFamily="34" charset="0"/>
                </a:endParaRPr>
              </a:p>
            </p:txBody>
          </p:sp>
          <p:sp>
            <p:nvSpPr>
              <p:cNvPr id="28688" name="직사각형 153"/>
              <p:cNvSpPr>
                <a:spLocks noChangeArrowheads="1"/>
              </p:cNvSpPr>
              <p:nvPr/>
            </p:nvSpPr>
            <p:spPr bwMode="auto">
              <a:xfrm>
                <a:off x="65232" y="126522"/>
                <a:ext cx="450764" cy="400110"/>
              </a:xfrm>
              <a:prstGeom prst="rect">
                <a:avLst/>
              </a:prstGeom>
              <a:noFill/>
              <a:ln w="9525">
                <a:noFill/>
                <a:miter lim="800000"/>
                <a:headEnd/>
                <a:tailEnd/>
              </a:ln>
            </p:spPr>
            <p:txBody>
              <a:bodyPr wrap="none">
                <a:spAutoFit/>
              </a:bodyPr>
              <a:lstStyle/>
              <a:p>
                <a:pPr eaLnBrk="1" hangingPunct="1">
                  <a:buFont typeface="Arial" pitchFamily="34" charset="0"/>
                  <a:buNone/>
                </a:pPr>
                <a:r>
                  <a:rPr lang="en-US" altLang="zh-CN" sz="2000">
                    <a:solidFill>
                      <a:srgbClr val="595959"/>
                    </a:solidFill>
                    <a:latin typeface="Impact" pitchFamily="34" charset="0"/>
                    <a:ea typeface="HY견고딕"/>
                    <a:cs typeface="HY견고딕"/>
                  </a:rPr>
                  <a:t>04</a:t>
                </a:r>
                <a:endParaRPr lang="ko-KR" altLang="en-US" sz="2000">
                  <a:latin typeface="Impact" pitchFamily="34" charset="0"/>
                </a:endParaRPr>
              </a:p>
            </p:txBody>
          </p:sp>
        </p:grpSp>
      </p:grpSp>
      <p:pic>
        <p:nvPicPr>
          <p:cNvPr id="34849" name="Group 12"/>
          <p:cNvPicPr>
            <a:picLocks noChangeArrowheads="1"/>
          </p:cNvPicPr>
          <p:nvPr/>
        </p:nvPicPr>
        <p:blipFill>
          <a:blip r:embed="rId3" cstate="print"/>
          <a:srcRect/>
          <a:stretch>
            <a:fillRect/>
          </a:stretch>
        </p:blipFill>
        <p:spPr bwMode="auto">
          <a:xfrm>
            <a:off x="2341563" y="1421252"/>
            <a:ext cx="1127125" cy="2956838"/>
          </a:xfrm>
          <a:prstGeom prst="rect">
            <a:avLst/>
          </a:prstGeom>
          <a:noFill/>
          <a:ln w="9525">
            <a:noFill/>
            <a:miter lim="800000"/>
            <a:headEnd/>
            <a:tailEnd/>
          </a:ln>
        </p:spPr>
      </p:pic>
      <p:sp>
        <p:nvSpPr>
          <p:cNvPr id="34850" name="矩形 1"/>
          <p:cNvSpPr>
            <a:spLocks noChangeArrowheads="1"/>
          </p:cNvSpPr>
          <p:nvPr/>
        </p:nvSpPr>
        <p:spPr bwMode="auto">
          <a:xfrm>
            <a:off x="6080125" y="2212071"/>
            <a:ext cx="2452688" cy="507831"/>
          </a:xfrm>
          <a:prstGeom prst="rect">
            <a:avLst/>
          </a:prstGeom>
          <a:noFill/>
          <a:ln w="9525">
            <a:noFill/>
            <a:miter lim="800000"/>
            <a:headEnd/>
            <a:tailEnd/>
          </a:ln>
        </p:spPr>
        <p:txBody>
          <a:bodyPr>
            <a:spAutoFit/>
          </a:bodyPr>
          <a:lstStyle/>
          <a:p>
            <a:pPr algn="just" eaLnBrk="1" hangingPunct="1">
              <a:buFont typeface="Arial" pitchFamily="34" charset="0"/>
              <a:buNone/>
            </a:pPr>
            <a:r>
              <a:rPr lang="zh-CN" altLang="en-US" sz="900" dirty="0">
                <a:solidFill>
                  <a:schemeClr val="tx1">
                    <a:lumMod val="50000"/>
                    <a:lumOff val="50000"/>
                  </a:schemeClr>
                </a:solidFill>
                <a:latin typeface="微软雅黑" pitchFamily="34" charset="-122"/>
                <a:ea typeface="微软雅黑" pitchFamily="34" charset="-122"/>
              </a:rPr>
              <a:t>随着计算机技术的发展及印刷技术进步，平面设计在视觉感观领域的表现也越来越丰富，这真正的对今天的平面设计的。</a:t>
            </a:r>
          </a:p>
        </p:txBody>
      </p:sp>
      <p:sp>
        <p:nvSpPr>
          <p:cNvPr id="34851" name="矩形 1"/>
          <p:cNvSpPr>
            <a:spLocks noChangeArrowheads="1"/>
          </p:cNvSpPr>
          <p:nvPr/>
        </p:nvSpPr>
        <p:spPr bwMode="auto">
          <a:xfrm>
            <a:off x="5718175" y="2764692"/>
            <a:ext cx="2452688" cy="507831"/>
          </a:xfrm>
          <a:prstGeom prst="rect">
            <a:avLst/>
          </a:prstGeom>
          <a:noFill/>
          <a:ln w="9525">
            <a:noFill/>
            <a:miter lim="800000"/>
            <a:headEnd/>
            <a:tailEnd/>
          </a:ln>
        </p:spPr>
        <p:txBody>
          <a:bodyPr>
            <a:spAutoFit/>
          </a:bodyPr>
          <a:lstStyle/>
          <a:p>
            <a:pPr algn="just" eaLnBrk="1" hangingPunct="1">
              <a:buFont typeface="Arial" pitchFamily="34" charset="0"/>
              <a:buNone/>
            </a:pPr>
            <a:r>
              <a:rPr lang="zh-CN" altLang="en-US" sz="900" dirty="0">
                <a:solidFill>
                  <a:schemeClr val="tx1">
                    <a:lumMod val="50000"/>
                    <a:lumOff val="50000"/>
                  </a:schemeClr>
                </a:solidFill>
                <a:latin typeface="微软雅黑" pitchFamily="34" charset="-122"/>
                <a:ea typeface="微软雅黑" pitchFamily="34" charset="-122"/>
              </a:rPr>
              <a:t>随着计算机技术的发展及印刷技术进步，平面设计在视觉感观领域的表现也越来越丰富，这真正的对今天的平面设计的。</a:t>
            </a:r>
          </a:p>
        </p:txBody>
      </p:sp>
      <p:sp>
        <p:nvSpPr>
          <p:cNvPr id="34852" name="矩形 1"/>
          <p:cNvSpPr>
            <a:spLocks noChangeArrowheads="1"/>
          </p:cNvSpPr>
          <p:nvPr/>
        </p:nvSpPr>
        <p:spPr bwMode="auto">
          <a:xfrm>
            <a:off x="5356225" y="3315723"/>
            <a:ext cx="2452688" cy="507831"/>
          </a:xfrm>
          <a:prstGeom prst="rect">
            <a:avLst/>
          </a:prstGeom>
          <a:noFill/>
          <a:ln w="9525">
            <a:noFill/>
            <a:miter lim="800000"/>
            <a:headEnd/>
            <a:tailEnd/>
          </a:ln>
        </p:spPr>
        <p:txBody>
          <a:bodyPr>
            <a:spAutoFit/>
          </a:bodyPr>
          <a:lstStyle/>
          <a:p>
            <a:pPr algn="just" eaLnBrk="1" hangingPunct="1">
              <a:buFont typeface="Arial" pitchFamily="34" charset="0"/>
              <a:buNone/>
            </a:pPr>
            <a:r>
              <a:rPr lang="zh-CN" altLang="en-US" sz="900" dirty="0">
                <a:solidFill>
                  <a:schemeClr val="tx1">
                    <a:lumMod val="50000"/>
                    <a:lumOff val="50000"/>
                  </a:schemeClr>
                </a:solidFill>
                <a:latin typeface="微软雅黑" pitchFamily="34" charset="-122"/>
                <a:ea typeface="微软雅黑" pitchFamily="34" charset="-122"/>
              </a:rPr>
              <a:t>随着计算机技术的发展及印刷技术进步，平面设计在视觉感观领域的表现也越来越丰富，这真正的对今天的平面设计的。</a:t>
            </a:r>
          </a:p>
        </p:txBody>
      </p:sp>
      <p:sp>
        <p:nvSpPr>
          <p:cNvPr id="34853" name="矩形 1"/>
          <p:cNvSpPr>
            <a:spLocks noChangeArrowheads="1"/>
          </p:cNvSpPr>
          <p:nvPr/>
        </p:nvSpPr>
        <p:spPr bwMode="auto">
          <a:xfrm>
            <a:off x="4994275" y="3868344"/>
            <a:ext cx="2452688" cy="507831"/>
          </a:xfrm>
          <a:prstGeom prst="rect">
            <a:avLst/>
          </a:prstGeom>
          <a:noFill/>
          <a:ln w="9525">
            <a:noFill/>
            <a:miter lim="800000"/>
            <a:headEnd/>
            <a:tailEnd/>
          </a:ln>
        </p:spPr>
        <p:txBody>
          <a:bodyPr>
            <a:spAutoFit/>
          </a:bodyPr>
          <a:lstStyle/>
          <a:p>
            <a:pPr algn="just" eaLnBrk="1" hangingPunct="1">
              <a:buFont typeface="Arial" pitchFamily="34" charset="0"/>
              <a:buNone/>
            </a:pPr>
            <a:r>
              <a:rPr lang="zh-CN" altLang="en-US" sz="900" dirty="0">
                <a:solidFill>
                  <a:schemeClr val="tx1">
                    <a:lumMod val="50000"/>
                    <a:lumOff val="50000"/>
                  </a:schemeClr>
                </a:solidFill>
                <a:latin typeface="微软雅黑" pitchFamily="34" charset="-122"/>
                <a:ea typeface="微软雅黑" pitchFamily="34" charset="-122"/>
              </a:rPr>
              <a:t>随着计算机技术的发展及印刷技术进步，平面设计在视觉感观领域的表现也越来越丰富，这真正的对今天的平面设计的。</a:t>
            </a:r>
          </a:p>
        </p:txBody>
      </p:sp>
    </p:spTree>
    <p:extLst>
      <p:ext uri="{BB962C8B-B14F-4D97-AF65-F5344CB8AC3E}">
        <p14:creationId xmlns:p14="http://schemas.microsoft.com/office/powerpoint/2010/main" val="41739286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34849"/>
                                        </p:tgtEl>
                                        <p:attrNameLst>
                                          <p:attrName>style.visibility</p:attrName>
                                        </p:attrNameLst>
                                      </p:cBhvr>
                                      <p:to>
                                        <p:strVal val="visible"/>
                                      </p:to>
                                    </p:set>
                                    <p:anim calcmode="lin" valueType="num">
                                      <p:cBhvr additive="base">
                                        <p:cTn id="7" dur="750" fill="hold"/>
                                        <p:tgtEl>
                                          <p:spTgt spid="34849"/>
                                        </p:tgtEl>
                                        <p:attrNameLst>
                                          <p:attrName>ppt_x</p:attrName>
                                        </p:attrNameLst>
                                      </p:cBhvr>
                                      <p:tavLst>
                                        <p:tav tm="0">
                                          <p:val>
                                            <p:strVal val="0-#ppt_w/2"/>
                                          </p:val>
                                        </p:tav>
                                        <p:tav tm="100000">
                                          <p:val>
                                            <p:strVal val="#ppt_x"/>
                                          </p:val>
                                        </p:tav>
                                      </p:tavLst>
                                    </p:anim>
                                    <p:anim calcmode="lin" valueType="num">
                                      <p:cBhvr additive="base">
                                        <p:cTn id="8" dur="750" fill="hold"/>
                                        <p:tgtEl>
                                          <p:spTgt spid="3484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750"/>
                            </p:stCondLst>
                            <p:childTnLst>
                              <p:par>
                                <p:cTn id="10" presetID="2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nodeType="afterGroup">
                            <p:stCondLst>
                              <p:cond delay="125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nodeType="afterGroup">
                            <p:stCondLst>
                              <p:cond delay="175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nodeType="afterGroup">
                            <p:stCondLst>
                              <p:cond delay="2250"/>
                            </p:stCondLst>
                            <p:childTnLst>
                              <p:par>
                                <p:cTn id="22" presetID="2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2" presetClass="entr" presetSubtype="2" fill="hold" grpId="0" nodeType="withEffect">
                                  <p:stCondLst>
                                    <p:cond delay="300"/>
                                  </p:stCondLst>
                                  <p:childTnLst>
                                    <p:set>
                                      <p:cBhvr>
                                        <p:cTn id="26" dur="1" fill="hold">
                                          <p:stCondLst>
                                            <p:cond delay="0"/>
                                          </p:stCondLst>
                                        </p:cTn>
                                        <p:tgtEl>
                                          <p:spTgt spid="34850"/>
                                        </p:tgtEl>
                                        <p:attrNameLst>
                                          <p:attrName>style.visibility</p:attrName>
                                        </p:attrNameLst>
                                      </p:cBhvr>
                                      <p:to>
                                        <p:strVal val="visible"/>
                                      </p:to>
                                    </p:set>
                                    <p:anim calcmode="lin" valueType="num">
                                      <p:cBhvr additive="base">
                                        <p:cTn id="27" dur="300" fill="hold"/>
                                        <p:tgtEl>
                                          <p:spTgt spid="34850"/>
                                        </p:tgtEl>
                                        <p:attrNameLst>
                                          <p:attrName>ppt_x</p:attrName>
                                        </p:attrNameLst>
                                      </p:cBhvr>
                                      <p:tavLst>
                                        <p:tav tm="0">
                                          <p:val>
                                            <p:strVal val="1+#ppt_w/2"/>
                                          </p:val>
                                        </p:tav>
                                        <p:tav tm="100000">
                                          <p:val>
                                            <p:strVal val="#ppt_x"/>
                                          </p:val>
                                        </p:tav>
                                      </p:tavLst>
                                    </p:anim>
                                    <p:anim calcmode="lin" valueType="num">
                                      <p:cBhvr additive="base">
                                        <p:cTn id="28" dur="300" fill="hold"/>
                                        <p:tgtEl>
                                          <p:spTgt spid="3485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850"/>
                            </p:stCondLst>
                            <p:childTnLst>
                              <p:par>
                                <p:cTn id="30" presetID="2" presetClass="entr" presetSubtype="2" fill="hold" grpId="0" nodeType="afterEffect">
                                  <p:stCondLst>
                                    <p:cond delay="0"/>
                                  </p:stCondLst>
                                  <p:childTnLst>
                                    <p:set>
                                      <p:cBhvr>
                                        <p:cTn id="31" dur="1" fill="hold">
                                          <p:stCondLst>
                                            <p:cond delay="0"/>
                                          </p:stCondLst>
                                        </p:cTn>
                                        <p:tgtEl>
                                          <p:spTgt spid="34851"/>
                                        </p:tgtEl>
                                        <p:attrNameLst>
                                          <p:attrName>style.visibility</p:attrName>
                                        </p:attrNameLst>
                                      </p:cBhvr>
                                      <p:to>
                                        <p:strVal val="visible"/>
                                      </p:to>
                                    </p:set>
                                    <p:anim calcmode="lin" valueType="num">
                                      <p:cBhvr additive="base">
                                        <p:cTn id="32" dur="300" fill="hold"/>
                                        <p:tgtEl>
                                          <p:spTgt spid="34851"/>
                                        </p:tgtEl>
                                        <p:attrNameLst>
                                          <p:attrName>ppt_x</p:attrName>
                                        </p:attrNameLst>
                                      </p:cBhvr>
                                      <p:tavLst>
                                        <p:tav tm="0">
                                          <p:val>
                                            <p:strVal val="1+#ppt_w/2"/>
                                          </p:val>
                                        </p:tav>
                                        <p:tav tm="100000">
                                          <p:val>
                                            <p:strVal val="#ppt_x"/>
                                          </p:val>
                                        </p:tav>
                                      </p:tavLst>
                                    </p:anim>
                                    <p:anim calcmode="lin" valueType="num">
                                      <p:cBhvr additive="base">
                                        <p:cTn id="33" dur="300" fill="hold"/>
                                        <p:tgtEl>
                                          <p:spTgt spid="34851"/>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150"/>
                            </p:stCondLst>
                            <p:childTnLst>
                              <p:par>
                                <p:cTn id="35" presetID="2" presetClass="entr" presetSubtype="2" fill="hold" grpId="0" nodeType="afterEffect">
                                  <p:stCondLst>
                                    <p:cond delay="0"/>
                                  </p:stCondLst>
                                  <p:childTnLst>
                                    <p:set>
                                      <p:cBhvr>
                                        <p:cTn id="36" dur="1" fill="hold">
                                          <p:stCondLst>
                                            <p:cond delay="0"/>
                                          </p:stCondLst>
                                        </p:cTn>
                                        <p:tgtEl>
                                          <p:spTgt spid="34852"/>
                                        </p:tgtEl>
                                        <p:attrNameLst>
                                          <p:attrName>style.visibility</p:attrName>
                                        </p:attrNameLst>
                                      </p:cBhvr>
                                      <p:to>
                                        <p:strVal val="visible"/>
                                      </p:to>
                                    </p:set>
                                    <p:anim calcmode="lin" valueType="num">
                                      <p:cBhvr additive="base">
                                        <p:cTn id="37" dur="300" fill="hold"/>
                                        <p:tgtEl>
                                          <p:spTgt spid="34852"/>
                                        </p:tgtEl>
                                        <p:attrNameLst>
                                          <p:attrName>ppt_x</p:attrName>
                                        </p:attrNameLst>
                                      </p:cBhvr>
                                      <p:tavLst>
                                        <p:tav tm="0">
                                          <p:val>
                                            <p:strVal val="1+#ppt_w/2"/>
                                          </p:val>
                                        </p:tav>
                                        <p:tav tm="100000">
                                          <p:val>
                                            <p:strVal val="#ppt_x"/>
                                          </p:val>
                                        </p:tav>
                                      </p:tavLst>
                                    </p:anim>
                                    <p:anim calcmode="lin" valueType="num">
                                      <p:cBhvr additive="base">
                                        <p:cTn id="38" dur="300" fill="hold"/>
                                        <p:tgtEl>
                                          <p:spTgt spid="34852"/>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450"/>
                            </p:stCondLst>
                            <p:childTnLst>
                              <p:par>
                                <p:cTn id="40" presetID="2" presetClass="entr" presetSubtype="2" fill="hold" grpId="0" nodeType="afterEffect">
                                  <p:stCondLst>
                                    <p:cond delay="0"/>
                                  </p:stCondLst>
                                  <p:childTnLst>
                                    <p:set>
                                      <p:cBhvr>
                                        <p:cTn id="41" dur="1" fill="hold">
                                          <p:stCondLst>
                                            <p:cond delay="0"/>
                                          </p:stCondLst>
                                        </p:cTn>
                                        <p:tgtEl>
                                          <p:spTgt spid="34853"/>
                                        </p:tgtEl>
                                        <p:attrNameLst>
                                          <p:attrName>style.visibility</p:attrName>
                                        </p:attrNameLst>
                                      </p:cBhvr>
                                      <p:to>
                                        <p:strVal val="visible"/>
                                      </p:to>
                                    </p:set>
                                    <p:anim calcmode="lin" valueType="num">
                                      <p:cBhvr additive="base">
                                        <p:cTn id="42" dur="300" fill="hold"/>
                                        <p:tgtEl>
                                          <p:spTgt spid="34853"/>
                                        </p:tgtEl>
                                        <p:attrNameLst>
                                          <p:attrName>ppt_x</p:attrName>
                                        </p:attrNameLst>
                                      </p:cBhvr>
                                      <p:tavLst>
                                        <p:tav tm="0">
                                          <p:val>
                                            <p:strVal val="1+#ppt_w/2"/>
                                          </p:val>
                                        </p:tav>
                                        <p:tav tm="100000">
                                          <p:val>
                                            <p:strVal val="#ppt_x"/>
                                          </p:val>
                                        </p:tav>
                                      </p:tavLst>
                                    </p:anim>
                                    <p:anim calcmode="lin" valueType="num">
                                      <p:cBhvr additive="base">
                                        <p:cTn id="43" dur="300" fill="hold"/>
                                        <p:tgtEl>
                                          <p:spTgt spid="348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50" grpId="0" autoUpdateAnimBg="0"/>
      <p:bldP spid="34851" grpId="0" autoUpdateAnimBg="0"/>
      <p:bldP spid="34852" grpId="0" autoUpdateAnimBg="0"/>
      <p:bldP spid="34853"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447"/>
</p:tagLst>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1F497D"/>
      </a:dk2>
      <a:lt2>
        <a:srgbClr val="EEECE1"/>
      </a:lt2>
      <a:accent1>
        <a:srgbClr val="56E0C4"/>
      </a:accent1>
      <a:accent2>
        <a:srgbClr val="1A99A5"/>
      </a:accent2>
      <a:accent3>
        <a:srgbClr val="56E0C4"/>
      </a:accent3>
      <a:accent4>
        <a:srgbClr val="1A99A5"/>
      </a:accent4>
      <a:accent5>
        <a:srgbClr val="56E0C4"/>
      </a:accent5>
      <a:accent6>
        <a:srgbClr val="1A99A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1895</Words>
  <PresentationFormat>自定义</PresentationFormat>
  <Paragraphs>235</Paragraphs>
  <Slides>24</Slides>
  <Notes>24</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24</vt:i4>
      </vt:variant>
    </vt:vector>
  </HeadingPairs>
  <TitlesOfParts>
    <vt:vector size="46" baseType="lpstr">
      <vt:lpstr>Adobe Arabic</vt:lpstr>
      <vt:lpstr>Arial Unicode MS</vt:lpstr>
      <vt:lpstr>Arsenal</vt:lpstr>
      <vt:lpstr>Bebas Neue</vt:lpstr>
      <vt:lpstr>FontAwesome</vt:lpstr>
      <vt:lpstr>HY견고딕</vt:lpstr>
      <vt:lpstr>맑은 고딕</vt:lpstr>
      <vt:lpstr>Open Sans</vt:lpstr>
      <vt:lpstr>PT Sans</vt:lpstr>
      <vt:lpstr>Raleway</vt:lpstr>
      <vt:lpstr>Roboto</vt:lpstr>
      <vt:lpstr>Source Sans Pro Light</vt:lpstr>
      <vt:lpstr>方正兰亭粗黑_GBK</vt:lpstr>
      <vt:lpstr>方正姚体</vt:lpstr>
      <vt:lpstr>宋体</vt:lpstr>
      <vt:lpstr>微软雅黑</vt:lpstr>
      <vt:lpstr>Arial</vt:lpstr>
      <vt:lpstr>Calibri</vt:lpstr>
      <vt:lpstr>Calibri Light</vt:lpstr>
      <vt:lpstr>Impact</vt:lpstr>
      <vt:lpstr>IrisUPC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2017-06-17T14:14:12Z</dcterms:created>
  <dcterms:modified xsi:type="dcterms:W3CDTF">2017-09-10T11:24:32Z</dcterms:modified>
</cp:coreProperties>
</file>