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4" r:id="rId2"/>
    <p:sldId id="266" r:id="rId3"/>
  </p:sldIdLst>
  <p:sldSz cx="24385588" cy="13717588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Questrial" pitchFamily="2" charset="0"/>
      <p:regular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36" y="316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customschemas.google.com/relationships/presentationmetadata" Target="metadata"/><Relationship Id="rId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74;p1">
            <a:extLst>
              <a:ext uri="{FF2B5EF4-FFF2-40B4-BE49-F238E27FC236}">
                <a16:creationId xmlns:a16="http://schemas.microsoft.com/office/drawing/2014/main" id="{C1E4FC8F-EE4F-C325-E3EA-4B422EA7D723}"/>
              </a:ext>
            </a:extLst>
          </p:cNvPr>
          <p:cNvSpPr/>
          <p:nvPr/>
        </p:nvSpPr>
        <p:spPr>
          <a:xfrm>
            <a:off x="3504587" y="5368325"/>
            <a:ext cx="18437568" cy="833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83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4724-1F3B-8C00-A4FF-7D3335EE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12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HYDROCARBON KHÔNG NO</a:t>
            </a:r>
            <a:endParaRPr sz="54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4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3;p15"/>
          <p:cNvSpPr txBox="1"/>
          <p:nvPr/>
        </p:nvSpPr>
        <p:spPr>
          <a:xfrm>
            <a:off x="1855695" y="121456"/>
            <a:ext cx="1514422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LỚP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BÀI 16</a:t>
            </a:r>
            <a:endParaRPr sz="3600" b="1" i="0" u="none" strike="noStrike" cap="none" dirty="0">
              <a:solidFill>
                <a:schemeClr val="lt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23DCCC5-92F3-382A-378C-3537A9FB4D8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26266" y="-337799"/>
            <a:ext cx="2260877" cy="2260877"/>
          </a:xfrm>
          <a:prstGeom prst="rect">
            <a:avLst/>
          </a:prstGeom>
        </p:spPr>
      </p:pic>
      <p:sp>
        <p:nvSpPr>
          <p:cNvPr id="6" name="Google Shape;174;p1">
            <a:extLst>
              <a:ext uri="{FF2B5EF4-FFF2-40B4-BE49-F238E27FC236}">
                <a16:creationId xmlns:a16="http://schemas.microsoft.com/office/drawing/2014/main" id="{A8473696-F4C4-25E9-6B54-71297EC628EA}"/>
              </a:ext>
            </a:extLst>
          </p:cNvPr>
          <p:cNvSpPr/>
          <p:nvPr/>
        </p:nvSpPr>
        <p:spPr>
          <a:xfrm>
            <a:off x="3504587" y="5368325"/>
            <a:ext cx="18437568" cy="8331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1">
            <a:extLst>
              <a:ext uri="{FF2B5EF4-FFF2-40B4-BE49-F238E27FC236}">
                <a16:creationId xmlns:a16="http://schemas.microsoft.com/office/drawing/2014/main" id="{88C814FA-7603-E006-6AF9-FAB794DFDC0B}"/>
              </a:ext>
            </a:extLst>
          </p:cNvPr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2;p1">
            <a:extLst>
              <a:ext uri="{FF2B5EF4-FFF2-40B4-BE49-F238E27FC236}">
                <a16:creationId xmlns:a16="http://schemas.microsoft.com/office/drawing/2014/main" id="{2FBC0E8B-DE3B-8787-2D64-7FD83C509175}"/>
              </a:ext>
            </a:extLst>
          </p:cNvPr>
          <p:cNvSpPr txBox="1"/>
          <p:nvPr/>
        </p:nvSpPr>
        <p:spPr>
          <a:xfrm>
            <a:off x="10894" y="2020074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4: HYDROCARBON</a:t>
            </a:r>
            <a:endParaRPr dirty="0"/>
          </a:p>
        </p:txBody>
      </p:sp>
      <p:grpSp>
        <p:nvGrpSpPr>
          <p:cNvPr id="4" name="Google Shape;173;p1">
            <a:extLst>
              <a:ext uri="{FF2B5EF4-FFF2-40B4-BE49-F238E27FC236}">
                <a16:creationId xmlns:a16="http://schemas.microsoft.com/office/drawing/2014/main" id="{329D67AB-F8F4-64CA-CE81-19DDB8CA3CEC}"/>
              </a:ext>
            </a:extLst>
          </p:cNvPr>
          <p:cNvGrpSpPr/>
          <p:nvPr/>
        </p:nvGrpSpPr>
        <p:grpSpPr>
          <a:xfrm>
            <a:off x="3184699" y="3113449"/>
            <a:ext cx="18975066" cy="2325468"/>
            <a:chOff x="3024409" y="3659656"/>
            <a:chExt cx="18976301" cy="2325620"/>
          </a:xfrm>
        </p:grpSpPr>
        <p:sp>
          <p:nvSpPr>
            <p:cNvPr id="5" name="Google Shape;174;p1">
              <a:extLst>
                <a:ext uri="{FF2B5EF4-FFF2-40B4-BE49-F238E27FC236}">
                  <a16:creationId xmlns:a16="http://schemas.microsoft.com/office/drawing/2014/main" id="{8EA00C6F-CAD9-991A-A27F-524637FFBB5E}"/>
                </a:ext>
              </a:extLst>
            </p:cNvPr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5;p1">
              <a:extLst>
                <a:ext uri="{FF2B5EF4-FFF2-40B4-BE49-F238E27FC236}">
                  <a16:creationId xmlns:a16="http://schemas.microsoft.com/office/drawing/2014/main" id="{1B665135-F483-2F25-809D-4E0DE015AD9B}"/>
                </a:ext>
              </a:extLst>
            </p:cNvPr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16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HYDROCARBON KHÔNG NO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7" name="Google Shape;185;p1">
            <a:extLst>
              <a:ext uri="{FF2B5EF4-FFF2-40B4-BE49-F238E27FC236}">
                <a16:creationId xmlns:a16="http://schemas.microsoft.com/office/drawing/2014/main" id="{8AE8C071-BA99-A808-A0C5-983328F4E6B5}"/>
              </a:ext>
            </a:extLst>
          </p:cNvPr>
          <p:cNvGrpSpPr/>
          <p:nvPr/>
        </p:nvGrpSpPr>
        <p:grpSpPr>
          <a:xfrm>
            <a:off x="1116660" y="6254301"/>
            <a:ext cx="20008033" cy="922567"/>
            <a:chOff x="7459670" y="7086599"/>
            <a:chExt cx="20011654" cy="922734"/>
          </a:xfrm>
        </p:grpSpPr>
        <p:sp>
          <p:nvSpPr>
            <p:cNvPr id="8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4485951F-7F01-70DD-34BE-666610835855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niệm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đồng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,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danh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pháp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" name="Google Shape;187;p1">
              <a:extLst>
                <a:ext uri="{FF2B5EF4-FFF2-40B4-BE49-F238E27FC236}">
                  <a16:creationId xmlns:a16="http://schemas.microsoft.com/office/drawing/2014/main" id="{76E0CCA6-80AF-B933-C6AB-794608B11279}"/>
                </a:ext>
              </a:extLst>
            </p:cNvPr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0" name="Google Shape;188;p1">
                <a:extLst>
                  <a:ext uri="{FF2B5EF4-FFF2-40B4-BE49-F238E27FC236}">
                    <a16:creationId xmlns:a16="http://schemas.microsoft.com/office/drawing/2014/main" id="{815CBF35-243B-6B50-ACE1-5D5D91AF1DF0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" name="Google Shape;189;p1">
                <a:extLst>
                  <a:ext uri="{FF2B5EF4-FFF2-40B4-BE49-F238E27FC236}">
                    <a16:creationId xmlns:a16="http://schemas.microsoft.com/office/drawing/2014/main" id="{9E94CFA5-7B35-C811-49C3-5E47536BABA7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2" name="Google Shape;190;p1">
                  <a:extLst>
                    <a:ext uri="{FF2B5EF4-FFF2-40B4-BE49-F238E27FC236}">
                      <a16:creationId xmlns:a16="http://schemas.microsoft.com/office/drawing/2014/main" id="{FA22AA14-7D31-2AD4-806B-E26B92080DB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191;p1">
                  <a:extLst>
                    <a:ext uri="{FF2B5EF4-FFF2-40B4-BE49-F238E27FC236}">
                      <a16:creationId xmlns:a16="http://schemas.microsoft.com/office/drawing/2014/main" id="{9F4F4689-55DF-66EE-879E-0275E008750F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4" name="Google Shape;185;p1">
            <a:extLst>
              <a:ext uri="{FF2B5EF4-FFF2-40B4-BE49-F238E27FC236}">
                <a16:creationId xmlns:a16="http://schemas.microsoft.com/office/drawing/2014/main" id="{02D3E681-7D04-75C3-A37C-653A89DB9927}"/>
              </a:ext>
            </a:extLst>
          </p:cNvPr>
          <p:cNvGrpSpPr/>
          <p:nvPr/>
        </p:nvGrpSpPr>
        <p:grpSpPr>
          <a:xfrm>
            <a:off x="1121574" y="7527580"/>
            <a:ext cx="20008034" cy="922567"/>
            <a:chOff x="7459669" y="7086600"/>
            <a:chExt cx="20011655" cy="922734"/>
          </a:xfrm>
        </p:grpSpPr>
        <p:sp>
          <p:nvSpPr>
            <p:cNvPr id="15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6B5A8CB9-D8AE-30A1-CA37-85AB787DE029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Đặc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điểm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cấu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tạo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ethylene, acetylene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6" name="Google Shape;187;p1">
              <a:extLst>
                <a:ext uri="{FF2B5EF4-FFF2-40B4-BE49-F238E27FC236}">
                  <a16:creationId xmlns:a16="http://schemas.microsoft.com/office/drawing/2014/main" id="{7536BAEA-E0D5-4C80-36B3-A7CA55B8E176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17" name="Google Shape;188;p1">
                <a:extLst>
                  <a:ext uri="{FF2B5EF4-FFF2-40B4-BE49-F238E27FC236}">
                    <a16:creationId xmlns:a16="http://schemas.microsoft.com/office/drawing/2014/main" id="{DA62FFF7-1BE0-013D-1DED-DD70257BA9EC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" name="Google Shape;189;p1">
                <a:extLst>
                  <a:ext uri="{FF2B5EF4-FFF2-40B4-BE49-F238E27FC236}">
                    <a16:creationId xmlns:a16="http://schemas.microsoft.com/office/drawing/2014/main" id="{4A73A097-EF57-8062-31C8-148E702800C2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" name="Google Shape;190;p1">
                  <a:extLst>
                    <a:ext uri="{FF2B5EF4-FFF2-40B4-BE49-F238E27FC236}">
                      <a16:creationId xmlns:a16="http://schemas.microsoft.com/office/drawing/2014/main" id="{5EF4B1BC-2620-774C-1FD2-004C91899CFF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1;p1">
                  <a:extLst>
                    <a:ext uri="{FF2B5EF4-FFF2-40B4-BE49-F238E27FC236}">
                      <a16:creationId xmlns:a16="http://schemas.microsoft.com/office/drawing/2014/main" id="{B8A199AB-AEE0-E233-0FFB-1186A1F50CE7}"/>
                    </a:ext>
                  </a:extLst>
                </p:cNvPr>
                <p:cNvSpPr txBox="1"/>
                <p:nvPr/>
              </p:nvSpPr>
              <p:spPr>
                <a:xfrm>
                  <a:off x="7997786" y="7688759"/>
                  <a:ext cx="818618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dirty="0"/>
                </a:p>
              </p:txBody>
            </p:sp>
          </p:grpSp>
        </p:grpSp>
      </p:grpSp>
      <p:grpSp>
        <p:nvGrpSpPr>
          <p:cNvPr id="21" name="Google Shape;185;p1">
            <a:extLst>
              <a:ext uri="{FF2B5EF4-FFF2-40B4-BE49-F238E27FC236}">
                <a16:creationId xmlns:a16="http://schemas.microsoft.com/office/drawing/2014/main" id="{32C1582A-501F-D907-9217-7ED0E367DAB7}"/>
              </a:ext>
            </a:extLst>
          </p:cNvPr>
          <p:cNvGrpSpPr/>
          <p:nvPr/>
        </p:nvGrpSpPr>
        <p:grpSpPr>
          <a:xfrm>
            <a:off x="1126489" y="8712363"/>
            <a:ext cx="20008034" cy="922567"/>
            <a:chOff x="7459669" y="7086600"/>
            <a:chExt cx="20011655" cy="922734"/>
          </a:xfrm>
        </p:grpSpPr>
        <p:sp>
          <p:nvSpPr>
            <p:cNvPr id="22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6ADAA3A7-06E9-6AA8-4FBE-0D24B71ADFB7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lí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3" name="Google Shape;187;p1">
              <a:extLst>
                <a:ext uri="{FF2B5EF4-FFF2-40B4-BE49-F238E27FC236}">
                  <a16:creationId xmlns:a16="http://schemas.microsoft.com/office/drawing/2014/main" id="{FAECC171-3285-8233-8C0A-069B99311069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24" name="Google Shape;188;p1">
                <a:extLst>
                  <a:ext uri="{FF2B5EF4-FFF2-40B4-BE49-F238E27FC236}">
                    <a16:creationId xmlns:a16="http://schemas.microsoft.com/office/drawing/2014/main" id="{62A9C721-DE99-E0D8-F8C7-B01916778EC7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" name="Google Shape;189;p1">
                <a:extLst>
                  <a:ext uri="{FF2B5EF4-FFF2-40B4-BE49-F238E27FC236}">
                    <a16:creationId xmlns:a16="http://schemas.microsoft.com/office/drawing/2014/main" id="{C82E1828-8EFE-BA1E-945F-8EE2A88E527B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6" name="Google Shape;190;p1">
                  <a:extLst>
                    <a:ext uri="{FF2B5EF4-FFF2-40B4-BE49-F238E27FC236}">
                      <a16:creationId xmlns:a16="http://schemas.microsoft.com/office/drawing/2014/main" id="{38A0E2D3-0383-F6F6-2597-D6CFDA39754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191;p1">
                  <a:extLst>
                    <a:ext uri="{FF2B5EF4-FFF2-40B4-BE49-F238E27FC236}">
                      <a16:creationId xmlns:a16="http://schemas.microsoft.com/office/drawing/2014/main" id="{78DFD7E5-6680-832C-EE4B-3F1C8FA76753}"/>
                    </a:ext>
                  </a:extLst>
                </p:cNvPr>
                <p:cNvSpPr txBox="1"/>
                <p:nvPr/>
              </p:nvSpPr>
              <p:spPr>
                <a:xfrm>
                  <a:off x="7623891" y="7688759"/>
                  <a:ext cx="1052675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 dirty="0"/>
                </a:p>
              </p:txBody>
            </p:sp>
          </p:grpSp>
        </p:grpSp>
      </p:grpSp>
      <p:grpSp>
        <p:nvGrpSpPr>
          <p:cNvPr id="28" name="Google Shape;185;p1">
            <a:extLst>
              <a:ext uri="{FF2B5EF4-FFF2-40B4-BE49-F238E27FC236}">
                <a16:creationId xmlns:a16="http://schemas.microsoft.com/office/drawing/2014/main" id="{892B68CF-69B7-9764-3CDB-3E24A55C7E40}"/>
              </a:ext>
            </a:extLst>
          </p:cNvPr>
          <p:cNvGrpSpPr/>
          <p:nvPr/>
        </p:nvGrpSpPr>
        <p:grpSpPr>
          <a:xfrm>
            <a:off x="1101907" y="9897152"/>
            <a:ext cx="20008034" cy="922567"/>
            <a:chOff x="7459669" y="7086600"/>
            <a:chExt cx="20011655" cy="922734"/>
          </a:xfrm>
        </p:grpSpPr>
        <p:sp>
          <p:nvSpPr>
            <p:cNvPr id="29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1BC30BA4-E19D-5F9F-3283-80D20B772671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hóa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học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alkene, alkyne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0" name="Google Shape;187;p1">
              <a:extLst>
                <a:ext uri="{FF2B5EF4-FFF2-40B4-BE49-F238E27FC236}">
                  <a16:creationId xmlns:a16="http://schemas.microsoft.com/office/drawing/2014/main" id="{583D2B28-0E6B-B65D-082C-F2B8ADFF3279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31" name="Google Shape;188;p1">
                <a:extLst>
                  <a:ext uri="{FF2B5EF4-FFF2-40B4-BE49-F238E27FC236}">
                    <a16:creationId xmlns:a16="http://schemas.microsoft.com/office/drawing/2014/main" id="{62AA0B5A-CE92-6D75-BDD9-0A6077E5870D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" name="Google Shape;189;p1">
                <a:extLst>
                  <a:ext uri="{FF2B5EF4-FFF2-40B4-BE49-F238E27FC236}">
                    <a16:creationId xmlns:a16="http://schemas.microsoft.com/office/drawing/2014/main" id="{54DD5B0A-10E3-46C6-AACE-1F941801CA1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3" name="Google Shape;190;p1">
                  <a:extLst>
                    <a:ext uri="{FF2B5EF4-FFF2-40B4-BE49-F238E27FC236}">
                      <a16:creationId xmlns:a16="http://schemas.microsoft.com/office/drawing/2014/main" id="{E2686DA0-2E24-F8E9-100E-657001DC65E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1;p1">
                  <a:extLst>
                    <a:ext uri="{FF2B5EF4-FFF2-40B4-BE49-F238E27FC236}">
                      <a16:creationId xmlns:a16="http://schemas.microsoft.com/office/drawing/2014/main" id="{DA01D259-9614-DD1F-BCD2-A96A233FA9A1}"/>
                    </a:ext>
                  </a:extLst>
                </p:cNvPr>
                <p:cNvSpPr txBox="1"/>
                <p:nvPr/>
              </p:nvSpPr>
              <p:spPr>
                <a:xfrm>
                  <a:off x="7623891" y="7688759"/>
                  <a:ext cx="1052675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 dirty="0"/>
                </a:p>
              </p:txBody>
            </p:sp>
          </p:grpSp>
        </p:grpSp>
      </p:grpSp>
      <p:grpSp>
        <p:nvGrpSpPr>
          <p:cNvPr id="35" name="Google Shape;185;p1">
            <a:extLst>
              <a:ext uri="{FF2B5EF4-FFF2-40B4-BE49-F238E27FC236}">
                <a16:creationId xmlns:a16="http://schemas.microsoft.com/office/drawing/2014/main" id="{0104ED8F-8A27-EA81-2FC7-6BC81E78641E}"/>
              </a:ext>
            </a:extLst>
          </p:cNvPr>
          <p:cNvGrpSpPr/>
          <p:nvPr/>
        </p:nvGrpSpPr>
        <p:grpSpPr>
          <a:xfrm>
            <a:off x="1101907" y="11106517"/>
            <a:ext cx="20008034" cy="922567"/>
            <a:chOff x="7459669" y="7086600"/>
            <a:chExt cx="20011655" cy="922734"/>
          </a:xfrm>
        </p:grpSpPr>
        <p:sp>
          <p:nvSpPr>
            <p:cNvPr id="36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10818916-A4DB-706C-208A-D49C01DF5754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Điều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chế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37" name="Google Shape;187;p1">
              <a:extLst>
                <a:ext uri="{FF2B5EF4-FFF2-40B4-BE49-F238E27FC236}">
                  <a16:creationId xmlns:a16="http://schemas.microsoft.com/office/drawing/2014/main" id="{017C5C54-38E0-4926-ADAD-2EE069999E5A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38" name="Google Shape;188;p1">
                <a:extLst>
                  <a:ext uri="{FF2B5EF4-FFF2-40B4-BE49-F238E27FC236}">
                    <a16:creationId xmlns:a16="http://schemas.microsoft.com/office/drawing/2014/main" id="{57E9CE9B-71D7-7B0A-54C6-EFD44C745E0D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189;p1">
                <a:extLst>
                  <a:ext uri="{FF2B5EF4-FFF2-40B4-BE49-F238E27FC236}">
                    <a16:creationId xmlns:a16="http://schemas.microsoft.com/office/drawing/2014/main" id="{A024B7A3-2A14-6E88-CB4C-DE787EA1D591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0" name="Google Shape;190;p1">
                  <a:extLst>
                    <a:ext uri="{FF2B5EF4-FFF2-40B4-BE49-F238E27FC236}">
                      <a16:creationId xmlns:a16="http://schemas.microsoft.com/office/drawing/2014/main" id="{613F0B51-97FC-2477-039E-B60227BB4E76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91;p1">
                  <a:extLst>
                    <a:ext uri="{FF2B5EF4-FFF2-40B4-BE49-F238E27FC236}">
                      <a16:creationId xmlns:a16="http://schemas.microsoft.com/office/drawing/2014/main" id="{31272093-30F0-6B3D-3D76-ECC17940F2C3}"/>
                    </a:ext>
                  </a:extLst>
                </p:cNvPr>
                <p:cNvSpPr txBox="1"/>
                <p:nvPr/>
              </p:nvSpPr>
              <p:spPr>
                <a:xfrm>
                  <a:off x="7623891" y="7688759"/>
                  <a:ext cx="1052675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 dirty="0"/>
                </a:p>
              </p:txBody>
            </p:sp>
          </p:grpSp>
        </p:grpSp>
      </p:grpSp>
      <p:grpSp>
        <p:nvGrpSpPr>
          <p:cNvPr id="42" name="Google Shape;185;p1">
            <a:extLst>
              <a:ext uri="{FF2B5EF4-FFF2-40B4-BE49-F238E27FC236}">
                <a16:creationId xmlns:a16="http://schemas.microsoft.com/office/drawing/2014/main" id="{78659BBB-8600-8D90-3BDE-916BEBD805BE}"/>
              </a:ext>
            </a:extLst>
          </p:cNvPr>
          <p:cNvGrpSpPr/>
          <p:nvPr/>
        </p:nvGrpSpPr>
        <p:grpSpPr>
          <a:xfrm>
            <a:off x="1106825" y="12202817"/>
            <a:ext cx="20008034" cy="922567"/>
            <a:chOff x="7459669" y="7086600"/>
            <a:chExt cx="20011655" cy="922734"/>
          </a:xfrm>
        </p:grpSpPr>
        <p:sp>
          <p:nvSpPr>
            <p:cNvPr id="43" name="Google Shape;186;p1">
              <a:hlinkClick r:id="" action="ppaction://noaction"/>
              <a:extLst>
                <a:ext uri="{FF2B5EF4-FFF2-40B4-BE49-F238E27FC236}">
                  <a16:creationId xmlns:a16="http://schemas.microsoft.com/office/drawing/2014/main" id="{4A842672-479F-4EFC-2A66-023EB867DB48}"/>
                </a:ext>
              </a:extLst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Ứng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dụng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4" name="Google Shape;187;p1">
              <a:extLst>
                <a:ext uri="{FF2B5EF4-FFF2-40B4-BE49-F238E27FC236}">
                  <a16:creationId xmlns:a16="http://schemas.microsoft.com/office/drawing/2014/main" id="{2430C60D-2FAE-0A98-D282-A59874A086D4}"/>
                </a:ext>
              </a:extLst>
            </p:cNvPr>
            <p:cNvGrpSpPr/>
            <p:nvPr/>
          </p:nvGrpSpPr>
          <p:grpSpPr>
            <a:xfrm>
              <a:off x="7459669" y="7086600"/>
              <a:ext cx="1392615" cy="872846"/>
              <a:chOff x="7459669" y="7543800"/>
              <a:chExt cx="1381118" cy="872846"/>
            </a:xfrm>
          </p:grpSpPr>
          <p:sp>
            <p:nvSpPr>
              <p:cNvPr id="45" name="Google Shape;188;p1">
                <a:extLst>
                  <a:ext uri="{FF2B5EF4-FFF2-40B4-BE49-F238E27FC236}">
                    <a16:creationId xmlns:a16="http://schemas.microsoft.com/office/drawing/2014/main" id="{05718629-ECFD-C482-93D9-6C19B9E411A2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" name="Google Shape;189;p1">
                <a:extLst>
                  <a:ext uri="{FF2B5EF4-FFF2-40B4-BE49-F238E27FC236}">
                    <a16:creationId xmlns:a16="http://schemas.microsoft.com/office/drawing/2014/main" id="{C7762BA1-D53D-0E4B-55E9-B678D535096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7" name="Google Shape;190;p1">
                  <a:extLst>
                    <a:ext uri="{FF2B5EF4-FFF2-40B4-BE49-F238E27FC236}">
                      <a16:creationId xmlns:a16="http://schemas.microsoft.com/office/drawing/2014/main" id="{664F4C41-25A8-08FA-8BCA-43E37399E18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191;p1">
                  <a:extLst>
                    <a:ext uri="{FF2B5EF4-FFF2-40B4-BE49-F238E27FC236}">
                      <a16:creationId xmlns:a16="http://schemas.microsoft.com/office/drawing/2014/main" id="{81889B92-6C04-E48C-3EC5-3CBD9323B6AB}"/>
                    </a:ext>
                  </a:extLst>
                </p:cNvPr>
                <p:cNvSpPr txBox="1"/>
                <p:nvPr/>
              </p:nvSpPr>
              <p:spPr>
                <a:xfrm>
                  <a:off x="7623891" y="7688759"/>
                  <a:ext cx="1052675" cy="7079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VI</a:t>
                  </a:r>
                  <a:endParaRPr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430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77CA487D-0653-1A8C-51A9-F92B70FB943E}"/>
              </a:ext>
            </a:extLst>
          </p:cNvPr>
          <p:cNvGrpSpPr/>
          <p:nvPr/>
        </p:nvGrpSpPr>
        <p:grpSpPr>
          <a:xfrm>
            <a:off x="429793" y="1535299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A633A034-2A09-A87D-3025-33A34D192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91BC84E6-647B-42FF-CAFF-26DB1C95E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76431DA-BDA7-E25A-C842-B91C307F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187DD274-1658-1EAA-6752-DC63D40B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4650A8F6-905A-7D38-3392-E144C682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0DD508F4-4115-FACF-E853-C9E4687E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6F0365D-B05F-625D-2683-D049D8220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2E1E35BF-C11B-11A0-630B-C3AB9398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D14F539A-8A17-59A8-D8F4-09222512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14DB8BF7-C748-2EBD-9A7C-9DA82A1E5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14FED6A4-DEE4-2DCF-356B-9DED9DD8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C90D6515-3754-884D-960C-4FABCBD33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2338B531-B291-FAE3-4FEE-FC1AA9268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8F89A5F7-E403-A5C8-0EAD-86A7E62D9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27A12B2A-1E99-8B90-CBB7-ED284A4A3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7A915719-69A7-8B86-3776-7F76FD4F8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2CE59D0A-20A0-1F91-CFFD-9FFE5C49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2F2A69A1-EC8F-78BF-FFB5-180566EAC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3BABDB4F-26DE-0AB6-E6E9-514EC6D1B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673E3247-4C8C-A425-5550-D063CCF07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B2BF2F76-7093-7006-6FB1-0CFDB9514D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3864141F-C720-EDC4-9E7F-F54FB54C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B31EF85-41A3-A7F1-2CC0-F07E89489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4533E84C-C56F-0C02-BC55-87B0F7BE6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66FD77B6-DA7D-2E13-D930-1A60DF37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214865AE-0908-77CE-BCD5-2F488A43F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0223CC4F-72B5-B111-2A89-8BE102822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43F42FCB-23FC-2516-7FF9-F0A094899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31335F85-7FEA-B006-5F5E-78EDF2891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9805"/>
            <a:ext cx="24385587" cy="112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47</Words>
  <Application>Microsoft Office PowerPoint</Application>
  <PresentationFormat>Custom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Questrial</vt:lpstr>
      <vt:lpstr>Times New Roman</vt:lpstr>
      <vt:lpstr>Tahoma</vt:lpstr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Vnteach.com</dc:creator>
  <cp:lastModifiedBy>Nguyễn Duy Tuấn Đăng</cp:lastModifiedBy>
  <cp:revision>12</cp:revision>
  <dcterms:created xsi:type="dcterms:W3CDTF">2013-08-07T06:38:09Z</dcterms:created>
  <dcterms:modified xsi:type="dcterms:W3CDTF">2023-06-13T04:07:16Z</dcterms:modified>
</cp:coreProperties>
</file>