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8" r:id="rId3"/>
    <p:sldId id="259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2C3FD-A215-44E9-AFF2-F91E390BA5F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B35A-91C1-4810-B455-FCDB00622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11A5-9005-4C24-B641-7BEBAE740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FE262-424B-4F23-9FCD-489A4981E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89D1-9448-4DA7-BFF0-25ED3D0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41ED6-E99A-4710-A464-C67F8F90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8618-2FB7-4920-A126-3B317456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D1D1-D419-4D74-90BD-90DE418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D2DB9-59F7-4150-BDF5-144873D66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4F43-5494-404F-AC9A-A206A8DA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0103-384A-43DE-86D6-4C82D1F8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4B1D-9CC1-4BB9-99ED-FE740622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5DD43-537A-471F-92BB-B655E98F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A2E8-5215-4DFE-84D1-DE4138B6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EB07-022F-4A65-9C6E-EA1CB2FF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03EC-15E4-4004-836C-B520F1EE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EEC8-8013-441E-83E6-6F322346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14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64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92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32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37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8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2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001C-0ACF-4C23-B998-82FA9AD1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8A7B-D7D8-4BB1-B4E1-13921FFC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3FE5-18CE-4D13-84E4-6DD1EB76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71AB-A114-48A3-B18B-DECFEBC3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E0E5-43A9-4435-BA10-EF18D356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2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94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75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808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869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76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7081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9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8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74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8AD1-79B5-43B6-B728-F3556D53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47E0-7320-4521-B488-2C120719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0E22-6161-484E-B2AE-2F38EC49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8BBB-C75E-4493-9FC1-80862491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0BD3-B3D1-4651-B246-872C174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3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87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897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 hasCustomPrompt="1"/>
          </p:nvPr>
        </p:nvSpPr>
        <p:spPr>
          <a:xfrm>
            <a:off x="4243356" y="1934033"/>
            <a:ext cx="36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 hasCustomPrompt="1"/>
          </p:nvPr>
        </p:nvSpPr>
        <p:spPr>
          <a:xfrm>
            <a:off x="7244089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 idx="3" hasCustomPrompt="1"/>
          </p:nvPr>
        </p:nvSpPr>
        <p:spPr>
          <a:xfrm>
            <a:off x="2199023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3922956" y="25583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4"/>
          </p:nvPr>
        </p:nvSpPr>
        <p:spPr>
          <a:xfrm>
            <a:off x="6685289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5"/>
          </p:nvPr>
        </p:nvSpPr>
        <p:spPr>
          <a:xfrm>
            <a:off x="1640223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835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72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851D-2185-4830-955E-EF1E037B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475B-201E-48E8-8763-0E9D79185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4B9C6-63FB-45A8-B04E-2370D7E48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96537-E8DE-4A2A-BAB2-5418CE9E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2787E-E336-4F10-8F06-3AC3D1B8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7BF0-BEB1-4F75-9DC6-7E1D1AAC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A7E3-E6B4-4D98-9EC4-DADCE157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CAFF8-C1A8-4C7F-A2F6-EF7BDC7A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B084E-C4CD-4C6E-BF04-1DFDFA84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2DE05-12DC-4466-877E-C4DABC489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BBB4C-F000-4A60-9779-E75266C5C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76BDD-6A72-4B19-8DC6-07FDBC5F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9F45E-8D5F-4102-B27D-FF42BA18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B095B-032A-47EF-AE7F-74D930BB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9D8D-7600-4E20-9309-521B2B99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091CB-CA03-4BF8-9218-D8FBDB8C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6F762-D273-43FE-926E-D89B008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FFBBA-9222-4A2D-B02A-7FBBDCF2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DCD6C-CE5C-452C-A297-A1A137AC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FA13B-9E2E-4497-BFB1-86D1B990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172CF-A983-454E-B037-1D130A7C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166-20FB-499B-A5F6-E2D7EE47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7640-7917-4418-BC1E-064EF03A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4CBBE-3F1E-48D1-8D52-88A711E3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ACD4-5449-4869-BC1B-2A04BEA1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640C-D77C-4483-AF4A-777AF63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7444-0F92-492E-A789-A8D5F665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D604-C5C8-406D-81E3-04A1928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2C3D-8B3F-45EE-A5F0-9B063858D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A4E50-0D2D-45BC-9EB1-629A53E84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28C88-73FC-4FCB-BBD2-D64EAD53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6880E-3B92-4718-BCEA-0EA576EF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916A9-8EAE-46E4-87A6-A55642FD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7F498-C8BF-4281-A772-DBC323C4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2662-066C-433A-9534-AF881C0A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74CE-A97D-4006-9827-8082D7031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15C4-0921-45A2-8095-89689D135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8E4-4ABF-4240-B1C9-F05EFB6AB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500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neycrisp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s://en.wikipedia.org/wiki/List_of_birds_of_Wisconsin" TargetMode="External"/><Relationship Id="rId26" Type="http://schemas.openxmlformats.org/officeDocument/2006/relationships/hyperlink" Target="https://pngimg.com/download/3546" TargetMode="External"/><Relationship Id="rId3" Type="http://schemas.openxmlformats.org/officeDocument/2006/relationships/audio" Target="../media/audio2.wav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s://pixabay.com/en/car-yellow-png-967387/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hyperlink" Target="https://pxhere.com/en/photo/206439" TargetMode="External"/><Relationship Id="rId20" Type="http://schemas.openxmlformats.org/officeDocument/2006/relationships/hyperlink" Target="https://archita.blog/2013/06/20/story-of-a-blue-balloon-little-sky/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Navel_Orange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goodfreephotos.com/united-states/kentucky/other-kentucky/fireworks-in-the-sky-bursting-in-owensboro-kentucky.jpg.php" TargetMode="External"/><Relationship Id="rId32" Type="http://schemas.openxmlformats.org/officeDocument/2006/relationships/hyperlink" Target="https://www.insauga.com/mayor-crombie-urges-peel-to-keep-fluoride-in-drinking-water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7.jpeg"/><Relationship Id="rId23" Type="http://schemas.openxmlformats.org/officeDocument/2006/relationships/image" Target="../media/image11.jpg"/><Relationship Id="rId28" Type="http://schemas.openxmlformats.org/officeDocument/2006/relationships/hyperlink" Target="http://scherlund.blogspot.com/2015/08/top-100-books-to-read-before-leaving.html" TargetMode="External"/><Relationship Id="rId10" Type="http://schemas.openxmlformats.org/officeDocument/2006/relationships/hyperlink" Target="https://en.wikipedia.org/wiki/Senior_dog_diet" TargetMode="External"/><Relationship Id="rId19" Type="http://schemas.openxmlformats.org/officeDocument/2006/relationships/image" Target="../media/image9.jpg"/><Relationship Id="rId31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hyperlink" Target="https://www.freeimageslive.co.uk/free_stock_image/saltwatertropicalfish0802jpg" TargetMode="External"/><Relationship Id="rId22" Type="http://schemas.openxmlformats.org/officeDocument/2006/relationships/hyperlink" Target="https://desertcolors.blogspot.com/2011/10/hawk-flowers-yarn-cats.html" TargetMode="External"/><Relationship Id="rId27" Type="http://schemas.openxmlformats.org/officeDocument/2006/relationships/image" Target="../media/image13.jpg"/><Relationship Id="rId30" Type="http://schemas.openxmlformats.org/officeDocument/2006/relationships/hyperlink" Target="http://www.pngall.com/tennis-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pxhere.com/en/photo/206439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14.png"/><Relationship Id="rId3" Type="http://schemas.openxmlformats.org/officeDocument/2006/relationships/hyperlink" Target="https://en.wikipedia.org/wiki/Navel_Orange" TargetMode="External"/><Relationship Id="rId21" Type="http://schemas.openxmlformats.org/officeDocument/2006/relationships/hyperlink" Target="https://www.goodfreephotos.com/united-states/kentucky/other-kentucky/fireworks-in-the-sky-bursting-in-owensboro-kentucky.jpg.php" TargetMode="External"/><Relationship Id="rId7" Type="http://schemas.openxmlformats.org/officeDocument/2006/relationships/hyperlink" Target="https://en.wikipedia.org/wiki/Senior_dog_diet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archita.blog/2013/06/20/story-of-a-blue-balloon-little-sky/" TargetMode="External"/><Relationship Id="rId25" Type="http://schemas.openxmlformats.org/officeDocument/2006/relationships/hyperlink" Target="http://scherlund.blogspot.com/2015/08/top-100-books-to-read-before-leaving.html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9.jpg"/><Relationship Id="rId20" Type="http://schemas.openxmlformats.org/officeDocument/2006/relationships/image" Target="../media/image19.jpeg"/><Relationship Id="rId29" Type="http://schemas.openxmlformats.org/officeDocument/2006/relationships/hyperlink" Target="https://www.insauga.com/mayor-crombie-urges-peel-to-keep-fluoride-in-drinking-wa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hyperlink" Target="https://www.freeimageslive.co.uk/free_stock_image/saltwatertropicalfish0802jpg" TargetMode="External"/><Relationship Id="rId24" Type="http://schemas.openxmlformats.org/officeDocument/2006/relationships/image" Target="../media/image13.jpg"/><Relationship Id="rId5" Type="http://schemas.openxmlformats.org/officeDocument/2006/relationships/hyperlink" Target="https://en.wikipedia.org/wiki/Honeycrisp" TargetMode="External"/><Relationship Id="rId15" Type="http://schemas.openxmlformats.org/officeDocument/2006/relationships/hyperlink" Target="https://en.wikipedia.org/wiki/List_of_birds_of_Wisconsin" TargetMode="External"/><Relationship Id="rId23" Type="http://schemas.openxmlformats.org/officeDocument/2006/relationships/hyperlink" Target="https://pngimg.com/download/3546" TargetMode="External"/><Relationship Id="rId28" Type="http://schemas.openxmlformats.org/officeDocument/2006/relationships/image" Target="../media/image15.jpeg"/><Relationship Id="rId10" Type="http://schemas.openxmlformats.org/officeDocument/2006/relationships/image" Target="../media/image17.jpeg"/><Relationship Id="rId19" Type="http://schemas.openxmlformats.org/officeDocument/2006/relationships/hyperlink" Target="https://desertcolors.blogspot.com/2011/10/hawk-flowers-yarn-cats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pixabay.com/en/car-yellow-png-967387/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png"/><Relationship Id="rId27" Type="http://schemas.openxmlformats.org/officeDocument/2006/relationships/hyperlink" Target="http://www.pngall.com/tennis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238446" y="598382"/>
            <a:ext cx="9715119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sz="5333" dirty="0">
                <a:latin typeface="iCiel Stormtrooper" panose="020B0500000000000000" pitchFamily="34" charset="0"/>
              </a:rPr>
              <a:t>Nhìn nhanh </a:t>
            </a:r>
            <a:br>
              <a:rPr lang="en" sz="5333" dirty="0">
                <a:latin typeface="iCiel Stormtrooper" panose="020B0500000000000000" pitchFamily="34" charset="0"/>
              </a:rPr>
            </a:br>
            <a:r>
              <a:rPr lang="en" sz="8000" dirty="0">
                <a:solidFill>
                  <a:schemeClr val="accent6">
                    <a:lumMod val="50000"/>
                  </a:schemeClr>
                </a:solidFill>
                <a:latin typeface="iCiel Stormtrooper" panose="020B0500000000000000" pitchFamily="34" charset="0"/>
              </a:rPr>
              <a:t>nhớ tốt</a:t>
            </a:r>
            <a:endParaRPr sz="5333" dirty="0">
              <a:solidFill>
                <a:schemeClr val="accent6">
                  <a:lumMod val="50000"/>
                </a:schemeClr>
              </a:solidFill>
              <a:latin typeface="iCiel Stormtrooper" panose="020B0500000000000000" pitchFamily="34" charset="0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5714959" y="5089917"/>
            <a:ext cx="952171" cy="61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1" dirty="0">
                <a:latin typeface="MS Gothic" panose="020B0609070205080204" pitchFamily="49" charset="-128"/>
                <a:ea typeface="MS Gothic" panose="020B0609070205080204" pitchFamily="49" charset="-128"/>
                <a:hlinkClick r:id="" action="ppaction://hlinkshowjump?jump=nextslide"/>
              </a:rPr>
              <a:t>Start</a:t>
            </a:r>
            <a:endParaRPr b="1" dirty="0">
              <a:latin typeface="MS Gothic" panose="020B0609070205080204" pitchFamily="49" charset="-128"/>
              <a:ea typeface="MS Gothic" panose="020B0609070205080204" pitchFamily="49" charset="-128"/>
              <a:hlinkClick r:id="" action="ppaction://hlinkshowjump?jump=nextslide"/>
            </a:endParaRPr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7"/>
          <p:cNvSpPr/>
          <p:nvPr/>
        </p:nvSpPr>
        <p:spPr>
          <a:xfrm rot="17876911">
            <a:off x="5384068" y="907334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 rot="17887641">
            <a:off x="10380303" y="5503672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D7F75C-B15D-45C0-B3A6-BC41AF79C09F}"/>
              </a:ext>
            </a:extLst>
          </p:cNvPr>
          <p:cNvSpPr txBox="1"/>
          <p:nvPr/>
        </p:nvSpPr>
        <p:spPr>
          <a:xfrm>
            <a:off x="5261839" y="1353574"/>
            <a:ext cx="260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 dirty="0">
                <a:solidFill>
                  <a:srgbClr val="0070C0"/>
                </a:solidFill>
                <a:latin typeface="#9Slide03 SVN-Avo Bold" panose="02040603050506020204" pitchFamily="18" charset="0"/>
                <a:cs typeface="Arial"/>
                <a:sym typeface="Arial"/>
              </a:rPr>
              <a:t>Trò chơi</a:t>
            </a:r>
            <a:endParaRPr lang="en-US" sz="2400" kern="0" dirty="0">
              <a:solidFill>
                <a:srgbClr val="0070C0"/>
              </a:solidFill>
              <a:latin typeface="#9Slide03 SVN-Avo Bold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676232" y="1468073"/>
            <a:ext cx="10930672" cy="5062023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 rot="154">
            <a:off x="997290" y="2059683"/>
            <a:ext cx="9401354" cy="42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SzPts val="1100"/>
              <a:buNone/>
            </a:pP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…)</a:t>
            </a: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tốt</a:t>
            </a:r>
            <a:endParaRPr lang="en-US" sz="2800" dirty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!</a:t>
            </a:r>
            <a:endParaRPr sz="2800" dirty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9" name="Google Shape;209;p28"/>
          <p:cNvGrpSpPr/>
          <p:nvPr/>
        </p:nvGrpSpPr>
        <p:grpSpPr>
          <a:xfrm>
            <a:off x="751344" y="798857"/>
            <a:ext cx="6118529" cy="780948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1590780" y="915839"/>
            <a:ext cx="304336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#9Slide03 Saira SemiCondensed M" panose="00000606000000000000" pitchFamily="2" charset="0"/>
                <a:ea typeface="HP Simplified Jpan" panose="020B0500000000000000" pitchFamily="34" charset="-128"/>
              </a:rPr>
              <a:t>Quy tắc chơi</a:t>
            </a:r>
            <a:endParaRPr sz="3200" b="1" dirty="0">
              <a:latin typeface="#9Slide03 Saira SemiCondensed M" panose="00000606000000000000" pitchFamily="2" charset="0"/>
              <a:ea typeface="HP Simplified Jpan" panose="020B0500000000000000" pitchFamily="34" charset="-128"/>
            </a:endParaRPr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9675600" y="735172"/>
            <a:ext cx="1747389" cy="816141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10578215" y="5765752"/>
            <a:ext cx="367443" cy="544792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11102616" y="5765752"/>
            <a:ext cx="367443" cy="544792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540292" y="5329596"/>
            <a:ext cx="913809" cy="114158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/>
          <p:nvPr/>
        </p:nvSpPr>
        <p:spPr>
          <a:xfrm rot="-6716069">
            <a:off x="10401774" y="2245625"/>
            <a:ext cx="1113481" cy="144857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56;p27">
            <a:extLst>
              <a:ext uri="{FF2B5EF4-FFF2-40B4-BE49-F238E27FC236}">
                <a16:creationId xmlns:a16="http://schemas.microsoft.com/office/drawing/2014/main" id="{321468E0-4D3D-4A2F-9556-F87B0F4752AC}"/>
              </a:ext>
            </a:extLst>
          </p:cNvPr>
          <p:cNvSpPr txBox="1">
            <a:spLocks/>
          </p:cNvSpPr>
          <p:nvPr/>
        </p:nvSpPr>
        <p:spPr>
          <a:xfrm>
            <a:off x="5714959" y="5089917"/>
            <a:ext cx="952171" cy="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  <a:defRPr sz="13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latin typeface="MS Gothic" panose="020B0609070205080204" pitchFamily="49" charset="-128"/>
                <a:ea typeface="MS Gothic" panose="020B0609070205080204" pitchFamily="49" charset="-128"/>
                <a:hlinkClick r:id="" action="ppaction://hlinkshowjump?jump=nextslide"/>
              </a:rPr>
              <a:t>Start</a:t>
            </a:r>
            <a:endParaRPr lang="en-US" b="1" kern="0" dirty="0">
              <a:latin typeface="MS Gothic" panose="020B0609070205080204" pitchFamily="49" charset="-128"/>
              <a:ea typeface="MS Gothic" panose="020B0609070205080204" pitchFamily="49" charset="-128"/>
              <a:hlinkClick r:id="" action="ppaction://hlinkshowjump?jump=nextsli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339A6-3C99-48C7-A6F0-E152A7FFDE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49652"/>
          <a:stretch/>
        </p:blipFill>
        <p:spPr>
          <a:xfrm>
            <a:off x="73706" y="1612827"/>
            <a:ext cx="1559785" cy="1616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D6FF-D987-4AAE-B1E3-395D481DB8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273283" y="370003"/>
            <a:ext cx="1918717" cy="1731642"/>
          </a:xfrm>
          <a:prstGeom prst="rect">
            <a:avLst/>
          </a:prstGeom>
        </p:spPr>
      </p:pic>
      <p:pic>
        <p:nvPicPr>
          <p:cNvPr id="11" name="Picture 10" descr="A picture containing dog, brown, indoor, sitting&#10;&#10;Description automatically generated">
            <a:extLst>
              <a:ext uri="{FF2B5EF4-FFF2-40B4-BE49-F238E27FC236}">
                <a16:creationId xmlns:a16="http://schemas.microsoft.com/office/drawing/2014/main" id="{F59D89A8-C16B-42A0-AB01-0571B43248C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06690" y="4838146"/>
            <a:ext cx="1650560" cy="1100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91AE9-D103-40FB-82D4-031141E27F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178800" y="3429000"/>
            <a:ext cx="3637280" cy="1663298"/>
          </a:xfrm>
          <a:prstGeom prst="rect">
            <a:avLst/>
          </a:prstGeom>
        </p:spPr>
      </p:pic>
      <p:pic>
        <p:nvPicPr>
          <p:cNvPr id="17" name="Picture 16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FF5C8F88-4FED-47CC-990B-8BA5FFC2D2D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4771458" y="2501630"/>
            <a:ext cx="1643789" cy="1092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E898A-CE94-4876-BC67-209D49F5C68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5415280" y="128795"/>
            <a:ext cx="2404271" cy="1602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6B53C4-9786-422E-B55F-37FF4B68FEE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8869682" y="5190385"/>
            <a:ext cx="1973102" cy="149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9F67CA-64D5-45A1-BA1D-04CCBA2AFC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3302493" y="825501"/>
            <a:ext cx="1915855" cy="1276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72D973-406D-477B-842C-35FEA7557B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5557520" y="5023759"/>
            <a:ext cx="1973102" cy="14798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B5FFEB-5554-4EA0-B760-BBAE28EB12D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4"/>
              </a:ext>
            </a:extLst>
          </a:blip>
          <a:stretch>
            <a:fillRect/>
          </a:stretch>
        </p:blipFill>
        <p:spPr>
          <a:xfrm>
            <a:off x="8168022" y="370003"/>
            <a:ext cx="2113036" cy="2577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12FC-C927-4E7A-AAC0-ED08F743570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6"/>
              </a:ext>
            </a:extLst>
          </a:blip>
          <a:stretch>
            <a:fillRect/>
          </a:stretch>
        </p:blipFill>
        <p:spPr>
          <a:xfrm>
            <a:off x="1420304" y="1173062"/>
            <a:ext cx="1643789" cy="136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7153-96C1-44DE-BF0F-2B4DBF3D0AC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8"/>
              </a:ext>
            </a:extLst>
          </a:blip>
          <a:stretch>
            <a:fillRect/>
          </a:stretch>
        </p:blipFill>
        <p:spPr>
          <a:xfrm>
            <a:off x="1732737" y="2835067"/>
            <a:ext cx="2221532" cy="14798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E72722-7FCC-4D5D-9CC2-4F58801F3231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FBC00-3879-468D-8A8C-1DCDC3E97F24}"/>
              </a:ext>
            </a:extLst>
          </p:cNvPr>
          <p:cNvSpPr/>
          <p:nvPr/>
        </p:nvSpPr>
        <p:spPr>
          <a:xfrm>
            <a:off x="2506469" y="5434585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619F0FD-9101-426A-BC16-8E0DEDA65928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56C06DDB-3E47-44EB-87A2-5D73B6F1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907" y="539331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4" name="Rounded Rectangle 192">
            <a:extLst>
              <a:ext uri="{FF2B5EF4-FFF2-40B4-BE49-F238E27FC236}">
                <a16:creationId xmlns:a16="http://schemas.microsoft.com/office/drawing/2014/main" id="{85894C2F-128C-4C05-B047-D59B8DB6C190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35EE22-2DE6-4D8F-B419-2A11B02E92FF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AD3AD-9304-4803-9909-42657D157539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29" name="Rounded Rectangle 196">
            <a:extLst>
              <a:ext uri="{FF2B5EF4-FFF2-40B4-BE49-F238E27FC236}">
                <a16:creationId xmlns:a16="http://schemas.microsoft.com/office/drawing/2014/main" id="{742C9795-EE49-4473-8003-D0157720636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30" name="Rounded Rectangle 197">
            <a:extLst>
              <a:ext uri="{FF2B5EF4-FFF2-40B4-BE49-F238E27FC236}">
                <a16:creationId xmlns:a16="http://schemas.microsoft.com/office/drawing/2014/main" id="{2465F182-E17D-4A3C-9524-89F0157D085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32" name="Rounded Rectangle 198">
            <a:extLst>
              <a:ext uri="{FF2B5EF4-FFF2-40B4-BE49-F238E27FC236}">
                <a16:creationId xmlns:a16="http://schemas.microsoft.com/office/drawing/2014/main" id="{BC23FE6A-E4A5-465C-9149-510566F05C1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33" name="Rounded Rectangle 199">
            <a:extLst>
              <a:ext uri="{FF2B5EF4-FFF2-40B4-BE49-F238E27FC236}">
                <a16:creationId xmlns:a16="http://schemas.microsoft.com/office/drawing/2014/main" id="{56A2CB2F-720F-4582-9FAC-A211F21673E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34" name="Rounded Rectangle 200">
            <a:extLst>
              <a:ext uri="{FF2B5EF4-FFF2-40B4-BE49-F238E27FC236}">
                <a16:creationId xmlns:a16="http://schemas.microsoft.com/office/drawing/2014/main" id="{827762FB-786D-4C24-9643-2107F22505F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35" name="Rounded Rectangle 201">
            <a:extLst>
              <a:ext uri="{FF2B5EF4-FFF2-40B4-BE49-F238E27FC236}">
                <a16:creationId xmlns:a16="http://schemas.microsoft.com/office/drawing/2014/main" id="{BCE70AAF-C1DB-41F0-B6AF-3231F931F4C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36" name="Rounded Rectangle 202">
            <a:extLst>
              <a:ext uri="{FF2B5EF4-FFF2-40B4-BE49-F238E27FC236}">
                <a16:creationId xmlns:a16="http://schemas.microsoft.com/office/drawing/2014/main" id="{A67FA12C-681F-4C57-844D-7992257A9A8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37" name="Rounded Rectangle 203">
            <a:extLst>
              <a:ext uri="{FF2B5EF4-FFF2-40B4-BE49-F238E27FC236}">
                <a16:creationId xmlns:a16="http://schemas.microsoft.com/office/drawing/2014/main" id="{C82C3BDE-483A-4838-8261-35B521422C2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8" name="Rounded Rectangle 204">
            <a:extLst>
              <a:ext uri="{FF2B5EF4-FFF2-40B4-BE49-F238E27FC236}">
                <a16:creationId xmlns:a16="http://schemas.microsoft.com/office/drawing/2014/main" id="{291AA875-61F8-48E9-8DA7-777768952BC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9" name="Rounded Rectangle 205">
            <a:extLst>
              <a:ext uri="{FF2B5EF4-FFF2-40B4-BE49-F238E27FC236}">
                <a16:creationId xmlns:a16="http://schemas.microsoft.com/office/drawing/2014/main" id="{0A4044AA-3E69-4B86-927B-00BE497F740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40" name="Rounded Rectangle 206">
            <a:extLst>
              <a:ext uri="{FF2B5EF4-FFF2-40B4-BE49-F238E27FC236}">
                <a16:creationId xmlns:a16="http://schemas.microsoft.com/office/drawing/2014/main" id="{7A9C4C49-9B35-442E-BA24-6BB65D32511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41" name="Rounded Rectangle 207">
            <a:extLst>
              <a:ext uri="{FF2B5EF4-FFF2-40B4-BE49-F238E27FC236}">
                <a16:creationId xmlns:a16="http://schemas.microsoft.com/office/drawing/2014/main" id="{81F3D375-1CB6-4E5B-BBB1-A4B4547B88B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42" name="Rounded Rectangle 209">
            <a:extLst>
              <a:ext uri="{FF2B5EF4-FFF2-40B4-BE49-F238E27FC236}">
                <a16:creationId xmlns:a16="http://schemas.microsoft.com/office/drawing/2014/main" id="{B5AFD73A-7C72-4BB3-90FC-A3361178A87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43" name="Rounded Rectangle 210">
            <a:extLst>
              <a:ext uri="{FF2B5EF4-FFF2-40B4-BE49-F238E27FC236}">
                <a16:creationId xmlns:a16="http://schemas.microsoft.com/office/drawing/2014/main" id="{1067345E-4CB4-4E3D-81E4-FB7696BBEAF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44" name="Rounded Rectangle 211">
            <a:extLst>
              <a:ext uri="{FF2B5EF4-FFF2-40B4-BE49-F238E27FC236}">
                <a16:creationId xmlns:a16="http://schemas.microsoft.com/office/drawing/2014/main" id="{7C7DD892-22EF-4EDB-87C1-E282EF782E8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45" name="Rounded Rectangle 212">
            <a:extLst>
              <a:ext uri="{FF2B5EF4-FFF2-40B4-BE49-F238E27FC236}">
                <a16:creationId xmlns:a16="http://schemas.microsoft.com/office/drawing/2014/main" id="{6E4C144C-18DF-476F-94E8-7753B7D6040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46" name="Rounded Rectangle 213">
            <a:extLst>
              <a:ext uri="{FF2B5EF4-FFF2-40B4-BE49-F238E27FC236}">
                <a16:creationId xmlns:a16="http://schemas.microsoft.com/office/drawing/2014/main" id="{1218287B-D18E-49B9-9AAC-4515E51A514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47" name="Rounded Rectangle 214">
            <a:extLst>
              <a:ext uri="{FF2B5EF4-FFF2-40B4-BE49-F238E27FC236}">
                <a16:creationId xmlns:a16="http://schemas.microsoft.com/office/drawing/2014/main" id="{1918DC53-9A18-467A-9DD9-965B4DBCF2F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8" name="Rounded Rectangle 215">
            <a:extLst>
              <a:ext uri="{FF2B5EF4-FFF2-40B4-BE49-F238E27FC236}">
                <a16:creationId xmlns:a16="http://schemas.microsoft.com/office/drawing/2014/main" id="{28543099-49DB-4C24-824D-11BDF5A416D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9" name="Rounded Rectangle 216">
            <a:extLst>
              <a:ext uri="{FF2B5EF4-FFF2-40B4-BE49-F238E27FC236}">
                <a16:creationId xmlns:a16="http://schemas.microsoft.com/office/drawing/2014/main" id="{1F1EFB38-FB8F-493D-8734-FDFD5D212C6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50" name="Rounded Rectangle 217">
            <a:extLst>
              <a:ext uri="{FF2B5EF4-FFF2-40B4-BE49-F238E27FC236}">
                <a16:creationId xmlns:a16="http://schemas.microsoft.com/office/drawing/2014/main" id="{FDBE685B-22BC-4C8E-94F5-46E9C6EDF57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51" name="Rounded Rectangle 218">
            <a:extLst>
              <a:ext uri="{FF2B5EF4-FFF2-40B4-BE49-F238E27FC236}">
                <a16:creationId xmlns:a16="http://schemas.microsoft.com/office/drawing/2014/main" id="{F49AF0B4-88DD-4527-9164-53314E8714A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52" name="Rounded Rectangle 219">
            <a:extLst>
              <a:ext uri="{FF2B5EF4-FFF2-40B4-BE49-F238E27FC236}">
                <a16:creationId xmlns:a16="http://schemas.microsoft.com/office/drawing/2014/main" id="{46BA7E43-9D28-4DC0-A3BE-B87C44DF599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53" name="Rounded Rectangle 220">
            <a:extLst>
              <a:ext uri="{FF2B5EF4-FFF2-40B4-BE49-F238E27FC236}">
                <a16:creationId xmlns:a16="http://schemas.microsoft.com/office/drawing/2014/main" id="{44626D84-603D-4DB3-BC9A-0ACF7207D95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54" name="Rounded Rectangle 221">
            <a:extLst>
              <a:ext uri="{FF2B5EF4-FFF2-40B4-BE49-F238E27FC236}">
                <a16:creationId xmlns:a16="http://schemas.microsoft.com/office/drawing/2014/main" id="{6142566C-AE14-47BC-AB65-CA8FE32FF97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55" name="Rounded Rectangle 222">
            <a:extLst>
              <a:ext uri="{FF2B5EF4-FFF2-40B4-BE49-F238E27FC236}">
                <a16:creationId xmlns:a16="http://schemas.microsoft.com/office/drawing/2014/main" id="{6D3279E8-EBDD-480A-857D-42A1B000BD8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56" name="Rounded Rectangle 223">
            <a:extLst>
              <a:ext uri="{FF2B5EF4-FFF2-40B4-BE49-F238E27FC236}">
                <a16:creationId xmlns:a16="http://schemas.microsoft.com/office/drawing/2014/main" id="{C083B13F-3EFB-4299-8C8B-D7580661FDC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57" name="Rounded Rectangle 224">
            <a:extLst>
              <a:ext uri="{FF2B5EF4-FFF2-40B4-BE49-F238E27FC236}">
                <a16:creationId xmlns:a16="http://schemas.microsoft.com/office/drawing/2014/main" id="{9FE718AA-CA16-4098-94FE-CF844BEA55A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8" name="Rounded Rectangle 225">
            <a:extLst>
              <a:ext uri="{FF2B5EF4-FFF2-40B4-BE49-F238E27FC236}">
                <a16:creationId xmlns:a16="http://schemas.microsoft.com/office/drawing/2014/main" id="{9D9761F1-06A2-458D-8882-A05FFD9D28E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9" name="Rounded Rectangle 226">
            <a:extLst>
              <a:ext uri="{FF2B5EF4-FFF2-40B4-BE49-F238E27FC236}">
                <a16:creationId xmlns:a16="http://schemas.microsoft.com/office/drawing/2014/main" id="{F5F1DC18-BC83-4051-BA25-18BF524C653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60" name="Rounded Rectangle 227">
            <a:extLst>
              <a:ext uri="{FF2B5EF4-FFF2-40B4-BE49-F238E27FC236}">
                <a16:creationId xmlns:a16="http://schemas.microsoft.com/office/drawing/2014/main" id="{7CF98D13-0189-4893-9349-9DE7F9E5090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61" name="Rounded Rectangle 228">
            <a:extLst>
              <a:ext uri="{FF2B5EF4-FFF2-40B4-BE49-F238E27FC236}">
                <a16:creationId xmlns:a16="http://schemas.microsoft.com/office/drawing/2014/main" id="{1DD58B44-839F-4429-BEE4-F64E7A40B7E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62" name="Rounded Rectangle 229">
            <a:extLst>
              <a:ext uri="{FF2B5EF4-FFF2-40B4-BE49-F238E27FC236}">
                <a16:creationId xmlns:a16="http://schemas.microsoft.com/office/drawing/2014/main" id="{3DB8682B-2232-47CC-9AA6-304F29C90CD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63" name="Rounded Rectangle 230">
            <a:extLst>
              <a:ext uri="{FF2B5EF4-FFF2-40B4-BE49-F238E27FC236}">
                <a16:creationId xmlns:a16="http://schemas.microsoft.com/office/drawing/2014/main" id="{9D421530-371D-430C-A854-840194E5260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64" name="Rounded Rectangle 231">
            <a:extLst>
              <a:ext uri="{FF2B5EF4-FFF2-40B4-BE49-F238E27FC236}">
                <a16:creationId xmlns:a16="http://schemas.microsoft.com/office/drawing/2014/main" id="{97D6357A-295F-4A64-B2F3-BD475E1EC85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65" name="Rounded Rectangle 232">
            <a:extLst>
              <a:ext uri="{FF2B5EF4-FFF2-40B4-BE49-F238E27FC236}">
                <a16:creationId xmlns:a16="http://schemas.microsoft.com/office/drawing/2014/main" id="{76AFA764-2030-46B1-98ED-6D6FA0DBC78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66" name="Rounded Rectangle 233">
            <a:extLst>
              <a:ext uri="{FF2B5EF4-FFF2-40B4-BE49-F238E27FC236}">
                <a16:creationId xmlns:a16="http://schemas.microsoft.com/office/drawing/2014/main" id="{F8965E3A-B658-492C-A095-3BCFC236D14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67" name="Rounded Rectangle 234">
            <a:extLst>
              <a:ext uri="{FF2B5EF4-FFF2-40B4-BE49-F238E27FC236}">
                <a16:creationId xmlns:a16="http://schemas.microsoft.com/office/drawing/2014/main" id="{CB8D21B3-7352-42D5-B03D-904BD3105D2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8" name="Rounded Rectangle 235">
            <a:extLst>
              <a:ext uri="{FF2B5EF4-FFF2-40B4-BE49-F238E27FC236}">
                <a16:creationId xmlns:a16="http://schemas.microsoft.com/office/drawing/2014/main" id="{5866D867-4512-4250-862F-F99196710B5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9" name="Rounded Rectangle 236">
            <a:extLst>
              <a:ext uri="{FF2B5EF4-FFF2-40B4-BE49-F238E27FC236}">
                <a16:creationId xmlns:a16="http://schemas.microsoft.com/office/drawing/2014/main" id="{BF207FB6-0411-4431-9401-A9925AB99AF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70" name="Rounded Rectangle 237">
            <a:extLst>
              <a:ext uri="{FF2B5EF4-FFF2-40B4-BE49-F238E27FC236}">
                <a16:creationId xmlns:a16="http://schemas.microsoft.com/office/drawing/2014/main" id="{4B0FA73A-6128-4528-A272-74FBEB15A7D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71" name="Rounded Rectangle 238">
            <a:extLst>
              <a:ext uri="{FF2B5EF4-FFF2-40B4-BE49-F238E27FC236}">
                <a16:creationId xmlns:a16="http://schemas.microsoft.com/office/drawing/2014/main" id="{EA5203A5-04D5-40F7-9575-2341364C203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72" name="Rounded Rectangle 239">
            <a:extLst>
              <a:ext uri="{FF2B5EF4-FFF2-40B4-BE49-F238E27FC236}">
                <a16:creationId xmlns:a16="http://schemas.microsoft.com/office/drawing/2014/main" id="{5A0CDDBC-7849-4239-935F-5A2D2668E6B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73" name="Rounded Rectangle 240">
            <a:extLst>
              <a:ext uri="{FF2B5EF4-FFF2-40B4-BE49-F238E27FC236}">
                <a16:creationId xmlns:a16="http://schemas.microsoft.com/office/drawing/2014/main" id="{BF6999A0-D820-4B1C-8747-D6DD370E0F9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74" name="Rounded Rectangle 241">
            <a:extLst>
              <a:ext uri="{FF2B5EF4-FFF2-40B4-BE49-F238E27FC236}">
                <a16:creationId xmlns:a16="http://schemas.microsoft.com/office/drawing/2014/main" id="{4355919C-02E1-495A-BED9-816F97C1128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75" name="Rounded Rectangle 242">
            <a:extLst>
              <a:ext uri="{FF2B5EF4-FFF2-40B4-BE49-F238E27FC236}">
                <a16:creationId xmlns:a16="http://schemas.microsoft.com/office/drawing/2014/main" id="{9F352AB7-675A-47F9-AF68-A30270DBFDA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76" name="Rounded Rectangle 243">
            <a:extLst>
              <a:ext uri="{FF2B5EF4-FFF2-40B4-BE49-F238E27FC236}">
                <a16:creationId xmlns:a16="http://schemas.microsoft.com/office/drawing/2014/main" id="{09DDF193-BA49-44C7-9569-1B4F7067043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77" name="Rounded Rectangle 244">
            <a:extLst>
              <a:ext uri="{FF2B5EF4-FFF2-40B4-BE49-F238E27FC236}">
                <a16:creationId xmlns:a16="http://schemas.microsoft.com/office/drawing/2014/main" id="{6BA8081E-18A4-46AF-A50D-C90D5F03B98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8" name="Rounded Rectangle 245">
            <a:extLst>
              <a:ext uri="{FF2B5EF4-FFF2-40B4-BE49-F238E27FC236}">
                <a16:creationId xmlns:a16="http://schemas.microsoft.com/office/drawing/2014/main" id="{6EE653DC-ECB4-4213-8F53-36AB44E6F69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9" name="Rounded Rectangle 246">
            <a:extLst>
              <a:ext uri="{FF2B5EF4-FFF2-40B4-BE49-F238E27FC236}">
                <a16:creationId xmlns:a16="http://schemas.microsoft.com/office/drawing/2014/main" id="{62DB8544-3106-4E06-9812-18D15E580BD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80" name="Rounded Rectangle 247">
            <a:extLst>
              <a:ext uri="{FF2B5EF4-FFF2-40B4-BE49-F238E27FC236}">
                <a16:creationId xmlns:a16="http://schemas.microsoft.com/office/drawing/2014/main" id="{C2B6298F-B365-4F5B-A555-7426701DF7E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81" name="Rounded Rectangle 248">
            <a:extLst>
              <a:ext uri="{FF2B5EF4-FFF2-40B4-BE49-F238E27FC236}">
                <a16:creationId xmlns:a16="http://schemas.microsoft.com/office/drawing/2014/main" id="{3686077D-16D8-4DD1-800C-85FFBCC9469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82" name="Rounded Rectangle 249">
            <a:extLst>
              <a:ext uri="{FF2B5EF4-FFF2-40B4-BE49-F238E27FC236}">
                <a16:creationId xmlns:a16="http://schemas.microsoft.com/office/drawing/2014/main" id="{6C857BD1-96FF-4420-89F4-7162AA1B7E4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83" name="Rounded Rectangle 250">
            <a:extLst>
              <a:ext uri="{FF2B5EF4-FFF2-40B4-BE49-F238E27FC236}">
                <a16:creationId xmlns:a16="http://schemas.microsoft.com/office/drawing/2014/main" id="{7C2DC326-E1C5-49DD-89DC-4D5E3A97607A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84" name="Rounded Rectangle 251">
            <a:extLst>
              <a:ext uri="{FF2B5EF4-FFF2-40B4-BE49-F238E27FC236}">
                <a16:creationId xmlns:a16="http://schemas.microsoft.com/office/drawing/2014/main" id="{1B378F62-4CA2-4E68-BA9F-2FDBB1892D7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85" name="Rounded Rectangle 252">
            <a:extLst>
              <a:ext uri="{FF2B5EF4-FFF2-40B4-BE49-F238E27FC236}">
                <a16:creationId xmlns:a16="http://schemas.microsoft.com/office/drawing/2014/main" id="{D3695033-FA47-40C8-8E2F-779A00838AC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86" name="Rounded Rectangle 253">
            <a:extLst>
              <a:ext uri="{FF2B5EF4-FFF2-40B4-BE49-F238E27FC236}">
                <a16:creationId xmlns:a16="http://schemas.microsoft.com/office/drawing/2014/main" id="{DAFDBA9A-614D-4265-938C-018E4CB4416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87" name="Rounded Rectangle 254">
            <a:extLst>
              <a:ext uri="{FF2B5EF4-FFF2-40B4-BE49-F238E27FC236}">
                <a16:creationId xmlns:a16="http://schemas.microsoft.com/office/drawing/2014/main" id="{1B65E77B-8D0C-404A-8AA9-870BDF52857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8" name="Rounded Rectangle 255">
            <a:extLst>
              <a:ext uri="{FF2B5EF4-FFF2-40B4-BE49-F238E27FC236}">
                <a16:creationId xmlns:a16="http://schemas.microsoft.com/office/drawing/2014/main" id="{9CD90FA6-09E5-4A4E-9B38-CAC2E8FA5EDA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9" name="Rounded Rectangle 256">
            <a:extLst>
              <a:ext uri="{FF2B5EF4-FFF2-40B4-BE49-F238E27FC236}">
                <a16:creationId xmlns:a16="http://schemas.microsoft.com/office/drawing/2014/main" id="{880BC74D-C8CE-43D2-92A0-ADA013FC671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90" name="Rounded Rectangle 257">
            <a:extLst>
              <a:ext uri="{FF2B5EF4-FFF2-40B4-BE49-F238E27FC236}">
                <a16:creationId xmlns:a16="http://schemas.microsoft.com/office/drawing/2014/main" id="{35D42E4E-1E42-4C2B-A12B-422BC49721C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91" name="Rounded Rectangle 258">
            <a:extLst>
              <a:ext uri="{FF2B5EF4-FFF2-40B4-BE49-F238E27FC236}">
                <a16:creationId xmlns:a16="http://schemas.microsoft.com/office/drawing/2014/main" id="{8595AA4C-A3BD-46CE-81A9-93CEFC20520C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9A304D5-2993-48F3-828F-732558ACD4A5}"/>
              </a:ext>
            </a:extLst>
          </p:cNvPr>
          <p:cNvSpPr txBox="1"/>
          <p:nvPr/>
        </p:nvSpPr>
        <p:spPr>
          <a:xfrm>
            <a:off x="145009" y="52595"/>
            <a:ext cx="6094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latin typeface="iCiel Stormtrooper" panose="020B0500000000000000" pitchFamily="34" charset="0"/>
              </a:rPr>
              <a:t>Nhìn nhanh </a:t>
            </a:r>
            <a:br>
              <a:rPr lang="en" sz="1800" dirty="0">
                <a:latin typeface="iCiel Stormtrooper" panose="020B0500000000000000" pitchFamily="34" charset="0"/>
              </a:rPr>
            </a:br>
            <a:r>
              <a:rPr lang="en" sz="3200" dirty="0">
                <a:solidFill>
                  <a:schemeClr val="accent6">
                    <a:lumMod val="50000"/>
                  </a:schemeClr>
                </a:solidFill>
                <a:latin typeface="iCiel Stormtrooper" panose="020B0500000000000000" pitchFamily="34" charset="0"/>
              </a:rPr>
              <a:t>nhớ tốt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54419-6B18-4DF8-9EF3-73AFB23077D4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0"/>
              </a:ext>
            </a:extLst>
          </a:blip>
          <a:stretch>
            <a:fillRect/>
          </a:stretch>
        </p:blipFill>
        <p:spPr>
          <a:xfrm>
            <a:off x="6724234" y="2737805"/>
            <a:ext cx="1650923" cy="1479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36FB3-7264-4A37-B2BE-86FA295AC495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2"/>
              </a:ext>
            </a:extLst>
          </a:blip>
          <a:stretch>
            <a:fillRect/>
          </a:stretch>
        </p:blipFill>
        <p:spPr>
          <a:xfrm>
            <a:off x="4944000" y="3781760"/>
            <a:ext cx="1461460" cy="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4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4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4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4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4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4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repeatCount="4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3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3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21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339A6-3C99-48C7-A6F0-E152A7FFD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9652"/>
          <a:stretch/>
        </p:blipFill>
        <p:spPr>
          <a:xfrm>
            <a:off x="251360" y="1463572"/>
            <a:ext cx="1559785" cy="1616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D6FF-D987-4AAE-B1E3-395D481DB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03033" y="1486797"/>
            <a:ext cx="1918717" cy="1731642"/>
          </a:xfrm>
          <a:prstGeom prst="rect">
            <a:avLst/>
          </a:prstGeom>
        </p:spPr>
      </p:pic>
      <p:pic>
        <p:nvPicPr>
          <p:cNvPr id="11" name="Picture 10" descr="A picture containing dog, brown, indoor, sitting&#10;&#10;Description automatically generated">
            <a:extLst>
              <a:ext uri="{FF2B5EF4-FFF2-40B4-BE49-F238E27FC236}">
                <a16:creationId xmlns:a16="http://schemas.microsoft.com/office/drawing/2014/main" id="{F59D89A8-C16B-42A0-AB01-0571B432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06167" y="5029618"/>
            <a:ext cx="2203877" cy="1100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91AE9-D103-40FB-82D4-031141E27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305874" y="3237526"/>
            <a:ext cx="2568126" cy="1663298"/>
          </a:xfrm>
          <a:prstGeom prst="rect">
            <a:avLst/>
          </a:prstGeom>
        </p:spPr>
      </p:pic>
      <p:pic>
        <p:nvPicPr>
          <p:cNvPr id="17" name="Picture 16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FF5C8F88-4FED-47CC-990B-8BA5FFC2D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668556" y="3301736"/>
            <a:ext cx="2221532" cy="1477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E898A-CE94-4876-BC67-209D49F5C68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2668556" y="1551195"/>
            <a:ext cx="2404271" cy="1602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6B53C4-9786-422E-B55F-37FF4B68FEE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5375840" y="4900824"/>
            <a:ext cx="1973102" cy="149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9F67CA-64D5-45A1-BA1D-04CCBA2AFC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2668556" y="92716"/>
            <a:ext cx="2404271" cy="1276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72D973-406D-477B-842C-35FEA7557BA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2686046" y="5002424"/>
            <a:ext cx="2221532" cy="11003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B5FFEB-5554-4EA0-B760-BBAE28EB12D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1"/>
              </a:ext>
            </a:extLst>
          </a:blip>
          <a:stretch>
            <a:fillRect/>
          </a:stretch>
        </p:blipFill>
        <p:spPr>
          <a:xfrm>
            <a:off x="5305874" y="92440"/>
            <a:ext cx="2113036" cy="1183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12FC-C927-4E7A-AAC0-ED08F743570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306168" y="0"/>
            <a:ext cx="1643789" cy="136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7153-96C1-44DE-BF0F-2B4DBF3D0A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5"/>
              </a:ext>
            </a:extLst>
          </a:blip>
          <a:stretch>
            <a:fillRect/>
          </a:stretch>
        </p:blipFill>
        <p:spPr>
          <a:xfrm>
            <a:off x="288513" y="3298992"/>
            <a:ext cx="2221532" cy="1479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7006A-780E-4921-AE4D-0342770D46A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7"/>
              </a:ext>
            </a:extLst>
          </a:blip>
          <a:stretch>
            <a:fillRect/>
          </a:stretch>
        </p:blipFill>
        <p:spPr>
          <a:xfrm>
            <a:off x="9202359" y="628945"/>
            <a:ext cx="1650923" cy="1479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9624EC-62CD-4CE4-9626-39B2E8335C0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9"/>
              </a:ext>
            </a:extLst>
          </a:blip>
          <a:stretch>
            <a:fillRect/>
          </a:stretch>
        </p:blipFill>
        <p:spPr>
          <a:xfrm>
            <a:off x="7422125" y="1672900"/>
            <a:ext cx="1461460" cy="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149</Words>
  <Application>Microsoft Office PowerPoint</Application>
  <PresentationFormat>Widescreen</PresentationFormat>
  <Paragraphs>79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7" baseType="lpstr">
      <vt:lpstr>MS Gothic</vt:lpstr>
      <vt:lpstr>#9Slide03 Roboto Condensed Ligh</vt:lpstr>
      <vt:lpstr>#9Slide03 Saira SemiCondensed M</vt:lpstr>
      <vt:lpstr>#9Slide03 SVN-Avo Bold</vt:lpstr>
      <vt:lpstr>Arial</vt:lpstr>
      <vt:lpstr>Calibri</vt:lpstr>
      <vt:lpstr>Calibri Light</vt:lpstr>
      <vt:lpstr>HP Simplified Jpan</vt:lpstr>
      <vt:lpstr>iCiel Stormtrooper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Staatliches</vt:lpstr>
      <vt:lpstr>Tahoma</vt:lpstr>
      <vt:lpstr>Times New Roman</vt:lpstr>
      <vt:lpstr>Wingdings</vt:lpstr>
      <vt:lpstr>Office Theme</vt:lpstr>
      <vt:lpstr>Volicy Bulletin Board Thesis by Slidesgo</vt:lpstr>
      <vt:lpstr>Nhìn nhanh  nhớ tốt</vt:lpstr>
      <vt:lpstr>Quy tắc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chauthanh taikhoan</dc:creator>
  <cp:lastModifiedBy>Admin</cp:lastModifiedBy>
  <cp:revision>9</cp:revision>
  <dcterms:created xsi:type="dcterms:W3CDTF">2020-12-30T01:44:23Z</dcterms:created>
  <dcterms:modified xsi:type="dcterms:W3CDTF">2021-05-09T02:44:11Z</dcterms:modified>
</cp:coreProperties>
</file>