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2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2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7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5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6.xml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927" y="267171"/>
            <a:ext cx="8731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TM Rockwell" panose="02040603050506020204" pitchFamily="18" charset="0"/>
              </a:rPr>
              <a:t>ĐIỆN BIÊN PHỦ</a:t>
            </a:r>
          </a:p>
          <a:p>
            <a:pPr algn="ctr"/>
            <a:r>
              <a:rPr lang="en-US" sz="4800" smtClean="0">
                <a:solidFill>
                  <a:schemeClr val="bg1"/>
                </a:solidFill>
                <a:latin typeface="UTM Rockwell" panose="02040603050506020204" pitchFamily="18" charset="0"/>
              </a:rPr>
              <a:t>BẢN HÙNG CA BẤT DIỆT</a:t>
            </a:r>
            <a:endParaRPr lang="en-US" sz="4800">
              <a:solidFill>
                <a:schemeClr val="bg1"/>
              </a:solidFill>
              <a:latin typeface="UTM Rockwell" panose="02040603050506020204" pitchFamily="18" charset="0"/>
            </a:endParaRP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smtClean="0">
                <a:solidFill>
                  <a:srgbClr val="0000FF"/>
                </a:solidFill>
              </a:rPr>
              <a:t>Nhằm tiếp tế cho quân đội Pháp,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máy bay đã được sử dụng để thả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thùng hàng.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Hãy tìm cách ngăn cản sự viện trợ của máy bay bằng cách trả lời đúng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câu hỏi</a:t>
            </a:r>
            <a:endParaRPr lang="en-US" sz="5700">
              <a:solidFill>
                <a:srgbClr val="0000FF"/>
              </a:solidFill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800099" y="4360862"/>
            <a:ext cx="48387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62038" y="5526420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8387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62038" y="4360862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83041" y="5570221"/>
            <a:ext cx="498773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4357007"/>
            <a:ext cx="499110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76950" y="4355407"/>
            <a:ext cx="49747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800099" y="4360862"/>
            <a:ext cx="49911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43338" y="4412557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100" y="55853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43338" y="5577032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137</Words>
  <PresentationFormat>Widescreen</PresentationFormat>
  <Paragraphs>42</Paragraphs>
  <Slides>8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UTM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2019-04-16T01:45:33Z</dcterms:created>
  <dcterms:modified xsi:type="dcterms:W3CDTF">2019-05-02T22:46:41Z</dcterms:modified>
</cp:coreProperties>
</file>