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20" y="-7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22/7/2022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1508919" y="3758526"/>
            <a:ext cx="1310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6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 gồm 9 trăm và 1 đơn vị là</a:t>
            </a:r>
            <a:r>
              <a:rPr lang="en-US" sz="6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….…….</a:t>
            </a:r>
            <a:endParaRPr lang="en-US" sz="60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107738" y="3732115"/>
            <a:ext cx="20051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901</a:t>
            </a:r>
            <a:endParaRPr lang="en-US" sz="6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3862191" y="1103763"/>
            <a:ext cx="8557581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defPPr>
              <a:defRPr lang="en-US"/>
            </a:defPPr>
            <a:lvl1pPr marL="0" algn="l" defTabSz="145252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6262" algn="l" defTabSz="145252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52524" algn="l" defTabSz="145252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78787" algn="l" defTabSz="145252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05049" algn="l" defTabSz="145252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31311" algn="l" defTabSz="145252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57573" algn="l" defTabSz="145252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83835" algn="l" defTabSz="145252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10098" algn="l" defTabSz="1452524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1: ÔN TẬP VỀ CÁC SỐ TRONG PHẠM VI 1000</a:t>
            </a:r>
          </a:p>
        </p:txBody>
      </p:sp>
    </p:spTree>
    <p:extLst>
      <p:ext uri="{BB962C8B-B14F-4D97-AF65-F5344CB8AC3E}">
        <p14:creationId xmlns:p14="http://schemas.microsoft.com/office/powerpoint/2010/main" val="218423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32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96</cp:revision>
  <dcterms:created xsi:type="dcterms:W3CDTF">2022-07-10T01:37:20Z</dcterms:created>
  <dcterms:modified xsi:type="dcterms:W3CDTF">2022-07-22T09:39:13Z</dcterms:modified>
</cp:coreProperties>
</file>