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6" r:id="rId2"/>
    <p:sldId id="267" r:id="rId3"/>
    <p:sldId id="268" r:id="rId4"/>
    <p:sldId id="305" r:id="rId5"/>
    <p:sldId id="296" r:id="rId6"/>
    <p:sldId id="269" r:id="rId7"/>
    <p:sldId id="270" r:id="rId8"/>
    <p:sldId id="272" r:id="rId9"/>
    <p:sldId id="332" r:id="rId10"/>
    <p:sldId id="307" r:id="rId11"/>
    <p:sldId id="330" r:id="rId12"/>
    <p:sldId id="324" r:id="rId13"/>
    <p:sldId id="326" r:id="rId14"/>
    <p:sldId id="327" r:id="rId15"/>
    <p:sldId id="276" r:id="rId16"/>
    <p:sldId id="306" r:id="rId17"/>
    <p:sldId id="277" r:id="rId18"/>
    <p:sldId id="319" r:id="rId19"/>
    <p:sldId id="279" r:id="rId20"/>
    <p:sldId id="282" r:id="rId21"/>
    <p:sldId id="290" r:id="rId22"/>
    <p:sldId id="320" r:id="rId23"/>
    <p:sldId id="321" r:id="rId24"/>
    <p:sldId id="331" r:id="rId25"/>
    <p:sldId id="284" r:id="rId26"/>
    <p:sldId id="322" r:id="rId27"/>
    <p:sldId id="313" r:id="rId28"/>
    <p:sldId id="314" r:id="rId29"/>
    <p:sldId id="323" r:id="rId30"/>
    <p:sldId id="328" r:id="rId31"/>
    <p:sldId id="329" r:id="rId32"/>
    <p:sldId id="311" r:id="rId33"/>
    <p:sldId id="312" r:id="rId34"/>
    <p:sldId id="257" r:id="rId35"/>
    <p:sldId id="301" r:id="rId36"/>
    <p:sldId id="302" r:id="rId37"/>
    <p:sldId id="317" r:id="rId38"/>
    <p:sldId id="316" r:id="rId39"/>
    <p:sldId id="29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1371A-A2DA-471E-8B38-68D33475937D}" type="datetimeFigureOut">
              <a:rPr lang="en-US" smtClean="0"/>
              <a:pPr/>
              <a:t>9/29/2018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F96306-38EF-41C8-A09B-17BF78DBE364}" type="slidenum">
              <a:rPr lang="en-US" smtClean="0"/>
              <a:pPr/>
              <a:t>‹#›</a:t>
            </a:fld>
            <a:endParaRPr lang="en-US"/>
          </a:p>
        </p:txBody>
      </p:sp>
    </p:spTree>
    <p:extLst>
      <p:ext uri="{BB962C8B-B14F-4D97-AF65-F5344CB8AC3E}">
        <p14:creationId xmlns:p14="http://schemas.microsoft.com/office/powerpoint/2010/main" val="300767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CE82F51-1475-41EC-87B6-D6E9A234F22C}"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C297D70-D048-4A74-AE25-E8AC9271BF58}" type="slidenum">
              <a:rPr lang="en-US" smtClean="0"/>
              <a:pPr>
                <a:defRPr/>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202B72A-6B34-4D5F-876E-CC9704EF692B}" type="slidenum">
              <a:rPr lang="en-US" smtClean="0"/>
              <a:pPr>
                <a:defRPr/>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000D14-EE9B-4EE2-8C88-3BEF2884F748}" type="datetimeFigureOut">
              <a:rPr lang="en-US" smtClean="0"/>
              <a:pPr/>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7FCB6-71C9-4B13-8C2B-D22415C838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00D14-EE9B-4EE2-8C88-3BEF2884F748}" type="datetimeFigureOut">
              <a:rPr lang="en-US" smtClean="0"/>
              <a:pPr/>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7FCB6-71C9-4B13-8C2B-D22415C838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00D14-EE9B-4EE2-8C88-3BEF2884F748}" type="datetimeFigureOut">
              <a:rPr lang="en-US" smtClean="0"/>
              <a:pPr/>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7FCB6-71C9-4B13-8C2B-D22415C8383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BC5B222F-0994-4A67-AA0A-D356085CEBC7}"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00D14-EE9B-4EE2-8C88-3BEF2884F748}" type="datetimeFigureOut">
              <a:rPr lang="en-US" smtClean="0"/>
              <a:pPr/>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7FCB6-71C9-4B13-8C2B-D22415C838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000D14-EE9B-4EE2-8C88-3BEF2884F748}" type="datetimeFigureOut">
              <a:rPr lang="en-US" smtClean="0"/>
              <a:pPr/>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7FCB6-71C9-4B13-8C2B-D22415C838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000D14-EE9B-4EE2-8C88-3BEF2884F748}" type="datetimeFigureOut">
              <a:rPr lang="en-US" smtClean="0"/>
              <a:pPr/>
              <a:t>9/29/2018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7FCB6-71C9-4B13-8C2B-D22415C838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000D14-EE9B-4EE2-8C88-3BEF2884F748}" type="datetimeFigureOut">
              <a:rPr lang="en-US" smtClean="0"/>
              <a:pPr/>
              <a:t>9/29/2018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37FCB6-71C9-4B13-8C2B-D22415C838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000D14-EE9B-4EE2-8C88-3BEF2884F748}" type="datetimeFigureOut">
              <a:rPr lang="en-US" smtClean="0"/>
              <a:pPr/>
              <a:t>9/29/2018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37FCB6-71C9-4B13-8C2B-D22415C838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00D14-EE9B-4EE2-8C88-3BEF2884F748}" type="datetimeFigureOut">
              <a:rPr lang="en-US" smtClean="0"/>
              <a:pPr/>
              <a:t>9/29/2018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37FCB6-71C9-4B13-8C2B-D22415C838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00D14-EE9B-4EE2-8C88-3BEF2884F748}" type="datetimeFigureOut">
              <a:rPr lang="en-US" smtClean="0"/>
              <a:pPr/>
              <a:t>9/29/2018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7FCB6-71C9-4B13-8C2B-D22415C838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00D14-EE9B-4EE2-8C88-3BEF2884F748}" type="datetimeFigureOut">
              <a:rPr lang="en-US" smtClean="0"/>
              <a:pPr/>
              <a:t>9/29/2018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7FCB6-71C9-4B13-8C2B-D22415C838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00D14-EE9B-4EE2-8C88-3BEF2884F748}" type="datetimeFigureOut">
              <a:rPr lang="en-US" smtClean="0"/>
              <a:pPr/>
              <a:t>9/29/2018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7FCB6-71C9-4B13-8C2B-D22415C838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wmf"/></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png"/><Relationship Id="rId7" Type="http://schemas.openxmlformats.org/officeDocument/2006/relationships/image" Target="../media/image32.wmf"/><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wmf"/><Relationship Id="rId4" Type="http://schemas.openxmlformats.org/officeDocument/2006/relationships/image" Target="../media/image37.w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gif"/><Relationship Id="rId7" Type="http://schemas.openxmlformats.org/officeDocument/2006/relationships/image" Target="../media/image66.wm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slides/_rels/slide33.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8.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7.xml"/><Relationship Id="rId1" Type="http://schemas.openxmlformats.org/officeDocument/2006/relationships/audio" Target="file:///D:\Vanban\NHAC\Bong%20dang%20thien%20than%20-%20DT.mp3" TargetMode="External"/><Relationship Id="rId5" Type="http://schemas.openxmlformats.org/officeDocument/2006/relationships/image" Target="../media/image71.png"/><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phao hoa"/>
          <p:cNvPicPr>
            <a:picLocks noChangeAspect="1" noChangeArrowheads="1" noCrop="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1859" name="Rectangle 3"/>
          <p:cNvSpPr>
            <a:spLocks noGrp="1" noChangeArrowheads="1"/>
          </p:cNvSpPr>
          <p:nvPr>
            <p:ph type="ctrTitle"/>
          </p:nvPr>
        </p:nvSpPr>
        <p:spPr>
          <a:xfrm>
            <a:off x="687388" y="2130425"/>
            <a:ext cx="7769225" cy="1470025"/>
          </a:xfrm>
        </p:spPr>
        <p:txBody>
          <a:bodyPr/>
          <a:lstStyle/>
          <a:p>
            <a:r>
              <a:rPr lang="en-US" dirty="0">
                <a:latin typeface="Times New Roman" pitchFamily="18" charset="0"/>
              </a:rPr>
              <a:t> </a:t>
            </a:r>
          </a:p>
        </p:txBody>
      </p:sp>
      <p:sp>
        <p:nvSpPr>
          <p:cNvPr id="121861" name="WordArt 5"/>
          <p:cNvSpPr>
            <a:spLocks noChangeArrowheads="1" noChangeShapeType="1" noTextEdit="1"/>
          </p:cNvSpPr>
          <p:nvPr/>
        </p:nvSpPr>
        <p:spPr bwMode="auto">
          <a:xfrm>
            <a:off x="2362200" y="2667000"/>
            <a:ext cx="4038600" cy="1905000"/>
          </a:xfrm>
          <a:prstGeom prst="rect">
            <a:avLst/>
          </a:prstGeom>
        </p:spPr>
        <p:txBody>
          <a:bodyPr wrap="none" fromWordArt="1">
            <a:prstTxWarp prst="textPlain">
              <a:avLst>
                <a:gd name="adj" fmla="val 50000"/>
              </a:avLst>
            </a:prstTxWarp>
          </a:bodyPr>
          <a:lstStyle/>
          <a:p>
            <a:r>
              <a:rPr lang="en-US" sz="3600" kern="10" dirty="0">
                <a:ln w="19050">
                  <a:solidFill>
                    <a:srgbClr val="FF0000"/>
                  </a:solidFill>
                  <a:round/>
                  <a:headEnd/>
                  <a:tailEnd/>
                </a:ln>
                <a:solidFill>
                  <a:srgbClr val="FFFF66"/>
                </a:solidFill>
                <a:effectLst>
                  <a:outerShdw dist="35921" dir="2700000" algn="ctr" rotWithShape="0">
                    <a:srgbClr val="990000"/>
                  </a:outerShdw>
                </a:effectLst>
                <a:latin typeface="Times New Roman"/>
                <a:cs typeface="Times New Roman"/>
              </a:rPr>
              <a:t>LỊCH SỬ 9</a:t>
            </a:r>
          </a:p>
        </p:txBody>
      </p:sp>
      <p:sp>
        <p:nvSpPr>
          <p:cNvPr id="121862" name="Rectangle 6"/>
          <p:cNvSpPr>
            <a:spLocks noChangeArrowheads="1"/>
          </p:cNvSpPr>
          <p:nvPr/>
        </p:nvSpPr>
        <p:spPr bwMode="auto">
          <a:xfrm>
            <a:off x="672916" y="5848350"/>
            <a:ext cx="8090084" cy="652381"/>
          </a:xfrm>
          <a:prstGeom prst="rect">
            <a:avLst/>
          </a:prstGeom>
          <a:noFill/>
          <a:ln w="9525">
            <a:noFill/>
            <a:miter lim="800000"/>
            <a:headEnd/>
            <a:tailEnd/>
          </a:ln>
          <a:effectLst/>
        </p:spPr>
        <p:txBody>
          <a:bodyPr wrap="square" lIns="112672" tIns="56336" rIns="112672" bIns="56336">
            <a:spAutoFit/>
          </a:bodyPr>
          <a:lstStyle/>
          <a:p>
            <a:pPr algn="ctr" defTabSz="1127125">
              <a:spcBef>
                <a:spcPct val="50000"/>
              </a:spcBef>
            </a:pPr>
            <a:r>
              <a:rPr lang="en-US" sz="2800" b="1" dirty="0" err="1" smtClean="0">
                <a:solidFill>
                  <a:srgbClr val="FFFF00"/>
                </a:solidFill>
                <a:latin typeface="Times New Roman" pitchFamily="18" charset="0"/>
              </a:rPr>
              <a:t>Giáo</a:t>
            </a:r>
            <a:r>
              <a:rPr lang="en-US" sz="2800" b="1" dirty="0" smtClean="0">
                <a:solidFill>
                  <a:srgbClr val="FFFF00"/>
                </a:solidFill>
                <a:latin typeface="Times New Roman" pitchFamily="18" charset="0"/>
              </a:rPr>
              <a:t> </a:t>
            </a:r>
            <a:r>
              <a:rPr lang="en-US" sz="2800" b="1" dirty="0" err="1" smtClean="0">
                <a:solidFill>
                  <a:srgbClr val="FFFF00"/>
                </a:solidFill>
                <a:latin typeface="Times New Roman" pitchFamily="18" charset="0"/>
              </a:rPr>
              <a:t>viên</a:t>
            </a:r>
            <a:r>
              <a:rPr lang="en-US" sz="2800" b="1" dirty="0" smtClean="0">
                <a:solidFill>
                  <a:srgbClr val="FFFF00"/>
                </a:solidFill>
                <a:latin typeface="Times New Roman" pitchFamily="18" charset="0"/>
              </a:rPr>
              <a:t> </a:t>
            </a:r>
            <a:r>
              <a:rPr lang="en-US" sz="2800" b="1" dirty="0" err="1" smtClean="0">
                <a:solidFill>
                  <a:srgbClr val="FFFF00"/>
                </a:solidFill>
                <a:latin typeface="Times New Roman" pitchFamily="18" charset="0"/>
              </a:rPr>
              <a:t>thực</a:t>
            </a:r>
            <a:r>
              <a:rPr lang="en-US" sz="2800" b="1" dirty="0" smtClean="0">
                <a:solidFill>
                  <a:srgbClr val="FFFF00"/>
                </a:solidFill>
                <a:latin typeface="Times New Roman" pitchFamily="18" charset="0"/>
              </a:rPr>
              <a:t> </a:t>
            </a:r>
            <a:r>
              <a:rPr lang="en-US" sz="2800" b="1" dirty="0" err="1" smtClean="0">
                <a:solidFill>
                  <a:srgbClr val="FFFF00"/>
                </a:solidFill>
                <a:latin typeface="Times New Roman" pitchFamily="18" charset="0"/>
              </a:rPr>
              <a:t>hiện</a:t>
            </a:r>
            <a:r>
              <a:rPr lang="en-US" sz="2800" b="1" dirty="0" smtClean="0">
                <a:solidFill>
                  <a:srgbClr val="FFFF00"/>
                </a:solidFill>
                <a:latin typeface="Times New Roman" pitchFamily="18" charset="0"/>
              </a:rPr>
              <a:t>:</a:t>
            </a:r>
            <a:r>
              <a:rPr lang="en-US" sz="3500" b="1" dirty="0" smtClean="0">
                <a:solidFill>
                  <a:srgbClr val="FFFF00"/>
                </a:solidFill>
                <a:latin typeface="Times New Roman" pitchFamily="18" charset="0"/>
              </a:rPr>
              <a:t> </a:t>
            </a:r>
            <a:r>
              <a:rPr lang="en-US" sz="3500" b="1" dirty="0" err="1" smtClean="0">
                <a:solidFill>
                  <a:srgbClr val="FFFF00"/>
                </a:solidFill>
                <a:latin typeface="Times New Roman" pitchFamily="18" charset="0"/>
              </a:rPr>
              <a:t>Nguyễn</a:t>
            </a:r>
            <a:r>
              <a:rPr lang="en-US" sz="3500" b="1" dirty="0" smtClean="0">
                <a:solidFill>
                  <a:srgbClr val="FFFF00"/>
                </a:solidFill>
                <a:latin typeface="Times New Roman" pitchFamily="18" charset="0"/>
              </a:rPr>
              <a:t> </a:t>
            </a:r>
            <a:r>
              <a:rPr lang="en-US" sz="3500" b="1" dirty="0" err="1" smtClean="0">
                <a:solidFill>
                  <a:srgbClr val="FFFF00"/>
                </a:solidFill>
                <a:latin typeface="Times New Roman" pitchFamily="18" charset="0"/>
              </a:rPr>
              <a:t>Thị</a:t>
            </a:r>
            <a:r>
              <a:rPr lang="en-US" sz="3500" b="1" dirty="0" smtClean="0">
                <a:solidFill>
                  <a:srgbClr val="FFFF00"/>
                </a:solidFill>
                <a:latin typeface="Times New Roman" pitchFamily="18" charset="0"/>
              </a:rPr>
              <a:t> </a:t>
            </a:r>
            <a:r>
              <a:rPr lang="en-US" sz="3500" b="1" dirty="0" err="1" smtClean="0">
                <a:solidFill>
                  <a:srgbClr val="FFFF00"/>
                </a:solidFill>
                <a:latin typeface="Times New Roman" pitchFamily="18" charset="0"/>
              </a:rPr>
              <a:t>Vân</a:t>
            </a:r>
            <a:r>
              <a:rPr lang="en-US" sz="3500" b="1" dirty="0" smtClean="0">
                <a:solidFill>
                  <a:srgbClr val="FFFF00"/>
                </a:solidFill>
                <a:latin typeface="Times New Roman" pitchFamily="18" charset="0"/>
              </a:rPr>
              <a:t> </a:t>
            </a:r>
            <a:r>
              <a:rPr lang="en-US" sz="3500" b="1" dirty="0" err="1" smtClean="0">
                <a:solidFill>
                  <a:srgbClr val="FFFF00"/>
                </a:solidFill>
                <a:latin typeface="Times New Roman" pitchFamily="18" charset="0"/>
              </a:rPr>
              <a:t>Khánh</a:t>
            </a:r>
            <a:endParaRPr lang="en-US" sz="3000" b="1" dirty="0">
              <a:solidFill>
                <a:srgbClr val="FFFF00"/>
              </a:solidFill>
              <a:latin typeface="Times New Roman" pitchFamily="18" charset="0"/>
            </a:endParaRPr>
          </a:p>
        </p:txBody>
      </p:sp>
      <p:sp>
        <p:nvSpPr>
          <p:cNvPr id="121863" name="WordArt 7"/>
          <p:cNvSpPr>
            <a:spLocks noChangeArrowheads="1" noChangeShapeType="1" noTextEdit="1"/>
          </p:cNvSpPr>
          <p:nvPr/>
        </p:nvSpPr>
        <p:spPr bwMode="auto">
          <a:xfrm>
            <a:off x="381000" y="228600"/>
            <a:ext cx="8305800" cy="1371600"/>
          </a:xfrm>
          <a:prstGeom prst="rect">
            <a:avLst/>
          </a:prstGeom>
        </p:spPr>
        <p:txBody>
          <a:bodyPr wrap="none" fromWordArt="1">
            <a:prstTxWarp prst="textPlain">
              <a:avLst>
                <a:gd name="adj" fmla="val 50000"/>
              </a:avLst>
            </a:prstTxWarp>
          </a:bodyPr>
          <a:lstStyle/>
          <a:p>
            <a:r>
              <a:rPr lang="vi-VN" sz="1000" b="1" kern="10" dirty="0" smtClean="0">
                <a:ln w="19050">
                  <a:solidFill>
                    <a:srgbClr val="FF0000"/>
                  </a:solidFill>
                  <a:prstDash val="lgDash"/>
                  <a:round/>
                  <a:headEnd/>
                  <a:tailEnd/>
                </a:ln>
                <a:solidFill>
                  <a:srgbClr val="FFFF00"/>
                </a:solidFill>
                <a:latin typeface="Times New Roman"/>
                <a:cs typeface="Times New Roman"/>
              </a:rPr>
              <a:t>TRƯỜNG THCS</a:t>
            </a:r>
            <a:r>
              <a:rPr lang="en-US" sz="1000" b="1" kern="10" dirty="0" smtClean="0">
                <a:ln w="19050">
                  <a:solidFill>
                    <a:srgbClr val="FF0000"/>
                  </a:solidFill>
                  <a:prstDash val="lgDash"/>
                  <a:round/>
                  <a:headEnd/>
                  <a:tailEnd/>
                </a:ln>
                <a:solidFill>
                  <a:srgbClr val="FFFF00"/>
                </a:solidFill>
                <a:latin typeface="Times New Roman"/>
                <a:cs typeface="Times New Roman"/>
              </a:rPr>
              <a:t> LỘC NINH</a:t>
            </a:r>
            <a:endParaRPr lang="en-US" sz="1000" b="1" kern="10" dirty="0">
              <a:ln w="19050">
                <a:solidFill>
                  <a:srgbClr val="FF0000"/>
                </a:solidFill>
                <a:prstDash val="lgDash"/>
                <a:round/>
                <a:headEnd/>
                <a:tailEnd/>
              </a:ln>
              <a:solidFill>
                <a:srgbClr val="FFFF00"/>
              </a:solidFill>
              <a:latin typeface="Times New Roman"/>
              <a:cs typeface="Times New Roma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descr="AsiaPoliticalLarge"/>
          <p:cNvSpPr>
            <a:spLocks noChangeArrowheads="1"/>
          </p:cNvSpPr>
          <p:nvPr/>
        </p:nvSpPr>
        <p:spPr bwMode="auto">
          <a:xfrm>
            <a:off x="72570" y="152400"/>
            <a:ext cx="5410200" cy="6172200"/>
          </a:xfrm>
          <a:prstGeom prst="rect">
            <a:avLst/>
          </a:prstGeom>
          <a:blipFill dpi="0" rotWithShape="1">
            <a:blip r:embed="rId2"/>
            <a:srcRect/>
            <a:stretch>
              <a:fillRect/>
            </a:stretch>
          </a:blipFill>
          <a:ln w="38100">
            <a:solidFill>
              <a:srgbClr val="FF3300"/>
            </a:solidFill>
            <a:miter lim="800000"/>
            <a:headEnd/>
            <a:tailEnd/>
          </a:ln>
        </p:spPr>
        <p:txBody>
          <a:bodyPr wrap="none" anchor="ctr"/>
          <a:lstStyle/>
          <a:p>
            <a:pPr algn="ctr"/>
            <a:endParaRPr lang="en-US">
              <a:solidFill>
                <a:srgbClr val="FF3300"/>
              </a:solidFill>
              <a:latin typeface="Arial" charset="0"/>
            </a:endParaRPr>
          </a:p>
        </p:txBody>
      </p:sp>
      <p:sp>
        <p:nvSpPr>
          <p:cNvPr id="14339" name="Rectangle 3"/>
          <p:cNvSpPr>
            <a:spLocks noChangeArrowheads="1"/>
          </p:cNvSpPr>
          <p:nvPr/>
        </p:nvSpPr>
        <p:spPr bwMode="auto">
          <a:xfrm>
            <a:off x="5536812" y="56272"/>
            <a:ext cx="3581400" cy="6700180"/>
          </a:xfrm>
          <a:prstGeom prst="rect">
            <a:avLst/>
          </a:prstGeom>
          <a:solidFill>
            <a:srgbClr val="33CCCC"/>
          </a:solidFill>
          <a:ln w="76200">
            <a:solidFill>
              <a:schemeClr val="bg1"/>
            </a:solidFill>
            <a:miter lim="800000"/>
            <a:headEnd/>
            <a:tailEnd/>
          </a:ln>
        </p:spPr>
        <p:txBody>
          <a:bodyPr wrap="none" anchor="ctr"/>
          <a:lstStyle/>
          <a:p>
            <a:pPr algn="just"/>
            <a:r>
              <a:rPr lang="en-US" sz="3600" b="1" dirty="0" err="1" smtClean="0">
                <a:solidFill>
                  <a:srgbClr val="0000CC"/>
                </a:solidFill>
                <a:latin typeface="Times New Roman" pitchFamily="18" charset="0"/>
                <a:cs typeface="Times New Roman" pitchFamily="18" charset="0"/>
              </a:rPr>
              <a:t>Đông</a:t>
            </a:r>
            <a:r>
              <a:rPr lang="en-US" sz="3600" b="1" dirty="0" smtClean="0">
                <a:solidFill>
                  <a:srgbClr val="0000CC"/>
                </a:solidFill>
                <a:latin typeface="Times New Roman" pitchFamily="18" charset="0"/>
                <a:cs typeface="Times New Roman" pitchFamily="18" charset="0"/>
              </a:rPr>
              <a:t> Nam Á </a:t>
            </a:r>
          </a:p>
          <a:p>
            <a:pPr algn="just"/>
            <a:r>
              <a:rPr lang="vi-VN" sz="2000" b="1" dirty="0" smtClean="0">
                <a:solidFill>
                  <a:srgbClr val="FF0000"/>
                </a:solidFill>
                <a:latin typeface="Times New Roman" pitchFamily="18" charset="0"/>
                <a:cs typeface="Times New Roman" pitchFamily="18" charset="0"/>
              </a:rPr>
              <a:t>là </a:t>
            </a:r>
            <a:r>
              <a:rPr lang="vi-VN" sz="2000" b="1" dirty="0">
                <a:solidFill>
                  <a:srgbClr val="FF0000"/>
                </a:solidFill>
                <a:latin typeface="Times New Roman" pitchFamily="18" charset="0"/>
                <a:cs typeface="Times New Roman" pitchFamily="18" charset="0"/>
              </a:rPr>
              <a:t>khu </a:t>
            </a:r>
            <a:r>
              <a:rPr lang="vi-VN" sz="2000" b="1" dirty="0" smtClean="0">
                <a:solidFill>
                  <a:srgbClr val="FF0000"/>
                </a:solidFill>
                <a:latin typeface="Times New Roman" pitchFamily="18" charset="0"/>
                <a:cs typeface="Times New Roman" pitchFamily="18" charset="0"/>
              </a:rPr>
              <a:t>vực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nằm</a:t>
            </a:r>
            <a:r>
              <a:rPr lang="en-US" sz="2000" b="1" dirty="0" smtClean="0">
                <a:solidFill>
                  <a:srgbClr val="FF0000"/>
                </a:solidFill>
                <a:latin typeface="Times New Roman" pitchFamily="18" charset="0"/>
                <a:cs typeface="Times New Roman" pitchFamily="18" charset="0"/>
              </a:rPr>
              <a:t> ở </a:t>
            </a:r>
            <a:r>
              <a:rPr lang="en-US" sz="2000" b="1" dirty="0" err="1" smtClean="0">
                <a:solidFill>
                  <a:srgbClr val="FF0000"/>
                </a:solidFill>
                <a:latin typeface="Times New Roman" pitchFamily="18" charset="0"/>
                <a:cs typeface="Times New Roman" pitchFamily="18" charset="0"/>
              </a:rPr>
              <a:t>phía</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Đông</a:t>
            </a:r>
            <a:r>
              <a:rPr lang="en-US" sz="2000" b="1" dirty="0" smtClean="0">
                <a:solidFill>
                  <a:srgbClr val="FF0000"/>
                </a:solidFill>
                <a:latin typeface="Times New Roman" pitchFamily="18" charset="0"/>
                <a:cs typeface="Times New Roman" pitchFamily="18" charset="0"/>
              </a:rPr>
              <a:t> </a:t>
            </a:r>
          </a:p>
          <a:p>
            <a:pPr algn="just"/>
            <a:r>
              <a:rPr lang="en-US" sz="2000" b="1" dirty="0" err="1" smtClean="0">
                <a:solidFill>
                  <a:srgbClr val="FF0000"/>
                </a:solidFill>
                <a:latin typeface="Times New Roman" pitchFamily="18" charset="0"/>
                <a:cs typeface="Times New Roman" pitchFamily="18" charset="0"/>
              </a:rPr>
              <a:t>nam</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của</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châu</a:t>
            </a:r>
            <a:r>
              <a:rPr lang="en-US" sz="2000" b="1" dirty="0" smtClean="0">
                <a:solidFill>
                  <a:srgbClr val="FF0000"/>
                </a:solidFill>
                <a:latin typeface="Times New Roman" pitchFamily="18" charset="0"/>
                <a:cs typeface="Times New Roman" pitchFamily="18" charset="0"/>
              </a:rPr>
              <a:t> Á </a:t>
            </a:r>
            <a:r>
              <a:rPr lang="vi-VN" sz="2000" b="1" dirty="0" smtClean="0">
                <a:solidFill>
                  <a:srgbClr val="FF0000"/>
                </a:solidFill>
                <a:latin typeface="Times New Roman" pitchFamily="18" charset="0"/>
                <a:cs typeface="Times New Roman" pitchFamily="18" charset="0"/>
              </a:rPr>
              <a:t> </a:t>
            </a:r>
            <a:r>
              <a:rPr lang="vi-VN" sz="2000" b="1" dirty="0">
                <a:solidFill>
                  <a:srgbClr val="FF0000"/>
                </a:solidFill>
                <a:latin typeface="Times New Roman" pitchFamily="18" charset="0"/>
                <a:cs typeface="Times New Roman" pitchFamily="18" charset="0"/>
              </a:rPr>
              <a:t>gồm bán </a:t>
            </a:r>
            <a:r>
              <a:rPr lang="vi-VN" sz="2000" b="1" dirty="0" smtClean="0">
                <a:solidFill>
                  <a:srgbClr val="FF0000"/>
                </a:solidFill>
                <a:latin typeface="Times New Roman" pitchFamily="18" charset="0"/>
                <a:cs typeface="Times New Roman" pitchFamily="18" charset="0"/>
              </a:rPr>
              <a:t>đảo</a:t>
            </a:r>
            <a:r>
              <a:rPr lang="en-US" sz="2000" b="1" dirty="0" smtClean="0">
                <a:solidFill>
                  <a:srgbClr val="FF0000"/>
                </a:solidFill>
                <a:latin typeface="Times New Roman" pitchFamily="18" charset="0"/>
                <a:cs typeface="Times New Roman" pitchFamily="18" charset="0"/>
              </a:rPr>
              <a:t> </a:t>
            </a:r>
          </a:p>
          <a:p>
            <a:pPr algn="just"/>
            <a:r>
              <a:rPr lang="vi-VN" sz="2000" b="1" dirty="0" smtClean="0">
                <a:solidFill>
                  <a:srgbClr val="FF0000"/>
                </a:solidFill>
                <a:latin typeface="Times New Roman" pitchFamily="18" charset="0"/>
                <a:cs typeface="Times New Roman" pitchFamily="18" charset="0"/>
              </a:rPr>
              <a:t>Đông </a:t>
            </a:r>
            <a:r>
              <a:rPr lang="vi-VN" sz="2000" b="1" dirty="0">
                <a:solidFill>
                  <a:srgbClr val="FF0000"/>
                </a:solidFill>
                <a:latin typeface="Times New Roman" pitchFamily="18" charset="0"/>
                <a:cs typeface="Times New Roman" pitchFamily="18" charset="0"/>
              </a:rPr>
              <a:t>Dương, </a:t>
            </a:r>
            <a:r>
              <a:rPr lang="vi-VN" sz="2000" b="1" dirty="0" smtClean="0">
                <a:solidFill>
                  <a:srgbClr val="FF0000"/>
                </a:solidFill>
                <a:latin typeface="Times New Roman" pitchFamily="18" charset="0"/>
                <a:cs typeface="Times New Roman" pitchFamily="18" charset="0"/>
              </a:rPr>
              <a:t>quần </a:t>
            </a:r>
            <a:r>
              <a:rPr lang="vi-VN" sz="2000" b="1" dirty="0">
                <a:solidFill>
                  <a:srgbClr val="FF0000"/>
                </a:solidFill>
                <a:latin typeface="Times New Roman" pitchFamily="18" charset="0"/>
                <a:cs typeface="Times New Roman" pitchFamily="18" charset="0"/>
              </a:rPr>
              <a:t>đảo Mã </a:t>
            </a:r>
            <a:r>
              <a:rPr lang="vi-VN" sz="2000" b="1" dirty="0" smtClean="0">
                <a:solidFill>
                  <a:srgbClr val="FF0000"/>
                </a:solidFill>
                <a:latin typeface="Times New Roman" pitchFamily="18" charset="0"/>
                <a:cs typeface="Times New Roman" pitchFamily="18" charset="0"/>
              </a:rPr>
              <a:t>Lai</a:t>
            </a:r>
            <a:r>
              <a:rPr lang="en-US" sz="2000" b="1" dirty="0" smtClean="0">
                <a:solidFill>
                  <a:srgbClr val="FF0000"/>
                </a:solidFill>
                <a:latin typeface="Times New Roman" pitchFamily="18" charset="0"/>
                <a:cs typeface="Times New Roman" pitchFamily="18" charset="0"/>
              </a:rPr>
              <a:t>,</a:t>
            </a:r>
          </a:p>
          <a:p>
            <a:pPr algn="just"/>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quần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đảo</a:t>
            </a:r>
            <a:r>
              <a:rPr lang="en-US" sz="2000" b="1" dirty="0" smtClean="0">
                <a:solidFill>
                  <a:srgbClr val="FF0000"/>
                </a:solidFill>
                <a:latin typeface="Times New Roman" pitchFamily="18" charset="0"/>
                <a:cs typeface="Times New Roman" pitchFamily="18" charset="0"/>
              </a:rPr>
              <a:t> In-</a:t>
            </a:r>
            <a:r>
              <a:rPr lang="en-US" sz="2000" b="1" dirty="0" err="1" smtClean="0">
                <a:solidFill>
                  <a:srgbClr val="FF0000"/>
                </a:solidFill>
                <a:latin typeface="Times New Roman" pitchFamily="18" charset="0"/>
                <a:cs typeface="Times New Roman" pitchFamily="18" charset="0"/>
              </a:rPr>
              <a:t>đô</a:t>
            </a:r>
            <a:r>
              <a:rPr lang="en-US" sz="2000" b="1" dirty="0" smtClean="0">
                <a:solidFill>
                  <a:srgbClr val="FF0000"/>
                </a:solidFill>
                <a:latin typeface="Times New Roman" pitchFamily="18" charset="0"/>
                <a:cs typeface="Times New Roman" pitchFamily="18" charset="0"/>
              </a:rPr>
              <a:t>-</a:t>
            </a:r>
            <a:r>
              <a:rPr lang="en-US" sz="2000" b="1" dirty="0" err="1" smtClean="0">
                <a:solidFill>
                  <a:srgbClr val="FF0000"/>
                </a:solidFill>
                <a:latin typeface="Times New Roman" pitchFamily="18" charset="0"/>
                <a:cs typeface="Times New Roman" pitchFamily="18" charset="0"/>
              </a:rPr>
              <a:t>nê</a:t>
            </a:r>
            <a:r>
              <a:rPr lang="en-US" sz="2000" b="1" dirty="0" smtClean="0">
                <a:solidFill>
                  <a:srgbClr val="FF0000"/>
                </a:solidFill>
                <a:latin typeface="Times New Roman" pitchFamily="18" charset="0"/>
                <a:cs typeface="Times New Roman" pitchFamily="18" charset="0"/>
              </a:rPr>
              <a:t>-xi-a</a:t>
            </a:r>
            <a:r>
              <a:rPr lang="vi-VN" sz="2000" b="1" dirty="0" smtClean="0">
                <a:solidFill>
                  <a:srgbClr val="FF0000"/>
                </a:solidFill>
                <a:latin typeface="Times New Roman" pitchFamily="18" charset="0"/>
                <a:cs typeface="Times New Roman" pitchFamily="18" charset="0"/>
              </a:rPr>
              <a:t> </a:t>
            </a:r>
            <a:r>
              <a:rPr lang="vi-VN" sz="2000" b="1" dirty="0">
                <a:solidFill>
                  <a:srgbClr val="FF0000"/>
                </a:solidFill>
                <a:latin typeface="Times New Roman" pitchFamily="18" charset="0"/>
                <a:cs typeface="Times New Roman" pitchFamily="18" charset="0"/>
              </a:rPr>
              <a:t>và </a:t>
            </a:r>
            <a:endParaRPr lang="en-US" sz="2000" b="1" dirty="0" smtClean="0">
              <a:solidFill>
                <a:srgbClr val="FF0000"/>
              </a:solidFill>
              <a:latin typeface="Times New Roman" pitchFamily="18" charset="0"/>
              <a:cs typeface="Times New Roman" pitchFamily="18" charset="0"/>
            </a:endParaRPr>
          </a:p>
          <a:p>
            <a:pPr algn="just"/>
            <a:r>
              <a:rPr lang="vi-VN" sz="2000" b="1" dirty="0" smtClean="0">
                <a:solidFill>
                  <a:srgbClr val="FF0000"/>
                </a:solidFill>
                <a:latin typeface="Times New Roman" pitchFamily="18" charset="0"/>
                <a:cs typeface="Times New Roman" pitchFamily="18" charset="0"/>
              </a:rPr>
              <a:t>quần </a:t>
            </a:r>
            <a:r>
              <a:rPr lang="vi-VN" sz="2000" b="1" dirty="0">
                <a:solidFill>
                  <a:srgbClr val="FF0000"/>
                </a:solidFill>
                <a:latin typeface="Times New Roman" pitchFamily="18" charset="0"/>
                <a:cs typeface="Times New Roman" pitchFamily="18" charset="0"/>
              </a:rPr>
              <a:t>đảo </a:t>
            </a:r>
            <a:r>
              <a:rPr lang="vi-VN" sz="2000" b="1" dirty="0" smtClean="0">
                <a:solidFill>
                  <a:srgbClr val="FF0000"/>
                </a:solidFill>
                <a:latin typeface="Times New Roman" pitchFamily="18" charset="0"/>
                <a:cs typeface="Times New Roman" pitchFamily="18" charset="0"/>
              </a:rPr>
              <a:t>Philippin</a:t>
            </a:r>
            <a:r>
              <a:rPr lang="vi-VN" sz="2000" b="1" dirty="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Diện</a:t>
            </a:r>
            <a:r>
              <a:rPr lang="en-US" sz="2000" b="1" dirty="0" smtClean="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tích</a:t>
            </a:r>
            <a:r>
              <a:rPr lang="en-US" sz="2000" b="1" dirty="0">
                <a:solidFill>
                  <a:srgbClr val="FF0000"/>
                </a:solidFill>
                <a:latin typeface="Times New Roman" pitchFamily="18" charset="0"/>
                <a:cs typeface="Times New Roman" pitchFamily="18" charset="0"/>
              </a:rPr>
              <a:t> </a:t>
            </a:r>
            <a:endParaRPr lang="en-US" sz="2000" b="1" dirty="0" smtClean="0">
              <a:solidFill>
                <a:srgbClr val="FF0000"/>
              </a:solidFill>
              <a:latin typeface="Times New Roman" pitchFamily="18" charset="0"/>
              <a:cs typeface="Times New Roman" pitchFamily="18" charset="0"/>
            </a:endParaRPr>
          </a:p>
          <a:p>
            <a:pPr algn="just"/>
            <a:r>
              <a:rPr lang="en-US" sz="2000" b="1" dirty="0" smtClean="0">
                <a:solidFill>
                  <a:srgbClr val="FF0000"/>
                </a:solidFill>
                <a:latin typeface="Times New Roman" pitchFamily="18" charset="0"/>
                <a:cs typeface="Times New Roman" pitchFamily="18" charset="0"/>
              </a:rPr>
              <a:t>4,5 </a:t>
            </a:r>
            <a:r>
              <a:rPr lang="en-US" sz="2000" b="1" dirty="0" err="1">
                <a:solidFill>
                  <a:srgbClr val="FF0000"/>
                </a:solidFill>
                <a:latin typeface="Times New Roman" pitchFamily="18" charset="0"/>
                <a:cs typeface="Times New Roman" pitchFamily="18" charset="0"/>
              </a:rPr>
              <a:t>triệu</a:t>
            </a:r>
            <a:r>
              <a:rPr lang="en-US" sz="2000" b="1" dirty="0">
                <a:solidFill>
                  <a:srgbClr val="FF0000"/>
                </a:solidFill>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km</a:t>
            </a:r>
            <a:r>
              <a:rPr lang="en-US" sz="2000" b="1" baseline="30000" dirty="0" smtClean="0">
                <a:solidFill>
                  <a:srgbClr val="FF0000"/>
                </a:solidFill>
                <a:latin typeface="Times New Roman" pitchFamily="18" charset="0"/>
                <a:cs typeface="Times New Roman" pitchFamily="18" charset="0"/>
              </a:rPr>
              <a:t>2</a:t>
            </a:r>
            <a:r>
              <a:rPr lang="en-US" sz="2000" b="1" dirty="0" smtClean="0">
                <a:solidFill>
                  <a:srgbClr val="FF0000"/>
                </a:solidFill>
                <a:latin typeface="Times New Roman" pitchFamily="18" charset="0"/>
                <a:cs typeface="Times New Roman" pitchFamily="18" charset="0"/>
              </a:rPr>
              <a:t>.Chiếm </a:t>
            </a:r>
            <a:r>
              <a:rPr lang="en-US" sz="2000" b="1" dirty="0">
                <a:solidFill>
                  <a:srgbClr val="FF0000"/>
                </a:solidFill>
                <a:latin typeface="Times New Roman" pitchFamily="18" charset="0"/>
                <a:cs typeface="Times New Roman" pitchFamily="18" charset="0"/>
              </a:rPr>
              <a:t>14.1 % </a:t>
            </a:r>
            <a:endParaRPr lang="en-US" sz="2000" b="1" dirty="0" smtClean="0">
              <a:solidFill>
                <a:srgbClr val="FF0000"/>
              </a:solidFill>
              <a:latin typeface="Times New Roman" pitchFamily="18" charset="0"/>
              <a:cs typeface="Times New Roman" pitchFamily="18" charset="0"/>
            </a:endParaRPr>
          </a:p>
          <a:p>
            <a:pPr algn="just"/>
            <a:r>
              <a:rPr lang="en-US" sz="2000" b="1" dirty="0" err="1" smtClean="0">
                <a:solidFill>
                  <a:srgbClr val="FF0000"/>
                </a:solidFill>
                <a:latin typeface="Times New Roman" pitchFamily="18" charset="0"/>
                <a:cs typeface="Times New Roman" pitchFamily="18" charset="0"/>
              </a:rPr>
              <a:t>lãnh</a:t>
            </a:r>
            <a:r>
              <a:rPr lang="en-US" sz="2000" b="1" dirty="0" smtClean="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thổ</a:t>
            </a:r>
            <a:r>
              <a:rPr lang="en-US" sz="2000" b="1" dirty="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Châu</a:t>
            </a:r>
            <a:r>
              <a:rPr lang="en-US" sz="2000" b="1" dirty="0" smtClean="0">
                <a:solidFill>
                  <a:srgbClr val="FF0000"/>
                </a:solidFill>
                <a:latin typeface="Times New Roman" pitchFamily="18" charset="0"/>
                <a:cs typeface="Times New Roman" pitchFamily="18" charset="0"/>
              </a:rPr>
              <a:t> </a:t>
            </a:r>
            <a:r>
              <a:rPr lang="pt-BR" sz="2000" b="1" dirty="0" smtClean="0">
                <a:solidFill>
                  <a:srgbClr val="FF0000"/>
                </a:solidFill>
                <a:latin typeface="Times New Roman" pitchFamily="18" charset="0"/>
                <a:cs typeface="Times New Roman" pitchFamily="18" charset="0"/>
              </a:rPr>
              <a:t>Á </a:t>
            </a:r>
            <a:r>
              <a:rPr lang="pt-BR" sz="2000" b="1" dirty="0">
                <a:solidFill>
                  <a:srgbClr val="FF0000"/>
                </a:solidFill>
                <a:latin typeface="Times New Roman" pitchFamily="18" charset="0"/>
                <a:cs typeface="Times New Roman" pitchFamily="18" charset="0"/>
              </a:rPr>
              <a:t>và chiếm 3.3 % </a:t>
            </a:r>
            <a:endParaRPr lang="pt-BR" sz="2000" b="1" dirty="0" smtClean="0">
              <a:solidFill>
                <a:srgbClr val="FF0000"/>
              </a:solidFill>
              <a:latin typeface="Times New Roman" pitchFamily="18" charset="0"/>
              <a:cs typeface="Times New Roman" pitchFamily="18" charset="0"/>
            </a:endParaRPr>
          </a:p>
          <a:p>
            <a:pPr algn="just"/>
            <a:r>
              <a:rPr lang="pt-BR" sz="2000" b="1" dirty="0" smtClean="0">
                <a:solidFill>
                  <a:srgbClr val="FF0000"/>
                </a:solidFill>
                <a:latin typeface="Times New Roman" pitchFamily="18" charset="0"/>
                <a:cs typeface="Times New Roman" pitchFamily="18" charset="0"/>
              </a:rPr>
              <a:t>diện tích</a:t>
            </a:r>
            <a:r>
              <a:rPr lang="en-US" sz="2000" b="1" dirty="0" smtClean="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toàn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thế</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giới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Dân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số</a:t>
            </a:r>
            <a:r>
              <a:rPr lang="en-US" sz="2000" b="1" dirty="0">
                <a:solidFill>
                  <a:srgbClr val="FF0000"/>
                </a:solidFill>
                <a:latin typeface="Times New Roman" pitchFamily="18" charset="0"/>
                <a:cs typeface="Times New Roman" pitchFamily="18" charset="0"/>
              </a:rPr>
              <a:t> </a:t>
            </a:r>
            <a:endParaRPr lang="en-US" sz="2000" b="1" dirty="0" smtClean="0">
              <a:solidFill>
                <a:srgbClr val="FF0000"/>
              </a:solidFill>
              <a:latin typeface="Times New Roman" pitchFamily="18" charset="0"/>
              <a:cs typeface="Times New Roman" pitchFamily="18" charset="0"/>
            </a:endParaRPr>
          </a:p>
          <a:p>
            <a:pPr algn="just"/>
            <a:r>
              <a:rPr lang="en-US" sz="2000" b="1" dirty="0" smtClean="0">
                <a:solidFill>
                  <a:srgbClr val="FF0000"/>
                </a:solidFill>
                <a:latin typeface="Times New Roman" pitchFamily="18" charset="0"/>
                <a:cs typeface="Times New Roman" pitchFamily="18" charset="0"/>
              </a:rPr>
              <a:t>536</a:t>
            </a:r>
            <a:r>
              <a:rPr lang="vi-VN" sz="2000" b="1" dirty="0" smtClean="0">
                <a:solidFill>
                  <a:srgbClr val="FF0000"/>
                </a:solidFill>
                <a:latin typeface="Times New Roman" pitchFamily="18" charset="0"/>
                <a:cs typeface="Times New Roman" pitchFamily="18" charset="0"/>
              </a:rPr>
              <a:t> </a:t>
            </a:r>
            <a:r>
              <a:rPr lang="vi-VN" sz="2000" b="1" dirty="0">
                <a:solidFill>
                  <a:srgbClr val="FF0000"/>
                </a:solidFill>
                <a:latin typeface="Times New Roman" pitchFamily="18" charset="0"/>
                <a:cs typeface="Times New Roman" pitchFamily="18" charset="0"/>
              </a:rPr>
              <a:t>triệu người (năm </a:t>
            </a:r>
            <a:r>
              <a:rPr lang="vi-VN" sz="2000" b="1" dirty="0" smtClean="0">
                <a:solidFill>
                  <a:srgbClr val="FF0000"/>
                </a:solidFill>
                <a:latin typeface="Times New Roman" pitchFamily="18" charset="0"/>
                <a:cs typeface="Times New Roman" pitchFamily="18" charset="0"/>
              </a:rPr>
              <a:t>20</a:t>
            </a:r>
            <a:r>
              <a:rPr lang="en-US" sz="2000" b="1" dirty="0" smtClean="0">
                <a:solidFill>
                  <a:srgbClr val="FF0000"/>
                </a:solidFill>
                <a:latin typeface="Times New Roman" pitchFamily="18" charset="0"/>
                <a:cs typeface="Times New Roman" pitchFamily="18" charset="0"/>
              </a:rPr>
              <a:t>02</a:t>
            </a:r>
            <a:r>
              <a:rPr lang="vi-VN" sz="2000" b="1" dirty="0" smtClean="0">
                <a:solidFill>
                  <a:srgbClr val="FF0000"/>
                </a:solidFill>
                <a:latin typeface="Times New Roman" pitchFamily="18" charset="0"/>
                <a:cs typeface="Times New Roman" pitchFamily="18" charset="0"/>
              </a:rPr>
              <a:t>).</a:t>
            </a:r>
            <a:r>
              <a:rPr lang="en-US" sz="2000" b="1" dirty="0" smtClean="0">
                <a:solidFill>
                  <a:srgbClr val="FF0000"/>
                </a:solidFill>
                <a:latin typeface="Times New Roman" pitchFamily="18" charset="0"/>
                <a:cs typeface="Times New Roman" pitchFamily="18" charset="0"/>
              </a:rPr>
              <a:t> </a:t>
            </a:r>
          </a:p>
          <a:p>
            <a:pPr algn="just"/>
            <a:r>
              <a:rPr lang="en-US" sz="2000" b="1" dirty="0" err="1" smtClean="0">
                <a:solidFill>
                  <a:srgbClr val="FF0000"/>
                </a:solidFill>
                <a:latin typeface="Times New Roman" pitchFamily="18" charset="0"/>
                <a:cs typeface="Times New Roman" pitchFamily="18" charset="0"/>
              </a:rPr>
              <a:t>Đông</a:t>
            </a:r>
            <a:r>
              <a:rPr lang="en-US" sz="2000" b="1" dirty="0" smtClean="0">
                <a:solidFill>
                  <a:srgbClr val="FF0000"/>
                </a:solidFill>
                <a:latin typeface="Times New Roman" pitchFamily="18" charset="0"/>
                <a:cs typeface="Times New Roman" pitchFamily="18" charset="0"/>
              </a:rPr>
              <a:t> Nam Á </a:t>
            </a:r>
            <a:r>
              <a:rPr lang="en-US" sz="2000" b="1" dirty="0" err="1" smtClean="0">
                <a:solidFill>
                  <a:srgbClr val="FF0000"/>
                </a:solidFill>
                <a:latin typeface="Times New Roman" pitchFamily="18" charset="0"/>
                <a:cs typeface="Times New Roman" pitchFamily="18" charset="0"/>
              </a:rPr>
              <a:t>là</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một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khu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vực</a:t>
            </a:r>
            <a:r>
              <a:rPr lang="en-US" sz="2000" b="1" dirty="0" smtClean="0">
                <a:solidFill>
                  <a:srgbClr val="FF0000"/>
                </a:solidFill>
                <a:latin typeface="Times New Roman" pitchFamily="18" charset="0"/>
                <a:cs typeface="Times New Roman" pitchFamily="18" charset="0"/>
              </a:rPr>
              <a:t> </a:t>
            </a:r>
          </a:p>
          <a:p>
            <a:pPr algn="just"/>
            <a:r>
              <a:rPr lang="en-US" sz="2000" b="1" dirty="0" err="1" smtClean="0">
                <a:solidFill>
                  <a:srgbClr val="FF0000"/>
                </a:solidFill>
                <a:latin typeface="Times New Roman" pitchFamily="18" charset="0"/>
                <a:cs typeface="Times New Roman" pitchFamily="18" charset="0"/>
              </a:rPr>
              <a:t>chiến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lược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về</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kinh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tế</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và</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chính</a:t>
            </a:r>
            <a:r>
              <a:rPr lang="en-US" sz="2000" b="1" dirty="0" smtClean="0">
                <a:solidFill>
                  <a:srgbClr val="FF0000"/>
                </a:solidFill>
                <a:latin typeface="Times New Roman" pitchFamily="18" charset="0"/>
                <a:cs typeface="Times New Roman" pitchFamily="18" charset="0"/>
              </a:rPr>
              <a:t> </a:t>
            </a:r>
          </a:p>
          <a:p>
            <a:pPr algn="just"/>
            <a:r>
              <a:rPr lang="en-US" sz="2000" b="1" dirty="0" err="1" smtClean="0">
                <a:solidFill>
                  <a:srgbClr val="FF0000"/>
                </a:solidFill>
                <a:latin typeface="Times New Roman" pitchFamily="18" charset="0"/>
                <a:cs typeface="Times New Roman" pitchFamily="18" charset="0"/>
              </a:rPr>
              <a:t>trị</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trên</a:t>
            </a:r>
            <a:r>
              <a:rPr lang="en-US" sz="2000" b="1" dirty="0" smtClean="0">
                <a:solidFill>
                  <a:srgbClr val="FF0000"/>
                </a:solidFill>
                <a:latin typeface="Times New Roman" pitchFamily="18" charset="0"/>
                <a:cs typeface="Times New Roman" pitchFamily="18" charset="0"/>
              </a:rPr>
              <a:t> con </a:t>
            </a:r>
            <a:r>
              <a:rPr lang="en-US" sz="2000" b="1" dirty="0" err="1" smtClean="0">
                <a:solidFill>
                  <a:srgbClr val="FF0000"/>
                </a:solidFill>
                <a:latin typeface="Times New Roman" pitchFamily="18" charset="0"/>
                <a:cs typeface="Times New Roman" pitchFamily="18" charset="0"/>
              </a:rPr>
              <a:t>đường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biển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giao</a:t>
            </a:r>
            <a:r>
              <a:rPr lang="en-US" sz="2000" b="1" dirty="0" smtClean="0">
                <a:solidFill>
                  <a:srgbClr val="FF0000"/>
                </a:solidFill>
                <a:latin typeface="Times New Roman" pitchFamily="18" charset="0"/>
                <a:cs typeface="Times New Roman" pitchFamily="18" charset="0"/>
              </a:rPr>
              <a:t> </a:t>
            </a:r>
          </a:p>
          <a:p>
            <a:pPr algn="just"/>
            <a:r>
              <a:rPr lang="en-US" sz="2000" b="1" dirty="0" err="1" smtClean="0">
                <a:solidFill>
                  <a:srgbClr val="FF0000"/>
                </a:solidFill>
                <a:latin typeface="Times New Roman" pitchFamily="18" charset="0"/>
                <a:cs typeface="Times New Roman" pitchFamily="18" charset="0"/>
              </a:rPr>
              <a:t>thương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giữa</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Đông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và</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Tây</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Khu</a:t>
            </a:r>
            <a:endParaRPr lang="en-US" sz="2000" b="1" dirty="0" smtClean="0">
              <a:solidFill>
                <a:srgbClr val="FF0000"/>
              </a:solidFill>
              <a:latin typeface="Times New Roman" pitchFamily="18" charset="0"/>
              <a:cs typeface="Times New Roman" pitchFamily="18" charset="0"/>
            </a:endParaRPr>
          </a:p>
          <a:p>
            <a:pPr algn="just"/>
            <a:r>
              <a:rPr lang="en-US" sz="2000" b="1" dirty="0" smtClean="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vực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này</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gồm</a:t>
            </a:r>
            <a:r>
              <a:rPr lang="en-US" sz="2000" b="1" dirty="0">
                <a:solidFill>
                  <a:srgbClr val="FF0000"/>
                </a:solidFill>
                <a:latin typeface="Times New Roman" pitchFamily="18" charset="0"/>
                <a:cs typeface="Times New Roman" pitchFamily="18" charset="0"/>
              </a:rPr>
              <a:t> 11 </a:t>
            </a:r>
            <a:r>
              <a:rPr lang="en-US" sz="2000" b="1" dirty="0" err="1">
                <a:solidFill>
                  <a:srgbClr val="FF0000"/>
                </a:solidFill>
                <a:latin typeface="Times New Roman" pitchFamily="18" charset="0"/>
                <a:cs typeface="Times New Roman" pitchFamily="18" charset="0"/>
              </a:rPr>
              <a:t>quốc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gia</a:t>
            </a:r>
            <a:r>
              <a:rPr lang="en-US" sz="2000" b="1" dirty="0">
                <a:solidFill>
                  <a:srgbClr val="FF0000"/>
                </a:solidFill>
                <a:latin typeface="Times New Roman" pitchFamily="18" charset="0"/>
                <a:cs typeface="Times New Roman" pitchFamily="18" charset="0"/>
              </a:rPr>
              <a:t> </a:t>
            </a:r>
          </a:p>
          <a:p>
            <a:pPr algn="just"/>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Việt</a:t>
            </a:r>
            <a:r>
              <a:rPr lang="en-US" sz="2000" b="1" dirty="0">
                <a:solidFill>
                  <a:srgbClr val="FF0000"/>
                </a:solidFill>
                <a:latin typeface="Times New Roman" pitchFamily="18" charset="0"/>
                <a:cs typeface="Times New Roman" pitchFamily="18" charset="0"/>
              </a:rPr>
              <a:t> Nam, </a:t>
            </a:r>
            <a:r>
              <a:rPr lang="en-US" sz="2000" b="1" dirty="0" err="1">
                <a:solidFill>
                  <a:srgbClr val="FF0000"/>
                </a:solidFill>
                <a:latin typeface="Times New Roman" pitchFamily="18" charset="0"/>
                <a:cs typeface="Times New Roman" pitchFamily="18" charset="0"/>
              </a:rPr>
              <a:t>Lào</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Campuchia</a:t>
            </a:r>
            <a:endParaRPr lang="en-US" sz="2000" b="1" dirty="0">
              <a:solidFill>
                <a:srgbClr val="FF0000"/>
              </a:solidFill>
              <a:latin typeface="Times New Roman" pitchFamily="18" charset="0"/>
              <a:cs typeface="Times New Roman" pitchFamily="18" charset="0"/>
            </a:endParaRPr>
          </a:p>
          <a:p>
            <a:pPr algn="just"/>
            <a:r>
              <a:rPr lang="en-US" sz="2000" b="1" dirty="0" err="1">
                <a:solidFill>
                  <a:srgbClr val="FF0000"/>
                </a:solidFill>
                <a:latin typeface="Times New Roman" pitchFamily="18" charset="0"/>
                <a:cs typeface="Times New Roman" pitchFamily="18" charset="0"/>
              </a:rPr>
              <a:t>Thái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Lan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Mianma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Malaixia</a:t>
            </a:r>
            <a:endParaRPr lang="en-US" sz="2000" b="1" dirty="0">
              <a:solidFill>
                <a:srgbClr val="FF0000"/>
              </a:solidFill>
              <a:latin typeface="Times New Roman" pitchFamily="18" charset="0"/>
              <a:cs typeface="Times New Roman" pitchFamily="18" charset="0"/>
            </a:endParaRPr>
          </a:p>
          <a:p>
            <a:pPr algn="just"/>
            <a:r>
              <a:rPr lang="vi-VN" sz="2000" b="1" dirty="0">
                <a:solidFill>
                  <a:srgbClr val="FF0000"/>
                </a:solidFill>
                <a:latin typeface="Times New Roman" pitchFamily="18" charset="0"/>
                <a:cs typeface="Times New Roman" pitchFamily="18" charset="0"/>
              </a:rPr>
              <a:t>Xingapo, Inđônêxia, Brunây,</a:t>
            </a:r>
          </a:p>
          <a:p>
            <a:pPr algn="just"/>
            <a:r>
              <a:rPr lang="en-US" sz="2000" b="1" dirty="0" err="1">
                <a:solidFill>
                  <a:srgbClr val="FF0000"/>
                </a:solidFill>
                <a:latin typeface="Times New Roman" pitchFamily="18" charset="0"/>
                <a:cs typeface="Times New Roman" pitchFamily="18" charset="0"/>
              </a:rPr>
              <a:t>Philippin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và</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Đông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Timo</a:t>
            </a:r>
            <a:r>
              <a:rPr lang="en-US" sz="2000" b="1" dirty="0">
                <a:solidFill>
                  <a:srgbClr val="FF0000"/>
                </a:solidFill>
                <a:latin typeface="Times New Roman" pitchFamily="18" charset="0"/>
                <a:cs typeface="Times New Roman" pitchFamily="18" charset="0"/>
              </a:rPr>
              <a:t>.</a:t>
            </a:r>
          </a:p>
          <a:p>
            <a:pPr algn="just"/>
            <a:endParaRPr lang="en-US" sz="1900" b="1" baseline="30000" dirty="0">
              <a:solidFill>
                <a:srgbClr val="FF0000"/>
              </a:solidFill>
              <a:latin typeface="VNI-Times" pitchFamily="2" charset="0"/>
            </a:endParaRPr>
          </a:p>
        </p:txBody>
      </p:sp>
      <p:sp>
        <p:nvSpPr>
          <p:cNvPr id="14340" name="Oval 4"/>
          <p:cNvSpPr>
            <a:spLocks noChangeArrowheads="1"/>
          </p:cNvSpPr>
          <p:nvPr/>
        </p:nvSpPr>
        <p:spPr bwMode="auto">
          <a:xfrm rot="-7533708">
            <a:off x="2634428" y="4116176"/>
            <a:ext cx="2728293" cy="1752600"/>
          </a:xfrm>
          <a:prstGeom prst="ellipse">
            <a:avLst/>
          </a:prstGeom>
          <a:noFill/>
          <a:ln w="38100">
            <a:solidFill>
              <a:srgbClr val="000000"/>
            </a:solidFill>
            <a:round/>
            <a:headEnd/>
            <a:tailEnd/>
          </a:ln>
        </p:spPr>
        <p:txBody>
          <a:bodyPr vert="eaVert" wrap="none" anchor="ctr"/>
          <a:lstStyle/>
          <a:p>
            <a:pPr algn="ctr"/>
            <a:endParaRPr lang="en-US">
              <a:latin typeface="Arial" charset="0"/>
            </a:endParaRPr>
          </a:p>
        </p:txBody>
      </p:sp>
      <p:sp>
        <p:nvSpPr>
          <p:cNvPr id="14341" name="Rectangle 5"/>
          <p:cNvSpPr>
            <a:spLocks noChangeArrowheads="1"/>
          </p:cNvSpPr>
          <p:nvPr/>
        </p:nvSpPr>
        <p:spPr bwMode="auto">
          <a:xfrm>
            <a:off x="533400" y="6400800"/>
            <a:ext cx="4114800" cy="393700"/>
          </a:xfrm>
          <a:prstGeom prst="rect">
            <a:avLst/>
          </a:prstGeom>
          <a:noFill/>
          <a:ln w="9525">
            <a:noFill/>
            <a:miter lim="800000"/>
            <a:headEnd/>
            <a:tailEnd/>
          </a:ln>
        </p:spPr>
        <p:txBody>
          <a:bodyPr wrap="none" anchor="ctr"/>
          <a:lstStyle/>
          <a:p>
            <a:pPr algn="ctr"/>
            <a:r>
              <a:rPr lang="en-US" sz="3200" b="1" dirty="0">
                <a:solidFill>
                  <a:srgbClr val="FF0000"/>
                </a:solidFill>
                <a:latin typeface="Times New Roman" pitchFamily="18" charset="0"/>
                <a:cs typeface="Times New Roman" pitchFamily="18" charset="0"/>
              </a:rPr>
              <a:t>BẢN ĐỒ CHÂU 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338"/>
                                        </p:tgtEl>
                                        <p:attrNameLst>
                                          <p:attrName>style.visibility</p:attrName>
                                        </p:attrNameLst>
                                      </p:cBhvr>
                                      <p:to>
                                        <p:strVal val="visible"/>
                                      </p:to>
                                    </p:set>
                                    <p:anim calcmode="lin" valueType="num">
                                      <p:cBhvr>
                                        <p:cTn id="7" dur="2000" fill="hold"/>
                                        <p:tgtEl>
                                          <p:spTgt spid="14338"/>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14338"/>
                                        </p:tgtEl>
                                        <p:attrNameLst>
                                          <p:attrName>ppt_y</p:attrName>
                                        </p:attrNameLst>
                                      </p:cBhvr>
                                      <p:tavLst>
                                        <p:tav tm="0">
                                          <p:val>
                                            <p:strVal val="#ppt_y"/>
                                          </p:val>
                                        </p:tav>
                                        <p:tav tm="100000">
                                          <p:val>
                                            <p:strVal val="#ppt_y"/>
                                          </p:val>
                                        </p:tav>
                                      </p:tavLst>
                                    </p:anim>
                                    <p:anim calcmode="lin" valueType="num">
                                      <p:cBhvr>
                                        <p:cTn id="9" dur="2000" fill="hold"/>
                                        <p:tgtEl>
                                          <p:spTgt spid="14338"/>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1433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14338"/>
                                        </p:tgtEl>
                                      </p:cBhvr>
                                    </p:animEffect>
                                  </p:childTnLst>
                                </p:cTn>
                              </p:par>
                              <p:par>
                                <p:cTn id="12" presetID="53" presetClass="entr" presetSubtype="0" fill="hold" grpId="0" nodeType="withEffect">
                                  <p:stCondLst>
                                    <p:cond delay="0"/>
                                  </p:stCondLst>
                                  <p:childTnLst>
                                    <p:set>
                                      <p:cBhvr>
                                        <p:cTn id="13" dur="1" fill="hold">
                                          <p:stCondLst>
                                            <p:cond delay="0"/>
                                          </p:stCondLst>
                                        </p:cTn>
                                        <p:tgtEl>
                                          <p:spTgt spid="14341"/>
                                        </p:tgtEl>
                                        <p:attrNameLst>
                                          <p:attrName>style.visibility</p:attrName>
                                        </p:attrNameLst>
                                      </p:cBhvr>
                                      <p:to>
                                        <p:strVal val="visible"/>
                                      </p:to>
                                    </p:set>
                                    <p:anim calcmode="lin" valueType="num">
                                      <p:cBhvr>
                                        <p:cTn id="14" dur="2000" fill="hold"/>
                                        <p:tgtEl>
                                          <p:spTgt spid="14341"/>
                                        </p:tgtEl>
                                        <p:attrNameLst>
                                          <p:attrName>ppt_w</p:attrName>
                                        </p:attrNameLst>
                                      </p:cBhvr>
                                      <p:tavLst>
                                        <p:tav tm="0">
                                          <p:val>
                                            <p:fltVal val="0"/>
                                          </p:val>
                                        </p:tav>
                                        <p:tav tm="100000">
                                          <p:val>
                                            <p:strVal val="#ppt_w"/>
                                          </p:val>
                                        </p:tav>
                                      </p:tavLst>
                                    </p:anim>
                                    <p:anim calcmode="lin" valueType="num">
                                      <p:cBhvr>
                                        <p:cTn id="15" dur="2000" fill="hold"/>
                                        <p:tgtEl>
                                          <p:spTgt spid="14341"/>
                                        </p:tgtEl>
                                        <p:attrNameLst>
                                          <p:attrName>ppt_h</p:attrName>
                                        </p:attrNameLst>
                                      </p:cBhvr>
                                      <p:tavLst>
                                        <p:tav tm="0">
                                          <p:val>
                                            <p:fltVal val="0"/>
                                          </p:val>
                                        </p:tav>
                                        <p:tav tm="100000">
                                          <p:val>
                                            <p:strVal val="#ppt_h"/>
                                          </p:val>
                                        </p:tav>
                                      </p:tavLst>
                                    </p:anim>
                                    <p:animEffect transition="in" filter="fade">
                                      <p:cBhvr>
                                        <p:cTn id="16" dur="2000"/>
                                        <p:tgtEl>
                                          <p:spTgt spid="1434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14340"/>
                                        </p:tgtEl>
                                        <p:attrNameLst>
                                          <p:attrName>style.visibility</p:attrName>
                                        </p:attrNameLst>
                                      </p:cBhvr>
                                      <p:to>
                                        <p:strVal val="visible"/>
                                      </p:to>
                                    </p:set>
                                    <p:animEffect transition="in" filter="wedge">
                                      <p:cBhvr>
                                        <p:cTn id="21" dur="2000"/>
                                        <p:tgtEl>
                                          <p:spTgt spid="14340"/>
                                        </p:tgtEl>
                                      </p:cBhvr>
                                    </p:animEffect>
                                  </p:childTnLst>
                                </p:cTn>
                              </p:par>
                              <p:par>
                                <p:cTn id="22" presetID="21" presetClass="entr" presetSubtype="8" fill="hold" grpId="0" nodeType="withEffect">
                                  <p:stCondLst>
                                    <p:cond delay="0"/>
                                  </p:stCondLst>
                                  <p:childTnLst>
                                    <p:set>
                                      <p:cBhvr>
                                        <p:cTn id="23" dur="1" fill="hold">
                                          <p:stCondLst>
                                            <p:cond delay="0"/>
                                          </p:stCondLst>
                                        </p:cTn>
                                        <p:tgtEl>
                                          <p:spTgt spid="14339"/>
                                        </p:tgtEl>
                                        <p:attrNameLst>
                                          <p:attrName>style.visibility</p:attrName>
                                        </p:attrNameLst>
                                      </p:cBhvr>
                                      <p:to>
                                        <p:strVal val="visible"/>
                                      </p:to>
                                    </p:set>
                                    <p:animEffect transition="in" filter="wheel(8)">
                                      <p:cBhvr>
                                        <p:cTn id="24"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animBg="1"/>
      <p:bldP spid="14340" grpId="0" animBg="1"/>
      <p:bldP spid="143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2" descr="Ban_do_Dong_Nam_A cat roi"/>
          <p:cNvPicPr>
            <a:picLocks noChangeAspect="1" noChangeArrowheads="1"/>
          </p:cNvPicPr>
          <p:nvPr/>
        </p:nvPicPr>
        <p:blipFill>
          <a:blip r:embed="rId2"/>
          <a:srcRect/>
          <a:stretch>
            <a:fillRect/>
          </a:stretch>
        </p:blipFill>
        <p:spPr bwMode="auto">
          <a:xfrm>
            <a:off x="214532" y="138332"/>
            <a:ext cx="8763000" cy="6019800"/>
          </a:xfrm>
          <a:prstGeom prst="rect">
            <a:avLst/>
          </a:prstGeom>
          <a:noFill/>
          <a:ln w="38100">
            <a:solidFill>
              <a:srgbClr val="000000"/>
            </a:solidFill>
            <a:miter lim="800000"/>
            <a:headEnd/>
            <a:tailEnd/>
          </a:ln>
        </p:spPr>
      </p:pic>
      <p:sp>
        <p:nvSpPr>
          <p:cNvPr id="40976" name="Rectangle 16"/>
          <p:cNvSpPr>
            <a:spLocks noChangeArrowheads="1"/>
          </p:cNvSpPr>
          <p:nvPr/>
        </p:nvSpPr>
        <p:spPr bwMode="auto">
          <a:xfrm>
            <a:off x="2286000" y="6138204"/>
            <a:ext cx="4511171" cy="646331"/>
          </a:xfrm>
          <a:prstGeom prst="rect">
            <a:avLst/>
          </a:prstGeom>
          <a:noFill/>
          <a:ln w="9525">
            <a:noFill/>
            <a:miter lim="800000"/>
            <a:headEnd/>
            <a:tailEnd/>
          </a:ln>
          <a:effectLst/>
        </p:spPr>
        <p:txBody>
          <a:bodyPr wrap="none">
            <a:spAutoFit/>
          </a:bodyPr>
          <a:lstStyle/>
          <a:p>
            <a:pPr>
              <a:lnSpc>
                <a:spcPct val="150000"/>
              </a:lnSpc>
              <a:spcBef>
                <a:spcPct val="50000"/>
              </a:spcBef>
            </a:pPr>
            <a:r>
              <a:rPr lang="en-US" sz="2400" b="1" dirty="0" err="1">
                <a:latin typeface="Times New Roman" pitchFamily="18" charset="0"/>
                <a:cs typeface="Times New Roman" pitchFamily="18" charset="0"/>
              </a:rPr>
              <a:t>Lược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đồ</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Đông</a:t>
            </a:r>
            <a:r>
              <a:rPr lang="en-US" sz="2400" b="1" dirty="0">
                <a:latin typeface="Times New Roman" pitchFamily="18" charset="0"/>
                <a:cs typeface="Times New Roman" pitchFamily="18" charset="0"/>
              </a:rPr>
              <a:t> Nam Á </a:t>
            </a:r>
          </a:p>
        </p:txBody>
      </p:sp>
      <p:pic>
        <p:nvPicPr>
          <p:cNvPr id="10" name="Picture 22"/>
          <p:cNvPicPr>
            <a:picLocks noChangeAspect="1" noChangeArrowheads="1"/>
          </p:cNvPicPr>
          <p:nvPr/>
        </p:nvPicPr>
        <p:blipFill>
          <a:blip r:embed="rId3"/>
          <a:srcRect/>
          <a:stretch>
            <a:fillRect/>
          </a:stretch>
        </p:blipFill>
        <p:spPr bwMode="auto">
          <a:xfrm>
            <a:off x="914400" y="762000"/>
            <a:ext cx="609600" cy="317500"/>
          </a:xfrm>
          <a:prstGeom prst="rect">
            <a:avLst/>
          </a:prstGeom>
          <a:noFill/>
          <a:ln w="9525">
            <a:noFill/>
            <a:round/>
            <a:headEnd/>
            <a:tailEnd/>
          </a:ln>
        </p:spPr>
      </p:pic>
      <p:pic>
        <p:nvPicPr>
          <p:cNvPr id="11" name="Picture 24"/>
          <p:cNvPicPr>
            <a:picLocks noChangeAspect="1" noChangeArrowheads="1"/>
          </p:cNvPicPr>
          <p:nvPr/>
        </p:nvPicPr>
        <p:blipFill>
          <a:blip r:embed="rId4"/>
          <a:srcRect/>
          <a:stretch>
            <a:fillRect/>
          </a:stretch>
        </p:blipFill>
        <p:spPr bwMode="auto">
          <a:xfrm>
            <a:off x="1943692" y="1281332"/>
            <a:ext cx="609600" cy="317500"/>
          </a:xfrm>
          <a:prstGeom prst="rect">
            <a:avLst/>
          </a:prstGeom>
          <a:noFill/>
          <a:ln w="9525">
            <a:noFill/>
            <a:round/>
            <a:headEnd/>
            <a:tailEnd/>
          </a:ln>
        </p:spPr>
      </p:pic>
      <p:pic>
        <p:nvPicPr>
          <p:cNvPr id="12" name="Picture 17"/>
          <p:cNvPicPr>
            <a:picLocks noChangeAspect="1" noChangeArrowheads="1"/>
          </p:cNvPicPr>
          <p:nvPr/>
        </p:nvPicPr>
        <p:blipFill>
          <a:blip r:embed="rId5"/>
          <a:srcRect/>
          <a:stretch>
            <a:fillRect/>
          </a:stretch>
        </p:blipFill>
        <p:spPr bwMode="auto">
          <a:xfrm>
            <a:off x="2514600" y="990600"/>
            <a:ext cx="609600" cy="261938"/>
          </a:xfrm>
          <a:prstGeom prst="rect">
            <a:avLst/>
          </a:prstGeom>
          <a:noFill/>
          <a:ln w="9525">
            <a:noFill/>
            <a:round/>
            <a:headEnd/>
            <a:tailEnd/>
          </a:ln>
        </p:spPr>
      </p:pic>
      <p:pic>
        <p:nvPicPr>
          <p:cNvPr id="13" name="Picture 18"/>
          <p:cNvPicPr>
            <a:picLocks noChangeAspect="1" noChangeArrowheads="1"/>
          </p:cNvPicPr>
          <p:nvPr/>
        </p:nvPicPr>
        <p:blipFill>
          <a:blip r:embed="rId6"/>
          <a:srcRect/>
          <a:stretch>
            <a:fillRect/>
          </a:stretch>
        </p:blipFill>
        <p:spPr bwMode="auto">
          <a:xfrm>
            <a:off x="1518140" y="2043332"/>
            <a:ext cx="667036" cy="373553"/>
          </a:xfrm>
          <a:prstGeom prst="rect">
            <a:avLst/>
          </a:prstGeom>
          <a:noFill/>
          <a:ln w="9525">
            <a:noFill/>
            <a:round/>
            <a:headEnd/>
            <a:tailEnd/>
          </a:ln>
        </p:spPr>
      </p:pic>
      <p:pic>
        <p:nvPicPr>
          <p:cNvPr id="14" name="Picture 26"/>
          <p:cNvPicPr>
            <a:picLocks noChangeAspect="1" noChangeArrowheads="1"/>
          </p:cNvPicPr>
          <p:nvPr/>
        </p:nvPicPr>
        <p:blipFill>
          <a:blip r:embed="rId7"/>
          <a:srcRect/>
          <a:stretch>
            <a:fillRect/>
          </a:stretch>
        </p:blipFill>
        <p:spPr bwMode="auto">
          <a:xfrm>
            <a:off x="2223868" y="2486464"/>
            <a:ext cx="559187" cy="368290"/>
          </a:xfrm>
          <a:prstGeom prst="rect">
            <a:avLst/>
          </a:prstGeom>
          <a:noFill/>
          <a:ln w="9525">
            <a:noFill/>
            <a:round/>
            <a:headEnd/>
            <a:tailEnd/>
          </a:ln>
        </p:spPr>
      </p:pic>
      <p:pic>
        <p:nvPicPr>
          <p:cNvPr id="15" name="Picture 21"/>
          <p:cNvPicPr>
            <a:picLocks noChangeAspect="1" noChangeArrowheads="1"/>
          </p:cNvPicPr>
          <p:nvPr/>
        </p:nvPicPr>
        <p:blipFill>
          <a:blip r:embed="rId8"/>
          <a:srcRect/>
          <a:stretch>
            <a:fillRect/>
          </a:stretch>
        </p:blipFill>
        <p:spPr bwMode="auto">
          <a:xfrm>
            <a:off x="3962400" y="3352800"/>
            <a:ext cx="560388" cy="315912"/>
          </a:xfrm>
          <a:prstGeom prst="rect">
            <a:avLst/>
          </a:prstGeom>
          <a:noFill/>
          <a:ln w="9525">
            <a:noFill/>
            <a:round/>
            <a:headEnd/>
            <a:tailEnd/>
          </a:ln>
        </p:spPr>
      </p:pic>
      <p:pic>
        <p:nvPicPr>
          <p:cNvPr id="16" name="Picture 20"/>
          <p:cNvPicPr>
            <a:picLocks noChangeAspect="1" noChangeArrowheads="1"/>
          </p:cNvPicPr>
          <p:nvPr/>
        </p:nvPicPr>
        <p:blipFill>
          <a:blip r:embed="rId9"/>
          <a:srcRect/>
          <a:stretch>
            <a:fillRect/>
          </a:stretch>
        </p:blipFill>
        <p:spPr bwMode="auto">
          <a:xfrm>
            <a:off x="5715000" y="2590800"/>
            <a:ext cx="790222" cy="333375"/>
          </a:xfrm>
          <a:prstGeom prst="rect">
            <a:avLst/>
          </a:prstGeom>
          <a:noFill/>
          <a:ln w="9525">
            <a:noFill/>
            <a:round/>
            <a:headEnd/>
            <a:tailEnd/>
          </a:ln>
        </p:spPr>
      </p:pic>
      <p:pic>
        <p:nvPicPr>
          <p:cNvPr id="17" name="Picture 27"/>
          <p:cNvPicPr>
            <a:picLocks noChangeAspect="1" noChangeArrowheads="1"/>
          </p:cNvPicPr>
          <p:nvPr/>
        </p:nvPicPr>
        <p:blipFill>
          <a:blip r:embed="rId10"/>
          <a:srcRect/>
          <a:stretch>
            <a:fillRect/>
          </a:stretch>
        </p:blipFill>
        <p:spPr bwMode="auto">
          <a:xfrm>
            <a:off x="6781800" y="5410200"/>
            <a:ext cx="533400" cy="339725"/>
          </a:xfrm>
          <a:prstGeom prst="rect">
            <a:avLst/>
          </a:prstGeom>
          <a:noFill/>
          <a:ln w="9525">
            <a:noFill/>
            <a:round/>
            <a:headEnd/>
            <a:tailEnd/>
          </a:ln>
        </p:spPr>
      </p:pic>
      <p:pic>
        <p:nvPicPr>
          <p:cNvPr id="18" name="Picture 25"/>
          <p:cNvPicPr>
            <a:picLocks noChangeAspect="1" noChangeArrowheads="1"/>
          </p:cNvPicPr>
          <p:nvPr/>
        </p:nvPicPr>
        <p:blipFill>
          <a:blip r:embed="rId11"/>
          <a:srcRect/>
          <a:stretch>
            <a:fillRect/>
          </a:stretch>
        </p:blipFill>
        <p:spPr bwMode="auto">
          <a:xfrm>
            <a:off x="2895600" y="4648200"/>
            <a:ext cx="685800" cy="436789"/>
          </a:xfrm>
          <a:prstGeom prst="rect">
            <a:avLst/>
          </a:prstGeom>
          <a:noFill/>
          <a:ln w="9525">
            <a:noFill/>
            <a:round/>
            <a:headEnd/>
            <a:tailEnd/>
          </a:ln>
        </p:spPr>
      </p:pic>
      <p:pic>
        <p:nvPicPr>
          <p:cNvPr id="19" name="Picture 23"/>
          <p:cNvPicPr>
            <a:picLocks noChangeAspect="1" noChangeArrowheads="1"/>
          </p:cNvPicPr>
          <p:nvPr/>
        </p:nvPicPr>
        <p:blipFill>
          <a:blip r:embed="rId12"/>
          <a:srcRect/>
          <a:stretch>
            <a:fillRect/>
          </a:stretch>
        </p:blipFill>
        <p:spPr bwMode="auto">
          <a:xfrm>
            <a:off x="1852240" y="3344592"/>
            <a:ext cx="561975" cy="317500"/>
          </a:xfrm>
          <a:prstGeom prst="rect">
            <a:avLst/>
          </a:prstGeom>
          <a:noFill/>
          <a:ln w="9525">
            <a:noFill/>
            <a:round/>
            <a:headEnd/>
            <a:tailEnd/>
          </a:ln>
        </p:spPr>
      </p:pic>
      <p:pic>
        <p:nvPicPr>
          <p:cNvPr id="20" name="Picture 19"/>
          <p:cNvPicPr>
            <a:picLocks noChangeAspect="1" noChangeArrowheads="1"/>
          </p:cNvPicPr>
          <p:nvPr/>
        </p:nvPicPr>
        <p:blipFill>
          <a:blip r:embed="rId13"/>
          <a:srcRect/>
          <a:stretch>
            <a:fillRect/>
          </a:stretch>
        </p:blipFill>
        <p:spPr bwMode="auto">
          <a:xfrm>
            <a:off x="2615424" y="3810000"/>
            <a:ext cx="737376" cy="349689"/>
          </a:xfrm>
          <a:prstGeom prst="rect">
            <a:avLst/>
          </a:prstGeom>
          <a:noFill/>
          <a:ln w="9525">
            <a:noFill/>
            <a:round/>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5"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vertical)">
                                      <p:cBhvr>
                                        <p:cTn id="13" dur="500"/>
                                        <p:tgtEl>
                                          <p:spTgt spid="12"/>
                                        </p:tgtEl>
                                      </p:cBhvr>
                                    </p:animEffect>
                                  </p:childTnLst>
                                </p:cTn>
                              </p:par>
                              <p:par>
                                <p:cTn id="14" presetID="3"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par>
                                <p:cTn id="23" presetID="3"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par>
                                <p:cTn id="29" presetID="3" presetClass="entr" presetSubtype="1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par>
                                <p:cTn id="32" presetID="3" presetClass="entr" presetSubtype="1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par>
                                <p:cTn id="35" presetID="3" presetClass="entr" presetSubtype="1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Ban_do_Dong_Nam_A cat roi"/>
          <p:cNvPicPr>
            <a:picLocks noChangeAspect="1" noChangeArrowheads="1"/>
          </p:cNvPicPr>
          <p:nvPr/>
        </p:nvPicPr>
        <p:blipFill>
          <a:blip r:embed="rId2"/>
          <a:srcRect/>
          <a:stretch>
            <a:fillRect/>
          </a:stretch>
        </p:blipFill>
        <p:spPr bwMode="auto">
          <a:xfrm>
            <a:off x="2133600" y="152400"/>
            <a:ext cx="6858000" cy="5881468"/>
          </a:xfrm>
          <a:prstGeom prst="rect">
            <a:avLst/>
          </a:prstGeom>
          <a:noFill/>
          <a:ln w="38100">
            <a:solidFill>
              <a:srgbClr val="000000"/>
            </a:solidFill>
            <a:miter lim="800000"/>
            <a:headEnd/>
            <a:tailEnd/>
          </a:ln>
        </p:spPr>
      </p:pic>
      <p:sp>
        <p:nvSpPr>
          <p:cNvPr id="3" name="Rectangle 46"/>
          <p:cNvSpPr>
            <a:spLocks noChangeArrowheads="1"/>
          </p:cNvSpPr>
          <p:nvPr/>
        </p:nvSpPr>
        <p:spPr bwMode="auto">
          <a:xfrm>
            <a:off x="228600" y="304801"/>
            <a:ext cx="1752600" cy="5714999"/>
          </a:xfrm>
          <a:prstGeom prst="rect">
            <a:avLst/>
          </a:prstGeom>
          <a:noFill/>
          <a:ln w="9525">
            <a:solidFill>
              <a:schemeClr val="tx1"/>
            </a:solidFill>
            <a:miter lim="800000"/>
            <a:headEnd/>
            <a:tailEnd/>
          </a:ln>
        </p:spPr>
        <p:txBody>
          <a:bodyPr wrap="none" anchor="ctr"/>
          <a:lstStyle/>
          <a:p>
            <a:pPr algn="l"/>
            <a:endParaRPr lang="en-US">
              <a:cs typeface="Arial" charset="0"/>
            </a:endParaRPr>
          </a:p>
        </p:txBody>
      </p:sp>
      <p:sp>
        <p:nvSpPr>
          <p:cNvPr id="4" name="Rectangle 45"/>
          <p:cNvSpPr>
            <a:spLocks noChangeArrowheads="1"/>
          </p:cNvSpPr>
          <p:nvPr/>
        </p:nvSpPr>
        <p:spPr bwMode="auto">
          <a:xfrm>
            <a:off x="478312" y="540424"/>
            <a:ext cx="1428750" cy="707886"/>
          </a:xfrm>
          <a:prstGeom prst="rect">
            <a:avLst/>
          </a:prstGeom>
          <a:noFill/>
          <a:ln w="9525">
            <a:noFill/>
            <a:miter lim="800000"/>
            <a:headEnd/>
            <a:tailEnd/>
          </a:ln>
        </p:spPr>
        <p:txBody>
          <a:bodyPr>
            <a:spAutoFit/>
          </a:bodyPr>
          <a:lstStyle/>
          <a:p>
            <a:pPr algn="l">
              <a:spcBef>
                <a:spcPct val="50000"/>
              </a:spcBef>
            </a:pPr>
            <a:r>
              <a:rPr lang="en-US" sz="2000" b="1" dirty="0">
                <a:latin typeface="Times New Roman" pitchFamily="18" charset="0"/>
                <a:cs typeface="Times New Roman" pitchFamily="18" charset="0"/>
              </a:rPr>
              <a:t>A </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Thuộc</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địa</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Anh</a:t>
            </a:r>
            <a:endParaRPr lang="en-US" sz="2000" b="1" dirty="0">
              <a:solidFill>
                <a:srgbClr val="FF3300"/>
              </a:solidFill>
              <a:latin typeface="Times New Roman" pitchFamily="18" charset="0"/>
              <a:cs typeface="Times New Roman" pitchFamily="18" charset="0"/>
            </a:endParaRPr>
          </a:p>
        </p:txBody>
      </p:sp>
      <p:sp>
        <p:nvSpPr>
          <p:cNvPr id="5" name="Text Box 41"/>
          <p:cNvSpPr txBox="1">
            <a:spLocks noChangeArrowheads="1"/>
          </p:cNvSpPr>
          <p:nvPr/>
        </p:nvSpPr>
        <p:spPr bwMode="auto">
          <a:xfrm>
            <a:off x="453688" y="1414968"/>
            <a:ext cx="1560513" cy="707886"/>
          </a:xfrm>
          <a:prstGeom prst="rect">
            <a:avLst/>
          </a:prstGeom>
          <a:noFill/>
          <a:ln w="9525">
            <a:noFill/>
            <a:miter lim="800000"/>
            <a:headEnd/>
            <a:tailEnd/>
          </a:ln>
        </p:spPr>
        <p:txBody>
          <a:bodyPr>
            <a:spAutoFit/>
          </a:bodyPr>
          <a:lstStyle/>
          <a:p>
            <a:pPr algn="l">
              <a:spcBef>
                <a:spcPct val="50000"/>
              </a:spcBef>
            </a:pPr>
            <a:r>
              <a:rPr lang="en-US" sz="2000" b="1" dirty="0">
                <a:latin typeface="Times New Roman" pitchFamily="18" charset="0"/>
                <a:cs typeface="Times New Roman" pitchFamily="18" charset="0"/>
              </a:rPr>
              <a:t>P</a:t>
            </a:r>
            <a:r>
              <a:rPr lang="en-US" sz="2000" b="1" dirty="0">
                <a:solidFill>
                  <a:srgbClr val="333399"/>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Thuộc</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địa</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Pháp</a:t>
            </a:r>
            <a:endParaRPr lang="en-US" sz="2000" b="1" dirty="0">
              <a:solidFill>
                <a:srgbClr val="FF3300"/>
              </a:solidFill>
              <a:latin typeface="Times New Roman" pitchFamily="18" charset="0"/>
              <a:cs typeface="Times New Roman" pitchFamily="18" charset="0"/>
            </a:endParaRPr>
          </a:p>
        </p:txBody>
      </p:sp>
      <p:sp>
        <p:nvSpPr>
          <p:cNvPr id="6" name="Text Box 42"/>
          <p:cNvSpPr txBox="1">
            <a:spLocks noChangeArrowheads="1"/>
          </p:cNvSpPr>
          <p:nvPr/>
        </p:nvSpPr>
        <p:spPr bwMode="auto">
          <a:xfrm>
            <a:off x="393901" y="3629469"/>
            <a:ext cx="1547813" cy="707886"/>
          </a:xfrm>
          <a:prstGeom prst="rect">
            <a:avLst/>
          </a:prstGeom>
          <a:noFill/>
          <a:ln w="9525">
            <a:noFill/>
            <a:miter lim="800000"/>
            <a:headEnd/>
            <a:tailEnd/>
          </a:ln>
        </p:spPr>
        <p:txBody>
          <a:bodyPr>
            <a:spAutoFit/>
          </a:bodyPr>
          <a:lstStyle/>
          <a:p>
            <a:pPr algn="l">
              <a:spcBef>
                <a:spcPct val="50000"/>
              </a:spcBef>
            </a:pPr>
            <a:r>
              <a:rPr lang="en-US" sz="2000" b="1" dirty="0">
                <a:latin typeface="Times New Roman" pitchFamily="18" charset="0"/>
                <a:cs typeface="Times New Roman" pitchFamily="18" charset="0"/>
              </a:rPr>
              <a:t>H</a:t>
            </a:r>
            <a:r>
              <a:rPr lang="en-US" sz="2000" b="1" dirty="0">
                <a:solidFill>
                  <a:srgbClr val="333399"/>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Thuộc</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địa</a:t>
            </a:r>
            <a:r>
              <a:rPr lang="en-US" sz="2000" b="1" dirty="0">
                <a:solidFill>
                  <a:srgbClr val="FF3300"/>
                </a:solidFill>
                <a:latin typeface="Times New Roman" pitchFamily="18" charset="0"/>
                <a:cs typeface="Times New Roman" pitchFamily="18" charset="0"/>
              </a:rPr>
              <a:t> Hà </a:t>
            </a:r>
            <a:r>
              <a:rPr lang="en-US" sz="2000" b="1" dirty="0" err="1">
                <a:solidFill>
                  <a:srgbClr val="FF3300"/>
                </a:solidFill>
                <a:latin typeface="Times New Roman" pitchFamily="18" charset="0"/>
                <a:cs typeface="Times New Roman" pitchFamily="18" charset="0"/>
              </a:rPr>
              <a:t>Lan</a:t>
            </a:r>
            <a:endParaRPr lang="en-US" sz="2000" b="1" dirty="0">
              <a:solidFill>
                <a:srgbClr val="FF3300"/>
              </a:solidFill>
              <a:latin typeface="Times New Roman" pitchFamily="18" charset="0"/>
              <a:cs typeface="Times New Roman" pitchFamily="18" charset="0"/>
            </a:endParaRPr>
          </a:p>
        </p:txBody>
      </p:sp>
      <p:sp>
        <p:nvSpPr>
          <p:cNvPr id="7" name="Text Box 43"/>
          <p:cNvSpPr txBox="1">
            <a:spLocks noChangeArrowheads="1"/>
          </p:cNvSpPr>
          <p:nvPr/>
        </p:nvSpPr>
        <p:spPr bwMode="auto">
          <a:xfrm>
            <a:off x="475961" y="2275449"/>
            <a:ext cx="1430338" cy="1015663"/>
          </a:xfrm>
          <a:prstGeom prst="rect">
            <a:avLst/>
          </a:prstGeom>
          <a:noFill/>
          <a:ln w="9525">
            <a:noFill/>
            <a:miter lim="800000"/>
            <a:headEnd/>
            <a:tailEnd/>
          </a:ln>
        </p:spPr>
        <p:txBody>
          <a:bodyPr>
            <a:spAutoFit/>
          </a:bodyPr>
          <a:lstStyle/>
          <a:p>
            <a:pPr algn="l">
              <a:spcBef>
                <a:spcPct val="50000"/>
              </a:spcBef>
            </a:pPr>
            <a:r>
              <a:rPr lang="en-US" sz="2000" b="1" dirty="0">
                <a:latin typeface="Times New Roman" pitchFamily="18" charset="0"/>
                <a:cs typeface="Times New Roman" pitchFamily="18" charset="0"/>
              </a:rPr>
              <a:t>T-</a:t>
            </a:r>
            <a:r>
              <a:rPr lang="en-US" sz="2000" b="1" dirty="0" err="1">
                <a:solidFill>
                  <a:srgbClr val="FF3300"/>
                </a:solidFill>
                <a:latin typeface="Times New Roman" pitchFamily="18" charset="0"/>
                <a:cs typeface="Times New Roman" pitchFamily="18" charset="0"/>
              </a:rPr>
              <a:t>Thuộc</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địa</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Tây</a:t>
            </a:r>
            <a:r>
              <a:rPr lang="en-US" sz="2000" b="1" dirty="0">
                <a:solidFill>
                  <a:srgbClr val="FF3300"/>
                </a:solidFill>
                <a:latin typeface="Times New Roman" pitchFamily="18" charset="0"/>
                <a:cs typeface="Times New Roman" pitchFamily="18" charset="0"/>
              </a:rPr>
              <a:t> Ban </a:t>
            </a:r>
            <a:r>
              <a:rPr lang="en-US" sz="2000" b="1" dirty="0" err="1">
                <a:solidFill>
                  <a:srgbClr val="FF3300"/>
                </a:solidFill>
                <a:latin typeface="Times New Roman" pitchFamily="18" charset="0"/>
                <a:cs typeface="Times New Roman" pitchFamily="18" charset="0"/>
              </a:rPr>
              <a:t>Nha</a:t>
            </a:r>
            <a:endParaRPr lang="en-US" sz="2000" b="1" dirty="0">
              <a:solidFill>
                <a:srgbClr val="FF3300"/>
              </a:solidFill>
              <a:latin typeface="Times New Roman" pitchFamily="18" charset="0"/>
              <a:cs typeface="Times New Roman" pitchFamily="18" charset="0"/>
            </a:endParaRPr>
          </a:p>
        </p:txBody>
      </p:sp>
      <p:sp>
        <p:nvSpPr>
          <p:cNvPr id="8" name="Text Box 44"/>
          <p:cNvSpPr txBox="1">
            <a:spLocks noChangeArrowheads="1"/>
          </p:cNvSpPr>
          <p:nvPr/>
        </p:nvSpPr>
        <p:spPr bwMode="auto">
          <a:xfrm>
            <a:off x="436105" y="4743169"/>
            <a:ext cx="1395413" cy="1015663"/>
          </a:xfrm>
          <a:prstGeom prst="rect">
            <a:avLst/>
          </a:prstGeom>
          <a:noFill/>
          <a:ln w="9525">
            <a:noFill/>
            <a:miter lim="800000"/>
            <a:headEnd/>
            <a:tailEnd/>
          </a:ln>
        </p:spPr>
        <p:txBody>
          <a:bodyPr>
            <a:spAutoFit/>
          </a:bodyPr>
          <a:lstStyle/>
          <a:p>
            <a:pPr algn="l">
              <a:spcBef>
                <a:spcPct val="50000"/>
              </a:spcBef>
            </a:pPr>
            <a:r>
              <a:rPr lang="en-US" sz="2000" b="1" dirty="0">
                <a:latin typeface="Times New Roman" pitchFamily="18" charset="0"/>
                <a:cs typeface="Times New Roman" pitchFamily="18" charset="0"/>
              </a:rPr>
              <a:t>B-</a:t>
            </a:r>
            <a:r>
              <a:rPr lang="en-US" sz="2000" b="1" dirty="0">
                <a:solidFill>
                  <a:srgbClr val="333399"/>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Thuộc</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địa</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Bô</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Đào</a:t>
            </a:r>
            <a:r>
              <a:rPr lang="en-US" sz="2000" b="1" dirty="0">
                <a:solidFill>
                  <a:srgbClr val="FF3300"/>
                </a:solidFill>
                <a:latin typeface="Times New Roman" pitchFamily="18" charset="0"/>
                <a:cs typeface="Times New Roman" pitchFamily="18" charset="0"/>
              </a:rPr>
              <a:t> </a:t>
            </a:r>
            <a:r>
              <a:rPr lang="en-US" sz="2000" b="1" dirty="0" err="1">
                <a:solidFill>
                  <a:srgbClr val="FF3300"/>
                </a:solidFill>
                <a:latin typeface="Times New Roman" pitchFamily="18" charset="0"/>
                <a:cs typeface="Times New Roman" pitchFamily="18" charset="0"/>
              </a:rPr>
              <a:t>Nha</a:t>
            </a:r>
            <a:endParaRPr lang="en-US" sz="2000" b="1" dirty="0">
              <a:solidFill>
                <a:srgbClr val="FF3300"/>
              </a:solidFill>
              <a:latin typeface="Times New Roman" pitchFamily="18" charset="0"/>
              <a:cs typeface="Times New Roman" pitchFamily="18" charset="0"/>
            </a:endParaRPr>
          </a:p>
        </p:txBody>
      </p:sp>
      <p:sp>
        <p:nvSpPr>
          <p:cNvPr id="9" name="Text Box 37"/>
          <p:cNvSpPr txBox="1">
            <a:spLocks noChangeArrowheads="1"/>
          </p:cNvSpPr>
          <p:nvPr/>
        </p:nvSpPr>
        <p:spPr bwMode="auto">
          <a:xfrm>
            <a:off x="1600200" y="6114290"/>
            <a:ext cx="7239000" cy="639762"/>
          </a:xfrm>
          <a:prstGeom prst="rect">
            <a:avLst/>
          </a:prstGeom>
          <a:noFill/>
          <a:ln w="9525">
            <a:noFill/>
            <a:miter lim="800000"/>
            <a:headEnd/>
            <a:tailEnd/>
          </a:ln>
        </p:spPr>
        <p:txBody>
          <a:bodyPr>
            <a:spAutoFit/>
          </a:bodyPr>
          <a:lstStyle/>
          <a:p>
            <a:pPr>
              <a:lnSpc>
                <a:spcPct val="150000"/>
              </a:lnSpc>
              <a:spcBef>
                <a:spcPct val="50000"/>
              </a:spcBef>
            </a:pPr>
            <a:r>
              <a:rPr lang="en-US" sz="2400" b="1" dirty="0" err="1">
                <a:latin typeface="Times New Roman" pitchFamily="18" charset="0"/>
                <a:cs typeface="Times New Roman" pitchFamily="18" charset="0"/>
              </a:rPr>
              <a:t>Lược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đồ</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Đông</a:t>
            </a:r>
            <a:r>
              <a:rPr lang="en-US" sz="2400" b="1" dirty="0">
                <a:latin typeface="Times New Roman" pitchFamily="18" charset="0"/>
                <a:cs typeface="Times New Roman" pitchFamily="18" charset="0"/>
              </a:rPr>
              <a:t> Nam Á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1945</a:t>
            </a:r>
          </a:p>
        </p:txBody>
      </p:sp>
      <p:sp>
        <p:nvSpPr>
          <p:cNvPr id="10" name="Rectangle 9"/>
          <p:cNvSpPr/>
          <p:nvPr/>
        </p:nvSpPr>
        <p:spPr>
          <a:xfrm rot="3667046">
            <a:off x="4347298" y="2097256"/>
            <a:ext cx="537327" cy="369332"/>
          </a:xfrm>
          <a:prstGeom prst="rect">
            <a:avLst/>
          </a:prstGeom>
        </p:spPr>
        <p:txBody>
          <a:bodyPr wrap="none">
            <a:spAutoFit/>
          </a:bodyPr>
          <a:lstStyle/>
          <a:p>
            <a:r>
              <a:rPr lang="en-US" b="1" dirty="0" smtClean="0">
                <a:solidFill>
                  <a:srgbClr val="333300"/>
                </a:solidFill>
                <a:latin typeface="Times New Roman" pitchFamily="18" charset="0"/>
                <a:cs typeface="Times New Roman" pitchFamily="18" charset="0"/>
              </a:rPr>
              <a:t> (P)</a:t>
            </a:r>
            <a:endParaRPr lang="en-US" dirty="0">
              <a:latin typeface="Times New Roman" pitchFamily="18" charset="0"/>
              <a:cs typeface="Times New Roman" pitchFamily="18" charset="0"/>
            </a:endParaRPr>
          </a:p>
        </p:txBody>
      </p:sp>
      <p:sp>
        <p:nvSpPr>
          <p:cNvPr id="11" name="Rectangle 10"/>
          <p:cNvSpPr/>
          <p:nvPr/>
        </p:nvSpPr>
        <p:spPr>
          <a:xfrm rot="263701">
            <a:off x="3616387" y="2411739"/>
            <a:ext cx="537327" cy="369332"/>
          </a:xfrm>
          <a:prstGeom prst="rect">
            <a:avLst/>
          </a:prstGeom>
        </p:spPr>
        <p:txBody>
          <a:bodyPr wrap="none">
            <a:spAutoFit/>
          </a:bodyPr>
          <a:lstStyle/>
          <a:p>
            <a:r>
              <a:rPr lang="en-US" b="1" dirty="0" smtClean="0">
                <a:solidFill>
                  <a:srgbClr val="333300"/>
                </a:solidFill>
                <a:latin typeface="Times New Roman" pitchFamily="18" charset="0"/>
                <a:cs typeface="Times New Roman" pitchFamily="18" charset="0"/>
              </a:rPr>
              <a:t> (P)</a:t>
            </a:r>
            <a:endParaRPr lang="en-US" dirty="0">
              <a:latin typeface="Times New Roman" pitchFamily="18" charset="0"/>
              <a:cs typeface="Times New Roman" pitchFamily="18" charset="0"/>
            </a:endParaRPr>
          </a:p>
        </p:txBody>
      </p:sp>
      <p:sp>
        <p:nvSpPr>
          <p:cNvPr id="12" name="Rectangle 11"/>
          <p:cNvSpPr/>
          <p:nvPr/>
        </p:nvSpPr>
        <p:spPr>
          <a:xfrm rot="263701">
            <a:off x="3502578" y="1161816"/>
            <a:ext cx="537327" cy="369332"/>
          </a:xfrm>
          <a:prstGeom prst="rect">
            <a:avLst/>
          </a:prstGeom>
        </p:spPr>
        <p:txBody>
          <a:bodyPr wrap="none">
            <a:spAutoFit/>
          </a:bodyPr>
          <a:lstStyle/>
          <a:p>
            <a:r>
              <a:rPr lang="en-US" b="1" dirty="0" smtClean="0">
                <a:solidFill>
                  <a:srgbClr val="333300"/>
                </a:solidFill>
                <a:latin typeface="Times New Roman" pitchFamily="18" charset="0"/>
                <a:cs typeface="Times New Roman" pitchFamily="18" charset="0"/>
              </a:rPr>
              <a:t> (P)</a:t>
            </a:r>
            <a:endParaRPr lang="en-US" dirty="0">
              <a:latin typeface="Times New Roman" pitchFamily="18" charset="0"/>
              <a:cs typeface="Times New Roman" pitchFamily="18" charset="0"/>
            </a:endParaRPr>
          </a:p>
        </p:txBody>
      </p:sp>
      <p:sp>
        <p:nvSpPr>
          <p:cNvPr id="13" name="Rectangle 12"/>
          <p:cNvSpPr/>
          <p:nvPr/>
        </p:nvSpPr>
        <p:spPr>
          <a:xfrm>
            <a:off x="2590800" y="762000"/>
            <a:ext cx="505267" cy="369332"/>
          </a:xfrm>
          <a:prstGeom prst="rect">
            <a:avLst/>
          </a:prstGeom>
        </p:spPr>
        <p:txBody>
          <a:bodyPr wrap="none">
            <a:spAutoFit/>
          </a:bodyPr>
          <a:lstStyle/>
          <a:p>
            <a:r>
              <a:rPr lang="en-US" b="1" dirty="0" smtClean="0">
                <a:latin typeface="Times New Roman" pitchFamily="18" charset="0"/>
                <a:cs typeface="Times New Roman" pitchFamily="18" charset="0"/>
              </a:rPr>
              <a:t>(A)</a:t>
            </a:r>
            <a:endParaRPr lang="en-US" dirty="0"/>
          </a:p>
        </p:txBody>
      </p:sp>
      <p:sp>
        <p:nvSpPr>
          <p:cNvPr id="14" name="Rectangle 13"/>
          <p:cNvSpPr/>
          <p:nvPr/>
        </p:nvSpPr>
        <p:spPr>
          <a:xfrm>
            <a:off x="3352800" y="3429000"/>
            <a:ext cx="505267" cy="369332"/>
          </a:xfrm>
          <a:prstGeom prst="rect">
            <a:avLst/>
          </a:prstGeom>
        </p:spPr>
        <p:txBody>
          <a:bodyPr wrap="none">
            <a:spAutoFit/>
          </a:bodyPr>
          <a:lstStyle/>
          <a:p>
            <a:r>
              <a:rPr lang="en-US" b="1" dirty="0" smtClean="0">
                <a:latin typeface="Times New Roman" pitchFamily="18" charset="0"/>
                <a:cs typeface="Times New Roman" pitchFamily="18" charset="0"/>
              </a:rPr>
              <a:t>(A)</a:t>
            </a:r>
            <a:endParaRPr lang="en-US" dirty="0"/>
          </a:p>
        </p:txBody>
      </p:sp>
      <p:sp>
        <p:nvSpPr>
          <p:cNvPr id="15" name="Rectangle 14"/>
          <p:cNvSpPr/>
          <p:nvPr/>
        </p:nvSpPr>
        <p:spPr>
          <a:xfrm>
            <a:off x="3962400" y="4094872"/>
            <a:ext cx="505267" cy="369332"/>
          </a:xfrm>
          <a:prstGeom prst="rect">
            <a:avLst/>
          </a:prstGeom>
        </p:spPr>
        <p:txBody>
          <a:bodyPr wrap="none">
            <a:spAutoFit/>
          </a:bodyPr>
          <a:lstStyle/>
          <a:p>
            <a:r>
              <a:rPr lang="en-US" b="1" dirty="0" smtClean="0">
                <a:latin typeface="Times New Roman" pitchFamily="18" charset="0"/>
                <a:cs typeface="Times New Roman" pitchFamily="18" charset="0"/>
              </a:rPr>
              <a:t>(A)</a:t>
            </a:r>
            <a:endParaRPr lang="en-US" dirty="0"/>
          </a:p>
        </p:txBody>
      </p:sp>
      <p:sp>
        <p:nvSpPr>
          <p:cNvPr id="16" name="Rectangle 15"/>
          <p:cNvSpPr/>
          <p:nvPr/>
        </p:nvSpPr>
        <p:spPr>
          <a:xfrm>
            <a:off x="5029200" y="3276600"/>
            <a:ext cx="505267" cy="369332"/>
          </a:xfrm>
          <a:prstGeom prst="rect">
            <a:avLst/>
          </a:prstGeom>
        </p:spPr>
        <p:txBody>
          <a:bodyPr wrap="none">
            <a:spAutoFit/>
          </a:bodyPr>
          <a:lstStyle/>
          <a:p>
            <a:r>
              <a:rPr lang="en-US" b="1" dirty="0" smtClean="0">
                <a:latin typeface="Times New Roman" pitchFamily="18" charset="0"/>
                <a:cs typeface="Times New Roman" pitchFamily="18" charset="0"/>
              </a:rPr>
              <a:t>(A)</a:t>
            </a:r>
            <a:endParaRPr lang="en-US" dirty="0"/>
          </a:p>
        </p:txBody>
      </p:sp>
      <p:sp>
        <p:nvSpPr>
          <p:cNvPr id="17" name="Rectangle 16"/>
          <p:cNvSpPr/>
          <p:nvPr/>
        </p:nvSpPr>
        <p:spPr>
          <a:xfrm>
            <a:off x="6477000" y="1828800"/>
            <a:ext cx="492443" cy="369332"/>
          </a:xfrm>
          <a:prstGeom prst="rect">
            <a:avLst/>
          </a:prstGeom>
        </p:spPr>
        <p:txBody>
          <a:bodyPr wrap="none">
            <a:spAutoFit/>
          </a:bodyPr>
          <a:lstStyle/>
          <a:p>
            <a:r>
              <a:rPr lang="en-US" b="1" dirty="0" smtClean="0">
                <a:solidFill>
                  <a:srgbClr val="333300"/>
                </a:solidFill>
                <a:latin typeface="Times New Roman" pitchFamily="18" charset="0"/>
                <a:cs typeface="Times New Roman" pitchFamily="18" charset="0"/>
              </a:rPr>
              <a:t>(T)</a:t>
            </a:r>
            <a:endParaRPr lang="en-US" dirty="0"/>
          </a:p>
        </p:txBody>
      </p:sp>
      <p:sp>
        <p:nvSpPr>
          <p:cNvPr id="18" name="Rectangle 17"/>
          <p:cNvSpPr/>
          <p:nvPr/>
        </p:nvSpPr>
        <p:spPr>
          <a:xfrm>
            <a:off x="7239000" y="5334000"/>
            <a:ext cx="492443" cy="369332"/>
          </a:xfrm>
          <a:prstGeom prst="rect">
            <a:avLst/>
          </a:prstGeom>
        </p:spPr>
        <p:txBody>
          <a:bodyPr wrap="none">
            <a:spAutoFit/>
          </a:bodyPr>
          <a:lstStyle/>
          <a:p>
            <a:r>
              <a:rPr lang="en-US" b="1" dirty="0" smtClean="0">
                <a:solidFill>
                  <a:srgbClr val="333300"/>
                </a:solidFill>
                <a:latin typeface="Times New Roman" pitchFamily="18" charset="0"/>
                <a:cs typeface="Times New Roman" pitchFamily="18" charset="0"/>
              </a:rPr>
              <a:t>(B)</a:t>
            </a:r>
            <a:endParaRPr lang="en-US" dirty="0">
              <a:latin typeface="Times New Roman" pitchFamily="18" charset="0"/>
              <a:cs typeface="Times New Roman" pitchFamily="18" charset="0"/>
            </a:endParaRPr>
          </a:p>
        </p:txBody>
      </p:sp>
      <p:sp>
        <p:nvSpPr>
          <p:cNvPr id="19" name="Rectangle 18"/>
          <p:cNvSpPr/>
          <p:nvPr/>
        </p:nvSpPr>
        <p:spPr>
          <a:xfrm>
            <a:off x="5334000" y="4267200"/>
            <a:ext cx="518091" cy="369332"/>
          </a:xfrm>
          <a:prstGeom prst="rect">
            <a:avLst/>
          </a:prstGeom>
        </p:spPr>
        <p:txBody>
          <a:bodyPr wrap="none">
            <a:spAutoFit/>
          </a:bodyPr>
          <a:lstStyle/>
          <a:p>
            <a:r>
              <a:rPr lang="en-US" b="1" dirty="0" smtClean="0">
                <a:latin typeface="Times New Roman" pitchFamily="18" charset="0"/>
                <a:cs typeface="Times New Roman" pitchFamily="18" charset="0"/>
              </a:rPr>
              <a: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12" descr="Ban_do_Dong_Nam_A cat roi"/>
          <p:cNvPicPr>
            <a:picLocks noChangeAspect="1" noChangeArrowheads="1"/>
          </p:cNvPicPr>
          <p:nvPr/>
        </p:nvPicPr>
        <p:blipFill>
          <a:blip r:embed="rId2"/>
          <a:srcRect/>
          <a:stretch>
            <a:fillRect/>
          </a:stretch>
        </p:blipFill>
        <p:spPr bwMode="auto">
          <a:xfrm>
            <a:off x="211019" y="551251"/>
            <a:ext cx="8839201" cy="6223000"/>
          </a:xfrm>
          <a:prstGeom prst="rect">
            <a:avLst/>
          </a:prstGeom>
          <a:noFill/>
          <a:ln w="38100">
            <a:solidFill>
              <a:srgbClr val="000000"/>
            </a:solidFill>
            <a:miter lim="800000"/>
            <a:headEnd/>
            <a:tailEnd/>
          </a:ln>
        </p:spPr>
      </p:pic>
      <p:pic>
        <p:nvPicPr>
          <p:cNvPr id="37901" name="Picture 13" descr="QUASBUTN"/>
          <p:cNvPicPr>
            <a:picLocks noChangeAspect="1" noChangeArrowheads="1" noCrop="1"/>
          </p:cNvPicPr>
          <p:nvPr/>
        </p:nvPicPr>
        <p:blipFill>
          <a:blip r:embed="rId3"/>
          <a:srcRect/>
          <a:stretch>
            <a:fillRect/>
          </a:stretch>
        </p:blipFill>
        <p:spPr bwMode="auto">
          <a:xfrm flipH="1">
            <a:off x="2869812" y="5930410"/>
            <a:ext cx="152400" cy="152400"/>
          </a:xfrm>
          <a:prstGeom prst="rect">
            <a:avLst/>
          </a:prstGeom>
          <a:noFill/>
          <a:ln w="9525">
            <a:noFill/>
            <a:miter lim="800000"/>
            <a:headEnd/>
            <a:tailEnd/>
          </a:ln>
        </p:spPr>
      </p:pic>
      <p:pic>
        <p:nvPicPr>
          <p:cNvPr id="37902" name="Picture 14" descr="QUASBUTN"/>
          <p:cNvPicPr>
            <a:picLocks noChangeAspect="1" noChangeArrowheads="1" noCrop="1"/>
          </p:cNvPicPr>
          <p:nvPr/>
        </p:nvPicPr>
        <p:blipFill>
          <a:blip r:embed="rId3"/>
          <a:srcRect/>
          <a:stretch>
            <a:fillRect/>
          </a:stretch>
        </p:blipFill>
        <p:spPr bwMode="auto">
          <a:xfrm flipH="1">
            <a:off x="2133600" y="1981200"/>
            <a:ext cx="152400" cy="152400"/>
          </a:xfrm>
          <a:prstGeom prst="rect">
            <a:avLst/>
          </a:prstGeom>
          <a:noFill/>
          <a:ln w="9525">
            <a:noFill/>
            <a:miter lim="800000"/>
            <a:headEnd/>
            <a:tailEnd/>
          </a:ln>
        </p:spPr>
      </p:pic>
      <p:pic>
        <p:nvPicPr>
          <p:cNvPr id="37903" name="Picture 15" descr="QUASBUTN"/>
          <p:cNvPicPr>
            <a:picLocks noChangeAspect="1" noChangeArrowheads="1" noCrop="1"/>
          </p:cNvPicPr>
          <p:nvPr/>
        </p:nvPicPr>
        <p:blipFill>
          <a:blip r:embed="rId3"/>
          <a:srcRect/>
          <a:stretch>
            <a:fillRect/>
          </a:stretch>
        </p:blipFill>
        <p:spPr bwMode="auto">
          <a:xfrm flipH="1">
            <a:off x="2667000" y="1676400"/>
            <a:ext cx="152400" cy="152400"/>
          </a:xfrm>
          <a:prstGeom prst="rect">
            <a:avLst/>
          </a:prstGeom>
          <a:noFill/>
          <a:ln w="9525">
            <a:noFill/>
            <a:miter lim="800000"/>
            <a:headEnd/>
            <a:tailEnd/>
          </a:ln>
        </p:spPr>
      </p:pic>
      <p:sp>
        <p:nvSpPr>
          <p:cNvPr id="37904" name="Rectangle 16"/>
          <p:cNvSpPr>
            <a:spLocks noChangeArrowheads="1"/>
          </p:cNvSpPr>
          <p:nvPr/>
        </p:nvSpPr>
        <p:spPr bwMode="auto">
          <a:xfrm>
            <a:off x="3124200" y="5791200"/>
            <a:ext cx="1524000" cy="457200"/>
          </a:xfrm>
          <a:prstGeom prst="rect">
            <a:avLst/>
          </a:prstGeom>
          <a:solidFill>
            <a:srgbClr val="00FF00"/>
          </a:solidFill>
          <a:ln w="9525">
            <a:solidFill>
              <a:schemeClr val="tx1"/>
            </a:solidFill>
            <a:miter lim="800000"/>
            <a:headEnd/>
            <a:tailEnd/>
          </a:ln>
        </p:spPr>
        <p:txBody>
          <a:bodyPr wrap="none" anchor="ctr"/>
          <a:lstStyle/>
          <a:p>
            <a:r>
              <a:rPr lang="en-US" sz="2400" b="1">
                <a:latin typeface="Times New Roman" pitchFamily="18" charset="0"/>
              </a:rPr>
              <a:t>17-8-1945</a:t>
            </a:r>
          </a:p>
        </p:txBody>
      </p:sp>
      <p:sp>
        <p:nvSpPr>
          <p:cNvPr id="37906" name="Rectangle 18"/>
          <p:cNvSpPr>
            <a:spLocks noChangeArrowheads="1"/>
          </p:cNvSpPr>
          <p:nvPr/>
        </p:nvSpPr>
        <p:spPr bwMode="auto">
          <a:xfrm>
            <a:off x="2843213" y="1333500"/>
            <a:ext cx="1447800" cy="457200"/>
          </a:xfrm>
          <a:prstGeom prst="rect">
            <a:avLst/>
          </a:prstGeom>
          <a:solidFill>
            <a:srgbClr val="00FF00"/>
          </a:solidFill>
          <a:ln w="9525">
            <a:solidFill>
              <a:schemeClr val="tx1"/>
            </a:solidFill>
            <a:miter lim="800000"/>
            <a:headEnd/>
            <a:tailEnd/>
          </a:ln>
        </p:spPr>
        <p:txBody>
          <a:bodyPr wrap="none" anchor="ctr"/>
          <a:lstStyle/>
          <a:p>
            <a:r>
              <a:rPr lang="en-US" sz="2400" b="1">
                <a:latin typeface="Times New Roman" pitchFamily="18" charset="0"/>
              </a:rPr>
              <a:t>02-9-1945</a:t>
            </a:r>
          </a:p>
        </p:txBody>
      </p:sp>
      <p:sp>
        <p:nvSpPr>
          <p:cNvPr id="37907" name="Rectangle 19"/>
          <p:cNvSpPr>
            <a:spLocks noChangeArrowheads="1"/>
          </p:cNvSpPr>
          <p:nvPr/>
        </p:nvSpPr>
        <p:spPr bwMode="auto">
          <a:xfrm>
            <a:off x="2246313" y="2149475"/>
            <a:ext cx="1524000" cy="457200"/>
          </a:xfrm>
          <a:prstGeom prst="rect">
            <a:avLst/>
          </a:prstGeom>
          <a:solidFill>
            <a:srgbClr val="00FF00"/>
          </a:solidFill>
          <a:ln w="9525">
            <a:solidFill>
              <a:schemeClr val="tx1"/>
            </a:solidFill>
            <a:miter lim="800000"/>
            <a:headEnd/>
            <a:tailEnd/>
          </a:ln>
        </p:spPr>
        <p:txBody>
          <a:bodyPr wrap="none" anchor="ctr"/>
          <a:lstStyle/>
          <a:p>
            <a:r>
              <a:rPr lang="en-US" sz="2400" b="1" dirty="0">
                <a:latin typeface="Times New Roman" pitchFamily="18" charset="0"/>
              </a:rPr>
              <a:t>12-10-1945</a:t>
            </a:r>
          </a:p>
        </p:txBody>
      </p:sp>
      <p:sp>
        <p:nvSpPr>
          <p:cNvPr id="37909" name="Rectangle 21"/>
          <p:cNvSpPr>
            <a:spLocks noChangeArrowheads="1"/>
          </p:cNvSpPr>
          <p:nvPr/>
        </p:nvSpPr>
        <p:spPr bwMode="auto">
          <a:xfrm>
            <a:off x="5715000" y="2286000"/>
            <a:ext cx="1143000" cy="457200"/>
          </a:xfrm>
          <a:prstGeom prst="rect">
            <a:avLst/>
          </a:prstGeom>
          <a:solidFill>
            <a:srgbClr val="FFFF00"/>
          </a:solidFill>
          <a:ln w="9525">
            <a:solidFill>
              <a:schemeClr val="tx1"/>
            </a:solidFill>
            <a:miter lim="800000"/>
            <a:headEnd/>
            <a:tailEnd/>
          </a:ln>
        </p:spPr>
        <p:txBody>
          <a:bodyPr wrap="none" anchor="ctr"/>
          <a:lstStyle/>
          <a:p>
            <a:r>
              <a:rPr lang="en-US" sz="2400" b="1">
                <a:latin typeface="Times New Roman" pitchFamily="18" charset="0"/>
              </a:rPr>
              <a:t>07-1946</a:t>
            </a:r>
          </a:p>
        </p:txBody>
      </p:sp>
      <p:sp>
        <p:nvSpPr>
          <p:cNvPr id="37910" name="Rectangle 22"/>
          <p:cNvSpPr>
            <a:spLocks noChangeArrowheads="1"/>
          </p:cNvSpPr>
          <p:nvPr/>
        </p:nvSpPr>
        <p:spPr bwMode="auto">
          <a:xfrm>
            <a:off x="1981200" y="4038600"/>
            <a:ext cx="1143000" cy="457200"/>
          </a:xfrm>
          <a:prstGeom prst="rect">
            <a:avLst/>
          </a:prstGeom>
          <a:solidFill>
            <a:srgbClr val="FFFF00"/>
          </a:solidFill>
          <a:ln w="9525">
            <a:solidFill>
              <a:schemeClr val="tx1"/>
            </a:solidFill>
            <a:miter lim="800000"/>
            <a:headEnd/>
            <a:tailEnd/>
          </a:ln>
        </p:spPr>
        <p:txBody>
          <a:bodyPr wrap="none" anchor="ctr"/>
          <a:lstStyle/>
          <a:p>
            <a:r>
              <a:rPr lang="en-US" sz="2400" b="1" dirty="0">
                <a:latin typeface="Times New Roman" pitchFamily="18" charset="0"/>
              </a:rPr>
              <a:t>8-1957</a:t>
            </a:r>
          </a:p>
        </p:txBody>
      </p:sp>
      <p:sp>
        <p:nvSpPr>
          <p:cNvPr id="37911" name="Rectangle 23"/>
          <p:cNvSpPr>
            <a:spLocks noChangeArrowheads="1"/>
          </p:cNvSpPr>
          <p:nvPr/>
        </p:nvSpPr>
        <p:spPr bwMode="auto">
          <a:xfrm>
            <a:off x="533400" y="2362200"/>
            <a:ext cx="1219200" cy="457200"/>
          </a:xfrm>
          <a:prstGeom prst="rect">
            <a:avLst/>
          </a:prstGeom>
          <a:solidFill>
            <a:srgbClr val="FFFF00"/>
          </a:solidFill>
          <a:ln w="9525">
            <a:solidFill>
              <a:schemeClr val="tx1"/>
            </a:solidFill>
            <a:miter lim="800000"/>
            <a:headEnd/>
            <a:tailEnd/>
          </a:ln>
        </p:spPr>
        <p:txBody>
          <a:bodyPr wrap="none" anchor="ctr"/>
          <a:lstStyle/>
          <a:p>
            <a:r>
              <a:rPr lang="en-US" sz="2400" b="1" dirty="0">
                <a:latin typeface="Times New Roman" pitchFamily="18" charset="0"/>
              </a:rPr>
              <a:t>01-1948</a:t>
            </a:r>
          </a:p>
        </p:txBody>
      </p:sp>
      <p:pic>
        <p:nvPicPr>
          <p:cNvPr id="37912" name="Picture 24" descr="QUASBUTN"/>
          <p:cNvPicPr>
            <a:picLocks noChangeAspect="1" noChangeArrowheads="1" noCrop="1"/>
          </p:cNvPicPr>
          <p:nvPr/>
        </p:nvPicPr>
        <p:blipFill>
          <a:blip r:embed="rId3"/>
          <a:srcRect/>
          <a:stretch>
            <a:fillRect/>
          </a:stretch>
        </p:blipFill>
        <p:spPr bwMode="auto">
          <a:xfrm flipH="1">
            <a:off x="1909375" y="4501880"/>
            <a:ext cx="152400" cy="152400"/>
          </a:xfrm>
          <a:prstGeom prst="rect">
            <a:avLst/>
          </a:prstGeom>
          <a:noFill/>
          <a:ln w="9525">
            <a:noFill/>
            <a:miter lim="800000"/>
            <a:headEnd/>
            <a:tailEnd/>
          </a:ln>
        </p:spPr>
      </p:pic>
      <p:pic>
        <p:nvPicPr>
          <p:cNvPr id="37913" name="Picture 25" descr="QUASBUTN"/>
          <p:cNvPicPr>
            <a:picLocks noChangeAspect="1" noChangeArrowheads="1" noCrop="1"/>
          </p:cNvPicPr>
          <p:nvPr/>
        </p:nvPicPr>
        <p:blipFill>
          <a:blip r:embed="rId3"/>
          <a:srcRect/>
          <a:stretch>
            <a:fillRect/>
          </a:stretch>
        </p:blipFill>
        <p:spPr bwMode="auto">
          <a:xfrm flipH="1">
            <a:off x="1021084" y="2229948"/>
            <a:ext cx="152400" cy="152400"/>
          </a:xfrm>
          <a:prstGeom prst="rect">
            <a:avLst/>
          </a:prstGeom>
          <a:noFill/>
          <a:ln w="9525">
            <a:noFill/>
            <a:miter lim="800000"/>
            <a:headEnd/>
            <a:tailEnd/>
          </a:ln>
        </p:spPr>
      </p:pic>
      <p:pic>
        <p:nvPicPr>
          <p:cNvPr id="37914" name="Picture 26" descr="QUASBUTN"/>
          <p:cNvPicPr>
            <a:picLocks noChangeAspect="1" noChangeArrowheads="1" noCrop="1"/>
          </p:cNvPicPr>
          <p:nvPr/>
        </p:nvPicPr>
        <p:blipFill>
          <a:blip r:embed="rId3"/>
          <a:srcRect/>
          <a:stretch>
            <a:fillRect/>
          </a:stretch>
        </p:blipFill>
        <p:spPr bwMode="auto">
          <a:xfrm flipH="1">
            <a:off x="5536491" y="2565839"/>
            <a:ext cx="152400" cy="152400"/>
          </a:xfrm>
          <a:prstGeom prst="rect">
            <a:avLst/>
          </a:prstGeom>
          <a:noFill/>
          <a:ln w="9525">
            <a:noFill/>
            <a:miter lim="800000"/>
            <a:headEnd/>
            <a:tailEnd/>
          </a:ln>
        </p:spPr>
      </p:pic>
      <p:sp>
        <p:nvSpPr>
          <p:cNvPr id="15" name="Rectangle 14"/>
          <p:cNvSpPr/>
          <p:nvPr/>
        </p:nvSpPr>
        <p:spPr>
          <a:xfrm>
            <a:off x="1600200" y="-70340"/>
            <a:ext cx="6324600" cy="646331"/>
          </a:xfrm>
          <a:prstGeom prst="rect">
            <a:avLst/>
          </a:prstGeom>
        </p:spPr>
        <p:txBody>
          <a:bodyPr wrap="square">
            <a:spAutoFit/>
          </a:bodyPr>
          <a:lstStyle/>
          <a:p>
            <a:pPr>
              <a:lnSpc>
                <a:spcPct val="150000"/>
              </a:lnSpc>
              <a:spcBef>
                <a:spcPct val="50000"/>
              </a:spcBef>
            </a:pPr>
            <a:r>
              <a:rPr lang="en-US" sz="2400" b="1" dirty="0" err="1" smtClean="0">
                <a:latin typeface="Times New Roman" pitchFamily="18" charset="0"/>
                <a:cs typeface="Times New Roman" pitchFamily="18" charset="0"/>
              </a:rPr>
              <a:t>Lược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đồ</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nước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Đông</a:t>
            </a:r>
            <a:r>
              <a:rPr lang="en-US" sz="2400" b="1" dirty="0" smtClean="0">
                <a:latin typeface="Times New Roman" pitchFamily="18" charset="0"/>
                <a:cs typeface="Times New Roman" pitchFamily="18" charset="0"/>
              </a:rPr>
              <a:t> Nam Á </a:t>
            </a:r>
            <a:r>
              <a:rPr lang="en-US" sz="2400" b="1" dirty="0" err="1" smtClean="0">
                <a:latin typeface="Times New Roman" pitchFamily="18" charset="0"/>
                <a:cs typeface="Times New Roman" pitchFamily="18" charset="0"/>
              </a:rPr>
              <a:t>sau</a:t>
            </a:r>
            <a:r>
              <a:rPr lang="en-US" sz="2400" b="1" dirty="0" smtClean="0">
                <a:latin typeface="Times New Roman" pitchFamily="18" charset="0"/>
                <a:cs typeface="Times New Roman" pitchFamily="18" charset="0"/>
              </a:rPr>
              <a:t> 1945</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7909"/>
                                        </p:tgtEl>
                                        <p:attrNameLst>
                                          <p:attrName>style.visibility</p:attrName>
                                        </p:attrNameLst>
                                      </p:cBhvr>
                                      <p:to>
                                        <p:strVal val="visible"/>
                                      </p:to>
                                    </p:set>
                                    <p:animEffect transition="in" filter="circle(in)">
                                      <p:cBhvr>
                                        <p:cTn id="7" dur="2000"/>
                                        <p:tgtEl>
                                          <p:spTgt spid="37909"/>
                                        </p:tgtEl>
                                      </p:cBhvr>
                                    </p:animEffect>
                                  </p:childTnLst>
                                </p:cTn>
                              </p:par>
                              <p:par>
                                <p:cTn id="8" presetID="6" presetClass="entr" presetSubtype="16" fill="hold" nodeType="withEffect">
                                  <p:stCondLst>
                                    <p:cond delay="0"/>
                                  </p:stCondLst>
                                  <p:childTnLst>
                                    <p:set>
                                      <p:cBhvr>
                                        <p:cTn id="9" dur="1" fill="hold">
                                          <p:stCondLst>
                                            <p:cond delay="0"/>
                                          </p:stCondLst>
                                        </p:cTn>
                                        <p:tgtEl>
                                          <p:spTgt spid="37914"/>
                                        </p:tgtEl>
                                        <p:attrNameLst>
                                          <p:attrName>style.visibility</p:attrName>
                                        </p:attrNameLst>
                                      </p:cBhvr>
                                      <p:to>
                                        <p:strVal val="visible"/>
                                      </p:to>
                                    </p:set>
                                    <p:animEffect transition="in" filter="circle(in)">
                                      <p:cBhvr>
                                        <p:cTn id="10" dur="2000"/>
                                        <p:tgtEl>
                                          <p:spTgt spid="37914"/>
                                        </p:tgtEl>
                                      </p:cBhvr>
                                    </p:animEffect>
                                  </p:childTnLst>
                                </p:cTn>
                              </p:par>
                              <p:par>
                                <p:cTn id="11" presetID="6" presetClass="entr" presetSubtype="16" fill="hold" nodeType="withEffect">
                                  <p:stCondLst>
                                    <p:cond delay="0"/>
                                  </p:stCondLst>
                                  <p:childTnLst>
                                    <p:set>
                                      <p:cBhvr>
                                        <p:cTn id="12" dur="1" fill="hold">
                                          <p:stCondLst>
                                            <p:cond delay="0"/>
                                          </p:stCondLst>
                                        </p:cTn>
                                        <p:tgtEl>
                                          <p:spTgt spid="37913"/>
                                        </p:tgtEl>
                                        <p:attrNameLst>
                                          <p:attrName>style.visibility</p:attrName>
                                        </p:attrNameLst>
                                      </p:cBhvr>
                                      <p:to>
                                        <p:strVal val="visible"/>
                                      </p:to>
                                    </p:set>
                                    <p:animEffect transition="in" filter="circle(in)">
                                      <p:cBhvr>
                                        <p:cTn id="13" dur="2000"/>
                                        <p:tgtEl>
                                          <p:spTgt spid="3791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7911"/>
                                        </p:tgtEl>
                                        <p:attrNameLst>
                                          <p:attrName>style.visibility</p:attrName>
                                        </p:attrNameLst>
                                      </p:cBhvr>
                                      <p:to>
                                        <p:strVal val="visible"/>
                                      </p:to>
                                    </p:set>
                                    <p:animEffect transition="in" filter="circle(in)">
                                      <p:cBhvr>
                                        <p:cTn id="16" dur="2000"/>
                                        <p:tgtEl>
                                          <p:spTgt spid="379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7910"/>
                                        </p:tgtEl>
                                        <p:attrNameLst>
                                          <p:attrName>style.visibility</p:attrName>
                                        </p:attrNameLst>
                                      </p:cBhvr>
                                      <p:to>
                                        <p:strVal val="visible"/>
                                      </p:to>
                                    </p:set>
                                    <p:animEffect transition="in" filter="circle(in)">
                                      <p:cBhvr>
                                        <p:cTn id="19" dur="2000"/>
                                        <p:tgtEl>
                                          <p:spTgt spid="37910"/>
                                        </p:tgtEl>
                                      </p:cBhvr>
                                    </p:animEffect>
                                  </p:childTnLst>
                                </p:cTn>
                              </p:par>
                              <p:par>
                                <p:cTn id="20" presetID="6" presetClass="entr" presetSubtype="16" fill="hold" nodeType="withEffect">
                                  <p:stCondLst>
                                    <p:cond delay="0"/>
                                  </p:stCondLst>
                                  <p:childTnLst>
                                    <p:set>
                                      <p:cBhvr>
                                        <p:cTn id="21" dur="1" fill="hold">
                                          <p:stCondLst>
                                            <p:cond delay="0"/>
                                          </p:stCondLst>
                                        </p:cTn>
                                        <p:tgtEl>
                                          <p:spTgt spid="37912"/>
                                        </p:tgtEl>
                                        <p:attrNameLst>
                                          <p:attrName>style.visibility</p:attrName>
                                        </p:attrNameLst>
                                      </p:cBhvr>
                                      <p:to>
                                        <p:strVal val="visible"/>
                                      </p:to>
                                    </p:set>
                                    <p:animEffect transition="in" filter="circle(in)">
                                      <p:cBhvr>
                                        <p:cTn id="22" dur="2000"/>
                                        <p:tgtEl>
                                          <p:spTgt spid="37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9" grpId="0" animBg="1"/>
      <p:bldP spid="37910" grpId="0" animBg="1"/>
      <p:bldP spid="379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PHILPNES"/>
          <p:cNvPicPr>
            <a:picLocks noChangeAspect="1" noChangeArrowheads="1"/>
          </p:cNvPicPr>
          <p:nvPr/>
        </p:nvPicPr>
        <p:blipFill>
          <a:blip r:embed="rId2"/>
          <a:srcRect l="3891" t="5519" r="3891" b="5519"/>
          <a:stretch>
            <a:fillRect/>
          </a:stretch>
        </p:blipFill>
        <p:spPr bwMode="auto">
          <a:xfrm>
            <a:off x="3915228" y="1952172"/>
            <a:ext cx="533400" cy="346075"/>
          </a:xfrm>
          <a:prstGeom prst="rect">
            <a:avLst/>
          </a:prstGeom>
          <a:noFill/>
          <a:ln w="19050">
            <a:solidFill>
              <a:srgbClr val="000000"/>
            </a:solidFill>
            <a:miter lim="800000"/>
            <a:headEnd/>
            <a:tailEnd/>
          </a:ln>
        </p:spPr>
      </p:pic>
      <p:pic>
        <p:nvPicPr>
          <p:cNvPr id="58374" name="Picture 6" descr="LAOS"/>
          <p:cNvPicPr>
            <a:picLocks noChangeAspect="1" noChangeArrowheads="1"/>
          </p:cNvPicPr>
          <p:nvPr/>
        </p:nvPicPr>
        <p:blipFill>
          <a:blip r:embed="rId3"/>
          <a:srcRect l="3891" t="5519" r="3891" b="5519"/>
          <a:stretch>
            <a:fillRect/>
          </a:stretch>
        </p:blipFill>
        <p:spPr bwMode="auto">
          <a:xfrm>
            <a:off x="3886200" y="3276600"/>
            <a:ext cx="533400" cy="346075"/>
          </a:xfrm>
          <a:prstGeom prst="rect">
            <a:avLst/>
          </a:prstGeom>
          <a:noFill/>
          <a:ln w="19050">
            <a:solidFill>
              <a:srgbClr val="000000"/>
            </a:solidFill>
            <a:miter lim="800000"/>
            <a:headEnd/>
            <a:tailEnd/>
          </a:ln>
        </p:spPr>
      </p:pic>
      <p:pic>
        <p:nvPicPr>
          <p:cNvPr id="58375" name="Picture 7" descr="VIETNAM"/>
          <p:cNvPicPr>
            <a:picLocks noChangeAspect="1" noChangeArrowheads="1"/>
          </p:cNvPicPr>
          <p:nvPr/>
        </p:nvPicPr>
        <p:blipFill>
          <a:blip r:embed="rId4"/>
          <a:srcRect l="3891" t="5519" r="3891" b="5519"/>
          <a:stretch>
            <a:fillRect/>
          </a:stretch>
        </p:blipFill>
        <p:spPr bwMode="auto">
          <a:xfrm>
            <a:off x="3886200" y="2819400"/>
            <a:ext cx="533400" cy="344487"/>
          </a:xfrm>
          <a:prstGeom prst="rect">
            <a:avLst/>
          </a:prstGeom>
          <a:noFill/>
          <a:ln w="19050">
            <a:solidFill>
              <a:srgbClr val="000000"/>
            </a:solidFill>
            <a:miter lim="800000"/>
            <a:headEnd/>
            <a:tailEnd/>
          </a:ln>
        </p:spPr>
      </p:pic>
      <p:pic>
        <p:nvPicPr>
          <p:cNvPr id="58376" name="Picture 8" descr="600px-Flag_of_Indonesia_svg"/>
          <p:cNvPicPr>
            <a:picLocks noChangeAspect="1" noChangeArrowheads="1"/>
          </p:cNvPicPr>
          <p:nvPr/>
        </p:nvPicPr>
        <p:blipFill>
          <a:blip r:embed="rId5" cstate="print"/>
          <a:srcRect l="3200" t="4800" r="3200" b="4800"/>
          <a:stretch>
            <a:fillRect/>
          </a:stretch>
        </p:blipFill>
        <p:spPr bwMode="auto">
          <a:xfrm>
            <a:off x="3810000" y="4648200"/>
            <a:ext cx="533400" cy="407987"/>
          </a:xfrm>
          <a:prstGeom prst="rect">
            <a:avLst/>
          </a:prstGeom>
          <a:noFill/>
          <a:ln w="19050">
            <a:solidFill>
              <a:srgbClr val="000000"/>
            </a:solidFill>
            <a:miter lim="800000"/>
            <a:headEnd/>
            <a:tailEnd/>
          </a:ln>
        </p:spPr>
      </p:pic>
      <p:sp>
        <p:nvSpPr>
          <p:cNvPr id="58377" name="Text Box 9"/>
          <p:cNvSpPr txBox="1">
            <a:spLocks noChangeArrowheads="1"/>
          </p:cNvSpPr>
          <p:nvPr/>
        </p:nvSpPr>
        <p:spPr bwMode="auto">
          <a:xfrm>
            <a:off x="266108" y="1600200"/>
            <a:ext cx="4419600" cy="461665"/>
          </a:xfrm>
          <a:prstGeom prst="rect">
            <a:avLst/>
          </a:prstGeom>
          <a:noFill/>
          <a:ln w="9525">
            <a:noFill/>
            <a:miter lim="800000"/>
            <a:headEnd/>
            <a:tailEnd/>
          </a:ln>
          <a:effectLst/>
        </p:spPr>
        <p:txBody>
          <a:bodyPr>
            <a:spAutoFit/>
          </a:bodyPr>
          <a:lstStyle/>
          <a:p>
            <a:pPr>
              <a:spcBef>
                <a:spcPct val="50000"/>
              </a:spcBef>
            </a:pPr>
            <a:r>
              <a:rPr lang="en-US" sz="2400" dirty="0">
                <a:latin typeface=".VnTime" pitchFamily="34" charset="0"/>
              </a:rPr>
              <a:t> </a:t>
            </a:r>
            <a:r>
              <a:rPr lang="en-US" sz="2400" dirty="0" err="1">
                <a:latin typeface=".VnTime" pitchFamily="34" charset="0"/>
              </a:rPr>
              <a:t>Tham</a:t>
            </a:r>
            <a:r>
              <a:rPr lang="en-US" sz="2400" dirty="0">
                <a:latin typeface=".VnTime" pitchFamily="34" charset="0"/>
              </a:rPr>
              <a:t> </a:t>
            </a:r>
            <a:r>
              <a:rPr lang="en-US" sz="2400" dirty="0" err="1">
                <a:latin typeface=".VnTime" pitchFamily="34" charset="0"/>
              </a:rPr>
              <a:t>gia</a:t>
            </a:r>
            <a:r>
              <a:rPr lang="en-US" sz="2400" dirty="0">
                <a:latin typeface=".VnTime" pitchFamily="34" charset="0"/>
              </a:rPr>
              <a:t> </a:t>
            </a:r>
            <a:r>
              <a:rPr lang="en-US" sz="2400" dirty="0" err="1">
                <a:latin typeface=".VnTime" pitchFamily="34" charset="0"/>
              </a:rPr>
              <a:t>khèi</a:t>
            </a:r>
            <a:r>
              <a:rPr lang="en-US" sz="2400" dirty="0">
                <a:latin typeface=".VnTime" pitchFamily="34" charset="0"/>
              </a:rPr>
              <a:t> </a:t>
            </a:r>
            <a:r>
              <a:rPr lang="en-US" sz="2400" dirty="0" smtClean="0">
                <a:latin typeface=".VnTime" pitchFamily="34" charset="0"/>
              </a:rPr>
              <a:t>SEATO</a:t>
            </a:r>
            <a:endParaRPr lang="en-US" sz="2400" dirty="0">
              <a:latin typeface=".VnTime" pitchFamily="34" charset="0"/>
            </a:endParaRPr>
          </a:p>
        </p:txBody>
      </p:sp>
      <p:sp>
        <p:nvSpPr>
          <p:cNvPr id="58378" name="Text Box 10"/>
          <p:cNvSpPr txBox="1">
            <a:spLocks noChangeArrowheads="1"/>
          </p:cNvSpPr>
          <p:nvPr/>
        </p:nvSpPr>
        <p:spPr bwMode="auto">
          <a:xfrm>
            <a:off x="457200" y="4953000"/>
            <a:ext cx="2895600" cy="461665"/>
          </a:xfrm>
          <a:prstGeom prst="rect">
            <a:avLst/>
          </a:prstGeom>
          <a:noFill/>
          <a:ln w="9525">
            <a:noFill/>
            <a:miter lim="800000"/>
            <a:headEnd/>
            <a:tailEnd/>
          </a:ln>
          <a:effectLst/>
        </p:spPr>
        <p:txBody>
          <a:bodyPr>
            <a:spAutoFit/>
          </a:bodyPr>
          <a:lstStyle/>
          <a:p>
            <a:pPr>
              <a:spcBef>
                <a:spcPct val="50000"/>
              </a:spcBef>
            </a:pPr>
            <a:r>
              <a:rPr lang="en-US" sz="2200" dirty="0">
                <a:latin typeface=".VnTime" pitchFamily="34" charset="0"/>
              </a:rPr>
              <a:t> Hoµ </a:t>
            </a:r>
            <a:r>
              <a:rPr lang="en-US" sz="2200" dirty="0" err="1">
                <a:latin typeface=".VnTime" pitchFamily="34" charset="0"/>
              </a:rPr>
              <a:t>b×nh</a:t>
            </a:r>
            <a:r>
              <a:rPr lang="en-US" sz="2200" dirty="0">
                <a:latin typeface=".VnTime" pitchFamily="34" charset="0"/>
              </a:rPr>
              <a:t> </a:t>
            </a:r>
            <a:r>
              <a:rPr lang="en-US" sz="2400" dirty="0" err="1">
                <a:latin typeface=".VnTime" pitchFamily="34" charset="0"/>
              </a:rPr>
              <a:t>trung</a:t>
            </a:r>
            <a:r>
              <a:rPr lang="en-US" sz="2200" dirty="0">
                <a:latin typeface=".VnTime" pitchFamily="34" charset="0"/>
              </a:rPr>
              <a:t> </a:t>
            </a:r>
            <a:r>
              <a:rPr lang="en-US" sz="2200" dirty="0" err="1" smtClean="0">
                <a:latin typeface=".VnTime" pitchFamily="34" charset="0"/>
              </a:rPr>
              <a:t>lËp</a:t>
            </a:r>
            <a:endParaRPr lang="en-US" sz="2200" dirty="0">
              <a:latin typeface=".VnTime" pitchFamily="34" charset="0"/>
            </a:endParaRPr>
          </a:p>
        </p:txBody>
      </p:sp>
      <p:pic>
        <p:nvPicPr>
          <p:cNvPr id="58380" name="Picture 12" descr="800px-Flag_of_Myanmar_svg"/>
          <p:cNvPicPr>
            <a:picLocks noChangeAspect="1" noChangeArrowheads="1"/>
          </p:cNvPicPr>
          <p:nvPr/>
        </p:nvPicPr>
        <p:blipFill>
          <a:blip r:embed="rId6" cstate="print"/>
          <a:srcRect l="2400" t="4324" r="2400" b="4324"/>
          <a:stretch>
            <a:fillRect/>
          </a:stretch>
        </p:blipFill>
        <p:spPr bwMode="auto">
          <a:xfrm>
            <a:off x="3810000" y="5257800"/>
            <a:ext cx="522287" cy="357187"/>
          </a:xfrm>
          <a:prstGeom prst="rect">
            <a:avLst/>
          </a:prstGeom>
          <a:noFill/>
          <a:ln w="19050">
            <a:solidFill>
              <a:srgbClr val="000000"/>
            </a:solidFill>
            <a:miter lim="800000"/>
            <a:headEnd/>
            <a:tailEnd/>
          </a:ln>
        </p:spPr>
      </p:pic>
      <p:sp>
        <p:nvSpPr>
          <p:cNvPr id="58381" name="Line 13"/>
          <p:cNvSpPr>
            <a:spLocks noChangeShapeType="1"/>
          </p:cNvSpPr>
          <p:nvPr/>
        </p:nvSpPr>
        <p:spPr bwMode="auto">
          <a:xfrm flipH="1">
            <a:off x="3200400" y="1600200"/>
            <a:ext cx="685800" cy="228600"/>
          </a:xfrm>
          <a:prstGeom prst="line">
            <a:avLst/>
          </a:prstGeom>
          <a:noFill/>
          <a:ln w="9525">
            <a:solidFill>
              <a:schemeClr val="tx1"/>
            </a:solidFill>
            <a:round/>
            <a:headEnd/>
            <a:tailEnd type="triangle" w="med" len="med"/>
          </a:ln>
          <a:effectLst/>
        </p:spPr>
        <p:txBody>
          <a:bodyPr/>
          <a:lstStyle/>
          <a:p>
            <a:endParaRPr lang="en-US"/>
          </a:p>
        </p:txBody>
      </p:sp>
      <p:sp>
        <p:nvSpPr>
          <p:cNvPr id="58382" name="Line 14"/>
          <p:cNvSpPr>
            <a:spLocks noChangeShapeType="1"/>
          </p:cNvSpPr>
          <p:nvPr/>
        </p:nvSpPr>
        <p:spPr bwMode="auto">
          <a:xfrm flipH="1" flipV="1">
            <a:off x="3200400" y="1856936"/>
            <a:ext cx="685800" cy="304800"/>
          </a:xfrm>
          <a:prstGeom prst="line">
            <a:avLst/>
          </a:prstGeom>
          <a:noFill/>
          <a:ln w="9525">
            <a:solidFill>
              <a:schemeClr val="tx1"/>
            </a:solidFill>
            <a:round/>
            <a:headEnd/>
            <a:tailEnd type="triangle" w="med" len="med"/>
          </a:ln>
          <a:effectLst/>
        </p:spPr>
        <p:txBody>
          <a:bodyPr/>
          <a:lstStyle/>
          <a:p>
            <a:endParaRPr lang="en-US"/>
          </a:p>
        </p:txBody>
      </p:sp>
      <p:sp>
        <p:nvSpPr>
          <p:cNvPr id="58383" name="Line 15"/>
          <p:cNvSpPr>
            <a:spLocks noChangeShapeType="1"/>
          </p:cNvSpPr>
          <p:nvPr/>
        </p:nvSpPr>
        <p:spPr bwMode="auto">
          <a:xfrm flipH="1">
            <a:off x="2839328" y="4842804"/>
            <a:ext cx="914400" cy="381000"/>
          </a:xfrm>
          <a:prstGeom prst="line">
            <a:avLst/>
          </a:prstGeom>
          <a:noFill/>
          <a:ln w="9525">
            <a:solidFill>
              <a:schemeClr val="tx1"/>
            </a:solidFill>
            <a:round/>
            <a:headEnd/>
            <a:tailEnd type="triangle" w="med" len="med"/>
          </a:ln>
          <a:effectLst/>
        </p:spPr>
        <p:txBody>
          <a:bodyPr/>
          <a:lstStyle/>
          <a:p>
            <a:endParaRPr lang="en-US"/>
          </a:p>
        </p:txBody>
      </p:sp>
      <p:sp>
        <p:nvSpPr>
          <p:cNvPr id="58384" name="Line 16"/>
          <p:cNvSpPr>
            <a:spLocks noChangeShapeType="1"/>
          </p:cNvSpPr>
          <p:nvPr/>
        </p:nvSpPr>
        <p:spPr bwMode="auto">
          <a:xfrm flipH="1" flipV="1">
            <a:off x="2847536" y="5266008"/>
            <a:ext cx="886264" cy="220392"/>
          </a:xfrm>
          <a:prstGeom prst="line">
            <a:avLst/>
          </a:prstGeom>
          <a:noFill/>
          <a:ln w="9525">
            <a:solidFill>
              <a:schemeClr val="tx1"/>
            </a:solidFill>
            <a:round/>
            <a:headEnd/>
            <a:tailEnd type="triangle" w="med" len="med"/>
          </a:ln>
          <a:effectLst/>
        </p:spPr>
        <p:txBody>
          <a:bodyPr/>
          <a:lstStyle/>
          <a:p>
            <a:endParaRPr lang="en-US"/>
          </a:p>
        </p:txBody>
      </p:sp>
      <p:sp>
        <p:nvSpPr>
          <p:cNvPr id="58385" name="Line 17"/>
          <p:cNvSpPr>
            <a:spLocks noChangeShapeType="1"/>
          </p:cNvSpPr>
          <p:nvPr/>
        </p:nvSpPr>
        <p:spPr bwMode="auto">
          <a:xfrm>
            <a:off x="6250575" y="1524001"/>
            <a:ext cx="45719" cy="4343400"/>
          </a:xfrm>
          <a:prstGeom prst="line">
            <a:avLst/>
          </a:prstGeom>
          <a:noFill/>
          <a:ln w="9525">
            <a:solidFill>
              <a:schemeClr val="tx1"/>
            </a:solidFill>
            <a:round/>
            <a:headEnd/>
            <a:tailEnd/>
          </a:ln>
          <a:effectLst/>
        </p:spPr>
        <p:txBody>
          <a:bodyPr/>
          <a:lstStyle/>
          <a:p>
            <a:endParaRPr lang="en-US"/>
          </a:p>
        </p:txBody>
      </p:sp>
      <p:sp>
        <p:nvSpPr>
          <p:cNvPr id="58386" name="Line 18"/>
          <p:cNvSpPr>
            <a:spLocks noChangeShapeType="1"/>
          </p:cNvSpPr>
          <p:nvPr/>
        </p:nvSpPr>
        <p:spPr bwMode="auto">
          <a:xfrm flipV="1">
            <a:off x="6248400" y="3657595"/>
            <a:ext cx="457200" cy="45719"/>
          </a:xfrm>
          <a:prstGeom prst="line">
            <a:avLst/>
          </a:prstGeom>
          <a:noFill/>
          <a:ln w="9525">
            <a:solidFill>
              <a:schemeClr val="tx1"/>
            </a:solidFill>
            <a:round/>
            <a:headEnd/>
            <a:tailEnd type="triangle" w="med" len="med"/>
          </a:ln>
          <a:effectLst/>
        </p:spPr>
        <p:txBody>
          <a:bodyPr/>
          <a:lstStyle/>
          <a:p>
            <a:endParaRPr lang="en-US"/>
          </a:p>
        </p:txBody>
      </p:sp>
      <p:sp>
        <p:nvSpPr>
          <p:cNvPr id="58387" name="Text Box 19"/>
          <p:cNvSpPr txBox="1">
            <a:spLocks noChangeArrowheads="1"/>
          </p:cNvSpPr>
          <p:nvPr/>
        </p:nvSpPr>
        <p:spPr bwMode="auto">
          <a:xfrm>
            <a:off x="4343400" y="1371600"/>
            <a:ext cx="1524000" cy="461665"/>
          </a:xfrm>
          <a:prstGeom prst="rect">
            <a:avLst/>
          </a:prstGeom>
          <a:noFill/>
          <a:ln w="9525">
            <a:noFill/>
            <a:miter lim="800000"/>
            <a:headEnd/>
            <a:tailEnd/>
          </a:ln>
          <a:effectLst/>
        </p:spPr>
        <p:txBody>
          <a:bodyPr>
            <a:spAutoFit/>
          </a:bodyPr>
          <a:lstStyle/>
          <a:p>
            <a:pPr algn="ctr">
              <a:spcBef>
                <a:spcPct val="50000"/>
              </a:spcBef>
            </a:pPr>
            <a:r>
              <a:rPr lang="en-US" sz="2400" dirty="0" err="1">
                <a:latin typeface=".VnTime" pitchFamily="34" charset="0"/>
              </a:rPr>
              <a:t>Th¸i</a:t>
            </a:r>
            <a:r>
              <a:rPr lang="en-US" sz="2400" dirty="0">
                <a:latin typeface=".VnTime" pitchFamily="34" charset="0"/>
              </a:rPr>
              <a:t> </a:t>
            </a:r>
            <a:r>
              <a:rPr lang="en-US" sz="2400" dirty="0" err="1">
                <a:latin typeface=".VnTime" pitchFamily="34" charset="0"/>
              </a:rPr>
              <a:t>lan</a:t>
            </a:r>
            <a:endParaRPr lang="en-US" sz="2400" dirty="0">
              <a:latin typeface=".VnTime" pitchFamily="34" charset="0"/>
            </a:endParaRPr>
          </a:p>
        </p:txBody>
      </p:sp>
      <p:sp>
        <p:nvSpPr>
          <p:cNvPr id="58388" name="Text Box 20"/>
          <p:cNvSpPr txBox="1">
            <a:spLocks noChangeArrowheads="1"/>
          </p:cNvSpPr>
          <p:nvPr/>
        </p:nvSpPr>
        <p:spPr bwMode="auto">
          <a:xfrm>
            <a:off x="4419600" y="2743200"/>
            <a:ext cx="1447800" cy="461665"/>
          </a:xfrm>
          <a:prstGeom prst="rect">
            <a:avLst/>
          </a:prstGeom>
          <a:noFill/>
          <a:ln w="9525">
            <a:noFill/>
            <a:miter lim="800000"/>
            <a:headEnd/>
            <a:tailEnd/>
          </a:ln>
          <a:effectLst/>
        </p:spPr>
        <p:txBody>
          <a:bodyPr>
            <a:spAutoFit/>
          </a:bodyPr>
          <a:lstStyle/>
          <a:p>
            <a:pPr algn="ctr">
              <a:spcBef>
                <a:spcPct val="50000"/>
              </a:spcBef>
            </a:pPr>
            <a:r>
              <a:rPr lang="en-US" sz="2400" dirty="0" err="1">
                <a:latin typeface=".VnTime" pitchFamily="34" charset="0"/>
              </a:rPr>
              <a:t>ViÖt</a:t>
            </a:r>
            <a:r>
              <a:rPr lang="en-US" sz="2400" dirty="0">
                <a:latin typeface=".VnTime" pitchFamily="34" charset="0"/>
              </a:rPr>
              <a:t> Nam</a:t>
            </a:r>
          </a:p>
        </p:txBody>
      </p:sp>
      <p:sp>
        <p:nvSpPr>
          <p:cNvPr id="58389" name="Text Box 21"/>
          <p:cNvSpPr txBox="1">
            <a:spLocks noChangeArrowheads="1"/>
          </p:cNvSpPr>
          <p:nvPr/>
        </p:nvSpPr>
        <p:spPr bwMode="auto">
          <a:xfrm>
            <a:off x="4267200" y="3733800"/>
            <a:ext cx="1981200" cy="461665"/>
          </a:xfrm>
          <a:prstGeom prst="rect">
            <a:avLst/>
          </a:prstGeom>
          <a:noFill/>
          <a:ln w="9525">
            <a:noFill/>
            <a:miter lim="800000"/>
            <a:headEnd/>
            <a:tailEnd/>
          </a:ln>
          <a:effectLst/>
        </p:spPr>
        <p:txBody>
          <a:bodyPr wrap="square">
            <a:spAutoFit/>
          </a:bodyPr>
          <a:lstStyle/>
          <a:p>
            <a:pPr algn="ctr"/>
            <a:r>
              <a:rPr lang="en-US" sz="2400" dirty="0">
                <a:latin typeface=".VnTime" pitchFamily="34" charset="0"/>
              </a:rPr>
              <a:t>Cam-</a:t>
            </a:r>
            <a:r>
              <a:rPr lang="en-US" sz="2400" dirty="0" err="1">
                <a:latin typeface=".VnTime" pitchFamily="34" charset="0"/>
              </a:rPr>
              <a:t>pu</a:t>
            </a:r>
            <a:r>
              <a:rPr lang="en-US" sz="2400" dirty="0">
                <a:latin typeface=".VnTime" pitchFamily="34" charset="0"/>
              </a:rPr>
              <a:t>-</a:t>
            </a:r>
            <a:r>
              <a:rPr lang="en-US" sz="2400" dirty="0" err="1">
                <a:latin typeface=".VnTime" pitchFamily="34" charset="0"/>
              </a:rPr>
              <a:t>chia</a:t>
            </a:r>
            <a:endParaRPr lang="en-US" sz="2400" dirty="0">
              <a:latin typeface=".VnTime" pitchFamily="34" charset="0"/>
            </a:endParaRPr>
          </a:p>
        </p:txBody>
      </p:sp>
      <p:sp>
        <p:nvSpPr>
          <p:cNvPr id="58390" name="Text Box 22"/>
          <p:cNvSpPr txBox="1">
            <a:spLocks noChangeArrowheads="1"/>
          </p:cNvSpPr>
          <p:nvPr/>
        </p:nvSpPr>
        <p:spPr bwMode="auto">
          <a:xfrm>
            <a:off x="4343400" y="4648200"/>
            <a:ext cx="1905000" cy="461665"/>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VnTime" pitchFamily="34" charset="0"/>
              </a:rPr>
              <a:t>In-®«-nª-xi-a</a:t>
            </a:r>
          </a:p>
        </p:txBody>
      </p:sp>
      <p:sp>
        <p:nvSpPr>
          <p:cNvPr id="58391" name="Text Box 23"/>
          <p:cNvSpPr txBox="1">
            <a:spLocks noChangeArrowheads="1"/>
          </p:cNvSpPr>
          <p:nvPr/>
        </p:nvSpPr>
        <p:spPr bwMode="auto">
          <a:xfrm>
            <a:off x="4267200" y="5257800"/>
            <a:ext cx="1752600" cy="461665"/>
          </a:xfrm>
          <a:prstGeom prst="rect">
            <a:avLst/>
          </a:prstGeom>
          <a:noFill/>
          <a:ln w="9525">
            <a:noFill/>
            <a:miter lim="800000"/>
            <a:headEnd/>
            <a:tailEnd/>
          </a:ln>
          <a:effectLst/>
        </p:spPr>
        <p:txBody>
          <a:bodyPr wrap="square">
            <a:spAutoFit/>
          </a:bodyPr>
          <a:lstStyle/>
          <a:p>
            <a:pPr algn="ctr">
              <a:spcBef>
                <a:spcPct val="50000"/>
              </a:spcBef>
            </a:pPr>
            <a:r>
              <a:rPr lang="en-US" sz="2400" dirty="0" err="1">
                <a:latin typeface=".VnTime" pitchFamily="34" charset="0"/>
              </a:rPr>
              <a:t>MiÕn</a:t>
            </a:r>
            <a:r>
              <a:rPr lang="en-US" sz="2400" dirty="0">
                <a:latin typeface=".VnTime" pitchFamily="34" charset="0"/>
              </a:rPr>
              <a:t> §</a:t>
            </a:r>
            <a:r>
              <a:rPr lang="en-US" sz="2400" dirty="0" err="1">
                <a:latin typeface=".VnTime" pitchFamily="34" charset="0"/>
              </a:rPr>
              <a:t>iÖn</a:t>
            </a:r>
            <a:endParaRPr lang="en-US" sz="2400" dirty="0">
              <a:latin typeface=".VnTime" pitchFamily="34" charset="0"/>
            </a:endParaRPr>
          </a:p>
        </p:txBody>
      </p:sp>
      <p:pic>
        <p:nvPicPr>
          <p:cNvPr id="58392" name="Picture 24" descr="THAILAND"/>
          <p:cNvPicPr>
            <a:picLocks noChangeAspect="1" noChangeArrowheads="1"/>
          </p:cNvPicPr>
          <p:nvPr/>
        </p:nvPicPr>
        <p:blipFill>
          <a:blip r:embed="rId7"/>
          <a:srcRect l="3891" t="5519" r="3891" b="5519"/>
          <a:stretch>
            <a:fillRect/>
          </a:stretch>
        </p:blipFill>
        <p:spPr bwMode="auto">
          <a:xfrm>
            <a:off x="3886200" y="1447800"/>
            <a:ext cx="533400" cy="346075"/>
          </a:xfrm>
          <a:prstGeom prst="rect">
            <a:avLst/>
          </a:prstGeom>
          <a:noFill/>
          <a:ln w="19050">
            <a:solidFill>
              <a:srgbClr val="000000"/>
            </a:solidFill>
            <a:miter lim="800000"/>
            <a:headEnd/>
            <a:tailEnd/>
          </a:ln>
        </p:spPr>
      </p:pic>
      <p:sp>
        <p:nvSpPr>
          <p:cNvPr id="58393" name="Text Box 25"/>
          <p:cNvSpPr txBox="1">
            <a:spLocks noChangeArrowheads="1"/>
          </p:cNvSpPr>
          <p:nvPr/>
        </p:nvSpPr>
        <p:spPr bwMode="auto">
          <a:xfrm>
            <a:off x="4252692" y="3200400"/>
            <a:ext cx="1295400" cy="461665"/>
          </a:xfrm>
          <a:prstGeom prst="rect">
            <a:avLst/>
          </a:prstGeom>
          <a:noFill/>
          <a:ln w="9525">
            <a:noFill/>
            <a:miter lim="800000"/>
            <a:headEnd/>
            <a:tailEnd/>
          </a:ln>
          <a:effectLst/>
        </p:spPr>
        <p:txBody>
          <a:bodyPr wrap="square">
            <a:spAutoFit/>
          </a:bodyPr>
          <a:lstStyle/>
          <a:p>
            <a:pPr algn="ctr">
              <a:spcBef>
                <a:spcPct val="50000"/>
              </a:spcBef>
            </a:pPr>
            <a:r>
              <a:rPr lang="en-US" sz="2400" dirty="0" err="1">
                <a:latin typeface=".VnTime" pitchFamily="34" charset="0"/>
              </a:rPr>
              <a:t>Lµo</a:t>
            </a:r>
            <a:endParaRPr lang="en-US" sz="2400" dirty="0">
              <a:latin typeface=".VnTime" pitchFamily="34" charset="0"/>
            </a:endParaRPr>
          </a:p>
        </p:txBody>
      </p:sp>
      <p:sp>
        <p:nvSpPr>
          <p:cNvPr id="58394" name="Line 26"/>
          <p:cNvSpPr>
            <a:spLocks noChangeShapeType="1"/>
          </p:cNvSpPr>
          <p:nvPr/>
        </p:nvSpPr>
        <p:spPr bwMode="auto">
          <a:xfrm>
            <a:off x="3124200" y="3429000"/>
            <a:ext cx="685800" cy="0"/>
          </a:xfrm>
          <a:prstGeom prst="line">
            <a:avLst/>
          </a:prstGeom>
          <a:noFill/>
          <a:ln w="9525">
            <a:solidFill>
              <a:schemeClr val="tx1"/>
            </a:solidFill>
            <a:round/>
            <a:headEnd/>
            <a:tailEnd type="triangle" w="med" len="med"/>
          </a:ln>
          <a:effectLst/>
        </p:spPr>
        <p:txBody>
          <a:bodyPr/>
          <a:lstStyle/>
          <a:p>
            <a:endParaRPr lang="en-US"/>
          </a:p>
        </p:txBody>
      </p:sp>
      <p:sp>
        <p:nvSpPr>
          <p:cNvPr id="58395" name="Text Box 27"/>
          <p:cNvSpPr txBox="1">
            <a:spLocks noChangeArrowheads="1"/>
          </p:cNvSpPr>
          <p:nvPr/>
        </p:nvSpPr>
        <p:spPr bwMode="auto">
          <a:xfrm>
            <a:off x="226252" y="3186332"/>
            <a:ext cx="3505200" cy="461665"/>
          </a:xfrm>
          <a:prstGeom prst="rect">
            <a:avLst/>
          </a:prstGeom>
          <a:noFill/>
          <a:ln w="9525">
            <a:noFill/>
            <a:miter lim="800000"/>
            <a:headEnd/>
            <a:tailEnd/>
          </a:ln>
          <a:effectLst/>
        </p:spPr>
        <p:txBody>
          <a:bodyPr>
            <a:spAutoFit/>
          </a:bodyPr>
          <a:lstStyle/>
          <a:p>
            <a:pPr>
              <a:spcBef>
                <a:spcPct val="50000"/>
              </a:spcBef>
            </a:pPr>
            <a:r>
              <a:rPr lang="en-US" sz="2400" dirty="0">
                <a:latin typeface=".VnTime" pitchFamily="34" charset="0"/>
              </a:rPr>
              <a:t> MÜ </a:t>
            </a:r>
            <a:r>
              <a:rPr lang="en-US" sz="2400" dirty="0" err="1">
                <a:latin typeface=".VnTime" pitchFamily="34" charset="0"/>
              </a:rPr>
              <a:t>tiÕn</a:t>
            </a:r>
            <a:r>
              <a:rPr lang="en-US" sz="2400" dirty="0">
                <a:latin typeface=".VnTime" pitchFamily="34" charset="0"/>
              </a:rPr>
              <a:t> </a:t>
            </a:r>
            <a:r>
              <a:rPr lang="en-US" sz="2400" dirty="0" err="1">
                <a:latin typeface=".VnTime" pitchFamily="34" charset="0"/>
              </a:rPr>
              <a:t>hµnh</a:t>
            </a:r>
            <a:r>
              <a:rPr lang="en-US" sz="2400" dirty="0">
                <a:latin typeface=".VnTime" pitchFamily="34" charset="0"/>
              </a:rPr>
              <a:t> </a:t>
            </a:r>
            <a:r>
              <a:rPr lang="en-US" sz="2400" dirty="0" err="1">
                <a:latin typeface=".VnTime" pitchFamily="34" charset="0"/>
              </a:rPr>
              <a:t>x©m</a:t>
            </a:r>
            <a:r>
              <a:rPr lang="en-US" sz="2400" dirty="0">
                <a:latin typeface=".VnTime" pitchFamily="34" charset="0"/>
              </a:rPr>
              <a:t> </a:t>
            </a:r>
            <a:r>
              <a:rPr lang="en-US" sz="2400" dirty="0" err="1" smtClean="0">
                <a:latin typeface=".VnTime" pitchFamily="34" charset="0"/>
              </a:rPr>
              <a:t>l­­</a:t>
            </a:r>
            <a:r>
              <a:rPr lang="en-US" sz="2400" dirty="0" err="1" smtClean="0">
                <a:latin typeface="Times New Roman" pitchFamily="18" charset="0"/>
                <a:cs typeface="Times New Roman" pitchFamily="18" charset="0"/>
              </a:rPr>
              <a:t>ư</a:t>
            </a:r>
            <a:r>
              <a:rPr lang="en-US" sz="2400" dirty="0" err="1" smtClean="0">
                <a:latin typeface=".VnTime" pitchFamily="34" charset="0"/>
              </a:rPr>
              <a:t>îc</a:t>
            </a:r>
            <a:endParaRPr lang="en-US" sz="2400" dirty="0">
              <a:latin typeface=".VnTime" pitchFamily="34" charset="0"/>
            </a:endParaRPr>
          </a:p>
        </p:txBody>
      </p:sp>
      <p:sp>
        <p:nvSpPr>
          <p:cNvPr id="58396" name="Line 28"/>
          <p:cNvSpPr>
            <a:spLocks noChangeShapeType="1"/>
          </p:cNvSpPr>
          <p:nvPr/>
        </p:nvSpPr>
        <p:spPr bwMode="auto">
          <a:xfrm flipV="1">
            <a:off x="3124200" y="2971800"/>
            <a:ext cx="762000" cy="457200"/>
          </a:xfrm>
          <a:prstGeom prst="line">
            <a:avLst/>
          </a:prstGeom>
          <a:noFill/>
          <a:ln w="9525">
            <a:solidFill>
              <a:schemeClr val="tx1"/>
            </a:solidFill>
            <a:round/>
            <a:headEnd/>
            <a:tailEnd type="triangle" w="med" len="med"/>
          </a:ln>
          <a:effectLst/>
        </p:spPr>
        <p:txBody>
          <a:bodyPr/>
          <a:lstStyle/>
          <a:p>
            <a:endParaRPr lang="en-US"/>
          </a:p>
        </p:txBody>
      </p:sp>
      <p:sp>
        <p:nvSpPr>
          <p:cNvPr id="58397" name="Line 29"/>
          <p:cNvSpPr>
            <a:spLocks noChangeShapeType="1"/>
          </p:cNvSpPr>
          <p:nvPr/>
        </p:nvSpPr>
        <p:spPr bwMode="auto">
          <a:xfrm>
            <a:off x="3124200" y="3429000"/>
            <a:ext cx="762000" cy="457200"/>
          </a:xfrm>
          <a:prstGeom prst="line">
            <a:avLst/>
          </a:prstGeom>
          <a:noFill/>
          <a:ln w="9525">
            <a:solidFill>
              <a:schemeClr val="tx1"/>
            </a:solidFill>
            <a:round/>
            <a:headEnd/>
            <a:tailEnd type="triangle" w="med" len="med"/>
          </a:ln>
          <a:effectLst/>
        </p:spPr>
        <p:txBody>
          <a:bodyPr/>
          <a:lstStyle/>
          <a:p>
            <a:endParaRPr lang="en-US"/>
          </a:p>
        </p:txBody>
      </p:sp>
      <p:pic>
        <p:nvPicPr>
          <p:cNvPr id="58398" name="Picture 30" descr="125px-Flag_of_Cambodia"/>
          <p:cNvPicPr>
            <a:picLocks noChangeAspect="1" noChangeArrowheads="1"/>
          </p:cNvPicPr>
          <p:nvPr/>
        </p:nvPicPr>
        <p:blipFill>
          <a:blip r:embed="rId8"/>
          <a:srcRect/>
          <a:stretch>
            <a:fillRect/>
          </a:stretch>
        </p:blipFill>
        <p:spPr bwMode="auto">
          <a:xfrm>
            <a:off x="3886200" y="3733800"/>
            <a:ext cx="533400" cy="457200"/>
          </a:xfrm>
          <a:prstGeom prst="rect">
            <a:avLst/>
          </a:prstGeom>
          <a:noFill/>
        </p:spPr>
      </p:pic>
      <p:sp>
        <p:nvSpPr>
          <p:cNvPr id="58399" name="Text Box 31"/>
          <p:cNvSpPr txBox="1">
            <a:spLocks noChangeArrowheads="1"/>
          </p:cNvSpPr>
          <p:nvPr/>
        </p:nvSpPr>
        <p:spPr bwMode="auto">
          <a:xfrm>
            <a:off x="4495800" y="1828800"/>
            <a:ext cx="1524000" cy="461665"/>
          </a:xfrm>
          <a:prstGeom prst="rect">
            <a:avLst/>
          </a:prstGeom>
          <a:noFill/>
          <a:ln w="9525">
            <a:noFill/>
            <a:miter lim="800000"/>
            <a:headEnd/>
            <a:tailEnd/>
          </a:ln>
          <a:effectLst/>
        </p:spPr>
        <p:txBody>
          <a:bodyPr>
            <a:spAutoFit/>
          </a:bodyPr>
          <a:lstStyle/>
          <a:p>
            <a:pPr algn="ctr">
              <a:spcBef>
                <a:spcPct val="50000"/>
              </a:spcBef>
            </a:pPr>
            <a:r>
              <a:rPr lang="en-US" sz="2400" dirty="0">
                <a:latin typeface=".VnTime" pitchFamily="34" charset="0"/>
              </a:rPr>
              <a:t>Phi-</a:t>
            </a:r>
            <a:r>
              <a:rPr lang="en-US" sz="2400" dirty="0" err="1">
                <a:latin typeface=".VnTime" pitchFamily="34" charset="0"/>
              </a:rPr>
              <a:t>lÝp</a:t>
            </a:r>
            <a:r>
              <a:rPr lang="en-US" sz="2400" dirty="0">
                <a:latin typeface=".VnTime" pitchFamily="34" charset="0"/>
              </a:rPr>
              <a:t>-pin</a:t>
            </a:r>
          </a:p>
        </p:txBody>
      </p:sp>
      <p:sp>
        <p:nvSpPr>
          <p:cNvPr id="32" name="Text Box 11" descr="Parchment"/>
          <p:cNvSpPr txBox="1">
            <a:spLocks noChangeArrowheads="1"/>
          </p:cNvSpPr>
          <p:nvPr/>
        </p:nvSpPr>
        <p:spPr bwMode="auto">
          <a:xfrm>
            <a:off x="457200" y="533400"/>
            <a:ext cx="5257800" cy="461665"/>
          </a:xfrm>
          <a:prstGeom prst="rect">
            <a:avLst/>
          </a:prstGeom>
          <a:solidFill>
            <a:schemeClr val="bg1">
              <a:lumMod val="95000"/>
            </a:schemeClr>
          </a:solidFill>
          <a:ln w="9525">
            <a:solidFill>
              <a:srgbClr val="FF0000">
                <a:alpha val="74001"/>
              </a:srgbClr>
            </a:solidFill>
            <a:miter lim="800000"/>
            <a:headEnd/>
            <a:tailEnd/>
          </a:ln>
          <a:effectLst/>
        </p:spPr>
        <p:txBody>
          <a:bodyPr wrap="square">
            <a:spAutoFit/>
          </a:bodyPr>
          <a:lstStyle/>
          <a:p>
            <a:pPr algn="just">
              <a:spcBef>
                <a:spcPct val="50000"/>
              </a:spcBef>
            </a:pPr>
            <a:r>
              <a:rPr lang="en-US" sz="2400" b="1" dirty="0" err="1" smtClean="0">
                <a:solidFill>
                  <a:srgbClr val="000099"/>
                </a:solidFill>
                <a:latin typeface="Times New Roman" pitchFamily="18" charset="0"/>
              </a:rPr>
              <a:t>Trong</a:t>
            </a:r>
            <a:r>
              <a:rPr lang="en-US" sz="2400" b="1" dirty="0" smtClean="0">
                <a:solidFill>
                  <a:srgbClr val="000099"/>
                </a:solidFill>
                <a:latin typeface="Times New Roman" pitchFamily="18" charset="0"/>
              </a:rPr>
              <a:t> </a:t>
            </a:r>
            <a:r>
              <a:rPr lang="en-US" sz="2400" b="1" dirty="0" err="1" smtClean="0">
                <a:solidFill>
                  <a:srgbClr val="000099"/>
                </a:solidFill>
                <a:latin typeface="Times New Roman" pitchFamily="18" charset="0"/>
              </a:rPr>
              <a:t>bối</a:t>
            </a:r>
            <a:r>
              <a:rPr lang="en-US" sz="2400" b="1" dirty="0" smtClean="0">
                <a:solidFill>
                  <a:srgbClr val="000099"/>
                </a:solidFill>
                <a:latin typeface="Times New Roman" pitchFamily="18" charset="0"/>
              </a:rPr>
              <a:t> </a:t>
            </a:r>
            <a:r>
              <a:rPr lang="en-US" sz="2400" b="1" dirty="0" err="1" smtClean="0">
                <a:solidFill>
                  <a:srgbClr val="000099"/>
                </a:solidFill>
                <a:latin typeface="Times New Roman" pitchFamily="18" charset="0"/>
              </a:rPr>
              <a:t>cảnh</a:t>
            </a:r>
            <a:r>
              <a:rPr lang="en-US" sz="2400" b="1" dirty="0" smtClean="0">
                <a:solidFill>
                  <a:srgbClr val="000099"/>
                </a:solidFill>
                <a:latin typeface="Times New Roman" pitchFamily="18" charset="0"/>
              </a:rPr>
              <a:t> “</a:t>
            </a:r>
            <a:r>
              <a:rPr lang="en-US" sz="2400" b="1" dirty="0" err="1" smtClean="0">
                <a:solidFill>
                  <a:srgbClr val="000099"/>
                </a:solidFill>
                <a:latin typeface="Times New Roman" pitchFamily="18" charset="0"/>
              </a:rPr>
              <a:t>Chiến</a:t>
            </a:r>
            <a:r>
              <a:rPr lang="en-US" sz="2400" b="1" dirty="0" smtClean="0">
                <a:solidFill>
                  <a:srgbClr val="000099"/>
                </a:solidFill>
                <a:latin typeface="Times New Roman" pitchFamily="18" charset="0"/>
              </a:rPr>
              <a:t> </a:t>
            </a:r>
            <a:r>
              <a:rPr lang="en-US" sz="2400" b="1" dirty="0" err="1" smtClean="0">
                <a:solidFill>
                  <a:srgbClr val="000099"/>
                </a:solidFill>
                <a:latin typeface="Times New Roman" pitchFamily="18" charset="0"/>
              </a:rPr>
              <a:t>tranh</a:t>
            </a:r>
            <a:r>
              <a:rPr lang="en-US" sz="2400" b="1" dirty="0" smtClean="0">
                <a:solidFill>
                  <a:srgbClr val="000099"/>
                </a:solidFill>
                <a:latin typeface="Times New Roman" pitchFamily="18" charset="0"/>
              </a:rPr>
              <a:t> </a:t>
            </a:r>
            <a:r>
              <a:rPr lang="en-US" sz="2400" b="1" dirty="0" err="1" smtClean="0">
                <a:solidFill>
                  <a:srgbClr val="000099"/>
                </a:solidFill>
                <a:latin typeface="Times New Roman" pitchFamily="18" charset="0"/>
              </a:rPr>
              <a:t>lạnh</a:t>
            </a:r>
            <a:r>
              <a:rPr lang="en-US" sz="2400" b="1" dirty="0" smtClean="0">
                <a:solidFill>
                  <a:srgbClr val="000099"/>
                </a:solidFill>
                <a:latin typeface="Times New Roman" pitchFamily="18" charset="0"/>
              </a:rPr>
              <a:t>”</a:t>
            </a:r>
            <a:endParaRPr lang="en-US" sz="2400" b="1" dirty="0">
              <a:solidFill>
                <a:srgbClr val="000099"/>
              </a:solidFill>
              <a:latin typeface="Times New Roman" pitchFamily="18" charset="0"/>
            </a:endParaRPr>
          </a:p>
        </p:txBody>
      </p:sp>
      <p:sp>
        <p:nvSpPr>
          <p:cNvPr id="33" name="Text Box 11" descr="Parchment"/>
          <p:cNvSpPr txBox="1">
            <a:spLocks noChangeArrowheads="1"/>
          </p:cNvSpPr>
          <p:nvPr/>
        </p:nvSpPr>
        <p:spPr bwMode="auto">
          <a:xfrm>
            <a:off x="6705600" y="609600"/>
            <a:ext cx="1676400" cy="5693866"/>
          </a:xfrm>
          <a:prstGeom prst="rect">
            <a:avLst/>
          </a:prstGeom>
          <a:solidFill>
            <a:schemeClr val="bg1">
              <a:lumMod val="95000"/>
            </a:schemeClr>
          </a:solidFill>
          <a:ln w="9525">
            <a:solidFill>
              <a:srgbClr val="FF0000">
                <a:alpha val="74001"/>
              </a:srgbClr>
            </a:solidFill>
            <a:miter lim="800000"/>
            <a:headEnd/>
            <a:tailEnd/>
          </a:ln>
          <a:effectLst/>
        </p:spPr>
        <p:txBody>
          <a:bodyPr wrap="square">
            <a:spAutoFit/>
          </a:bodyPr>
          <a:lstStyle/>
          <a:p>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50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kỉ</a:t>
            </a:r>
            <a:r>
              <a:rPr lang="en-US" sz="2800" dirty="0" smtClean="0">
                <a:latin typeface="Times New Roman" pitchFamily="18" charset="0"/>
                <a:cs typeface="Times New Roman" pitchFamily="18" charset="0"/>
              </a:rPr>
              <a:t> </a:t>
            </a:r>
            <a:r>
              <a:rPr lang="en-US" sz="2800" dirty="0" smtClean="0">
                <a:solidFill>
                  <a:schemeClr val="tx2">
                    <a:lumMod val="50000"/>
                  </a:schemeClr>
                </a:solidFill>
                <a:latin typeface="Times New Roman" pitchFamily="18" charset="0"/>
                <a:cs typeface="Times New Roman" pitchFamily="18" charset="0"/>
              </a:rPr>
              <a:t>XX, </a:t>
            </a:r>
            <a:r>
              <a:rPr lang="en-US" sz="2800" dirty="0" err="1" smtClean="0">
                <a:solidFill>
                  <a:schemeClr val="tx2">
                    <a:lumMod val="50000"/>
                  </a:schemeClr>
                </a:solidFill>
                <a:latin typeface="Times New Roman" pitchFamily="18" charset="0"/>
                <a:cs typeface="Times New Roman" pitchFamily="18" charset="0"/>
              </a:rPr>
              <a:t>các</a:t>
            </a:r>
            <a:r>
              <a:rPr lang="en-US" sz="2800" dirty="0" smtClean="0">
                <a:solidFill>
                  <a:schemeClr val="tx2">
                    <a:lumMod val="50000"/>
                  </a:schemeClr>
                </a:solidFill>
                <a:latin typeface="Times New Roman" pitchFamily="18" charset="0"/>
                <a:cs typeface="Times New Roman" pitchFamily="18" charset="0"/>
              </a:rPr>
              <a:t> </a:t>
            </a:r>
            <a:r>
              <a:rPr lang="en-US" sz="2800" dirty="0" err="1" smtClean="0">
                <a:solidFill>
                  <a:schemeClr val="tx2">
                    <a:lumMod val="50000"/>
                  </a:schemeClr>
                </a:solidFill>
                <a:latin typeface="Times New Roman" pitchFamily="18" charset="0"/>
                <a:cs typeface="Times New Roman" pitchFamily="18" charset="0"/>
              </a:rPr>
              <a:t>nước</a:t>
            </a:r>
            <a:r>
              <a:rPr lang="en-US" sz="2800" dirty="0" smtClean="0">
                <a:solidFill>
                  <a:schemeClr val="tx2">
                    <a:lumMod val="50000"/>
                  </a:schemeClr>
                </a:solidFill>
                <a:latin typeface="Times New Roman" pitchFamily="18" charset="0"/>
                <a:cs typeface="Times New Roman" pitchFamily="18" charset="0"/>
              </a:rPr>
              <a:t> </a:t>
            </a:r>
            <a:r>
              <a:rPr lang="en-US" sz="2800" dirty="0" err="1" smtClean="0">
                <a:solidFill>
                  <a:schemeClr val="tx2">
                    <a:lumMod val="50000"/>
                  </a:schemeClr>
                </a:solidFill>
                <a:latin typeface="Times New Roman" pitchFamily="18" charset="0"/>
                <a:cs typeface="Times New Roman" pitchFamily="18" charset="0"/>
              </a:rPr>
              <a:t>Đông</a:t>
            </a:r>
            <a:r>
              <a:rPr lang="en-US" sz="2800" dirty="0" smtClean="0">
                <a:solidFill>
                  <a:schemeClr val="tx2">
                    <a:lumMod val="50000"/>
                  </a:schemeClr>
                </a:solidFill>
                <a:latin typeface="Times New Roman" pitchFamily="18" charset="0"/>
                <a:cs typeface="Times New Roman" pitchFamily="18" charset="0"/>
              </a:rPr>
              <a:t> Nam Á </a:t>
            </a:r>
            <a:r>
              <a:rPr lang="en-US" sz="2800" dirty="0" err="1" smtClean="0">
                <a:solidFill>
                  <a:schemeClr val="tx2">
                    <a:lumMod val="50000"/>
                  </a:schemeClr>
                </a:solidFill>
                <a:latin typeface="Times New Roman" pitchFamily="18" charset="0"/>
                <a:cs typeface="Times New Roman" pitchFamily="18" charset="0"/>
              </a:rPr>
              <a:t>đã</a:t>
            </a:r>
            <a:r>
              <a:rPr lang="en-US" sz="2800" dirty="0" smtClean="0">
                <a:solidFill>
                  <a:schemeClr val="tx2">
                    <a:lumMod val="50000"/>
                  </a:schemeClr>
                </a:solidFill>
                <a:latin typeface="Times New Roman" pitchFamily="18" charset="0"/>
                <a:cs typeface="Times New Roman" pitchFamily="18" charset="0"/>
              </a:rPr>
              <a:t> </a:t>
            </a:r>
            <a:r>
              <a:rPr lang="en-US" sz="2800" dirty="0" err="1" smtClean="0">
                <a:solidFill>
                  <a:schemeClr val="tx2">
                    <a:lumMod val="50000"/>
                  </a:schemeClr>
                </a:solidFill>
                <a:latin typeface="Times New Roman" pitchFamily="18" charset="0"/>
                <a:cs typeface="Times New Roman" pitchFamily="18" charset="0"/>
              </a:rPr>
              <a:t>có</a:t>
            </a:r>
            <a:r>
              <a:rPr lang="en-US" sz="2800" dirty="0" smtClean="0">
                <a:solidFill>
                  <a:schemeClr val="tx2">
                    <a:lumMod val="50000"/>
                  </a:schemeClr>
                </a:solidFill>
                <a:latin typeface="Times New Roman" pitchFamily="18" charset="0"/>
                <a:cs typeface="Times New Roman" pitchFamily="18" charset="0"/>
              </a:rPr>
              <a:t> </a:t>
            </a:r>
            <a:r>
              <a:rPr lang="en-US" sz="2800" dirty="0" err="1" smtClean="0">
                <a:solidFill>
                  <a:schemeClr val="tx2">
                    <a:lumMod val="50000"/>
                  </a:schemeClr>
                </a:solidFill>
                <a:latin typeface="Times New Roman" pitchFamily="18" charset="0"/>
                <a:cs typeface="Times New Roman" pitchFamily="18" charset="0"/>
              </a:rPr>
              <a:t>sự</a:t>
            </a:r>
            <a:r>
              <a:rPr lang="en-US" sz="2800" dirty="0" smtClean="0">
                <a:solidFill>
                  <a:schemeClr val="tx2">
                    <a:lumMod val="50000"/>
                  </a:schemeClr>
                </a:solidFill>
                <a:latin typeface="Times New Roman" pitchFamily="18" charset="0"/>
                <a:cs typeface="Times New Roman" pitchFamily="18" charset="0"/>
              </a:rPr>
              <a:t> </a:t>
            </a:r>
            <a:r>
              <a:rPr lang="en-US" sz="2800" dirty="0" err="1" smtClean="0">
                <a:solidFill>
                  <a:schemeClr val="tx2">
                    <a:lumMod val="50000"/>
                  </a:schemeClr>
                </a:solidFill>
                <a:latin typeface="Times New Roman" pitchFamily="18" charset="0"/>
                <a:cs typeface="Times New Roman" pitchFamily="18" charset="0"/>
              </a:rPr>
              <a:t>phân</a:t>
            </a:r>
            <a:r>
              <a:rPr lang="en-US" sz="2800" dirty="0" smtClean="0">
                <a:solidFill>
                  <a:schemeClr val="tx2">
                    <a:lumMod val="50000"/>
                  </a:schemeClr>
                </a:solidFill>
                <a:latin typeface="Times New Roman" pitchFamily="18" charset="0"/>
                <a:cs typeface="Times New Roman" pitchFamily="18" charset="0"/>
              </a:rPr>
              <a:t> </a:t>
            </a:r>
            <a:r>
              <a:rPr lang="en-US" sz="2800" dirty="0" err="1" smtClean="0">
                <a:solidFill>
                  <a:schemeClr val="tx2">
                    <a:lumMod val="50000"/>
                  </a:schemeClr>
                </a:solidFill>
                <a:latin typeface="Times New Roman" pitchFamily="18" charset="0"/>
                <a:cs typeface="Times New Roman" pitchFamily="18" charset="0"/>
              </a:rPr>
              <a:t>hóa</a:t>
            </a:r>
            <a:r>
              <a:rPr lang="en-US" sz="2800" dirty="0" smtClean="0">
                <a:solidFill>
                  <a:schemeClr val="tx2">
                    <a:lumMod val="50000"/>
                  </a:schemeClr>
                </a:solidFill>
                <a:latin typeface="Times New Roman" pitchFamily="18" charset="0"/>
                <a:cs typeface="Times New Roman" pitchFamily="18" charset="0"/>
              </a:rPr>
              <a:t> </a:t>
            </a:r>
            <a:r>
              <a:rPr lang="en-US" sz="2800" dirty="0" err="1" smtClean="0">
                <a:solidFill>
                  <a:schemeClr val="tx2">
                    <a:lumMod val="50000"/>
                  </a:schemeClr>
                </a:solidFill>
                <a:latin typeface="Times New Roman" pitchFamily="18" charset="0"/>
                <a:cs typeface="Times New Roman" pitchFamily="18" charset="0"/>
              </a:rPr>
              <a:t>trong</a:t>
            </a:r>
            <a:r>
              <a:rPr lang="en-US" sz="2800" dirty="0" smtClean="0">
                <a:solidFill>
                  <a:schemeClr val="tx2">
                    <a:lumMod val="50000"/>
                  </a:schemeClr>
                </a:solidFill>
                <a:latin typeface="Times New Roman" pitchFamily="18" charset="0"/>
                <a:cs typeface="Times New Roman" pitchFamily="18" charset="0"/>
              </a:rPr>
              <a:t> </a:t>
            </a:r>
            <a:r>
              <a:rPr lang="en-US" sz="2800" dirty="0" err="1" smtClean="0">
                <a:solidFill>
                  <a:schemeClr val="tx2">
                    <a:lumMod val="50000"/>
                  </a:schemeClr>
                </a:solidFill>
                <a:latin typeface="Times New Roman" pitchFamily="18" charset="0"/>
                <a:cs typeface="Times New Roman" pitchFamily="18" charset="0"/>
              </a:rPr>
              <a:t>đường</a:t>
            </a:r>
            <a:r>
              <a:rPr lang="en-US" sz="2800" dirty="0" smtClean="0">
                <a:solidFill>
                  <a:schemeClr val="tx2">
                    <a:lumMod val="50000"/>
                  </a:schemeClr>
                </a:solidFill>
                <a:latin typeface="Times New Roman" pitchFamily="18" charset="0"/>
                <a:cs typeface="Times New Roman" pitchFamily="18" charset="0"/>
              </a:rPr>
              <a:t> </a:t>
            </a:r>
            <a:r>
              <a:rPr lang="en-US" sz="2800" dirty="0" err="1" smtClean="0">
                <a:solidFill>
                  <a:schemeClr val="tx2">
                    <a:lumMod val="50000"/>
                  </a:schemeClr>
                </a:solidFill>
                <a:latin typeface="Times New Roman" pitchFamily="18" charset="0"/>
                <a:cs typeface="Times New Roman" pitchFamily="18" charset="0"/>
              </a:rPr>
              <a:t>lối</a:t>
            </a:r>
            <a:r>
              <a:rPr lang="en-US" sz="2800" dirty="0" smtClean="0">
                <a:solidFill>
                  <a:schemeClr val="tx2">
                    <a:lumMod val="50000"/>
                  </a:schemeClr>
                </a:solidFill>
                <a:latin typeface="Times New Roman" pitchFamily="18" charset="0"/>
                <a:cs typeface="Times New Roman" pitchFamily="18" charset="0"/>
              </a:rPr>
              <a:t> </a:t>
            </a:r>
            <a:r>
              <a:rPr lang="en-US" sz="2800" dirty="0" err="1" smtClean="0">
                <a:solidFill>
                  <a:schemeClr val="tx2">
                    <a:lumMod val="50000"/>
                  </a:schemeClr>
                </a:solidFill>
                <a:latin typeface="Times New Roman" pitchFamily="18" charset="0"/>
                <a:cs typeface="Times New Roman" pitchFamily="18" charset="0"/>
              </a:rPr>
              <a:t>đối</a:t>
            </a:r>
            <a:r>
              <a:rPr lang="en-US" sz="2800" dirty="0" smtClean="0">
                <a:solidFill>
                  <a:schemeClr val="tx2">
                    <a:lumMod val="50000"/>
                  </a:schemeClr>
                </a:solidFill>
                <a:latin typeface="Times New Roman" pitchFamily="18" charset="0"/>
                <a:cs typeface="Times New Roman" pitchFamily="18" charset="0"/>
              </a:rPr>
              <a:t> </a:t>
            </a:r>
            <a:r>
              <a:rPr lang="en-US" sz="2800" dirty="0" err="1" smtClean="0">
                <a:solidFill>
                  <a:schemeClr val="tx2">
                    <a:lumMod val="50000"/>
                  </a:schemeClr>
                </a:solidFill>
                <a:latin typeface="Times New Roman" pitchFamily="18" charset="0"/>
                <a:cs typeface="Times New Roman" pitchFamily="18" charset="0"/>
              </a:rPr>
              <a:t>ngoại</a:t>
            </a:r>
            <a:endParaRPr lang="en-US" sz="2800" b="1" dirty="0">
              <a:solidFill>
                <a:schemeClr val="tx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58399"/>
                                        </p:tgtEl>
                                        <p:attrNameLst>
                                          <p:attrName>style.visibility</p:attrName>
                                        </p:attrNameLst>
                                      </p:cBhvr>
                                      <p:to>
                                        <p:strVal val="visible"/>
                                      </p:to>
                                    </p:set>
                                    <p:animEffect transition="in" filter="strips(downLeft)">
                                      <p:cBhvr>
                                        <p:cTn id="11" dur="500"/>
                                        <p:tgtEl>
                                          <p:spTgt spid="58399"/>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58387"/>
                                        </p:tgtEl>
                                        <p:attrNameLst>
                                          <p:attrName>style.visibility</p:attrName>
                                        </p:attrNameLst>
                                      </p:cBhvr>
                                      <p:to>
                                        <p:strVal val="visible"/>
                                      </p:to>
                                    </p:set>
                                    <p:animEffect transition="in" filter="strips(downLeft)">
                                      <p:cBhvr>
                                        <p:cTn id="14" dur="500"/>
                                        <p:tgtEl>
                                          <p:spTgt spid="58387"/>
                                        </p:tgtEl>
                                      </p:cBhvr>
                                    </p:animEffect>
                                  </p:childTnLst>
                                </p:cTn>
                              </p:par>
                              <p:par>
                                <p:cTn id="15" presetID="18" presetClass="entr" presetSubtype="12" fill="hold" nodeType="withEffect">
                                  <p:stCondLst>
                                    <p:cond delay="0"/>
                                  </p:stCondLst>
                                  <p:childTnLst>
                                    <p:set>
                                      <p:cBhvr>
                                        <p:cTn id="16" dur="1" fill="hold">
                                          <p:stCondLst>
                                            <p:cond delay="0"/>
                                          </p:stCondLst>
                                        </p:cTn>
                                        <p:tgtEl>
                                          <p:spTgt spid="58373"/>
                                        </p:tgtEl>
                                        <p:attrNameLst>
                                          <p:attrName>style.visibility</p:attrName>
                                        </p:attrNameLst>
                                      </p:cBhvr>
                                      <p:to>
                                        <p:strVal val="visible"/>
                                      </p:to>
                                    </p:set>
                                    <p:animEffect transition="in" filter="strips(downLeft)">
                                      <p:cBhvr>
                                        <p:cTn id="17" dur="500"/>
                                        <p:tgtEl>
                                          <p:spTgt spid="58373"/>
                                        </p:tgtEl>
                                      </p:cBhvr>
                                    </p:animEffect>
                                  </p:childTnLst>
                                </p:cTn>
                              </p:par>
                              <p:par>
                                <p:cTn id="18" presetID="18" presetClass="entr" presetSubtype="12" fill="hold" nodeType="withEffect">
                                  <p:stCondLst>
                                    <p:cond delay="0"/>
                                  </p:stCondLst>
                                  <p:childTnLst>
                                    <p:set>
                                      <p:cBhvr>
                                        <p:cTn id="19" dur="1" fill="hold">
                                          <p:stCondLst>
                                            <p:cond delay="0"/>
                                          </p:stCondLst>
                                        </p:cTn>
                                        <p:tgtEl>
                                          <p:spTgt spid="58392"/>
                                        </p:tgtEl>
                                        <p:attrNameLst>
                                          <p:attrName>style.visibility</p:attrName>
                                        </p:attrNameLst>
                                      </p:cBhvr>
                                      <p:to>
                                        <p:strVal val="visible"/>
                                      </p:to>
                                    </p:set>
                                    <p:animEffect transition="in" filter="strips(downLeft)">
                                      <p:cBhvr>
                                        <p:cTn id="20" dur="500"/>
                                        <p:tgtEl>
                                          <p:spTgt spid="58392"/>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58382"/>
                                        </p:tgtEl>
                                        <p:attrNameLst>
                                          <p:attrName>style.visibility</p:attrName>
                                        </p:attrNameLst>
                                      </p:cBhvr>
                                      <p:to>
                                        <p:strVal val="visible"/>
                                      </p:to>
                                    </p:set>
                                    <p:animEffect transition="in" filter="strips(downLeft)">
                                      <p:cBhvr>
                                        <p:cTn id="25" dur="500"/>
                                        <p:tgtEl>
                                          <p:spTgt spid="58382"/>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58381"/>
                                        </p:tgtEl>
                                        <p:attrNameLst>
                                          <p:attrName>style.visibility</p:attrName>
                                        </p:attrNameLst>
                                      </p:cBhvr>
                                      <p:to>
                                        <p:strVal val="visible"/>
                                      </p:to>
                                    </p:set>
                                    <p:animEffect transition="in" filter="strips(downLeft)">
                                      <p:cBhvr>
                                        <p:cTn id="28" dur="500"/>
                                        <p:tgtEl>
                                          <p:spTgt spid="58381"/>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58377"/>
                                        </p:tgtEl>
                                        <p:attrNameLst>
                                          <p:attrName>style.visibility</p:attrName>
                                        </p:attrNameLst>
                                      </p:cBhvr>
                                      <p:to>
                                        <p:strVal val="visible"/>
                                      </p:to>
                                    </p:set>
                                    <p:animEffect transition="in" filter="slide(fromBottom)">
                                      <p:cBhvr>
                                        <p:cTn id="31" dur="500"/>
                                        <p:tgtEl>
                                          <p:spTgt spid="58377"/>
                                        </p:tgtEl>
                                      </p:cBhvr>
                                    </p:animEffect>
                                  </p:childTnLst>
                                </p:cTn>
                              </p:par>
                            </p:childTnLst>
                          </p:cTn>
                        </p:par>
                      </p:childTnLst>
                    </p:cTn>
                  </p:par>
                  <p:par>
                    <p:cTn id="32" fill="hold">
                      <p:stCondLst>
                        <p:cond delay="indefinite"/>
                      </p:stCondLst>
                      <p:childTnLst>
                        <p:par>
                          <p:cTn id="33" fill="hold">
                            <p:stCondLst>
                              <p:cond delay="0"/>
                            </p:stCondLst>
                            <p:childTnLst>
                              <p:par>
                                <p:cTn id="34" presetID="54" presetClass="entr" presetSubtype="0" accel="100000" fill="hold" grpId="0" nodeType="clickEffect">
                                  <p:stCondLst>
                                    <p:cond delay="0"/>
                                  </p:stCondLst>
                                  <p:childTnLst>
                                    <p:set>
                                      <p:cBhvr>
                                        <p:cTn id="35" dur="1" fill="hold">
                                          <p:stCondLst>
                                            <p:cond delay="0"/>
                                          </p:stCondLst>
                                        </p:cTn>
                                        <p:tgtEl>
                                          <p:spTgt spid="58395"/>
                                        </p:tgtEl>
                                        <p:attrNameLst>
                                          <p:attrName>style.visibility</p:attrName>
                                        </p:attrNameLst>
                                      </p:cBhvr>
                                      <p:to>
                                        <p:strVal val="visible"/>
                                      </p:to>
                                    </p:set>
                                    <p:anim calcmode="lin" valueType="num">
                                      <p:cBhvr>
                                        <p:cTn id="36" dur="500" fill="hold"/>
                                        <p:tgtEl>
                                          <p:spTgt spid="58395"/>
                                        </p:tgtEl>
                                        <p:attrNameLst>
                                          <p:attrName>ppt_w</p:attrName>
                                        </p:attrNameLst>
                                      </p:cBhvr>
                                      <p:tavLst>
                                        <p:tav tm="0">
                                          <p:val>
                                            <p:strVal val="#ppt_w*0.05"/>
                                          </p:val>
                                        </p:tav>
                                        <p:tav tm="100000">
                                          <p:val>
                                            <p:strVal val="#ppt_w"/>
                                          </p:val>
                                        </p:tav>
                                      </p:tavLst>
                                    </p:anim>
                                    <p:anim calcmode="lin" valueType="num">
                                      <p:cBhvr>
                                        <p:cTn id="37" dur="500" fill="hold"/>
                                        <p:tgtEl>
                                          <p:spTgt spid="58395"/>
                                        </p:tgtEl>
                                        <p:attrNameLst>
                                          <p:attrName>ppt_h</p:attrName>
                                        </p:attrNameLst>
                                      </p:cBhvr>
                                      <p:tavLst>
                                        <p:tav tm="0">
                                          <p:val>
                                            <p:strVal val="#ppt_h"/>
                                          </p:val>
                                        </p:tav>
                                        <p:tav tm="100000">
                                          <p:val>
                                            <p:strVal val="#ppt_h"/>
                                          </p:val>
                                        </p:tav>
                                      </p:tavLst>
                                    </p:anim>
                                    <p:anim calcmode="lin" valueType="num">
                                      <p:cBhvr>
                                        <p:cTn id="38" dur="500" fill="hold"/>
                                        <p:tgtEl>
                                          <p:spTgt spid="58395"/>
                                        </p:tgtEl>
                                        <p:attrNameLst>
                                          <p:attrName>ppt_x</p:attrName>
                                        </p:attrNameLst>
                                      </p:cBhvr>
                                      <p:tavLst>
                                        <p:tav tm="0">
                                          <p:val>
                                            <p:strVal val="#ppt_x-.2"/>
                                          </p:val>
                                        </p:tav>
                                        <p:tav tm="100000">
                                          <p:val>
                                            <p:strVal val="#ppt_x"/>
                                          </p:val>
                                        </p:tav>
                                      </p:tavLst>
                                    </p:anim>
                                    <p:anim calcmode="lin" valueType="num">
                                      <p:cBhvr>
                                        <p:cTn id="39" dur="500" fill="hold"/>
                                        <p:tgtEl>
                                          <p:spTgt spid="58395"/>
                                        </p:tgtEl>
                                        <p:attrNameLst>
                                          <p:attrName>ppt_y</p:attrName>
                                        </p:attrNameLst>
                                      </p:cBhvr>
                                      <p:tavLst>
                                        <p:tav tm="0">
                                          <p:val>
                                            <p:strVal val="#ppt_y"/>
                                          </p:val>
                                        </p:tav>
                                        <p:tav tm="100000">
                                          <p:val>
                                            <p:strVal val="#ppt_y"/>
                                          </p:val>
                                        </p:tav>
                                      </p:tavLst>
                                    </p:anim>
                                    <p:animEffect transition="in" filter="fade">
                                      <p:cBhvr>
                                        <p:cTn id="40" dur="500"/>
                                        <p:tgtEl>
                                          <p:spTgt spid="58395"/>
                                        </p:tgtEl>
                                      </p:cBhvr>
                                    </p:animEffect>
                                  </p:childTnLst>
                                </p:cTn>
                              </p:par>
                            </p:childTnLst>
                          </p:cTn>
                        </p:par>
                      </p:childTnLst>
                    </p:cTn>
                  </p:par>
                  <p:par>
                    <p:cTn id="41" fill="hold">
                      <p:stCondLst>
                        <p:cond delay="indefinite"/>
                      </p:stCondLst>
                      <p:childTnLst>
                        <p:par>
                          <p:cTn id="42" fill="hold">
                            <p:stCondLst>
                              <p:cond delay="0"/>
                            </p:stCondLst>
                            <p:childTnLst>
                              <p:par>
                                <p:cTn id="43" presetID="52" presetClass="entr" presetSubtype="0" fill="hold" grpId="0" nodeType="clickEffect">
                                  <p:stCondLst>
                                    <p:cond delay="0"/>
                                  </p:stCondLst>
                                  <p:childTnLst>
                                    <p:set>
                                      <p:cBhvr>
                                        <p:cTn id="44" dur="1" fill="hold">
                                          <p:stCondLst>
                                            <p:cond delay="0"/>
                                          </p:stCondLst>
                                        </p:cTn>
                                        <p:tgtEl>
                                          <p:spTgt spid="58393"/>
                                        </p:tgtEl>
                                        <p:attrNameLst>
                                          <p:attrName>style.visibility</p:attrName>
                                        </p:attrNameLst>
                                      </p:cBhvr>
                                      <p:to>
                                        <p:strVal val="visible"/>
                                      </p:to>
                                    </p:set>
                                    <p:animScale>
                                      <p:cBhvr>
                                        <p:cTn id="45" dur="1000" decel="50000" fill="hold">
                                          <p:stCondLst>
                                            <p:cond delay="0"/>
                                          </p:stCondLst>
                                        </p:cTn>
                                        <p:tgtEl>
                                          <p:spTgt spid="583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58393"/>
                                        </p:tgtEl>
                                        <p:attrNameLst>
                                          <p:attrName>ppt_x</p:attrName>
                                          <p:attrName>ppt_y</p:attrName>
                                        </p:attrNameLst>
                                      </p:cBhvr>
                                    </p:animMotion>
                                    <p:animEffect transition="in" filter="fade">
                                      <p:cBhvr>
                                        <p:cTn id="47" dur="1000"/>
                                        <p:tgtEl>
                                          <p:spTgt spid="58393"/>
                                        </p:tgtEl>
                                      </p:cBhvr>
                                    </p:animEffect>
                                  </p:childTnLst>
                                </p:cTn>
                              </p:par>
                              <p:par>
                                <p:cTn id="48" presetID="54" presetClass="entr" presetSubtype="0" accel="100000" fill="hold" grpId="0" nodeType="withEffect">
                                  <p:stCondLst>
                                    <p:cond delay="0"/>
                                  </p:stCondLst>
                                  <p:childTnLst>
                                    <p:set>
                                      <p:cBhvr>
                                        <p:cTn id="49" dur="1" fill="hold">
                                          <p:stCondLst>
                                            <p:cond delay="0"/>
                                          </p:stCondLst>
                                        </p:cTn>
                                        <p:tgtEl>
                                          <p:spTgt spid="58394"/>
                                        </p:tgtEl>
                                        <p:attrNameLst>
                                          <p:attrName>style.visibility</p:attrName>
                                        </p:attrNameLst>
                                      </p:cBhvr>
                                      <p:to>
                                        <p:strVal val="visible"/>
                                      </p:to>
                                    </p:set>
                                    <p:anim calcmode="lin" valueType="num">
                                      <p:cBhvr>
                                        <p:cTn id="50" dur="500" fill="hold"/>
                                        <p:tgtEl>
                                          <p:spTgt spid="58394"/>
                                        </p:tgtEl>
                                        <p:attrNameLst>
                                          <p:attrName>ppt_w</p:attrName>
                                        </p:attrNameLst>
                                      </p:cBhvr>
                                      <p:tavLst>
                                        <p:tav tm="0">
                                          <p:val>
                                            <p:strVal val="#ppt_w*0.05"/>
                                          </p:val>
                                        </p:tav>
                                        <p:tav tm="100000">
                                          <p:val>
                                            <p:strVal val="#ppt_w"/>
                                          </p:val>
                                        </p:tav>
                                      </p:tavLst>
                                    </p:anim>
                                    <p:anim calcmode="lin" valueType="num">
                                      <p:cBhvr>
                                        <p:cTn id="51" dur="500" fill="hold"/>
                                        <p:tgtEl>
                                          <p:spTgt spid="58394"/>
                                        </p:tgtEl>
                                        <p:attrNameLst>
                                          <p:attrName>ppt_h</p:attrName>
                                        </p:attrNameLst>
                                      </p:cBhvr>
                                      <p:tavLst>
                                        <p:tav tm="0">
                                          <p:val>
                                            <p:strVal val="#ppt_h"/>
                                          </p:val>
                                        </p:tav>
                                        <p:tav tm="100000">
                                          <p:val>
                                            <p:strVal val="#ppt_h"/>
                                          </p:val>
                                        </p:tav>
                                      </p:tavLst>
                                    </p:anim>
                                    <p:anim calcmode="lin" valueType="num">
                                      <p:cBhvr>
                                        <p:cTn id="52" dur="500" fill="hold"/>
                                        <p:tgtEl>
                                          <p:spTgt spid="58394"/>
                                        </p:tgtEl>
                                        <p:attrNameLst>
                                          <p:attrName>ppt_x</p:attrName>
                                        </p:attrNameLst>
                                      </p:cBhvr>
                                      <p:tavLst>
                                        <p:tav tm="0">
                                          <p:val>
                                            <p:strVal val="#ppt_x-.2"/>
                                          </p:val>
                                        </p:tav>
                                        <p:tav tm="100000">
                                          <p:val>
                                            <p:strVal val="#ppt_x"/>
                                          </p:val>
                                        </p:tav>
                                      </p:tavLst>
                                    </p:anim>
                                    <p:anim calcmode="lin" valueType="num">
                                      <p:cBhvr>
                                        <p:cTn id="53" dur="500" fill="hold"/>
                                        <p:tgtEl>
                                          <p:spTgt spid="58394"/>
                                        </p:tgtEl>
                                        <p:attrNameLst>
                                          <p:attrName>ppt_y</p:attrName>
                                        </p:attrNameLst>
                                      </p:cBhvr>
                                      <p:tavLst>
                                        <p:tav tm="0">
                                          <p:val>
                                            <p:strVal val="#ppt_y"/>
                                          </p:val>
                                        </p:tav>
                                        <p:tav tm="100000">
                                          <p:val>
                                            <p:strVal val="#ppt_y"/>
                                          </p:val>
                                        </p:tav>
                                      </p:tavLst>
                                    </p:anim>
                                    <p:animEffect transition="in" filter="fade">
                                      <p:cBhvr>
                                        <p:cTn id="54" dur="500"/>
                                        <p:tgtEl>
                                          <p:spTgt spid="58394"/>
                                        </p:tgtEl>
                                      </p:cBhvr>
                                    </p:animEffect>
                                  </p:childTnLst>
                                </p:cTn>
                              </p:par>
                              <p:par>
                                <p:cTn id="55" presetID="52" presetClass="entr" presetSubtype="0" fill="hold" nodeType="withEffect">
                                  <p:stCondLst>
                                    <p:cond delay="0"/>
                                  </p:stCondLst>
                                  <p:childTnLst>
                                    <p:set>
                                      <p:cBhvr>
                                        <p:cTn id="56" dur="1" fill="hold">
                                          <p:stCondLst>
                                            <p:cond delay="0"/>
                                          </p:stCondLst>
                                        </p:cTn>
                                        <p:tgtEl>
                                          <p:spTgt spid="58398"/>
                                        </p:tgtEl>
                                        <p:attrNameLst>
                                          <p:attrName>style.visibility</p:attrName>
                                        </p:attrNameLst>
                                      </p:cBhvr>
                                      <p:to>
                                        <p:strVal val="visible"/>
                                      </p:to>
                                    </p:set>
                                    <p:animScale>
                                      <p:cBhvr>
                                        <p:cTn id="57" dur="1000" decel="50000" fill="hold">
                                          <p:stCondLst>
                                            <p:cond delay="0"/>
                                          </p:stCondLst>
                                        </p:cTn>
                                        <p:tgtEl>
                                          <p:spTgt spid="583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58398"/>
                                        </p:tgtEl>
                                        <p:attrNameLst>
                                          <p:attrName>ppt_x</p:attrName>
                                          <p:attrName>ppt_y</p:attrName>
                                        </p:attrNameLst>
                                      </p:cBhvr>
                                    </p:animMotion>
                                    <p:animEffect transition="in" filter="fade">
                                      <p:cBhvr>
                                        <p:cTn id="59" dur="1000"/>
                                        <p:tgtEl>
                                          <p:spTgt spid="58398"/>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58397"/>
                                        </p:tgtEl>
                                        <p:attrNameLst>
                                          <p:attrName>style.visibility</p:attrName>
                                        </p:attrNameLst>
                                      </p:cBhvr>
                                      <p:to>
                                        <p:strVal val="visible"/>
                                      </p:to>
                                    </p:set>
                                    <p:anim calcmode="lin" valueType="num">
                                      <p:cBhvr>
                                        <p:cTn id="62" dur="500" fill="hold"/>
                                        <p:tgtEl>
                                          <p:spTgt spid="58397"/>
                                        </p:tgtEl>
                                        <p:attrNameLst>
                                          <p:attrName>ppt_w</p:attrName>
                                        </p:attrNameLst>
                                      </p:cBhvr>
                                      <p:tavLst>
                                        <p:tav tm="0">
                                          <p:val>
                                            <p:strVal val="#ppt_w*0.05"/>
                                          </p:val>
                                        </p:tav>
                                        <p:tav tm="100000">
                                          <p:val>
                                            <p:strVal val="#ppt_w"/>
                                          </p:val>
                                        </p:tav>
                                      </p:tavLst>
                                    </p:anim>
                                    <p:anim calcmode="lin" valueType="num">
                                      <p:cBhvr>
                                        <p:cTn id="63" dur="500" fill="hold"/>
                                        <p:tgtEl>
                                          <p:spTgt spid="58397"/>
                                        </p:tgtEl>
                                        <p:attrNameLst>
                                          <p:attrName>ppt_h</p:attrName>
                                        </p:attrNameLst>
                                      </p:cBhvr>
                                      <p:tavLst>
                                        <p:tav tm="0">
                                          <p:val>
                                            <p:strVal val="#ppt_h"/>
                                          </p:val>
                                        </p:tav>
                                        <p:tav tm="100000">
                                          <p:val>
                                            <p:strVal val="#ppt_h"/>
                                          </p:val>
                                        </p:tav>
                                      </p:tavLst>
                                    </p:anim>
                                    <p:anim calcmode="lin" valueType="num">
                                      <p:cBhvr>
                                        <p:cTn id="64" dur="500" fill="hold"/>
                                        <p:tgtEl>
                                          <p:spTgt spid="58397"/>
                                        </p:tgtEl>
                                        <p:attrNameLst>
                                          <p:attrName>ppt_x</p:attrName>
                                        </p:attrNameLst>
                                      </p:cBhvr>
                                      <p:tavLst>
                                        <p:tav tm="0">
                                          <p:val>
                                            <p:strVal val="#ppt_x-.2"/>
                                          </p:val>
                                        </p:tav>
                                        <p:tav tm="100000">
                                          <p:val>
                                            <p:strVal val="#ppt_x"/>
                                          </p:val>
                                        </p:tav>
                                      </p:tavLst>
                                    </p:anim>
                                    <p:anim calcmode="lin" valueType="num">
                                      <p:cBhvr>
                                        <p:cTn id="65" dur="500" fill="hold"/>
                                        <p:tgtEl>
                                          <p:spTgt spid="58397"/>
                                        </p:tgtEl>
                                        <p:attrNameLst>
                                          <p:attrName>ppt_y</p:attrName>
                                        </p:attrNameLst>
                                      </p:cBhvr>
                                      <p:tavLst>
                                        <p:tav tm="0">
                                          <p:val>
                                            <p:strVal val="#ppt_y"/>
                                          </p:val>
                                        </p:tav>
                                        <p:tav tm="100000">
                                          <p:val>
                                            <p:strVal val="#ppt_y"/>
                                          </p:val>
                                        </p:tav>
                                      </p:tavLst>
                                    </p:anim>
                                    <p:animEffect transition="in" filter="fade">
                                      <p:cBhvr>
                                        <p:cTn id="66" dur="500"/>
                                        <p:tgtEl>
                                          <p:spTgt spid="58397"/>
                                        </p:tgtEl>
                                      </p:cBhvr>
                                    </p:animEffect>
                                  </p:childTnLst>
                                </p:cTn>
                              </p:par>
                              <p:par>
                                <p:cTn id="67" presetID="54" presetClass="entr" presetSubtype="0" accel="100000" fill="hold" grpId="0" nodeType="withEffect">
                                  <p:stCondLst>
                                    <p:cond delay="0"/>
                                  </p:stCondLst>
                                  <p:childTnLst>
                                    <p:set>
                                      <p:cBhvr>
                                        <p:cTn id="68" dur="1" fill="hold">
                                          <p:stCondLst>
                                            <p:cond delay="0"/>
                                          </p:stCondLst>
                                        </p:cTn>
                                        <p:tgtEl>
                                          <p:spTgt spid="58396"/>
                                        </p:tgtEl>
                                        <p:attrNameLst>
                                          <p:attrName>style.visibility</p:attrName>
                                        </p:attrNameLst>
                                      </p:cBhvr>
                                      <p:to>
                                        <p:strVal val="visible"/>
                                      </p:to>
                                    </p:set>
                                    <p:anim calcmode="lin" valueType="num">
                                      <p:cBhvr>
                                        <p:cTn id="69" dur="500" fill="hold"/>
                                        <p:tgtEl>
                                          <p:spTgt spid="58396"/>
                                        </p:tgtEl>
                                        <p:attrNameLst>
                                          <p:attrName>ppt_w</p:attrName>
                                        </p:attrNameLst>
                                      </p:cBhvr>
                                      <p:tavLst>
                                        <p:tav tm="0">
                                          <p:val>
                                            <p:strVal val="#ppt_w*0.05"/>
                                          </p:val>
                                        </p:tav>
                                        <p:tav tm="100000">
                                          <p:val>
                                            <p:strVal val="#ppt_w"/>
                                          </p:val>
                                        </p:tav>
                                      </p:tavLst>
                                    </p:anim>
                                    <p:anim calcmode="lin" valueType="num">
                                      <p:cBhvr>
                                        <p:cTn id="70" dur="500" fill="hold"/>
                                        <p:tgtEl>
                                          <p:spTgt spid="58396"/>
                                        </p:tgtEl>
                                        <p:attrNameLst>
                                          <p:attrName>ppt_h</p:attrName>
                                        </p:attrNameLst>
                                      </p:cBhvr>
                                      <p:tavLst>
                                        <p:tav tm="0">
                                          <p:val>
                                            <p:strVal val="#ppt_h"/>
                                          </p:val>
                                        </p:tav>
                                        <p:tav tm="100000">
                                          <p:val>
                                            <p:strVal val="#ppt_h"/>
                                          </p:val>
                                        </p:tav>
                                      </p:tavLst>
                                    </p:anim>
                                    <p:anim calcmode="lin" valueType="num">
                                      <p:cBhvr>
                                        <p:cTn id="71" dur="500" fill="hold"/>
                                        <p:tgtEl>
                                          <p:spTgt spid="58396"/>
                                        </p:tgtEl>
                                        <p:attrNameLst>
                                          <p:attrName>ppt_x</p:attrName>
                                        </p:attrNameLst>
                                      </p:cBhvr>
                                      <p:tavLst>
                                        <p:tav tm="0">
                                          <p:val>
                                            <p:strVal val="#ppt_x-.2"/>
                                          </p:val>
                                        </p:tav>
                                        <p:tav tm="100000">
                                          <p:val>
                                            <p:strVal val="#ppt_x"/>
                                          </p:val>
                                        </p:tav>
                                      </p:tavLst>
                                    </p:anim>
                                    <p:anim calcmode="lin" valueType="num">
                                      <p:cBhvr>
                                        <p:cTn id="72" dur="500" fill="hold"/>
                                        <p:tgtEl>
                                          <p:spTgt spid="58396"/>
                                        </p:tgtEl>
                                        <p:attrNameLst>
                                          <p:attrName>ppt_y</p:attrName>
                                        </p:attrNameLst>
                                      </p:cBhvr>
                                      <p:tavLst>
                                        <p:tav tm="0">
                                          <p:val>
                                            <p:strVal val="#ppt_y"/>
                                          </p:val>
                                        </p:tav>
                                        <p:tav tm="100000">
                                          <p:val>
                                            <p:strVal val="#ppt_y"/>
                                          </p:val>
                                        </p:tav>
                                      </p:tavLst>
                                    </p:anim>
                                    <p:animEffect transition="in" filter="fade">
                                      <p:cBhvr>
                                        <p:cTn id="73" dur="500"/>
                                        <p:tgtEl>
                                          <p:spTgt spid="58396"/>
                                        </p:tgtEl>
                                      </p:cBhvr>
                                    </p:animEffect>
                                  </p:childTnLst>
                                </p:cTn>
                              </p:par>
                              <p:par>
                                <p:cTn id="74" presetID="52" presetClass="entr" presetSubtype="0" fill="hold" nodeType="withEffect">
                                  <p:stCondLst>
                                    <p:cond delay="0"/>
                                  </p:stCondLst>
                                  <p:childTnLst>
                                    <p:set>
                                      <p:cBhvr>
                                        <p:cTn id="75" dur="1" fill="hold">
                                          <p:stCondLst>
                                            <p:cond delay="0"/>
                                          </p:stCondLst>
                                        </p:cTn>
                                        <p:tgtEl>
                                          <p:spTgt spid="58374"/>
                                        </p:tgtEl>
                                        <p:attrNameLst>
                                          <p:attrName>style.visibility</p:attrName>
                                        </p:attrNameLst>
                                      </p:cBhvr>
                                      <p:to>
                                        <p:strVal val="visible"/>
                                      </p:to>
                                    </p:set>
                                    <p:animScale>
                                      <p:cBhvr>
                                        <p:cTn id="76" dur="1000" decel="50000" fill="hold">
                                          <p:stCondLst>
                                            <p:cond delay="0"/>
                                          </p:stCondLst>
                                        </p:cTn>
                                        <p:tgtEl>
                                          <p:spTgt spid="583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58374"/>
                                        </p:tgtEl>
                                        <p:attrNameLst>
                                          <p:attrName>ppt_x</p:attrName>
                                          <p:attrName>ppt_y</p:attrName>
                                        </p:attrNameLst>
                                      </p:cBhvr>
                                    </p:animMotion>
                                    <p:animEffect transition="in" filter="fade">
                                      <p:cBhvr>
                                        <p:cTn id="78" dur="1000"/>
                                        <p:tgtEl>
                                          <p:spTgt spid="58374"/>
                                        </p:tgtEl>
                                      </p:cBhvr>
                                    </p:animEffect>
                                  </p:childTnLst>
                                </p:cTn>
                              </p:par>
                              <p:par>
                                <p:cTn id="79" presetID="52" presetClass="entr" presetSubtype="0" fill="hold" nodeType="withEffect">
                                  <p:stCondLst>
                                    <p:cond delay="0"/>
                                  </p:stCondLst>
                                  <p:childTnLst>
                                    <p:set>
                                      <p:cBhvr>
                                        <p:cTn id="80" dur="1" fill="hold">
                                          <p:stCondLst>
                                            <p:cond delay="0"/>
                                          </p:stCondLst>
                                        </p:cTn>
                                        <p:tgtEl>
                                          <p:spTgt spid="58375"/>
                                        </p:tgtEl>
                                        <p:attrNameLst>
                                          <p:attrName>style.visibility</p:attrName>
                                        </p:attrNameLst>
                                      </p:cBhvr>
                                      <p:to>
                                        <p:strVal val="visible"/>
                                      </p:to>
                                    </p:set>
                                    <p:animScale>
                                      <p:cBhvr>
                                        <p:cTn id="81" dur="1000" decel="50000" fill="hold">
                                          <p:stCondLst>
                                            <p:cond delay="0"/>
                                          </p:stCondLst>
                                        </p:cTn>
                                        <p:tgtEl>
                                          <p:spTgt spid="583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58375"/>
                                        </p:tgtEl>
                                        <p:attrNameLst>
                                          <p:attrName>ppt_x</p:attrName>
                                          <p:attrName>ppt_y</p:attrName>
                                        </p:attrNameLst>
                                      </p:cBhvr>
                                    </p:animMotion>
                                    <p:animEffect transition="in" filter="fade">
                                      <p:cBhvr>
                                        <p:cTn id="83" dur="1000"/>
                                        <p:tgtEl>
                                          <p:spTgt spid="58375"/>
                                        </p:tgtEl>
                                      </p:cBhvr>
                                    </p:animEffect>
                                  </p:childTnLst>
                                </p:cTn>
                              </p:par>
                              <p:par>
                                <p:cTn id="84" presetID="52" presetClass="entr" presetSubtype="0" fill="hold" nodeType="withEffect">
                                  <p:stCondLst>
                                    <p:cond delay="0"/>
                                  </p:stCondLst>
                                  <p:childTnLst>
                                    <p:set>
                                      <p:cBhvr>
                                        <p:cTn id="85" dur="1" fill="hold">
                                          <p:stCondLst>
                                            <p:cond delay="0"/>
                                          </p:stCondLst>
                                        </p:cTn>
                                        <p:tgtEl>
                                          <p:spTgt spid="58388"/>
                                        </p:tgtEl>
                                        <p:attrNameLst>
                                          <p:attrName>style.visibility</p:attrName>
                                        </p:attrNameLst>
                                      </p:cBhvr>
                                      <p:to>
                                        <p:strVal val="visible"/>
                                      </p:to>
                                    </p:set>
                                    <p:animScale>
                                      <p:cBhvr>
                                        <p:cTn id="86" dur="1000" decel="50000" fill="hold">
                                          <p:stCondLst>
                                            <p:cond delay="0"/>
                                          </p:stCondLst>
                                        </p:cTn>
                                        <p:tgtEl>
                                          <p:spTgt spid="583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58388"/>
                                        </p:tgtEl>
                                        <p:attrNameLst>
                                          <p:attrName>ppt_x</p:attrName>
                                          <p:attrName>ppt_y</p:attrName>
                                        </p:attrNameLst>
                                      </p:cBhvr>
                                    </p:animMotion>
                                    <p:animEffect transition="in" filter="fade">
                                      <p:cBhvr>
                                        <p:cTn id="88" dur="1000"/>
                                        <p:tgtEl>
                                          <p:spTgt spid="58388"/>
                                        </p:tgtEl>
                                      </p:cBhvr>
                                    </p:animEffect>
                                  </p:childTnLst>
                                </p:cTn>
                              </p:par>
                              <p:par>
                                <p:cTn id="89" presetID="52" presetClass="entr" presetSubtype="0" fill="hold" nodeType="withEffect">
                                  <p:stCondLst>
                                    <p:cond delay="0"/>
                                  </p:stCondLst>
                                  <p:childTnLst>
                                    <p:set>
                                      <p:cBhvr>
                                        <p:cTn id="90" dur="1" fill="hold">
                                          <p:stCondLst>
                                            <p:cond delay="0"/>
                                          </p:stCondLst>
                                        </p:cTn>
                                        <p:tgtEl>
                                          <p:spTgt spid="58389"/>
                                        </p:tgtEl>
                                        <p:attrNameLst>
                                          <p:attrName>style.visibility</p:attrName>
                                        </p:attrNameLst>
                                      </p:cBhvr>
                                      <p:to>
                                        <p:strVal val="visible"/>
                                      </p:to>
                                    </p:set>
                                    <p:animScale>
                                      <p:cBhvr>
                                        <p:cTn id="91" dur="1000" decel="50000" fill="hold">
                                          <p:stCondLst>
                                            <p:cond delay="0"/>
                                          </p:stCondLst>
                                        </p:cTn>
                                        <p:tgtEl>
                                          <p:spTgt spid="583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58389"/>
                                        </p:tgtEl>
                                        <p:attrNameLst>
                                          <p:attrName>ppt_x</p:attrName>
                                          <p:attrName>ppt_y</p:attrName>
                                        </p:attrNameLst>
                                      </p:cBhvr>
                                    </p:animMotion>
                                    <p:animEffect transition="in" filter="fade">
                                      <p:cBhvr>
                                        <p:cTn id="93" dur="1000"/>
                                        <p:tgtEl>
                                          <p:spTgt spid="58389"/>
                                        </p:tgtEl>
                                      </p:cBhvr>
                                    </p:animEffect>
                                  </p:childTnLst>
                                </p:cTn>
                              </p:par>
                            </p:childTnLst>
                          </p:cTn>
                        </p:par>
                      </p:childTnLst>
                    </p:cTn>
                  </p:par>
                  <p:par>
                    <p:cTn id="94" fill="hold">
                      <p:stCondLst>
                        <p:cond delay="indefinite"/>
                      </p:stCondLst>
                      <p:childTnLst>
                        <p:par>
                          <p:cTn id="95" fill="hold">
                            <p:stCondLst>
                              <p:cond delay="0"/>
                            </p:stCondLst>
                            <p:childTnLst>
                              <p:par>
                                <p:cTn id="96" presetID="17" presetClass="entr" presetSubtype="10" fill="hold" nodeType="clickEffect">
                                  <p:stCondLst>
                                    <p:cond delay="0"/>
                                  </p:stCondLst>
                                  <p:childTnLst>
                                    <p:set>
                                      <p:cBhvr>
                                        <p:cTn id="97" dur="1" fill="hold">
                                          <p:stCondLst>
                                            <p:cond delay="0"/>
                                          </p:stCondLst>
                                        </p:cTn>
                                        <p:tgtEl>
                                          <p:spTgt spid="58376"/>
                                        </p:tgtEl>
                                        <p:attrNameLst>
                                          <p:attrName>style.visibility</p:attrName>
                                        </p:attrNameLst>
                                      </p:cBhvr>
                                      <p:to>
                                        <p:strVal val="visible"/>
                                      </p:to>
                                    </p:set>
                                    <p:anim calcmode="lin" valueType="num">
                                      <p:cBhvr>
                                        <p:cTn id="98" dur="500" fill="hold"/>
                                        <p:tgtEl>
                                          <p:spTgt spid="58376"/>
                                        </p:tgtEl>
                                        <p:attrNameLst>
                                          <p:attrName>ppt_w</p:attrName>
                                        </p:attrNameLst>
                                      </p:cBhvr>
                                      <p:tavLst>
                                        <p:tav tm="0">
                                          <p:val>
                                            <p:fltVal val="0"/>
                                          </p:val>
                                        </p:tav>
                                        <p:tav tm="100000">
                                          <p:val>
                                            <p:strVal val="#ppt_w"/>
                                          </p:val>
                                        </p:tav>
                                      </p:tavLst>
                                    </p:anim>
                                    <p:anim calcmode="lin" valueType="num">
                                      <p:cBhvr>
                                        <p:cTn id="99" dur="500" fill="hold"/>
                                        <p:tgtEl>
                                          <p:spTgt spid="58376"/>
                                        </p:tgtEl>
                                        <p:attrNameLst>
                                          <p:attrName>ppt_h</p:attrName>
                                        </p:attrNameLst>
                                      </p:cBhvr>
                                      <p:tavLst>
                                        <p:tav tm="0">
                                          <p:val>
                                            <p:strVal val="#ppt_h"/>
                                          </p:val>
                                        </p:tav>
                                        <p:tav tm="100000">
                                          <p:val>
                                            <p:strVal val="#ppt_h"/>
                                          </p:val>
                                        </p:tav>
                                      </p:tavLst>
                                    </p:anim>
                                  </p:childTnLst>
                                </p:cTn>
                              </p:par>
                              <p:par>
                                <p:cTn id="100" presetID="17" presetClass="entr" presetSubtype="10" fill="hold" grpId="0" nodeType="withEffect">
                                  <p:stCondLst>
                                    <p:cond delay="0"/>
                                  </p:stCondLst>
                                  <p:childTnLst>
                                    <p:set>
                                      <p:cBhvr>
                                        <p:cTn id="101" dur="1" fill="hold">
                                          <p:stCondLst>
                                            <p:cond delay="0"/>
                                          </p:stCondLst>
                                        </p:cTn>
                                        <p:tgtEl>
                                          <p:spTgt spid="58390"/>
                                        </p:tgtEl>
                                        <p:attrNameLst>
                                          <p:attrName>style.visibility</p:attrName>
                                        </p:attrNameLst>
                                      </p:cBhvr>
                                      <p:to>
                                        <p:strVal val="visible"/>
                                      </p:to>
                                    </p:set>
                                    <p:anim calcmode="lin" valueType="num">
                                      <p:cBhvr>
                                        <p:cTn id="102" dur="500" fill="hold"/>
                                        <p:tgtEl>
                                          <p:spTgt spid="58390"/>
                                        </p:tgtEl>
                                        <p:attrNameLst>
                                          <p:attrName>ppt_w</p:attrName>
                                        </p:attrNameLst>
                                      </p:cBhvr>
                                      <p:tavLst>
                                        <p:tav tm="0">
                                          <p:val>
                                            <p:fltVal val="0"/>
                                          </p:val>
                                        </p:tav>
                                        <p:tav tm="100000">
                                          <p:val>
                                            <p:strVal val="#ppt_w"/>
                                          </p:val>
                                        </p:tav>
                                      </p:tavLst>
                                    </p:anim>
                                    <p:anim calcmode="lin" valueType="num">
                                      <p:cBhvr>
                                        <p:cTn id="103" dur="500" fill="hold"/>
                                        <p:tgtEl>
                                          <p:spTgt spid="58390"/>
                                        </p:tgtEl>
                                        <p:attrNameLst>
                                          <p:attrName>ppt_h</p:attrName>
                                        </p:attrNameLst>
                                      </p:cBhvr>
                                      <p:tavLst>
                                        <p:tav tm="0">
                                          <p:val>
                                            <p:strVal val="#ppt_h"/>
                                          </p:val>
                                        </p:tav>
                                        <p:tav tm="100000">
                                          <p:val>
                                            <p:strVal val="#ppt_h"/>
                                          </p:val>
                                        </p:tav>
                                      </p:tavLst>
                                    </p:anim>
                                  </p:childTnLst>
                                </p:cTn>
                              </p:par>
                              <p:par>
                                <p:cTn id="104" presetID="17" presetClass="entr" presetSubtype="10" fill="hold" grpId="0" nodeType="withEffect">
                                  <p:stCondLst>
                                    <p:cond delay="0"/>
                                  </p:stCondLst>
                                  <p:childTnLst>
                                    <p:set>
                                      <p:cBhvr>
                                        <p:cTn id="105" dur="1" fill="hold">
                                          <p:stCondLst>
                                            <p:cond delay="0"/>
                                          </p:stCondLst>
                                        </p:cTn>
                                        <p:tgtEl>
                                          <p:spTgt spid="58391"/>
                                        </p:tgtEl>
                                        <p:attrNameLst>
                                          <p:attrName>style.visibility</p:attrName>
                                        </p:attrNameLst>
                                      </p:cBhvr>
                                      <p:to>
                                        <p:strVal val="visible"/>
                                      </p:to>
                                    </p:set>
                                    <p:anim calcmode="lin" valueType="num">
                                      <p:cBhvr>
                                        <p:cTn id="106" dur="500" fill="hold"/>
                                        <p:tgtEl>
                                          <p:spTgt spid="58391"/>
                                        </p:tgtEl>
                                        <p:attrNameLst>
                                          <p:attrName>ppt_w</p:attrName>
                                        </p:attrNameLst>
                                      </p:cBhvr>
                                      <p:tavLst>
                                        <p:tav tm="0">
                                          <p:val>
                                            <p:fltVal val="0"/>
                                          </p:val>
                                        </p:tav>
                                        <p:tav tm="100000">
                                          <p:val>
                                            <p:strVal val="#ppt_w"/>
                                          </p:val>
                                        </p:tav>
                                      </p:tavLst>
                                    </p:anim>
                                    <p:anim calcmode="lin" valueType="num">
                                      <p:cBhvr>
                                        <p:cTn id="107" dur="500" fill="hold"/>
                                        <p:tgtEl>
                                          <p:spTgt spid="58391"/>
                                        </p:tgtEl>
                                        <p:attrNameLst>
                                          <p:attrName>ppt_h</p:attrName>
                                        </p:attrNameLst>
                                      </p:cBhvr>
                                      <p:tavLst>
                                        <p:tav tm="0">
                                          <p:val>
                                            <p:strVal val="#ppt_h"/>
                                          </p:val>
                                        </p:tav>
                                        <p:tav tm="100000">
                                          <p:val>
                                            <p:strVal val="#ppt_h"/>
                                          </p:val>
                                        </p:tav>
                                      </p:tavLst>
                                    </p:anim>
                                  </p:childTnLst>
                                </p:cTn>
                              </p:par>
                              <p:par>
                                <p:cTn id="108" presetID="17" presetClass="entr" presetSubtype="10" fill="hold" nodeType="withEffect">
                                  <p:stCondLst>
                                    <p:cond delay="0"/>
                                  </p:stCondLst>
                                  <p:childTnLst>
                                    <p:set>
                                      <p:cBhvr>
                                        <p:cTn id="109" dur="1" fill="hold">
                                          <p:stCondLst>
                                            <p:cond delay="0"/>
                                          </p:stCondLst>
                                        </p:cTn>
                                        <p:tgtEl>
                                          <p:spTgt spid="58380"/>
                                        </p:tgtEl>
                                        <p:attrNameLst>
                                          <p:attrName>style.visibility</p:attrName>
                                        </p:attrNameLst>
                                      </p:cBhvr>
                                      <p:to>
                                        <p:strVal val="visible"/>
                                      </p:to>
                                    </p:set>
                                    <p:anim calcmode="lin" valueType="num">
                                      <p:cBhvr>
                                        <p:cTn id="110" dur="500" fill="hold"/>
                                        <p:tgtEl>
                                          <p:spTgt spid="58380"/>
                                        </p:tgtEl>
                                        <p:attrNameLst>
                                          <p:attrName>ppt_w</p:attrName>
                                        </p:attrNameLst>
                                      </p:cBhvr>
                                      <p:tavLst>
                                        <p:tav tm="0">
                                          <p:val>
                                            <p:fltVal val="0"/>
                                          </p:val>
                                        </p:tav>
                                        <p:tav tm="100000">
                                          <p:val>
                                            <p:strVal val="#ppt_w"/>
                                          </p:val>
                                        </p:tav>
                                      </p:tavLst>
                                    </p:anim>
                                    <p:anim calcmode="lin" valueType="num">
                                      <p:cBhvr>
                                        <p:cTn id="111" dur="500" fill="hold"/>
                                        <p:tgtEl>
                                          <p:spTgt spid="58380"/>
                                        </p:tgtEl>
                                        <p:attrNameLst>
                                          <p:attrName>ppt_h</p:attrName>
                                        </p:attrNameLst>
                                      </p:cBhvr>
                                      <p:tavLst>
                                        <p:tav tm="0">
                                          <p:val>
                                            <p:strVal val="#ppt_h"/>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ID="53" presetClass="entr" presetSubtype="0" fill="hold" grpId="0" nodeType="clickEffect">
                                  <p:stCondLst>
                                    <p:cond delay="0"/>
                                  </p:stCondLst>
                                  <p:childTnLst>
                                    <p:set>
                                      <p:cBhvr>
                                        <p:cTn id="115" dur="1" fill="hold">
                                          <p:stCondLst>
                                            <p:cond delay="0"/>
                                          </p:stCondLst>
                                        </p:cTn>
                                        <p:tgtEl>
                                          <p:spTgt spid="58378"/>
                                        </p:tgtEl>
                                        <p:attrNameLst>
                                          <p:attrName>style.visibility</p:attrName>
                                        </p:attrNameLst>
                                      </p:cBhvr>
                                      <p:to>
                                        <p:strVal val="visible"/>
                                      </p:to>
                                    </p:set>
                                    <p:anim calcmode="lin" valueType="num">
                                      <p:cBhvr>
                                        <p:cTn id="116" dur="500" fill="hold"/>
                                        <p:tgtEl>
                                          <p:spTgt spid="58378"/>
                                        </p:tgtEl>
                                        <p:attrNameLst>
                                          <p:attrName>ppt_w</p:attrName>
                                        </p:attrNameLst>
                                      </p:cBhvr>
                                      <p:tavLst>
                                        <p:tav tm="0">
                                          <p:val>
                                            <p:fltVal val="0"/>
                                          </p:val>
                                        </p:tav>
                                        <p:tav tm="100000">
                                          <p:val>
                                            <p:strVal val="#ppt_w"/>
                                          </p:val>
                                        </p:tav>
                                      </p:tavLst>
                                    </p:anim>
                                    <p:anim calcmode="lin" valueType="num">
                                      <p:cBhvr>
                                        <p:cTn id="117" dur="500" fill="hold"/>
                                        <p:tgtEl>
                                          <p:spTgt spid="58378"/>
                                        </p:tgtEl>
                                        <p:attrNameLst>
                                          <p:attrName>ppt_h</p:attrName>
                                        </p:attrNameLst>
                                      </p:cBhvr>
                                      <p:tavLst>
                                        <p:tav tm="0">
                                          <p:val>
                                            <p:fltVal val="0"/>
                                          </p:val>
                                        </p:tav>
                                        <p:tav tm="100000">
                                          <p:val>
                                            <p:strVal val="#ppt_h"/>
                                          </p:val>
                                        </p:tav>
                                      </p:tavLst>
                                    </p:anim>
                                    <p:animEffect transition="in" filter="fade">
                                      <p:cBhvr>
                                        <p:cTn id="118" dur="500"/>
                                        <p:tgtEl>
                                          <p:spTgt spid="58378"/>
                                        </p:tgtEl>
                                      </p:cBhvr>
                                    </p:animEffect>
                                  </p:childTnLst>
                                </p:cTn>
                              </p:par>
                              <p:par>
                                <p:cTn id="119" presetID="53" presetClass="entr" presetSubtype="0" fill="hold" grpId="0" nodeType="withEffect">
                                  <p:stCondLst>
                                    <p:cond delay="0"/>
                                  </p:stCondLst>
                                  <p:childTnLst>
                                    <p:set>
                                      <p:cBhvr>
                                        <p:cTn id="120" dur="1" fill="hold">
                                          <p:stCondLst>
                                            <p:cond delay="0"/>
                                          </p:stCondLst>
                                        </p:cTn>
                                        <p:tgtEl>
                                          <p:spTgt spid="58384"/>
                                        </p:tgtEl>
                                        <p:attrNameLst>
                                          <p:attrName>style.visibility</p:attrName>
                                        </p:attrNameLst>
                                      </p:cBhvr>
                                      <p:to>
                                        <p:strVal val="visible"/>
                                      </p:to>
                                    </p:set>
                                    <p:anim calcmode="lin" valueType="num">
                                      <p:cBhvr>
                                        <p:cTn id="121" dur="500" fill="hold"/>
                                        <p:tgtEl>
                                          <p:spTgt spid="58384"/>
                                        </p:tgtEl>
                                        <p:attrNameLst>
                                          <p:attrName>ppt_w</p:attrName>
                                        </p:attrNameLst>
                                      </p:cBhvr>
                                      <p:tavLst>
                                        <p:tav tm="0">
                                          <p:val>
                                            <p:fltVal val="0"/>
                                          </p:val>
                                        </p:tav>
                                        <p:tav tm="100000">
                                          <p:val>
                                            <p:strVal val="#ppt_w"/>
                                          </p:val>
                                        </p:tav>
                                      </p:tavLst>
                                    </p:anim>
                                    <p:anim calcmode="lin" valueType="num">
                                      <p:cBhvr>
                                        <p:cTn id="122" dur="500" fill="hold"/>
                                        <p:tgtEl>
                                          <p:spTgt spid="58384"/>
                                        </p:tgtEl>
                                        <p:attrNameLst>
                                          <p:attrName>ppt_h</p:attrName>
                                        </p:attrNameLst>
                                      </p:cBhvr>
                                      <p:tavLst>
                                        <p:tav tm="0">
                                          <p:val>
                                            <p:fltVal val="0"/>
                                          </p:val>
                                        </p:tav>
                                        <p:tav tm="100000">
                                          <p:val>
                                            <p:strVal val="#ppt_h"/>
                                          </p:val>
                                        </p:tav>
                                      </p:tavLst>
                                    </p:anim>
                                    <p:animEffect transition="in" filter="fade">
                                      <p:cBhvr>
                                        <p:cTn id="123" dur="500"/>
                                        <p:tgtEl>
                                          <p:spTgt spid="58384"/>
                                        </p:tgtEl>
                                      </p:cBhvr>
                                    </p:animEffect>
                                  </p:childTnLst>
                                </p:cTn>
                              </p:par>
                              <p:par>
                                <p:cTn id="124" presetID="53" presetClass="entr" presetSubtype="0" fill="hold" grpId="0" nodeType="withEffect">
                                  <p:stCondLst>
                                    <p:cond delay="0"/>
                                  </p:stCondLst>
                                  <p:childTnLst>
                                    <p:set>
                                      <p:cBhvr>
                                        <p:cTn id="125" dur="1" fill="hold">
                                          <p:stCondLst>
                                            <p:cond delay="0"/>
                                          </p:stCondLst>
                                        </p:cTn>
                                        <p:tgtEl>
                                          <p:spTgt spid="58383"/>
                                        </p:tgtEl>
                                        <p:attrNameLst>
                                          <p:attrName>style.visibility</p:attrName>
                                        </p:attrNameLst>
                                      </p:cBhvr>
                                      <p:to>
                                        <p:strVal val="visible"/>
                                      </p:to>
                                    </p:set>
                                    <p:anim calcmode="lin" valueType="num">
                                      <p:cBhvr>
                                        <p:cTn id="126" dur="500" fill="hold"/>
                                        <p:tgtEl>
                                          <p:spTgt spid="58383"/>
                                        </p:tgtEl>
                                        <p:attrNameLst>
                                          <p:attrName>ppt_w</p:attrName>
                                        </p:attrNameLst>
                                      </p:cBhvr>
                                      <p:tavLst>
                                        <p:tav tm="0">
                                          <p:val>
                                            <p:fltVal val="0"/>
                                          </p:val>
                                        </p:tav>
                                        <p:tav tm="100000">
                                          <p:val>
                                            <p:strVal val="#ppt_w"/>
                                          </p:val>
                                        </p:tav>
                                      </p:tavLst>
                                    </p:anim>
                                    <p:anim calcmode="lin" valueType="num">
                                      <p:cBhvr>
                                        <p:cTn id="127" dur="500" fill="hold"/>
                                        <p:tgtEl>
                                          <p:spTgt spid="58383"/>
                                        </p:tgtEl>
                                        <p:attrNameLst>
                                          <p:attrName>ppt_h</p:attrName>
                                        </p:attrNameLst>
                                      </p:cBhvr>
                                      <p:tavLst>
                                        <p:tav tm="0">
                                          <p:val>
                                            <p:fltVal val="0"/>
                                          </p:val>
                                        </p:tav>
                                        <p:tav tm="100000">
                                          <p:val>
                                            <p:strVal val="#ppt_h"/>
                                          </p:val>
                                        </p:tav>
                                      </p:tavLst>
                                    </p:anim>
                                    <p:animEffect transition="in" filter="fade">
                                      <p:cBhvr>
                                        <p:cTn id="128" dur="500"/>
                                        <p:tgtEl>
                                          <p:spTgt spid="58383"/>
                                        </p:tgtEl>
                                      </p:cBhvr>
                                    </p:animEffect>
                                  </p:childTnLst>
                                </p:cTn>
                              </p:par>
                            </p:childTnLst>
                          </p:cTn>
                        </p:par>
                      </p:childTnLst>
                    </p:cTn>
                  </p:par>
                  <p:par>
                    <p:cTn id="129" fill="hold">
                      <p:stCondLst>
                        <p:cond delay="indefinite"/>
                      </p:stCondLst>
                      <p:childTnLst>
                        <p:par>
                          <p:cTn id="130" fill="hold">
                            <p:stCondLst>
                              <p:cond delay="0"/>
                            </p:stCondLst>
                            <p:childTnLst>
                              <p:par>
                                <p:cTn id="131" presetID="29" presetClass="entr" presetSubtype="0" fill="hold" grpId="0" nodeType="clickEffect">
                                  <p:stCondLst>
                                    <p:cond delay="0"/>
                                  </p:stCondLst>
                                  <p:childTnLst>
                                    <p:set>
                                      <p:cBhvr>
                                        <p:cTn id="132" dur="1" fill="hold">
                                          <p:stCondLst>
                                            <p:cond delay="0"/>
                                          </p:stCondLst>
                                        </p:cTn>
                                        <p:tgtEl>
                                          <p:spTgt spid="58385"/>
                                        </p:tgtEl>
                                        <p:attrNameLst>
                                          <p:attrName>style.visibility</p:attrName>
                                        </p:attrNameLst>
                                      </p:cBhvr>
                                      <p:to>
                                        <p:strVal val="visible"/>
                                      </p:to>
                                    </p:set>
                                    <p:anim calcmode="lin" valueType="num">
                                      <p:cBhvr>
                                        <p:cTn id="133" dur="1000" fill="hold"/>
                                        <p:tgtEl>
                                          <p:spTgt spid="58385"/>
                                        </p:tgtEl>
                                        <p:attrNameLst>
                                          <p:attrName>ppt_x</p:attrName>
                                        </p:attrNameLst>
                                      </p:cBhvr>
                                      <p:tavLst>
                                        <p:tav tm="0">
                                          <p:val>
                                            <p:strVal val="#ppt_x-.2"/>
                                          </p:val>
                                        </p:tav>
                                        <p:tav tm="100000">
                                          <p:val>
                                            <p:strVal val="#ppt_x"/>
                                          </p:val>
                                        </p:tav>
                                      </p:tavLst>
                                    </p:anim>
                                    <p:anim calcmode="lin" valueType="num">
                                      <p:cBhvr>
                                        <p:cTn id="134" dur="1000" fill="hold"/>
                                        <p:tgtEl>
                                          <p:spTgt spid="58385"/>
                                        </p:tgtEl>
                                        <p:attrNameLst>
                                          <p:attrName>ppt_y</p:attrName>
                                        </p:attrNameLst>
                                      </p:cBhvr>
                                      <p:tavLst>
                                        <p:tav tm="0">
                                          <p:val>
                                            <p:strVal val="#ppt_y"/>
                                          </p:val>
                                        </p:tav>
                                        <p:tav tm="100000">
                                          <p:val>
                                            <p:strVal val="#ppt_y"/>
                                          </p:val>
                                        </p:tav>
                                      </p:tavLst>
                                    </p:anim>
                                    <p:animEffect transition="in" filter="wipe(right)" prLst="gradientSize: 0.1">
                                      <p:cBhvr>
                                        <p:cTn id="135" dur="1000"/>
                                        <p:tgtEl>
                                          <p:spTgt spid="58385"/>
                                        </p:tgtEl>
                                      </p:cBhvr>
                                    </p:animEffect>
                                  </p:childTnLst>
                                </p:cTn>
                              </p:par>
                              <p:par>
                                <p:cTn id="136" presetID="29" presetClass="entr" presetSubtype="0" fill="hold" grpId="0" nodeType="withEffect">
                                  <p:stCondLst>
                                    <p:cond delay="0"/>
                                  </p:stCondLst>
                                  <p:childTnLst>
                                    <p:set>
                                      <p:cBhvr>
                                        <p:cTn id="137" dur="1" fill="hold">
                                          <p:stCondLst>
                                            <p:cond delay="0"/>
                                          </p:stCondLst>
                                        </p:cTn>
                                        <p:tgtEl>
                                          <p:spTgt spid="58386"/>
                                        </p:tgtEl>
                                        <p:attrNameLst>
                                          <p:attrName>style.visibility</p:attrName>
                                        </p:attrNameLst>
                                      </p:cBhvr>
                                      <p:to>
                                        <p:strVal val="visible"/>
                                      </p:to>
                                    </p:set>
                                    <p:anim calcmode="lin" valueType="num">
                                      <p:cBhvr>
                                        <p:cTn id="138" dur="1000" fill="hold"/>
                                        <p:tgtEl>
                                          <p:spTgt spid="58386"/>
                                        </p:tgtEl>
                                        <p:attrNameLst>
                                          <p:attrName>ppt_x</p:attrName>
                                        </p:attrNameLst>
                                      </p:cBhvr>
                                      <p:tavLst>
                                        <p:tav tm="0">
                                          <p:val>
                                            <p:strVal val="#ppt_x-.2"/>
                                          </p:val>
                                        </p:tav>
                                        <p:tav tm="100000">
                                          <p:val>
                                            <p:strVal val="#ppt_x"/>
                                          </p:val>
                                        </p:tav>
                                      </p:tavLst>
                                    </p:anim>
                                    <p:anim calcmode="lin" valueType="num">
                                      <p:cBhvr>
                                        <p:cTn id="139" dur="1000" fill="hold"/>
                                        <p:tgtEl>
                                          <p:spTgt spid="58386"/>
                                        </p:tgtEl>
                                        <p:attrNameLst>
                                          <p:attrName>ppt_y</p:attrName>
                                        </p:attrNameLst>
                                      </p:cBhvr>
                                      <p:tavLst>
                                        <p:tav tm="0">
                                          <p:val>
                                            <p:strVal val="#ppt_y"/>
                                          </p:val>
                                        </p:tav>
                                        <p:tav tm="100000">
                                          <p:val>
                                            <p:strVal val="#ppt_y"/>
                                          </p:val>
                                        </p:tav>
                                      </p:tavLst>
                                    </p:anim>
                                    <p:animEffect transition="in" filter="wipe(right)" prLst="gradientSize: 0.1">
                                      <p:cBhvr>
                                        <p:cTn id="140" dur="1000"/>
                                        <p:tgtEl>
                                          <p:spTgt spid="58386"/>
                                        </p:tgtEl>
                                      </p:cBhvr>
                                    </p:animEffect>
                                  </p:childTnLst>
                                </p:cTn>
                              </p:par>
                              <p:par>
                                <p:cTn id="141" presetID="1" presetClass="entr" presetSubtype="0" fill="hold" grpId="0" nodeType="withEffect">
                                  <p:stCondLst>
                                    <p:cond delay="0"/>
                                  </p:stCondLst>
                                  <p:childTnLst>
                                    <p:set>
                                      <p:cBhvr>
                                        <p:cTn id="1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P spid="58378" grpId="0"/>
      <p:bldP spid="58381" grpId="0" animBg="1"/>
      <p:bldP spid="58382" grpId="0" animBg="1"/>
      <p:bldP spid="58383" grpId="0" animBg="1"/>
      <p:bldP spid="58384" grpId="0" animBg="1"/>
      <p:bldP spid="58385" grpId="0" animBg="1"/>
      <p:bldP spid="58386" grpId="0" animBg="1"/>
      <p:bldP spid="58387" grpId="0"/>
      <p:bldP spid="58390" grpId="0"/>
      <p:bldP spid="58391" grpId="0"/>
      <p:bldP spid="58393" grpId="0"/>
      <p:bldP spid="58394" grpId="0" animBg="1"/>
      <p:bldP spid="58395" grpId="0"/>
      <p:bldP spid="58396" grpId="0" animBg="1"/>
      <p:bldP spid="58397" grpId="0" animBg="1"/>
      <p:bldP spid="58399" grpId="0"/>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80" name="Picture 24"/>
          <p:cNvPicPr>
            <a:picLocks noChangeAspect="1" noChangeArrowheads="1"/>
          </p:cNvPicPr>
          <p:nvPr/>
        </p:nvPicPr>
        <p:blipFill>
          <a:blip r:embed="rId2"/>
          <a:srcRect/>
          <a:stretch>
            <a:fillRect/>
          </a:stretch>
        </p:blipFill>
        <p:spPr bwMode="auto">
          <a:xfrm>
            <a:off x="762000" y="228600"/>
            <a:ext cx="7848600" cy="5715000"/>
          </a:xfrm>
          <a:prstGeom prst="rect">
            <a:avLst/>
          </a:prstGeom>
          <a:noFill/>
          <a:ln w="38160" cap="sq">
            <a:solidFill>
              <a:srgbClr val="000000"/>
            </a:solidFill>
            <a:miter lim="800000"/>
            <a:headEnd/>
            <a:tailEnd/>
          </a:ln>
          <a:effectLst/>
        </p:spPr>
      </p:pic>
      <p:sp>
        <p:nvSpPr>
          <p:cNvPr id="45081" name="Text Box 25"/>
          <p:cNvSpPr txBox="1">
            <a:spLocks noChangeArrowheads="1"/>
          </p:cNvSpPr>
          <p:nvPr/>
        </p:nvSpPr>
        <p:spPr bwMode="auto">
          <a:xfrm>
            <a:off x="1524000" y="6172200"/>
            <a:ext cx="6705600" cy="461665"/>
          </a:xfrm>
          <a:prstGeom prst="rect">
            <a:avLst/>
          </a:prstGeom>
          <a:noFill/>
          <a:ln w="9525">
            <a:noFill/>
            <a:miter lim="800000"/>
            <a:headEnd/>
            <a:tailEnd/>
          </a:ln>
          <a:effectLst/>
        </p:spPr>
        <p:txBody>
          <a:bodyPr wrap="square">
            <a:spAutoFit/>
          </a:bodyPr>
          <a:lstStyle/>
          <a:p>
            <a:pPr>
              <a:spcBef>
                <a:spcPct val="50000"/>
              </a:spcBef>
            </a:pPr>
            <a:r>
              <a:rPr lang="en-US" sz="2400" b="1" dirty="0" err="1">
                <a:solidFill>
                  <a:srgbClr val="FF0066"/>
                </a:solidFill>
                <a:latin typeface="Times New Roman" pitchFamily="18" charset="0"/>
                <a:cs typeface="Times New Roman" pitchFamily="18" charset="0"/>
              </a:rPr>
              <a:t>Em</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hãy</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cho</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biết</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đây</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là</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cờ</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của</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tổ</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chức</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nào</a:t>
            </a:r>
            <a:r>
              <a:rPr lang="en-US" sz="2400" b="1" dirty="0">
                <a:solidFill>
                  <a:srgbClr val="FF0066"/>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44" name="Picture 12"/>
          <p:cNvPicPr>
            <a:picLocks noChangeAspect="1" noChangeArrowheads="1"/>
          </p:cNvPicPr>
          <p:nvPr/>
        </p:nvPicPr>
        <p:blipFill>
          <a:blip r:embed="rId2"/>
          <a:srcRect/>
          <a:stretch>
            <a:fillRect/>
          </a:stretch>
        </p:blipFill>
        <p:spPr bwMode="auto">
          <a:xfrm>
            <a:off x="228600" y="457200"/>
            <a:ext cx="4191000" cy="3048000"/>
          </a:xfrm>
          <a:prstGeom prst="rect">
            <a:avLst/>
          </a:prstGeom>
          <a:noFill/>
          <a:ln w="38160" cap="sq">
            <a:solidFill>
              <a:srgbClr val="000000"/>
            </a:solidFill>
            <a:miter lim="800000"/>
            <a:headEnd/>
            <a:tailEnd/>
          </a:ln>
          <a:effectLst/>
        </p:spPr>
      </p:pic>
      <p:sp>
        <p:nvSpPr>
          <p:cNvPr id="69645" name="Rectangle 13"/>
          <p:cNvSpPr>
            <a:spLocks noChangeArrowheads="1"/>
          </p:cNvSpPr>
          <p:nvPr/>
        </p:nvSpPr>
        <p:spPr bwMode="auto">
          <a:xfrm>
            <a:off x="533400" y="4038600"/>
            <a:ext cx="3809999" cy="1200329"/>
          </a:xfrm>
          <a:prstGeom prst="rect">
            <a:avLst/>
          </a:prstGeom>
          <a:noFill/>
          <a:ln w="9525">
            <a:noFill/>
            <a:miter lim="800000"/>
            <a:headEnd/>
            <a:tailEnd/>
          </a:ln>
          <a:effectLst/>
        </p:spPr>
        <p:txBody>
          <a:bodyPr wrap="square">
            <a:spAutoFit/>
          </a:bodyPr>
          <a:lstStyle/>
          <a:p>
            <a:pPr algn="just">
              <a:spcBef>
                <a:spcPts val="1750"/>
              </a:spcBef>
              <a:buSzPct val="100000"/>
            </a:pPr>
            <a:r>
              <a:rPr lang="en-US" sz="2400" b="1" dirty="0" err="1">
                <a:solidFill>
                  <a:srgbClr val="FF0066"/>
                </a:solidFill>
                <a:latin typeface="Times New Roman" pitchFamily="18" charset="0"/>
              </a:rPr>
              <a:t>Lá</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cờ</a:t>
            </a:r>
            <a:r>
              <a:rPr lang="en-US" sz="2400" b="1" dirty="0">
                <a:solidFill>
                  <a:srgbClr val="FF0066"/>
                </a:solidFill>
                <a:latin typeface="Times New Roman" pitchFamily="18" charset="0"/>
              </a:rPr>
              <a:t> ASEAN </a:t>
            </a:r>
            <a:r>
              <a:rPr lang="en-US" sz="2400" b="1" dirty="0" err="1">
                <a:solidFill>
                  <a:srgbClr val="FF0066"/>
                </a:solidFill>
                <a:latin typeface="Times New Roman" pitchFamily="18" charset="0"/>
              </a:rPr>
              <a:t>tượng</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trưng</a:t>
            </a:r>
            <a:r>
              <a:rPr lang="en-US" sz="2400" b="1" dirty="0">
                <a:solidFill>
                  <a:srgbClr val="FF0066"/>
                </a:solidFill>
                <a:latin typeface="Times New Roman" pitchFamily="18" charset="0"/>
              </a:rPr>
              <a:t> </a:t>
            </a:r>
            <a:r>
              <a:rPr lang="en-US" sz="2400" b="1" dirty="0" err="1" smtClean="0">
                <a:solidFill>
                  <a:srgbClr val="FF0066"/>
                </a:solidFill>
                <a:latin typeface="Times New Roman" pitchFamily="18" charset="0"/>
              </a:rPr>
              <a:t>cho</a:t>
            </a:r>
            <a:r>
              <a:rPr lang="en-US" sz="2400" b="1" dirty="0" smtClean="0">
                <a:solidFill>
                  <a:srgbClr val="FF0066"/>
                </a:solidFill>
                <a:latin typeface="Times New Roman" pitchFamily="18" charset="0"/>
              </a:rPr>
              <a:t> </a:t>
            </a:r>
            <a:r>
              <a:rPr lang="en-US" sz="2400" b="1" dirty="0" err="1" smtClean="0">
                <a:solidFill>
                  <a:srgbClr val="FF0066"/>
                </a:solidFill>
                <a:latin typeface="Times New Roman" pitchFamily="18" charset="0"/>
              </a:rPr>
              <a:t>hoà</a:t>
            </a:r>
            <a:r>
              <a:rPr lang="en-US" sz="2400" b="1" dirty="0" smtClean="0">
                <a:solidFill>
                  <a:srgbClr val="FF0066"/>
                </a:solidFill>
                <a:latin typeface="Times New Roman" pitchFamily="18" charset="0"/>
              </a:rPr>
              <a:t> </a:t>
            </a:r>
            <a:r>
              <a:rPr lang="en-US" sz="2400" b="1" dirty="0" err="1">
                <a:solidFill>
                  <a:srgbClr val="FF0066"/>
                </a:solidFill>
                <a:latin typeface="Times New Roman" pitchFamily="18" charset="0"/>
              </a:rPr>
              <a:t>bình</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bền</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vững</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đoàn</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kết</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và</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năng</a:t>
            </a:r>
            <a:r>
              <a:rPr lang="en-US" sz="2400" b="1" dirty="0">
                <a:solidFill>
                  <a:srgbClr val="FF0066"/>
                </a:solidFill>
                <a:latin typeface="Times New Roman" pitchFamily="18" charset="0"/>
              </a:rPr>
              <a:t> </a:t>
            </a:r>
            <a:r>
              <a:rPr lang="en-US" sz="2400" b="1" dirty="0" err="1">
                <a:solidFill>
                  <a:srgbClr val="FF0066"/>
                </a:solidFill>
                <a:latin typeface="Times New Roman" pitchFamily="18" charset="0"/>
              </a:rPr>
              <a:t>động</a:t>
            </a:r>
            <a:endParaRPr lang="en-US" sz="2400" b="1" dirty="0">
              <a:solidFill>
                <a:srgbClr val="FF0066"/>
              </a:solidFill>
              <a:latin typeface="Times New Roman" pitchFamily="18" charset="0"/>
            </a:endParaRPr>
          </a:p>
        </p:txBody>
      </p:sp>
      <p:sp>
        <p:nvSpPr>
          <p:cNvPr id="69647" name="Text Box 15" descr="Parchment"/>
          <p:cNvSpPr txBox="1">
            <a:spLocks noChangeArrowheads="1"/>
          </p:cNvSpPr>
          <p:nvPr/>
        </p:nvSpPr>
        <p:spPr bwMode="auto">
          <a:xfrm>
            <a:off x="4495800" y="381000"/>
            <a:ext cx="4343400" cy="6370975"/>
          </a:xfrm>
          <a:prstGeom prst="rect">
            <a:avLst/>
          </a:prstGeom>
          <a:blipFill dpi="0" rotWithShape="1">
            <a:blip r:embed="rId3"/>
            <a:srcRect/>
            <a:tile tx="0" ty="0" sx="100000" sy="100000" flip="none" algn="tl"/>
          </a:blipFill>
          <a:ln w="9525">
            <a:solidFill>
              <a:srgbClr val="FF0000"/>
            </a:solidFill>
            <a:miter lim="800000"/>
            <a:headEnd/>
            <a:tailEnd/>
          </a:ln>
          <a:effectLst/>
        </p:spPr>
        <p:txBody>
          <a:bodyPr wrap="square">
            <a:spAutoFit/>
          </a:bodyPr>
          <a:lstStyle/>
          <a:p>
            <a:pPr algn="just">
              <a:spcBef>
                <a:spcPct val="50000"/>
              </a:spcBef>
            </a:pPr>
            <a:r>
              <a:rPr lang="en-US" sz="2400" b="1" u="sng" dirty="0" err="1" smtClean="0">
                <a:solidFill>
                  <a:srgbClr val="FF0000"/>
                </a:solidFill>
                <a:latin typeface="Times New Roman" pitchFamily="18" charset="0"/>
              </a:rPr>
              <a:t>Màu</a:t>
            </a:r>
            <a:r>
              <a:rPr lang="en-US" sz="2400" b="1" u="sng" dirty="0" smtClean="0">
                <a:solidFill>
                  <a:srgbClr val="FF0000"/>
                </a:solidFill>
                <a:latin typeface="Times New Roman" pitchFamily="18" charset="0"/>
              </a:rPr>
              <a:t> </a:t>
            </a:r>
            <a:r>
              <a:rPr lang="en-US" sz="2400" b="1" u="sng" dirty="0" err="1">
                <a:solidFill>
                  <a:srgbClr val="FF0000"/>
                </a:solidFill>
                <a:latin typeface="Times New Roman" pitchFamily="18" charset="0"/>
              </a:rPr>
              <a:t>xanh</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tượng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trưng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cho</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sự</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hoà</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bình</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và</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ổn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định</a:t>
            </a:r>
            <a:r>
              <a:rPr lang="en-US" sz="2400" b="1" dirty="0">
                <a:solidFill>
                  <a:srgbClr val="FF0000"/>
                </a:solidFill>
                <a:latin typeface="Times New Roman" pitchFamily="18" charset="0"/>
              </a:rPr>
              <a:t>.</a:t>
            </a:r>
          </a:p>
          <a:p>
            <a:pPr algn="just">
              <a:spcBef>
                <a:spcPct val="50000"/>
              </a:spcBef>
            </a:pPr>
            <a:r>
              <a:rPr lang="en-US" sz="2400" b="1" dirty="0">
                <a:solidFill>
                  <a:srgbClr val="FF0000"/>
                </a:solidFill>
                <a:latin typeface="Times New Roman" pitchFamily="18" charset="0"/>
              </a:rPr>
              <a:t> </a:t>
            </a:r>
            <a:r>
              <a:rPr lang="en-US" sz="2400" b="1" u="sng" dirty="0" err="1">
                <a:solidFill>
                  <a:srgbClr val="FF0000"/>
                </a:solidFill>
                <a:latin typeface="Times New Roman" pitchFamily="18" charset="0"/>
              </a:rPr>
              <a:t>Màu</a:t>
            </a:r>
            <a:r>
              <a:rPr lang="en-US" sz="2400" b="1" u="sng" dirty="0">
                <a:solidFill>
                  <a:srgbClr val="FF0000"/>
                </a:solidFill>
                <a:latin typeface="Times New Roman" pitchFamily="18" charset="0"/>
              </a:rPr>
              <a:t> </a:t>
            </a:r>
            <a:r>
              <a:rPr lang="en-US" sz="2400" b="1" u="sng" dirty="0" err="1">
                <a:solidFill>
                  <a:srgbClr val="FF0000"/>
                </a:solidFill>
                <a:latin typeface="Times New Roman" pitchFamily="18" charset="0"/>
              </a:rPr>
              <a:t>đỏ</a:t>
            </a:r>
            <a:r>
              <a:rPr lang="en-US" sz="2400" b="1" u="sng" dirty="0">
                <a:solidFill>
                  <a:srgbClr val="FF0000"/>
                </a:solidFill>
                <a:latin typeface="Times New Roman" pitchFamily="18" charset="0"/>
              </a:rPr>
              <a:t>:</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thể</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hiện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cho</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động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lực</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và</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sự</a:t>
            </a:r>
            <a:r>
              <a:rPr lang="en-US" sz="2400" b="1" dirty="0">
                <a:solidFill>
                  <a:srgbClr val="FF0000"/>
                </a:solidFill>
                <a:latin typeface="Times New Roman" pitchFamily="18" charset="0"/>
              </a:rPr>
              <a:t> </a:t>
            </a:r>
            <a:r>
              <a:rPr lang="en-US" sz="2400" b="1" dirty="0" smtClean="0">
                <a:solidFill>
                  <a:srgbClr val="FF0000"/>
                </a:solidFill>
                <a:latin typeface="Times New Roman" pitchFamily="18" charset="0"/>
              </a:rPr>
              <a:t>can </a:t>
            </a:r>
            <a:r>
              <a:rPr lang="en-US" sz="2400" b="1" dirty="0" err="1">
                <a:solidFill>
                  <a:srgbClr val="FF0000"/>
                </a:solidFill>
                <a:latin typeface="Times New Roman" pitchFamily="18" charset="0"/>
              </a:rPr>
              <a:t>đảm</a:t>
            </a:r>
            <a:r>
              <a:rPr lang="en-US" sz="2400" b="1" dirty="0">
                <a:solidFill>
                  <a:srgbClr val="FF0000"/>
                </a:solidFill>
                <a:latin typeface="Times New Roman" pitchFamily="18" charset="0"/>
              </a:rPr>
              <a:t>.</a:t>
            </a:r>
          </a:p>
          <a:p>
            <a:pPr algn="just">
              <a:spcBef>
                <a:spcPct val="50000"/>
              </a:spcBef>
            </a:pPr>
            <a:r>
              <a:rPr lang="en-US" sz="2400" b="1" dirty="0">
                <a:solidFill>
                  <a:srgbClr val="FF0000"/>
                </a:solidFill>
                <a:latin typeface="Times New Roman" pitchFamily="18" charset="0"/>
              </a:rPr>
              <a:t> </a:t>
            </a:r>
            <a:r>
              <a:rPr lang="en-US" sz="2400" b="1" u="sng" dirty="0" err="1">
                <a:solidFill>
                  <a:srgbClr val="FF0000"/>
                </a:solidFill>
                <a:latin typeface="Times New Roman" pitchFamily="18" charset="0"/>
              </a:rPr>
              <a:t>Màu</a:t>
            </a:r>
            <a:r>
              <a:rPr lang="en-US" sz="2400" b="1" u="sng" dirty="0">
                <a:solidFill>
                  <a:srgbClr val="FF0000"/>
                </a:solidFill>
                <a:latin typeface="Times New Roman" pitchFamily="18" charset="0"/>
              </a:rPr>
              <a:t> </a:t>
            </a:r>
            <a:r>
              <a:rPr lang="en-US" sz="2400" b="1" u="sng" dirty="0" err="1">
                <a:solidFill>
                  <a:srgbClr val="FF0000"/>
                </a:solidFill>
                <a:latin typeface="Times New Roman" pitchFamily="18" charset="0"/>
              </a:rPr>
              <a:t>trắng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nói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lên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sự</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thuần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khiết</a:t>
            </a:r>
            <a:r>
              <a:rPr lang="en-US" sz="2400" b="1" dirty="0">
                <a:solidFill>
                  <a:srgbClr val="FF0000"/>
                </a:solidFill>
                <a:latin typeface="Times New Roman" pitchFamily="18" charset="0"/>
              </a:rPr>
              <a:t>.</a:t>
            </a:r>
          </a:p>
          <a:p>
            <a:pPr algn="just">
              <a:spcBef>
                <a:spcPct val="50000"/>
              </a:spcBef>
            </a:pPr>
            <a:r>
              <a:rPr lang="en-US" sz="2400" b="1" u="sng" dirty="0" err="1">
                <a:solidFill>
                  <a:srgbClr val="FF0000"/>
                </a:solidFill>
                <a:latin typeface="Times New Roman" pitchFamily="18" charset="0"/>
              </a:rPr>
              <a:t>Màu</a:t>
            </a:r>
            <a:r>
              <a:rPr lang="en-US" sz="2400" b="1" u="sng" dirty="0">
                <a:solidFill>
                  <a:srgbClr val="FF0000"/>
                </a:solidFill>
                <a:latin typeface="Times New Roman" pitchFamily="18" charset="0"/>
              </a:rPr>
              <a:t> </a:t>
            </a:r>
            <a:r>
              <a:rPr lang="en-US" sz="2400" b="1" u="sng" dirty="0" err="1">
                <a:solidFill>
                  <a:srgbClr val="FF0000"/>
                </a:solidFill>
                <a:latin typeface="Times New Roman" pitchFamily="18" charset="0"/>
              </a:rPr>
              <a:t>vàng</a:t>
            </a:r>
            <a:r>
              <a:rPr lang="en-US" sz="2400" b="1" u="sng" dirty="0">
                <a:solidFill>
                  <a:srgbClr val="FF0000"/>
                </a:solidFill>
                <a:latin typeface="Times New Roman" pitchFamily="18" charset="0"/>
              </a:rPr>
              <a:t>:</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tượng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trưng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cho</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sự</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thịnh</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vượng</a:t>
            </a:r>
            <a:r>
              <a:rPr lang="en-US" sz="2400" b="1" dirty="0">
                <a:solidFill>
                  <a:srgbClr val="FF0000"/>
                </a:solidFill>
                <a:latin typeface="Times New Roman" pitchFamily="18" charset="0"/>
              </a:rPr>
              <a:t>.</a:t>
            </a:r>
          </a:p>
          <a:p>
            <a:pPr algn="just"/>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Bó</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lúa</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tượng</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trưng</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cho</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nền</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kinh</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tế</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nông</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nghiệp</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của</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các</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nước</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trong</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khu</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vực</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Mỗi</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rẻ</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lúa</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tượng</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trung</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cho</a:t>
            </a:r>
            <a:r>
              <a:rPr lang="en-US" altLang="en-US" sz="2400" b="1" dirty="0" smtClean="0">
                <a:solidFill>
                  <a:srgbClr val="FF0000"/>
                </a:solidFill>
                <a:latin typeface="Times New Roman" pitchFamily="18" charset="0"/>
                <a:cs typeface="Times New Roman" pitchFamily="18" charset="0"/>
              </a:rPr>
              <a:t> 1 </a:t>
            </a:r>
            <a:r>
              <a:rPr lang="en-US" altLang="en-US" sz="2400" b="1" dirty="0" err="1" smtClean="0">
                <a:solidFill>
                  <a:srgbClr val="FF0000"/>
                </a:solidFill>
                <a:latin typeface="Times New Roman" pitchFamily="18" charset="0"/>
                <a:cs typeface="Times New Roman" pitchFamily="18" charset="0"/>
              </a:rPr>
              <a:t>quốc</a:t>
            </a:r>
            <a:r>
              <a:rPr lang="en-US" altLang="en-US" sz="2400" b="1" dirty="0" smtClean="0">
                <a:solidFill>
                  <a:srgbClr val="FF0000"/>
                </a:solidFill>
                <a:latin typeface="Times New Roman" pitchFamily="18" charset="0"/>
                <a:cs typeface="Times New Roman" pitchFamily="18" charset="0"/>
              </a:rPr>
              <a:t> </a:t>
            </a:r>
            <a:r>
              <a:rPr lang="en-US" altLang="en-US" sz="2400" b="1" dirty="0" err="1" smtClean="0">
                <a:solidFill>
                  <a:srgbClr val="FF0000"/>
                </a:solidFill>
                <a:latin typeface="Times New Roman" pitchFamily="18" charset="0"/>
                <a:cs typeface="Times New Roman" pitchFamily="18" charset="0"/>
              </a:rPr>
              <a:t>gia</a:t>
            </a:r>
            <a:endParaRPr lang="en-US" sz="2400" b="1" dirty="0" smtClean="0">
              <a:solidFill>
                <a:srgbClr val="FF0000"/>
              </a:solidFill>
              <a:latin typeface="Times New Roman" pitchFamily="18" charset="0"/>
              <a:cs typeface="Times New Roman" pitchFamily="18" charset="0"/>
            </a:endParaRPr>
          </a:p>
          <a:p>
            <a:pPr algn="just"/>
            <a:r>
              <a:rPr lang="en-US" sz="2400" b="1" dirty="0" smtClean="0">
                <a:solidFill>
                  <a:srgbClr val="FF0000"/>
                </a:solidFill>
                <a:latin typeface="Times New Roman" pitchFamily="18" charset="0"/>
              </a:rPr>
              <a:t> - </a:t>
            </a:r>
            <a:r>
              <a:rPr lang="en-US" sz="2400" b="1" dirty="0" err="1" smtClean="0">
                <a:solidFill>
                  <a:srgbClr val="FF0000"/>
                </a:solidFill>
                <a:latin typeface="Times New Roman" pitchFamily="18" charset="0"/>
              </a:rPr>
              <a:t>Vòng</a:t>
            </a:r>
            <a:r>
              <a:rPr lang="en-US" sz="2400" b="1" dirty="0" smtClean="0">
                <a:solidFill>
                  <a:srgbClr val="FF0000"/>
                </a:solidFill>
                <a:latin typeface="Times New Roman" pitchFamily="18" charset="0"/>
              </a:rPr>
              <a:t> </a:t>
            </a:r>
            <a:r>
              <a:rPr lang="en-US" sz="2400" b="1" dirty="0" err="1">
                <a:solidFill>
                  <a:srgbClr val="FF0000"/>
                </a:solidFill>
                <a:latin typeface="Times New Roman" pitchFamily="18" charset="0"/>
              </a:rPr>
              <a:t>tròn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tượng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trưng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cho</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sự</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thống</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nhất</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của</a:t>
            </a:r>
            <a:r>
              <a:rPr lang="en-US" sz="2400" b="1" dirty="0">
                <a:solidFill>
                  <a:srgbClr val="FF0000"/>
                </a:solidFill>
                <a:latin typeface="Times New Roman" pitchFamily="18" charset="0"/>
              </a:rPr>
              <a:t> ASEAN.</a:t>
            </a:r>
          </a:p>
          <a:p>
            <a:pPr algn="just">
              <a:spcBef>
                <a:spcPct val="50000"/>
              </a:spcBef>
            </a:pPr>
            <a:endParaRPr lang="en-US" sz="2400" b="1" u="sng" dirty="0">
              <a:solidFill>
                <a:srgbClr val="000099"/>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5" grpId="0"/>
      <p:bldP spid="696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3276600" y="1981200"/>
            <a:ext cx="2362200" cy="2362200"/>
            <a:chOff x="2007" y="1326"/>
            <a:chExt cx="1728" cy="1632"/>
          </a:xfrm>
        </p:grpSpPr>
        <p:sp>
          <p:nvSpPr>
            <p:cNvPr id="49158" name="Oval 7" descr="Blue tissue paper"/>
            <p:cNvSpPr>
              <a:spLocks noChangeArrowheads="1"/>
            </p:cNvSpPr>
            <p:nvPr/>
          </p:nvSpPr>
          <p:spPr bwMode="auto">
            <a:xfrm>
              <a:off x="2007" y="1326"/>
              <a:ext cx="1728" cy="1632"/>
            </a:xfrm>
            <a:prstGeom prst="ellipse">
              <a:avLst/>
            </a:prstGeom>
            <a:blipFill dpi="0" rotWithShape="1">
              <a:blip r:embed="rId2"/>
              <a:srcRect/>
              <a:tile tx="0" ty="0" sx="100000" sy="100000" flip="none" algn="tl"/>
            </a:blipFill>
            <a:ln w="38100" algn="ctr">
              <a:solidFill>
                <a:schemeClr val="tx1"/>
              </a:solidFill>
              <a:round/>
              <a:headEnd/>
              <a:tailEnd/>
            </a:ln>
          </p:spPr>
          <p:txBody>
            <a:bodyPr wrap="none" anchor="ctr"/>
            <a:lstStyle/>
            <a:p>
              <a:pPr algn="l"/>
              <a:endParaRPr lang="en-US">
                <a:cs typeface="Arial" charset="0"/>
              </a:endParaRPr>
            </a:p>
          </p:txBody>
        </p:sp>
        <p:pic>
          <p:nvPicPr>
            <p:cNvPr id="49159" name="Picture 8" descr="Flag_of_ASEAN_svg"/>
            <p:cNvPicPr>
              <a:picLocks noChangeAspect="1" noChangeArrowheads="1"/>
            </p:cNvPicPr>
            <p:nvPr/>
          </p:nvPicPr>
          <p:blipFill>
            <a:blip r:embed="rId3"/>
            <a:srcRect/>
            <a:stretch>
              <a:fillRect/>
            </a:stretch>
          </p:blipFill>
          <p:spPr bwMode="auto">
            <a:xfrm>
              <a:off x="2398" y="1779"/>
              <a:ext cx="992" cy="660"/>
            </a:xfrm>
            <a:prstGeom prst="rect">
              <a:avLst/>
            </a:prstGeom>
            <a:noFill/>
            <a:ln w="38100">
              <a:solidFill>
                <a:srgbClr val="000000"/>
              </a:solidFill>
              <a:miter lim="800000"/>
              <a:headEnd/>
              <a:tailEnd/>
            </a:ln>
          </p:spPr>
        </p:pic>
        <p:sp>
          <p:nvSpPr>
            <p:cNvPr id="49160" name="Text Box 9"/>
            <p:cNvSpPr txBox="1">
              <a:spLocks noChangeArrowheads="1"/>
            </p:cNvSpPr>
            <p:nvPr/>
          </p:nvSpPr>
          <p:spPr bwMode="auto">
            <a:xfrm>
              <a:off x="2370" y="1480"/>
              <a:ext cx="1008" cy="285"/>
            </a:xfrm>
            <a:prstGeom prst="rect">
              <a:avLst/>
            </a:prstGeom>
            <a:noFill/>
            <a:ln w="9525" algn="ctr">
              <a:noFill/>
              <a:miter lim="800000"/>
              <a:headEnd/>
              <a:tailEnd/>
            </a:ln>
          </p:spPr>
          <p:txBody>
            <a:bodyPr>
              <a:spAutoFit/>
            </a:bodyPr>
            <a:lstStyle/>
            <a:p>
              <a:pPr>
                <a:spcBef>
                  <a:spcPct val="50000"/>
                </a:spcBef>
              </a:pPr>
              <a:r>
                <a:rPr lang="en-US" sz="2100" b="1">
                  <a:solidFill>
                    <a:srgbClr val="003399"/>
                  </a:solidFill>
                  <a:latin typeface="Times New Roman" pitchFamily="18" charset="0"/>
                  <a:cs typeface="Times New Roman" pitchFamily="18" charset="0"/>
                </a:rPr>
                <a:t>ASEAN</a:t>
              </a:r>
            </a:p>
          </p:txBody>
        </p:sp>
        <p:sp>
          <p:nvSpPr>
            <p:cNvPr id="49161" name="Text Box 10"/>
            <p:cNvSpPr txBox="1">
              <a:spLocks noChangeArrowheads="1"/>
            </p:cNvSpPr>
            <p:nvPr/>
          </p:nvSpPr>
          <p:spPr bwMode="auto">
            <a:xfrm>
              <a:off x="2247" y="2496"/>
              <a:ext cx="1296" cy="276"/>
            </a:xfrm>
            <a:prstGeom prst="rect">
              <a:avLst/>
            </a:prstGeom>
            <a:noFill/>
            <a:ln w="9525" algn="ctr">
              <a:noFill/>
              <a:miter lim="800000"/>
              <a:headEnd/>
              <a:tailEnd/>
            </a:ln>
          </p:spPr>
          <p:txBody>
            <a:bodyPr>
              <a:spAutoFit/>
            </a:bodyPr>
            <a:lstStyle/>
            <a:p>
              <a:pPr>
                <a:spcBef>
                  <a:spcPct val="50000"/>
                </a:spcBef>
              </a:pPr>
              <a:r>
                <a:rPr lang="en-US" b="1" dirty="0" smtClean="0">
                  <a:solidFill>
                    <a:srgbClr val="003399"/>
                  </a:solidFill>
                  <a:latin typeface="Times New Roman" pitchFamily="18" charset="0"/>
                  <a:cs typeface="Times New Roman" pitchFamily="18" charset="0"/>
                </a:rPr>
                <a:t>     </a:t>
              </a:r>
              <a:r>
                <a:rPr lang="en-US" sz="2000" b="1" dirty="0" smtClean="0">
                  <a:solidFill>
                    <a:srgbClr val="003399"/>
                  </a:solidFill>
                  <a:latin typeface="Times New Roman" pitchFamily="18" charset="0"/>
                  <a:cs typeface="Times New Roman" pitchFamily="18" charset="0"/>
                </a:rPr>
                <a:t>(</a:t>
              </a:r>
              <a:r>
                <a:rPr lang="en-US" sz="2000" b="1" dirty="0">
                  <a:solidFill>
                    <a:srgbClr val="003399"/>
                  </a:solidFill>
                  <a:latin typeface="Times New Roman" pitchFamily="18" charset="0"/>
                  <a:cs typeface="Times New Roman" pitchFamily="18" charset="0"/>
                </a:rPr>
                <a:t>8/8/1967)</a:t>
              </a:r>
            </a:p>
          </p:txBody>
        </p:sp>
      </p:grpSp>
      <p:grpSp>
        <p:nvGrpSpPr>
          <p:cNvPr id="3" name="Group 19"/>
          <p:cNvGrpSpPr>
            <a:grpSpLocks/>
          </p:cNvGrpSpPr>
          <p:nvPr/>
        </p:nvGrpSpPr>
        <p:grpSpPr bwMode="auto">
          <a:xfrm>
            <a:off x="1828800" y="4419231"/>
            <a:ext cx="2057400" cy="1095745"/>
            <a:chOff x="1461" y="3160"/>
            <a:chExt cx="1296" cy="578"/>
          </a:xfrm>
        </p:grpSpPr>
        <p:pic>
          <p:nvPicPr>
            <p:cNvPr id="49169" name="Picture 20" descr="THAILAND"/>
            <p:cNvPicPr>
              <a:picLocks noChangeAspect="1" noChangeArrowheads="1"/>
            </p:cNvPicPr>
            <p:nvPr/>
          </p:nvPicPr>
          <p:blipFill>
            <a:blip r:embed="rId4"/>
            <a:srcRect l="3891" t="5519" r="3891" b="5519"/>
            <a:stretch>
              <a:fillRect/>
            </a:stretch>
          </p:blipFill>
          <p:spPr bwMode="auto">
            <a:xfrm>
              <a:off x="1488" y="3351"/>
              <a:ext cx="703" cy="387"/>
            </a:xfrm>
            <a:prstGeom prst="rect">
              <a:avLst/>
            </a:prstGeom>
            <a:noFill/>
            <a:ln w="19050">
              <a:solidFill>
                <a:srgbClr val="000000"/>
              </a:solidFill>
              <a:miter lim="800000"/>
              <a:headEnd/>
              <a:tailEnd/>
            </a:ln>
          </p:spPr>
        </p:pic>
        <p:sp>
          <p:nvSpPr>
            <p:cNvPr id="49170" name="Text Box 21"/>
            <p:cNvSpPr txBox="1">
              <a:spLocks noChangeArrowheads="1"/>
            </p:cNvSpPr>
            <p:nvPr/>
          </p:nvSpPr>
          <p:spPr bwMode="auto">
            <a:xfrm>
              <a:off x="1461" y="3160"/>
              <a:ext cx="1296" cy="178"/>
            </a:xfrm>
            <a:prstGeom prst="rect">
              <a:avLst/>
            </a:prstGeom>
            <a:noFill/>
            <a:ln w="9525" algn="ctr">
              <a:noFill/>
              <a:miter lim="800000"/>
              <a:headEnd/>
              <a:tailEnd/>
            </a:ln>
          </p:spPr>
          <p:txBody>
            <a:bodyPr>
              <a:spAutoFit/>
            </a:bodyPr>
            <a:lstStyle/>
            <a:p>
              <a:pPr>
                <a:spcBef>
                  <a:spcPct val="50000"/>
                </a:spcBef>
              </a:pPr>
              <a:r>
                <a:rPr lang="en-US" sz="1600" b="1" dirty="0">
                  <a:latin typeface="Times New Roman" pitchFamily="18" charset="0"/>
                  <a:cs typeface="Times New Roman" pitchFamily="18" charset="0"/>
                </a:rPr>
                <a:t>THAI LAN</a:t>
              </a:r>
            </a:p>
          </p:txBody>
        </p:sp>
      </p:grpSp>
      <p:grpSp>
        <p:nvGrpSpPr>
          <p:cNvPr id="4" name="Group 27"/>
          <p:cNvGrpSpPr>
            <a:grpSpLocks/>
          </p:cNvGrpSpPr>
          <p:nvPr/>
        </p:nvGrpSpPr>
        <p:grpSpPr bwMode="auto">
          <a:xfrm>
            <a:off x="6477000" y="2362200"/>
            <a:ext cx="2057400" cy="1219200"/>
            <a:chOff x="4269" y="1632"/>
            <a:chExt cx="1296" cy="624"/>
          </a:xfrm>
        </p:grpSpPr>
        <p:pic>
          <p:nvPicPr>
            <p:cNvPr id="49175" name="Picture 28" descr="MALAYSIA"/>
            <p:cNvPicPr>
              <a:picLocks noChangeAspect="1" noChangeArrowheads="1"/>
            </p:cNvPicPr>
            <p:nvPr/>
          </p:nvPicPr>
          <p:blipFill>
            <a:blip r:embed="rId5"/>
            <a:srcRect l="3891" t="5519" r="3891" b="5519"/>
            <a:stretch>
              <a:fillRect/>
            </a:stretch>
          </p:blipFill>
          <p:spPr bwMode="auto">
            <a:xfrm>
              <a:off x="4338" y="1869"/>
              <a:ext cx="703" cy="387"/>
            </a:xfrm>
            <a:prstGeom prst="rect">
              <a:avLst/>
            </a:prstGeom>
            <a:noFill/>
            <a:ln w="19050">
              <a:solidFill>
                <a:srgbClr val="000000"/>
              </a:solidFill>
              <a:miter lim="800000"/>
              <a:headEnd/>
              <a:tailEnd/>
            </a:ln>
          </p:spPr>
        </p:pic>
        <p:sp>
          <p:nvSpPr>
            <p:cNvPr id="49176" name="Text Box 29"/>
            <p:cNvSpPr txBox="1">
              <a:spLocks noChangeArrowheads="1"/>
            </p:cNvSpPr>
            <p:nvPr/>
          </p:nvSpPr>
          <p:spPr bwMode="auto">
            <a:xfrm>
              <a:off x="4269" y="1632"/>
              <a:ext cx="1296" cy="212"/>
            </a:xfrm>
            <a:prstGeom prst="rect">
              <a:avLst/>
            </a:prstGeom>
            <a:noFill/>
            <a:ln w="9525" algn="ctr">
              <a:noFill/>
              <a:miter lim="800000"/>
              <a:headEnd/>
              <a:tailEnd/>
            </a:ln>
          </p:spPr>
          <p:txBody>
            <a:bodyPr>
              <a:spAutoFit/>
            </a:bodyPr>
            <a:lstStyle/>
            <a:p>
              <a:pPr>
                <a:spcBef>
                  <a:spcPct val="50000"/>
                </a:spcBef>
              </a:pPr>
              <a:r>
                <a:rPr lang="en-US" sz="1600" b="1" dirty="0">
                  <a:latin typeface="Times New Roman" pitchFamily="18" charset="0"/>
                  <a:cs typeface="Times New Roman" pitchFamily="18" charset="0"/>
                </a:rPr>
                <a:t>MA-LAI-XI-A</a:t>
              </a:r>
            </a:p>
          </p:txBody>
        </p:sp>
      </p:grpSp>
      <p:grpSp>
        <p:nvGrpSpPr>
          <p:cNvPr id="5" name="Group 37"/>
          <p:cNvGrpSpPr>
            <a:grpSpLocks/>
          </p:cNvGrpSpPr>
          <p:nvPr/>
        </p:nvGrpSpPr>
        <p:grpSpPr bwMode="auto">
          <a:xfrm>
            <a:off x="3657600" y="381000"/>
            <a:ext cx="2057400" cy="1600200"/>
            <a:chOff x="2304" y="1050"/>
            <a:chExt cx="1296" cy="864"/>
          </a:xfrm>
        </p:grpSpPr>
        <p:grpSp>
          <p:nvGrpSpPr>
            <p:cNvPr id="6" name="Group 11"/>
            <p:cNvGrpSpPr>
              <a:grpSpLocks/>
            </p:cNvGrpSpPr>
            <p:nvPr/>
          </p:nvGrpSpPr>
          <p:grpSpPr bwMode="auto">
            <a:xfrm>
              <a:off x="2304" y="1050"/>
              <a:ext cx="1296" cy="528"/>
              <a:chOff x="2448" y="240"/>
              <a:chExt cx="1296" cy="615"/>
            </a:xfrm>
          </p:grpSpPr>
          <p:pic>
            <p:nvPicPr>
              <p:cNvPr id="49163" name="Picture 12" descr="600px-Flag_of_Indonesia_svg"/>
              <p:cNvPicPr>
                <a:picLocks noChangeAspect="1" noChangeArrowheads="1"/>
              </p:cNvPicPr>
              <p:nvPr/>
            </p:nvPicPr>
            <p:blipFill>
              <a:blip r:embed="rId6"/>
              <a:srcRect l="3200" t="4800" r="3200" b="4800"/>
              <a:stretch>
                <a:fillRect/>
              </a:stretch>
            </p:blipFill>
            <p:spPr bwMode="auto">
              <a:xfrm>
                <a:off x="2544" y="480"/>
                <a:ext cx="707" cy="375"/>
              </a:xfrm>
              <a:prstGeom prst="rect">
                <a:avLst/>
              </a:prstGeom>
              <a:noFill/>
              <a:ln w="19050">
                <a:solidFill>
                  <a:srgbClr val="000000"/>
                </a:solidFill>
                <a:miter lim="800000"/>
                <a:headEnd/>
                <a:tailEnd/>
              </a:ln>
            </p:spPr>
          </p:pic>
          <p:sp>
            <p:nvSpPr>
              <p:cNvPr id="49164" name="Text Box 13"/>
              <p:cNvSpPr txBox="1">
                <a:spLocks noChangeArrowheads="1"/>
              </p:cNvSpPr>
              <p:nvPr/>
            </p:nvSpPr>
            <p:spPr bwMode="auto">
              <a:xfrm>
                <a:off x="2448" y="240"/>
                <a:ext cx="1296" cy="224"/>
              </a:xfrm>
              <a:prstGeom prst="rect">
                <a:avLst/>
              </a:prstGeom>
              <a:noFill/>
              <a:ln w="9525" algn="ctr">
                <a:noFill/>
                <a:miter lim="800000"/>
                <a:headEnd/>
                <a:tailEnd/>
              </a:ln>
            </p:spPr>
            <p:txBody>
              <a:bodyPr>
                <a:spAutoFit/>
              </a:bodyPr>
              <a:lstStyle/>
              <a:p>
                <a:pPr>
                  <a:spcBef>
                    <a:spcPct val="50000"/>
                  </a:spcBef>
                </a:pPr>
                <a:r>
                  <a:rPr lang="en-US" sz="1400" b="1" dirty="0">
                    <a:latin typeface="Times New Roman" pitchFamily="18" charset="0"/>
                    <a:cs typeface="Times New Roman" pitchFamily="18" charset="0"/>
                  </a:rPr>
                  <a:t>IN-ĐÔ-NÊ-XI-A</a:t>
                </a:r>
              </a:p>
            </p:txBody>
          </p:sp>
        </p:grpSp>
        <p:sp>
          <p:nvSpPr>
            <p:cNvPr id="30" name="Line 14"/>
            <p:cNvSpPr>
              <a:spLocks noChangeShapeType="1"/>
            </p:cNvSpPr>
            <p:nvPr/>
          </p:nvSpPr>
          <p:spPr bwMode="auto">
            <a:xfrm>
              <a:off x="2784" y="1578"/>
              <a:ext cx="0" cy="336"/>
            </a:xfrm>
            <a:prstGeom prst="line">
              <a:avLst/>
            </a:prstGeom>
            <a:noFill/>
            <a:ln w="38100">
              <a:solidFill>
                <a:srgbClr val="0000CC"/>
              </a:solidFill>
              <a:round/>
              <a:headEnd/>
              <a:tailEnd type="triangle" w="med" len="med"/>
            </a:ln>
          </p:spPr>
          <p:txBody>
            <a:bodyPr wrap="none" anchor="ctr"/>
            <a:lstStyle/>
            <a:p>
              <a:endParaRPr lang="en-US"/>
            </a:p>
          </p:txBody>
        </p:sp>
      </p:grpSp>
      <p:grpSp>
        <p:nvGrpSpPr>
          <p:cNvPr id="7" name="Group 38"/>
          <p:cNvGrpSpPr>
            <a:grpSpLocks/>
          </p:cNvGrpSpPr>
          <p:nvPr/>
        </p:nvGrpSpPr>
        <p:grpSpPr bwMode="auto">
          <a:xfrm>
            <a:off x="1295400" y="2286000"/>
            <a:ext cx="1966912" cy="1143000"/>
            <a:chOff x="867" y="2064"/>
            <a:chExt cx="1239" cy="624"/>
          </a:xfrm>
        </p:grpSpPr>
        <p:grpSp>
          <p:nvGrpSpPr>
            <p:cNvPr id="8" name="Group 15"/>
            <p:cNvGrpSpPr>
              <a:grpSpLocks/>
            </p:cNvGrpSpPr>
            <p:nvPr/>
          </p:nvGrpSpPr>
          <p:grpSpPr bwMode="auto">
            <a:xfrm>
              <a:off x="867" y="2064"/>
              <a:ext cx="1200" cy="624"/>
              <a:chOff x="743" y="1584"/>
              <a:chExt cx="1296" cy="624"/>
            </a:xfrm>
          </p:grpSpPr>
          <p:pic>
            <p:nvPicPr>
              <p:cNvPr id="49166" name="Picture 16" descr="PHILPNES"/>
              <p:cNvPicPr>
                <a:picLocks noChangeAspect="1" noChangeArrowheads="1"/>
              </p:cNvPicPr>
              <p:nvPr/>
            </p:nvPicPr>
            <p:blipFill>
              <a:blip r:embed="rId7"/>
              <a:srcRect l="3891" t="5519" r="3891" b="5519"/>
              <a:stretch>
                <a:fillRect/>
              </a:stretch>
            </p:blipFill>
            <p:spPr bwMode="auto">
              <a:xfrm>
                <a:off x="768" y="1822"/>
                <a:ext cx="703" cy="386"/>
              </a:xfrm>
              <a:prstGeom prst="rect">
                <a:avLst/>
              </a:prstGeom>
              <a:noFill/>
              <a:ln w="19050">
                <a:solidFill>
                  <a:srgbClr val="000000"/>
                </a:solidFill>
                <a:miter lim="800000"/>
                <a:headEnd/>
                <a:tailEnd/>
              </a:ln>
            </p:spPr>
          </p:pic>
          <p:sp>
            <p:nvSpPr>
              <p:cNvPr id="49167" name="Text Box 17"/>
              <p:cNvSpPr txBox="1">
                <a:spLocks noChangeArrowheads="1"/>
              </p:cNvSpPr>
              <p:nvPr/>
            </p:nvSpPr>
            <p:spPr bwMode="auto">
              <a:xfrm>
                <a:off x="743" y="1584"/>
                <a:ext cx="1296" cy="212"/>
              </a:xfrm>
              <a:prstGeom prst="rect">
                <a:avLst/>
              </a:prstGeom>
              <a:noFill/>
              <a:ln w="9525" algn="ctr">
                <a:noFill/>
                <a:miter lim="800000"/>
                <a:headEnd/>
                <a:tailEnd/>
              </a:ln>
            </p:spPr>
            <p:txBody>
              <a:bodyPr>
                <a:spAutoFit/>
              </a:bodyPr>
              <a:lstStyle/>
              <a:p>
                <a:pPr>
                  <a:spcBef>
                    <a:spcPct val="50000"/>
                  </a:spcBef>
                </a:pPr>
                <a:r>
                  <a:rPr lang="en-US" sz="1600" b="1" dirty="0">
                    <a:latin typeface="Times New Roman" pitchFamily="18" charset="0"/>
                    <a:cs typeface="Times New Roman" pitchFamily="18" charset="0"/>
                  </a:rPr>
                  <a:t>PHI-LIP-PIN</a:t>
                </a:r>
              </a:p>
            </p:txBody>
          </p:sp>
        </p:grpSp>
        <p:sp>
          <p:nvSpPr>
            <p:cNvPr id="31" name="Line 18"/>
            <p:cNvSpPr>
              <a:spLocks noChangeShapeType="1"/>
            </p:cNvSpPr>
            <p:nvPr/>
          </p:nvSpPr>
          <p:spPr bwMode="auto">
            <a:xfrm>
              <a:off x="1540" y="2495"/>
              <a:ext cx="566" cy="1"/>
            </a:xfrm>
            <a:prstGeom prst="line">
              <a:avLst/>
            </a:prstGeom>
            <a:noFill/>
            <a:ln w="38100">
              <a:solidFill>
                <a:srgbClr val="0000CC"/>
              </a:solidFill>
              <a:round/>
              <a:headEnd/>
              <a:tailEnd type="triangle" w="med" len="med"/>
            </a:ln>
          </p:spPr>
          <p:txBody>
            <a:bodyPr wrap="none" anchor="ctr"/>
            <a:lstStyle/>
            <a:p>
              <a:endParaRPr lang="en-US"/>
            </a:p>
          </p:txBody>
        </p:sp>
      </p:grpSp>
      <p:sp>
        <p:nvSpPr>
          <p:cNvPr id="32" name="Line 30"/>
          <p:cNvSpPr>
            <a:spLocks noChangeShapeType="1"/>
          </p:cNvSpPr>
          <p:nvPr/>
        </p:nvSpPr>
        <p:spPr bwMode="auto">
          <a:xfrm flipH="1">
            <a:off x="5638800" y="3018156"/>
            <a:ext cx="990600" cy="45719"/>
          </a:xfrm>
          <a:prstGeom prst="line">
            <a:avLst/>
          </a:prstGeom>
          <a:noFill/>
          <a:ln w="38100">
            <a:solidFill>
              <a:srgbClr val="0000CC"/>
            </a:solidFill>
            <a:round/>
            <a:headEnd/>
            <a:tailEnd type="triangle" w="med" len="med"/>
          </a:ln>
        </p:spPr>
        <p:txBody>
          <a:bodyPr wrap="none" anchor="ctr"/>
          <a:lstStyle/>
          <a:p>
            <a:endParaRPr lang="en-US"/>
          </a:p>
        </p:txBody>
      </p:sp>
      <p:sp>
        <p:nvSpPr>
          <p:cNvPr id="33" name="Line 22"/>
          <p:cNvSpPr>
            <a:spLocks noChangeShapeType="1"/>
          </p:cNvSpPr>
          <p:nvPr/>
        </p:nvSpPr>
        <p:spPr bwMode="auto">
          <a:xfrm flipH="1">
            <a:off x="2971800" y="4086664"/>
            <a:ext cx="762000" cy="762000"/>
          </a:xfrm>
          <a:prstGeom prst="line">
            <a:avLst/>
          </a:prstGeom>
          <a:noFill/>
          <a:ln w="38100">
            <a:solidFill>
              <a:srgbClr val="0000CC"/>
            </a:solidFill>
            <a:round/>
            <a:headEnd type="triangle" w="med" len="med"/>
            <a:tailEnd/>
          </a:ln>
        </p:spPr>
        <p:txBody>
          <a:bodyPr wrap="none" anchor="ctr"/>
          <a:lstStyle/>
          <a:p>
            <a:endParaRPr lang="en-US"/>
          </a:p>
        </p:txBody>
      </p:sp>
      <p:grpSp>
        <p:nvGrpSpPr>
          <p:cNvPr id="9" name="Group 39"/>
          <p:cNvGrpSpPr>
            <a:grpSpLocks/>
          </p:cNvGrpSpPr>
          <p:nvPr/>
        </p:nvGrpSpPr>
        <p:grpSpPr bwMode="auto">
          <a:xfrm>
            <a:off x="5413268" y="3895724"/>
            <a:ext cx="2090817" cy="1373189"/>
            <a:chOff x="3374" y="3100"/>
            <a:chExt cx="1439" cy="865"/>
          </a:xfrm>
        </p:grpSpPr>
        <p:grpSp>
          <p:nvGrpSpPr>
            <p:cNvPr id="10" name="Group 23"/>
            <p:cNvGrpSpPr>
              <a:grpSpLocks/>
            </p:cNvGrpSpPr>
            <p:nvPr/>
          </p:nvGrpSpPr>
          <p:grpSpPr bwMode="auto">
            <a:xfrm rot="-1384488">
              <a:off x="3457" y="3335"/>
              <a:ext cx="1356" cy="630"/>
              <a:chOff x="3347" y="3168"/>
              <a:chExt cx="1356" cy="630"/>
            </a:xfrm>
          </p:grpSpPr>
          <p:pic>
            <p:nvPicPr>
              <p:cNvPr id="49172" name="Picture 24" descr="SINGAPOR"/>
              <p:cNvPicPr>
                <a:picLocks noChangeAspect="1" noChangeArrowheads="1"/>
              </p:cNvPicPr>
              <p:nvPr/>
            </p:nvPicPr>
            <p:blipFill>
              <a:blip r:embed="rId8"/>
              <a:srcRect l="3891" t="5519" r="3891" b="5519"/>
              <a:stretch>
                <a:fillRect/>
              </a:stretch>
            </p:blipFill>
            <p:spPr bwMode="auto">
              <a:xfrm>
                <a:off x="3347" y="3359"/>
                <a:ext cx="868" cy="439"/>
              </a:xfrm>
              <a:prstGeom prst="rect">
                <a:avLst/>
              </a:prstGeom>
              <a:noFill/>
              <a:ln w="19050">
                <a:solidFill>
                  <a:srgbClr val="000000"/>
                </a:solidFill>
                <a:miter lim="800000"/>
                <a:headEnd/>
                <a:tailEnd/>
              </a:ln>
            </p:spPr>
          </p:pic>
          <p:sp>
            <p:nvSpPr>
              <p:cNvPr id="49173" name="Text Box 25"/>
              <p:cNvSpPr txBox="1">
                <a:spLocks noChangeArrowheads="1"/>
              </p:cNvSpPr>
              <p:nvPr/>
            </p:nvSpPr>
            <p:spPr bwMode="auto">
              <a:xfrm>
                <a:off x="3407" y="3168"/>
                <a:ext cx="1296" cy="212"/>
              </a:xfrm>
              <a:prstGeom prst="rect">
                <a:avLst/>
              </a:prstGeom>
              <a:noFill/>
              <a:ln w="9525" algn="ctr">
                <a:noFill/>
                <a:miter lim="800000"/>
                <a:headEnd/>
                <a:tailEnd/>
              </a:ln>
            </p:spPr>
            <p:txBody>
              <a:bodyPr>
                <a:spAutoFit/>
              </a:bodyPr>
              <a:lstStyle/>
              <a:p>
                <a:pPr>
                  <a:spcBef>
                    <a:spcPct val="50000"/>
                  </a:spcBef>
                </a:pPr>
                <a:r>
                  <a:rPr lang="en-US" sz="1600" b="1" dirty="0">
                    <a:latin typeface="Times New Roman" pitchFamily="18" charset="0"/>
                    <a:cs typeface="Times New Roman" pitchFamily="18" charset="0"/>
                  </a:rPr>
                  <a:t>XIN-GA-PO</a:t>
                </a:r>
              </a:p>
            </p:txBody>
          </p:sp>
        </p:grpSp>
        <p:sp>
          <p:nvSpPr>
            <p:cNvPr id="34" name="Line 26"/>
            <p:cNvSpPr>
              <a:spLocks noChangeShapeType="1"/>
            </p:cNvSpPr>
            <p:nvPr/>
          </p:nvSpPr>
          <p:spPr bwMode="auto">
            <a:xfrm rot="20940352">
              <a:off x="3374" y="3100"/>
              <a:ext cx="310" cy="554"/>
            </a:xfrm>
            <a:prstGeom prst="line">
              <a:avLst/>
            </a:prstGeom>
            <a:noFill/>
            <a:ln w="38100">
              <a:solidFill>
                <a:srgbClr val="0000CC"/>
              </a:solidFill>
              <a:round/>
              <a:headEnd type="triangle" w="med" len="me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8" name="Picture 4" descr="Frames PPT 01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94210" name="Title 1"/>
          <p:cNvSpPr>
            <a:spLocks noGrp="1"/>
          </p:cNvSpPr>
          <p:nvPr>
            <p:ph type="ctrTitle" idx="4294967295"/>
          </p:nvPr>
        </p:nvSpPr>
        <p:spPr>
          <a:xfrm>
            <a:off x="685800" y="1978025"/>
            <a:ext cx="7772400" cy="1470025"/>
          </a:xfrm>
        </p:spPr>
        <p:txBody>
          <a:bodyPr/>
          <a:lstStyle/>
          <a:p>
            <a:endParaRPr lang="en-US" dirty="0"/>
          </a:p>
        </p:txBody>
      </p:sp>
      <p:sp>
        <p:nvSpPr>
          <p:cNvPr id="94211" name="Subtitle 2"/>
          <p:cNvSpPr>
            <a:spLocks noGrp="1"/>
          </p:cNvSpPr>
          <p:nvPr>
            <p:ph type="subTitle" idx="4294967295"/>
          </p:nvPr>
        </p:nvSpPr>
        <p:spPr>
          <a:xfrm>
            <a:off x="1371600" y="3733800"/>
            <a:ext cx="6400800" cy="1752600"/>
          </a:xfrm>
        </p:spPr>
        <p:txBody>
          <a:bodyPr/>
          <a:lstStyle/>
          <a:p>
            <a:pPr marL="0" indent="0" algn="ctr">
              <a:buFontTx/>
              <a:buNone/>
            </a:pPr>
            <a:endParaRPr lang="en-US">
              <a:solidFill>
                <a:srgbClr val="898989"/>
              </a:solidFill>
            </a:endParaRPr>
          </a:p>
        </p:txBody>
      </p:sp>
      <p:pic>
        <p:nvPicPr>
          <p:cNvPr id="94212" name="Picture 3" descr="images (32).jpg"/>
          <p:cNvPicPr>
            <a:picLocks noChangeAspect="1"/>
          </p:cNvPicPr>
          <p:nvPr/>
        </p:nvPicPr>
        <p:blipFill>
          <a:blip r:embed="rId3"/>
          <a:srcRect/>
          <a:stretch>
            <a:fillRect/>
          </a:stretch>
        </p:blipFill>
        <p:spPr bwMode="auto">
          <a:xfrm>
            <a:off x="249238" y="3322638"/>
            <a:ext cx="4232275" cy="3146425"/>
          </a:xfrm>
          <a:prstGeom prst="rect">
            <a:avLst/>
          </a:prstGeom>
          <a:noFill/>
          <a:ln w="9525">
            <a:solidFill>
              <a:schemeClr val="tx1"/>
            </a:solidFill>
            <a:miter lim="800000"/>
            <a:headEnd/>
            <a:tailEnd/>
          </a:ln>
        </p:spPr>
      </p:pic>
      <p:pic>
        <p:nvPicPr>
          <p:cNvPr id="94213" name="Picture 4" descr="images (33).jpg"/>
          <p:cNvPicPr>
            <a:picLocks noChangeAspect="1"/>
          </p:cNvPicPr>
          <p:nvPr/>
        </p:nvPicPr>
        <p:blipFill>
          <a:blip r:embed="rId4"/>
          <a:srcRect/>
          <a:stretch>
            <a:fillRect/>
          </a:stretch>
        </p:blipFill>
        <p:spPr bwMode="auto">
          <a:xfrm>
            <a:off x="4532313" y="731838"/>
            <a:ext cx="4257675" cy="2544762"/>
          </a:xfrm>
          <a:prstGeom prst="rect">
            <a:avLst/>
          </a:prstGeom>
          <a:noFill/>
          <a:ln w="9525">
            <a:solidFill>
              <a:schemeClr val="tx1"/>
            </a:solidFill>
            <a:miter lim="800000"/>
            <a:headEnd/>
            <a:tailEnd/>
          </a:ln>
        </p:spPr>
      </p:pic>
      <p:pic>
        <p:nvPicPr>
          <p:cNvPr id="94214" name="Picture 5" descr="images (34).jpg"/>
          <p:cNvPicPr>
            <a:picLocks noChangeAspect="1"/>
          </p:cNvPicPr>
          <p:nvPr/>
        </p:nvPicPr>
        <p:blipFill>
          <a:blip r:embed="rId5"/>
          <a:srcRect/>
          <a:stretch>
            <a:fillRect/>
          </a:stretch>
        </p:blipFill>
        <p:spPr bwMode="auto">
          <a:xfrm>
            <a:off x="4513263" y="3332163"/>
            <a:ext cx="4294187" cy="3136900"/>
          </a:xfrm>
          <a:prstGeom prst="rect">
            <a:avLst/>
          </a:prstGeom>
          <a:noFill/>
          <a:ln w="9525">
            <a:solidFill>
              <a:schemeClr val="tx1"/>
            </a:solidFill>
            <a:miter lim="800000"/>
            <a:headEnd/>
            <a:tailEnd/>
          </a:ln>
        </p:spPr>
      </p:pic>
      <p:sp>
        <p:nvSpPr>
          <p:cNvPr id="94219" name="Rectangle 11"/>
          <p:cNvSpPr>
            <a:spLocks noChangeArrowheads="1"/>
          </p:cNvSpPr>
          <p:nvPr/>
        </p:nvSpPr>
        <p:spPr bwMode="auto">
          <a:xfrm>
            <a:off x="2286000" y="239713"/>
            <a:ext cx="5032147" cy="461665"/>
          </a:xfrm>
          <a:prstGeom prst="rect">
            <a:avLst/>
          </a:prstGeom>
          <a:noFill/>
          <a:ln w="9525">
            <a:noFill/>
            <a:miter lim="800000"/>
            <a:headEnd/>
            <a:tailEnd/>
          </a:ln>
          <a:effectLst/>
        </p:spPr>
        <p:txBody>
          <a:bodyPr wrap="none">
            <a:spAutoFit/>
          </a:bodyPr>
          <a:lstStyle/>
          <a:p>
            <a:pPr>
              <a:spcBef>
                <a:spcPct val="50000"/>
              </a:spcBef>
            </a:pPr>
            <a:r>
              <a:rPr lang="en-US" sz="2400" b="1" dirty="0" err="1">
                <a:solidFill>
                  <a:srgbClr val="FF0000"/>
                </a:solidFill>
                <a:latin typeface="Times New Roman" pitchFamily="18" charset="0"/>
              </a:rPr>
              <a:t>Mời</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các</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em</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tham</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quan</a:t>
            </a:r>
            <a:r>
              <a:rPr lang="en-US" sz="2400" b="1" dirty="0">
                <a:solidFill>
                  <a:srgbClr val="FF0000"/>
                </a:solidFill>
                <a:latin typeface="Times New Roman" pitchFamily="18" charset="0"/>
              </a:rPr>
              <a:t> </a:t>
            </a:r>
            <a:r>
              <a:rPr lang="en-US" sz="2400" b="1" dirty="0" err="1">
                <a:solidFill>
                  <a:srgbClr val="FF0000"/>
                </a:solidFill>
                <a:latin typeface="Times New Roman" pitchFamily="18" charset="0"/>
              </a:rPr>
              <a:t>một</a:t>
            </a:r>
            <a:r>
              <a:rPr lang="en-US" sz="2400" b="1" dirty="0">
                <a:solidFill>
                  <a:srgbClr val="FF0000"/>
                </a:solidFill>
                <a:latin typeface="Times New Roman" pitchFamily="18" charset="0"/>
              </a:rPr>
              <a:t> </a:t>
            </a:r>
            <a:r>
              <a:rPr lang="en-US" sz="2400" b="1" dirty="0" err="1" smtClean="0">
                <a:solidFill>
                  <a:srgbClr val="FF0000"/>
                </a:solidFill>
                <a:latin typeface="Times New Roman" pitchFamily="18" charset="0"/>
              </a:rPr>
              <a:t>vùng</a:t>
            </a:r>
            <a:r>
              <a:rPr lang="en-US" sz="2400" b="1" dirty="0" smtClean="0">
                <a:solidFill>
                  <a:srgbClr val="FF0000"/>
                </a:solidFill>
                <a:latin typeface="Times New Roman" pitchFamily="18" charset="0"/>
              </a:rPr>
              <a:t> </a:t>
            </a:r>
            <a:r>
              <a:rPr lang="en-US" sz="2400" b="1" dirty="0" err="1">
                <a:solidFill>
                  <a:srgbClr val="FF0000"/>
                </a:solidFill>
                <a:latin typeface="Times New Roman" pitchFamily="18" charset="0"/>
              </a:rPr>
              <a:t>đất</a:t>
            </a:r>
            <a:endParaRPr lang="en-US" sz="2400" b="1" dirty="0">
              <a:solidFill>
                <a:srgbClr val="FF0000"/>
              </a:solidFill>
              <a:latin typeface="Times New Roman" pitchFamily="18" charset="0"/>
            </a:endParaRPr>
          </a:p>
        </p:txBody>
      </p:sp>
      <p:sp>
        <p:nvSpPr>
          <p:cNvPr id="94220" name="Text Box 12"/>
          <p:cNvSpPr txBox="1">
            <a:spLocks noChangeArrowheads="1"/>
          </p:cNvSpPr>
          <p:nvPr/>
        </p:nvSpPr>
        <p:spPr bwMode="auto">
          <a:xfrm>
            <a:off x="265113" y="749300"/>
            <a:ext cx="3938587" cy="366713"/>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Thiên nhiên nhiệt đới ẩm gió mùa</a:t>
            </a:r>
          </a:p>
        </p:txBody>
      </p:sp>
      <p:pic>
        <p:nvPicPr>
          <p:cNvPr id="40962" name="Picture 2" descr="Kết quả hình ảnh cho Tháp rua"/>
          <p:cNvPicPr>
            <a:picLocks noChangeAspect="1" noChangeArrowheads="1"/>
          </p:cNvPicPr>
          <p:nvPr/>
        </p:nvPicPr>
        <p:blipFill>
          <a:blip r:embed="rId6"/>
          <a:srcRect/>
          <a:stretch>
            <a:fillRect/>
          </a:stretch>
        </p:blipFill>
        <p:spPr bwMode="auto">
          <a:xfrm>
            <a:off x="228600" y="685800"/>
            <a:ext cx="4267200" cy="2667000"/>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800px-ASEAN_HQ_1"/>
          <p:cNvPicPr>
            <a:picLocks noGrp="1" noChangeAspect="1" noChangeArrowheads="1"/>
          </p:cNvPicPr>
          <p:nvPr>
            <p:ph idx="4294967295"/>
          </p:nvPr>
        </p:nvPicPr>
        <p:blipFill>
          <a:blip r:embed="rId2"/>
          <a:srcRect/>
          <a:stretch>
            <a:fillRect/>
          </a:stretch>
        </p:blipFill>
        <p:spPr>
          <a:xfrm>
            <a:off x="0" y="0"/>
            <a:ext cx="9144000" cy="6324600"/>
          </a:xfrm>
          <a:noFill/>
        </p:spPr>
      </p:pic>
      <p:sp>
        <p:nvSpPr>
          <p:cNvPr id="21507" name="Text Box 6"/>
          <p:cNvSpPr txBox="1">
            <a:spLocks noChangeArrowheads="1"/>
          </p:cNvSpPr>
          <p:nvPr/>
        </p:nvSpPr>
        <p:spPr bwMode="auto">
          <a:xfrm>
            <a:off x="1143000" y="6396038"/>
            <a:ext cx="7010400" cy="457200"/>
          </a:xfrm>
          <a:prstGeom prst="rect">
            <a:avLst/>
          </a:prstGeom>
          <a:noFill/>
          <a:ln w="9525">
            <a:noFill/>
            <a:miter lim="800000"/>
            <a:headEnd/>
            <a:tailEnd/>
          </a:ln>
        </p:spPr>
        <p:txBody>
          <a:bodyPr>
            <a:spAutoFit/>
          </a:bodyPr>
          <a:lstStyle/>
          <a:p>
            <a:pPr algn="l">
              <a:spcBef>
                <a:spcPct val="50000"/>
              </a:spcBef>
            </a:pPr>
            <a:r>
              <a:rPr lang="en-US" sz="2400" b="1">
                <a:solidFill>
                  <a:srgbClr val="0000CC"/>
                </a:solidFill>
                <a:latin typeface="Times New Roman" pitchFamily="18" charset="0"/>
                <a:cs typeface="Times New Roman" pitchFamily="18" charset="0"/>
              </a:rPr>
              <a:t>Trụ sở của ASEAN tại Gia-cac-ta (In-đô-nê-xi-a)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a:grpSpLocks/>
          </p:cNvGrpSpPr>
          <p:nvPr/>
        </p:nvGrpSpPr>
        <p:grpSpPr bwMode="auto">
          <a:xfrm>
            <a:off x="700088" y="528638"/>
            <a:ext cx="7743825" cy="5791200"/>
            <a:chOff x="639753" y="457200"/>
            <a:chExt cx="7742247" cy="5791200"/>
          </a:xfrm>
        </p:grpSpPr>
        <p:pic>
          <p:nvPicPr>
            <p:cNvPr id="17416" name="Picture 1"/>
            <p:cNvPicPr>
              <a:picLocks noChangeAspect="1"/>
            </p:cNvPicPr>
            <p:nvPr/>
          </p:nvPicPr>
          <p:blipFill>
            <a:blip r:embed="rId3"/>
            <a:srcRect/>
            <a:stretch>
              <a:fillRect/>
            </a:stretch>
          </p:blipFill>
          <p:spPr bwMode="auto">
            <a:xfrm>
              <a:off x="639753" y="457200"/>
              <a:ext cx="7742247" cy="5791200"/>
            </a:xfrm>
            <a:prstGeom prst="rect">
              <a:avLst/>
            </a:prstGeom>
            <a:noFill/>
            <a:ln w="9525">
              <a:noFill/>
              <a:miter lim="800000"/>
              <a:headEnd/>
              <a:tailEnd/>
            </a:ln>
          </p:spPr>
        </p:pic>
        <p:sp>
          <p:nvSpPr>
            <p:cNvPr id="17417" name="TextBox 2"/>
            <p:cNvSpPr txBox="1">
              <a:spLocks noChangeArrowheads="1"/>
            </p:cNvSpPr>
            <p:nvPr/>
          </p:nvSpPr>
          <p:spPr bwMode="auto">
            <a:xfrm>
              <a:off x="838200" y="457200"/>
              <a:ext cx="5486400" cy="523220"/>
            </a:xfrm>
            <a:prstGeom prst="rect">
              <a:avLst/>
            </a:prstGeom>
            <a:noFill/>
            <a:ln w="9525">
              <a:noFill/>
              <a:miter lim="800000"/>
              <a:headEnd/>
              <a:tailEnd/>
            </a:ln>
          </p:spPr>
          <p:txBody>
            <a:bodyPr>
              <a:spAutoFit/>
            </a:bodyPr>
            <a:lstStyle/>
            <a:p>
              <a:r>
                <a:rPr lang="en-US" sz="2800" b="1">
                  <a:solidFill>
                    <a:srgbClr val="FF0000"/>
                  </a:solidFill>
                </a:rPr>
                <a:t>Trụ sở chính của Asean ở Gia-các-ta</a:t>
              </a:r>
            </a:p>
          </p:txBody>
        </p:sp>
      </p:grpSp>
      <p:grpSp>
        <p:nvGrpSpPr>
          <p:cNvPr id="5" name="Group 5"/>
          <p:cNvGrpSpPr>
            <a:grpSpLocks/>
          </p:cNvGrpSpPr>
          <p:nvPr/>
        </p:nvGrpSpPr>
        <p:grpSpPr bwMode="auto">
          <a:xfrm>
            <a:off x="533400" y="528638"/>
            <a:ext cx="8077200" cy="5791200"/>
            <a:chOff x="533400" y="528637"/>
            <a:chExt cx="8077200" cy="5791200"/>
          </a:xfrm>
        </p:grpSpPr>
        <p:pic>
          <p:nvPicPr>
            <p:cNvPr id="17414" name="Picture 12" descr="800px-Jakarta 3"/>
            <p:cNvPicPr>
              <a:picLocks noChangeAspect="1" noChangeArrowheads="1"/>
            </p:cNvPicPr>
            <p:nvPr/>
          </p:nvPicPr>
          <p:blipFill>
            <a:blip r:embed="rId4"/>
            <a:srcRect/>
            <a:stretch>
              <a:fillRect/>
            </a:stretch>
          </p:blipFill>
          <p:spPr bwMode="auto">
            <a:xfrm>
              <a:off x="533400" y="528637"/>
              <a:ext cx="8077200" cy="5791200"/>
            </a:xfrm>
            <a:prstGeom prst="rect">
              <a:avLst/>
            </a:prstGeom>
            <a:noFill/>
            <a:ln w="38100">
              <a:solidFill>
                <a:srgbClr val="0000CC"/>
              </a:solidFill>
              <a:miter lim="800000"/>
              <a:headEnd/>
              <a:tailEnd/>
            </a:ln>
          </p:spPr>
        </p:pic>
        <p:sp>
          <p:nvSpPr>
            <p:cNvPr id="17415" name="TextBox 4"/>
            <p:cNvSpPr txBox="1">
              <a:spLocks noChangeArrowheads="1"/>
            </p:cNvSpPr>
            <p:nvPr/>
          </p:nvSpPr>
          <p:spPr bwMode="auto">
            <a:xfrm>
              <a:off x="533400" y="533400"/>
              <a:ext cx="5486400" cy="461665"/>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Thủ đô Gia-các-ta (In-đô-nê-xi-a)</a:t>
              </a:r>
            </a:p>
          </p:txBody>
        </p:sp>
      </p:gr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12" name="Picture 2"/>
          <p:cNvPicPr>
            <a:picLocks noChangeAspect="1" noChangeArrowheads="1"/>
          </p:cNvPicPr>
          <p:nvPr/>
        </p:nvPicPr>
        <p:blipFill>
          <a:blip r:embed="rId2"/>
          <a:srcRect/>
          <a:stretch>
            <a:fillRect/>
          </a:stretch>
        </p:blipFill>
        <p:spPr bwMode="auto">
          <a:xfrm>
            <a:off x="152400" y="76200"/>
            <a:ext cx="8763000" cy="5638800"/>
          </a:xfrm>
          <a:prstGeom prst="rect">
            <a:avLst/>
          </a:prstGeom>
          <a:noFill/>
          <a:ln w="9525">
            <a:solidFill>
              <a:srgbClr val="FF0000"/>
            </a:solidFill>
            <a:round/>
            <a:headEnd/>
            <a:tailEnd/>
          </a:ln>
        </p:spPr>
      </p:pic>
      <p:sp>
        <p:nvSpPr>
          <p:cNvPr id="55313" name="Text Box 3"/>
          <p:cNvSpPr txBox="1">
            <a:spLocks noChangeArrowheads="1"/>
          </p:cNvSpPr>
          <p:nvPr/>
        </p:nvSpPr>
        <p:spPr bwMode="auto">
          <a:xfrm>
            <a:off x="304800" y="5715000"/>
            <a:ext cx="8534399" cy="974242"/>
          </a:xfrm>
          <a:prstGeom prst="rect">
            <a:avLst/>
          </a:prstGeom>
          <a:noFill/>
          <a:ln w="9525">
            <a:noFill/>
            <a:round/>
            <a:headEnd/>
            <a:tailEnd/>
          </a:ln>
        </p:spPr>
        <p:txBody>
          <a:bodyPr wrap="square" lIns="90000" tIns="46800" rIns="90000" bIns="46800">
            <a:spAutoFit/>
          </a:bodyPr>
          <a:lstStyle/>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err="1">
                <a:solidFill>
                  <a:srgbClr val="FF0000"/>
                </a:solidFill>
                <a:latin typeface="Times New Roman" pitchFamily="18" charset="0"/>
                <a:cs typeface="Times New Roman" pitchFamily="18" charset="0"/>
              </a:rPr>
              <a:t>Hội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nghị</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thượng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đỉnh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tiên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ASEAN</a:t>
            </a:r>
            <a:r>
              <a:rPr lang="en-US" sz="2400" b="1" dirty="0">
                <a:solidFill>
                  <a:srgbClr val="FF0000"/>
                </a:solidFill>
                <a:latin typeface="Times New Roman" pitchFamily="18" charset="0"/>
                <a:cs typeface="Times New Roman" pitchFamily="18" charset="0"/>
              </a:rPr>
              <a:t> </a:t>
            </a:r>
            <a:endParaRPr lang="en-US" sz="2400" b="1" dirty="0" smtClean="0">
              <a:solidFill>
                <a:srgbClr val="FF0000"/>
              </a:solidFill>
              <a:latin typeface="Times New Roman" pitchFamily="18" charset="0"/>
              <a:cs typeface="Times New Roman" pitchFamily="18" charset="0"/>
            </a:endParaRPr>
          </a:p>
          <a:p>
            <a:pPr algn="ct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err="1" smtClean="0">
                <a:solidFill>
                  <a:srgbClr val="FF0000"/>
                </a:solidFill>
                <a:latin typeface="Times New Roman" pitchFamily="18" charset="0"/>
                <a:cs typeface="Times New Roman" pitchFamily="18" charset="0"/>
              </a:rPr>
              <a:t>tại</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Ba-li</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tháng</a:t>
            </a:r>
            <a:r>
              <a:rPr lang="en-US" sz="2400" b="1" dirty="0" smtClean="0">
                <a:solidFill>
                  <a:srgbClr val="FF0000"/>
                </a:solidFill>
                <a:latin typeface="Times New Roman" pitchFamily="18" charset="0"/>
                <a:cs typeface="Times New Roman" pitchFamily="18" charset="0"/>
              </a:rPr>
              <a:t> 2/1976 </a:t>
            </a:r>
            <a:r>
              <a:rPr lang="en-US" sz="2400" b="1" dirty="0">
                <a:solidFill>
                  <a:srgbClr val="FF0000"/>
                </a:solidFill>
                <a:latin typeface="Times New Roman" pitchFamily="18" charset="0"/>
                <a:cs typeface="Times New Roman" pitchFamily="18" charset="0"/>
              </a:rPr>
              <a:t>(In-</a:t>
            </a:r>
            <a:r>
              <a:rPr lang="en-US" sz="2400" b="1" dirty="0" err="1">
                <a:solidFill>
                  <a:srgbClr val="FF0000"/>
                </a:solidFill>
                <a:latin typeface="Times New Roman" pitchFamily="18" charset="0"/>
                <a:cs typeface="Times New Roman" pitchFamily="18" charset="0"/>
              </a:rPr>
              <a:t>đô</a:t>
            </a:r>
            <a:r>
              <a:rPr lang="en-US" sz="2400" b="1" dirty="0">
                <a:solidFill>
                  <a:srgbClr val="FF0000"/>
                </a:solidFill>
                <a:latin typeface="Times New Roman" pitchFamily="18" charset="0"/>
                <a:cs typeface="Times New Roman" pitchFamily="18" charset="0"/>
              </a:rPr>
              <a:t>-</a:t>
            </a:r>
            <a:r>
              <a:rPr lang="en-US" sz="2400" b="1" dirty="0" err="1">
                <a:solidFill>
                  <a:srgbClr val="FF0000"/>
                </a:solidFill>
                <a:latin typeface="Times New Roman" pitchFamily="18" charset="0"/>
                <a:cs typeface="Times New Roman" pitchFamily="18" charset="0"/>
              </a:rPr>
              <a:t>nê</a:t>
            </a:r>
            <a:r>
              <a:rPr lang="en-US" sz="2400" b="1" dirty="0">
                <a:solidFill>
                  <a:srgbClr val="FF0000"/>
                </a:solidFill>
                <a:latin typeface="Times New Roman" pitchFamily="18" charset="0"/>
                <a:cs typeface="Times New Roman" pitchFamily="18" charset="0"/>
              </a:rPr>
              <a:t>-xi-a)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30" name="Rectangle 18"/>
          <p:cNvSpPr>
            <a:spLocks noChangeArrowheads="1"/>
          </p:cNvSpPr>
          <p:nvPr/>
        </p:nvSpPr>
        <p:spPr bwMode="auto">
          <a:xfrm>
            <a:off x="152400" y="6012935"/>
            <a:ext cx="8991600" cy="830997"/>
          </a:xfrm>
          <a:prstGeom prst="rect">
            <a:avLst/>
          </a:prstGeom>
          <a:noFill/>
          <a:ln w="9525">
            <a:noFill/>
            <a:miter lim="800000"/>
            <a:headEnd/>
            <a:tailEnd/>
          </a:ln>
          <a:effectLst/>
        </p:spPr>
        <p:txBody>
          <a:bodyPr wrap="square">
            <a:spAutoFit/>
          </a:bodyPr>
          <a:lstStyle/>
          <a:p>
            <a:pPr algn="ctr">
              <a:spcBef>
                <a:spcPct val="50000"/>
              </a:spcBef>
            </a:pPr>
            <a:r>
              <a:rPr lang="en-US" sz="2400" b="1" dirty="0" err="1">
                <a:solidFill>
                  <a:srgbClr val="0000CC"/>
                </a:solidFill>
                <a:latin typeface="Times New Roman" pitchFamily="18" charset="0"/>
              </a:rPr>
              <a:t>Lễ</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kết</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nạp</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Việt</a:t>
            </a:r>
            <a:r>
              <a:rPr lang="en-US" sz="2400" b="1" dirty="0">
                <a:solidFill>
                  <a:srgbClr val="0000CC"/>
                </a:solidFill>
                <a:latin typeface="Times New Roman" pitchFamily="18" charset="0"/>
              </a:rPr>
              <a:t> Nam </a:t>
            </a:r>
            <a:r>
              <a:rPr lang="en-US" sz="2400" b="1" dirty="0" err="1">
                <a:solidFill>
                  <a:srgbClr val="0000CC"/>
                </a:solidFill>
                <a:latin typeface="Times New Roman" pitchFamily="18" charset="0"/>
              </a:rPr>
              <a:t>là</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thành</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viên</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chính</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thức</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thứ</a:t>
            </a:r>
            <a:r>
              <a:rPr lang="en-US" sz="2400" b="1" dirty="0">
                <a:solidFill>
                  <a:srgbClr val="0000CC"/>
                </a:solidFill>
                <a:latin typeface="Times New Roman" pitchFamily="18" charset="0"/>
              </a:rPr>
              <a:t> 7 </a:t>
            </a:r>
            <a:r>
              <a:rPr lang="en-US" sz="2400" b="1" dirty="0" err="1">
                <a:solidFill>
                  <a:srgbClr val="0000CC"/>
                </a:solidFill>
                <a:latin typeface="Times New Roman" pitchFamily="18" charset="0"/>
              </a:rPr>
              <a:t>của</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Hiệp</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hội</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các</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nước</a:t>
            </a:r>
            <a:r>
              <a:rPr lang="en-US" sz="2400" b="1" dirty="0">
                <a:solidFill>
                  <a:srgbClr val="0000CC"/>
                </a:solidFill>
                <a:latin typeface="Times New Roman" pitchFamily="18" charset="0"/>
              </a:rPr>
              <a:t> </a:t>
            </a:r>
            <a:r>
              <a:rPr lang="en-US" sz="2400" b="1" dirty="0" err="1">
                <a:solidFill>
                  <a:srgbClr val="0000CC"/>
                </a:solidFill>
                <a:latin typeface="Times New Roman" pitchFamily="18" charset="0"/>
              </a:rPr>
              <a:t>Đông</a:t>
            </a:r>
            <a:r>
              <a:rPr lang="en-US" sz="2400" b="1" dirty="0">
                <a:solidFill>
                  <a:srgbClr val="0000CC"/>
                </a:solidFill>
                <a:latin typeface="Times New Roman" pitchFamily="18" charset="0"/>
              </a:rPr>
              <a:t> Nam Á (ASEAN)</a:t>
            </a:r>
          </a:p>
        </p:txBody>
      </p:sp>
      <p:pic>
        <p:nvPicPr>
          <p:cNvPr id="115731" name="Picture 4" descr="Le ket nam VN la thanh vien thu 7"/>
          <p:cNvPicPr>
            <a:picLocks noChangeAspect="1" noChangeArrowheads="1"/>
          </p:cNvPicPr>
          <p:nvPr/>
        </p:nvPicPr>
        <p:blipFill>
          <a:blip r:embed="rId2"/>
          <a:srcRect/>
          <a:stretch>
            <a:fillRect/>
          </a:stretch>
        </p:blipFill>
        <p:spPr bwMode="auto">
          <a:xfrm>
            <a:off x="609600" y="101988"/>
            <a:ext cx="7696200" cy="5867400"/>
          </a:xfrm>
          <a:prstGeom prst="rect">
            <a:avLst/>
          </a:prstGeom>
          <a:noFill/>
          <a:ln w="381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descr="Luoc_do_cac_nuoc_thanh_vien_ASEAN"/>
          <p:cNvPicPr>
            <a:picLocks noChangeAspect="1" noChangeArrowheads="1"/>
          </p:cNvPicPr>
          <p:nvPr/>
        </p:nvPicPr>
        <p:blipFill>
          <a:blip r:embed="rId2"/>
          <a:srcRect/>
          <a:stretch>
            <a:fillRect/>
          </a:stretch>
        </p:blipFill>
        <p:spPr bwMode="auto">
          <a:xfrm>
            <a:off x="152400" y="228600"/>
            <a:ext cx="7620000" cy="6429375"/>
          </a:xfrm>
          <a:prstGeom prst="rect">
            <a:avLst/>
          </a:prstGeom>
          <a:noFill/>
          <a:ln w="57150">
            <a:solidFill>
              <a:srgbClr val="FF3300"/>
            </a:solidFill>
            <a:miter lim="800000"/>
            <a:headEnd/>
            <a:tailEnd/>
          </a:ln>
        </p:spPr>
      </p:pic>
      <p:pic>
        <p:nvPicPr>
          <p:cNvPr id="73731" name="Picture 6" descr="Flag_of_ASEAN_svg"/>
          <p:cNvPicPr>
            <a:picLocks noChangeAspect="1" noChangeArrowheads="1"/>
          </p:cNvPicPr>
          <p:nvPr/>
        </p:nvPicPr>
        <p:blipFill>
          <a:blip r:embed="rId3"/>
          <a:srcRect/>
          <a:stretch>
            <a:fillRect/>
          </a:stretch>
        </p:blipFill>
        <p:spPr bwMode="auto">
          <a:xfrm>
            <a:off x="7910513" y="1309688"/>
            <a:ext cx="1143000" cy="758825"/>
          </a:xfrm>
          <a:prstGeom prst="rect">
            <a:avLst/>
          </a:prstGeom>
          <a:noFill/>
          <a:ln w="38100">
            <a:solidFill>
              <a:srgbClr val="000000"/>
            </a:solidFill>
            <a:miter lim="800000"/>
            <a:headEnd/>
            <a:tailEnd/>
          </a:ln>
        </p:spPr>
      </p:pic>
      <p:pic>
        <p:nvPicPr>
          <p:cNvPr id="73732" name="Picture 7" descr="QUASBUTN"/>
          <p:cNvPicPr>
            <a:picLocks noChangeAspect="1" noChangeArrowheads="1" noCrop="1"/>
          </p:cNvPicPr>
          <p:nvPr/>
        </p:nvPicPr>
        <p:blipFill>
          <a:blip r:embed="rId4"/>
          <a:srcRect/>
          <a:stretch>
            <a:fillRect/>
          </a:stretch>
        </p:blipFill>
        <p:spPr bwMode="auto">
          <a:xfrm>
            <a:off x="2286000" y="1290638"/>
            <a:ext cx="106363" cy="106362"/>
          </a:xfrm>
          <a:prstGeom prst="rect">
            <a:avLst/>
          </a:prstGeom>
          <a:noFill/>
          <a:ln w="9525">
            <a:noFill/>
            <a:miter lim="800000"/>
            <a:headEnd/>
            <a:tailEnd/>
          </a:ln>
        </p:spPr>
      </p:pic>
      <p:pic>
        <p:nvPicPr>
          <p:cNvPr id="73733" name="Picture 8" descr="QUASBUTN"/>
          <p:cNvPicPr>
            <a:picLocks noChangeAspect="1" noChangeArrowheads="1" noCrop="1"/>
          </p:cNvPicPr>
          <p:nvPr/>
        </p:nvPicPr>
        <p:blipFill>
          <a:blip r:embed="rId4"/>
          <a:srcRect/>
          <a:stretch>
            <a:fillRect/>
          </a:stretch>
        </p:blipFill>
        <p:spPr bwMode="auto">
          <a:xfrm>
            <a:off x="1752600" y="1676400"/>
            <a:ext cx="106363" cy="106363"/>
          </a:xfrm>
          <a:prstGeom prst="rect">
            <a:avLst/>
          </a:prstGeom>
          <a:noFill/>
          <a:ln w="9525">
            <a:noFill/>
            <a:miter lim="800000"/>
            <a:headEnd/>
            <a:tailEnd/>
          </a:ln>
        </p:spPr>
      </p:pic>
      <p:pic>
        <p:nvPicPr>
          <p:cNvPr id="73734" name="Picture 9" descr="QUASBUTN"/>
          <p:cNvPicPr>
            <a:picLocks noChangeAspect="1" noChangeArrowheads="1" noCrop="1"/>
          </p:cNvPicPr>
          <p:nvPr/>
        </p:nvPicPr>
        <p:blipFill>
          <a:blip r:embed="rId4"/>
          <a:srcRect/>
          <a:stretch>
            <a:fillRect/>
          </a:stretch>
        </p:blipFill>
        <p:spPr bwMode="auto">
          <a:xfrm>
            <a:off x="1371600" y="2362200"/>
            <a:ext cx="106363" cy="106363"/>
          </a:xfrm>
          <a:prstGeom prst="rect">
            <a:avLst/>
          </a:prstGeom>
          <a:noFill/>
          <a:ln w="9525">
            <a:noFill/>
            <a:miter lim="800000"/>
            <a:headEnd/>
            <a:tailEnd/>
          </a:ln>
        </p:spPr>
      </p:pic>
      <p:pic>
        <p:nvPicPr>
          <p:cNvPr id="73735" name="Picture 10" descr="QUASBUTN"/>
          <p:cNvPicPr>
            <a:picLocks noChangeAspect="1" noChangeArrowheads="1" noCrop="1"/>
          </p:cNvPicPr>
          <p:nvPr/>
        </p:nvPicPr>
        <p:blipFill>
          <a:blip r:embed="rId4"/>
          <a:srcRect/>
          <a:stretch>
            <a:fillRect/>
          </a:stretch>
        </p:blipFill>
        <p:spPr bwMode="auto">
          <a:xfrm>
            <a:off x="838200" y="1752600"/>
            <a:ext cx="106363" cy="106363"/>
          </a:xfrm>
          <a:prstGeom prst="rect">
            <a:avLst/>
          </a:prstGeom>
          <a:noFill/>
          <a:ln w="9525">
            <a:noFill/>
            <a:miter lim="800000"/>
            <a:headEnd/>
            <a:tailEnd/>
          </a:ln>
        </p:spPr>
      </p:pic>
      <p:pic>
        <p:nvPicPr>
          <p:cNvPr id="73736" name="Picture 11" descr="QUASBUTN"/>
          <p:cNvPicPr>
            <a:picLocks noChangeAspect="1" noChangeArrowheads="1" noCrop="1"/>
          </p:cNvPicPr>
          <p:nvPr/>
        </p:nvPicPr>
        <p:blipFill>
          <a:blip r:embed="rId4"/>
          <a:srcRect/>
          <a:stretch>
            <a:fillRect/>
          </a:stretch>
        </p:blipFill>
        <p:spPr bwMode="auto">
          <a:xfrm>
            <a:off x="2082800" y="2794000"/>
            <a:ext cx="106363" cy="106363"/>
          </a:xfrm>
          <a:prstGeom prst="rect">
            <a:avLst/>
          </a:prstGeom>
          <a:noFill/>
          <a:ln w="9525">
            <a:noFill/>
            <a:miter lim="800000"/>
            <a:headEnd/>
            <a:tailEnd/>
          </a:ln>
        </p:spPr>
      </p:pic>
      <p:pic>
        <p:nvPicPr>
          <p:cNvPr id="73737" name="Picture 12" descr="QUASBUTN"/>
          <p:cNvPicPr>
            <a:picLocks noChangeAspect="1" noChangeArrowheads="1" noCrop="1"/>
          </p:cNvPicPr>
          <p:nvPr/>
        </p:nvPicPr>
        <p:blipFill>
          <a:blip r:embed="rId4"/>
          <a:srcRect/>
          <a:stretch>
            <a:fillRect/>
          </a:stretch>
        </p:blipFill>
        <p:spPr bwMode="auto">
          <a:xfrm>
            <a:off x="1524000" y="4084638"/>
            <a:ext cx="106363" cy="106362"/>
          </a:xfrm>
          <a:prstGeom prst="rect">
            <a:avLst/>
          </a:prstGeom>
          <a:noFill/>
          <a:ln w="9525">
            <a:noFill/>
            <a:miter lim="800000"/>
            <a:headEnd/>
            <a:tailEnd/>
          </a:ln>
        </p:spPr>
      </p:pic>
      <p:pic>
        <p:nvPicPr>
          <p:cNvPr id="73738" name="Picture 13" descr="QUASBUTN"/>
          <p:cNvPicPr>
            <a:picLocks noChangeAspect="1" noChangeArrowheads="1" noCrop="1"/>
          </p:cNvPicPr>
          <p:nvPr/>
        </p:nvPicPr>
        <p:blipFill>
          <a:blip r:embed="rId4"/>
          <a:srcRect/>
          <a:stretch>
            <a:fillRect/>
          </a:stretch>
        </p:blipFill>
        <p:spPr bwMode="auto">
          <a:xfrm>
            <a:off x="1905000" y="4419600"/>
            <a:ext cx="106363" cy="106363"/>
          </a:xfrm>
          <a:prstGeom prst="rect">
            <a:avLst/>
          </a:prstGeom>
          <a:noFill/>
          <a:ln w="9525">
            <a:noFill/>
            <a:miter lim="800000"/>
            <a:headEnd/>
            <a:tailEnd/>
          </a:ln>
        </p:spPr>
      </p:pic>
      <p:pic>
        <p:nvPicPr>
          <p:cNvPr id="73739" name="Picture 14" descr="QUASBUTN"/>
          <p:cNvPicPr>
            <a:picLocks noChangeAspect="1" noChangeArrowheads="1" noCrop="1"/>
          </p:cNvPicPr>
          <p:nvPr/>
        </p:nvPicPr>
        <p:blipFill>
          <a:blip r:embed="rId4"/>
          <a:srcRect/>
          <a:stretch>
            <a:fillRect/>
          </a:stretch>
        </p:blipFill>
        <p:spPr bwMode="auto">
          <a:xfrm>
            <a:off x="2438400" y="5791200"/>
            <a:ext cx="106363" cy="106363"/>
          </a:xfrm>
          <a:prstGeom prst="rect">
            <a:avLst/>
          </a:prstGeom>
          <a:noFill/>
          <a:ln w="9525">
            <a:noFill/>
            <a:miter lim="800000"/>
            <a:headEnd/>
            <a:tailEnd/>
          </a:ln>
        </p:spPr>
      </p:pic>
      <p:pic>
        <p:nvPicPr>
          <p:cNvPr id="73740" name="Picture 15" descr="QUASBUTN"/>
          <p:cNvPicPr>
            <a:picLocks noChangeAspect="1" noChangeArrowheads="1" noCrop="1"/>
          </p:cNvPicPr>
          <p:nvPr/>
        </p:nvPicPr>
        <p:blipFill>
          <a:blip r:embed="rId4"/>
          <a:srcRect/>
          <a:stretch>
            <a:fillRect/>
          </a:stretch>
        </p:blipFill>
        <p:spPr bwMode="auto">
          <a:xfrm>
            <a:off x="3716338" y="3975100"/>
            <a:ext cx="106362" cy="106363"/>
          </a:xfrm>
          <a:prstGeom prst="rect">
            <a:avLst/>
          </a:prstGeom>
          <a:noFill/>
          <a:ln w="9525">
            <a:noFill/>
            <a:miter lim="800000"/>
            <a:headEnd/>
            <a:tailEnd/>
          </a:ln>
        </p:spPr>
      </p:pic>
      <p:pic>
        <p:nvPicPr>
          <p:cNvPr id="73741" name="Picture 16" descr="QUASBUTN"/>
          <p:cNvPicPr>
            <a:picLocks noChangeAspect="1" noChangeArrowheads="1" noCrop="1"/>
          </p:cNvPicPr>
          <p:nvPr/>
        </p:nvPicPr>
        <p:blipFill>
          <a:blip r:embed="rId4"/>
          <a:srcRect/>
          <a:stretch>
            <a:fillRect/>
          </a:stretch>
        </p:blipFill>
        <p:spPr bwMode="auto">
          <a:xfrm>
            <a:off x="4737100" y="2146300"/>
            <a:ext cx="106363" cy="106363"/>
          </a:xfrm>
          <a:prstGeom prst="rect">
            <a:avLst/>
          </a:prstGeom>
          <a:noFill/>
          <a:ln w="9525">
            <a:noFill/>
            <a:miter lim="800000"/>
            <a:headEnd/>
            <a:tailEnd/>
          </a:ln>
        </p:spPr>
      </p:pic>
      <p:pic>
        <p:nvPicPr>
          <p:cNvPr id="73742" name="Picture 17" descr="QUASBUTN"/>
          <p:cNvPicPr>
            <a:picLocks noChangeAspect="1" noChangeArrowheads="1" noCrop="1"/>
          </p:cNvPicPr>
          <p:nvPr/>
        </p:nvPicPr>
        <p:blipFill>
          <a:blip r:embed="rId4"/>
          <a:srcRect/>
          <a:stretch>
            <a:fillRect/>
          </a:stretch>
        </p:blipFill>
        <p:spPr bwMode="auto">
          <a:xfrm>
            <a:off x="5430838" y="6223000"/>
            <a:ext cx="106362" cy="106363"/>
          </a:xfrm>
          <a:prstGeom prst="rect">
            <a:avLst/>
          </a:prstGeom>
          <a:noFill/>
          <a:ln w="9525">
            <a:noFill/>
            <a:miter lim="800000"/>
            <a:headEnd/>
            <a:tailEnd/>
          </a:ln>
        </p:spPr>
      </p:pic>
      <p:sp>
        <p:nvSpPr>
          <p:cNvPr id="13330" name="Rectangle 18"/>
          <p:cNvSpPr>
            <a:spLocks noChangeArrowheads="1"/>
          </p:cNvSpPr>
          <p:nvPr/>
        </p:nvSpPr>
        <p:spPr bwMode="auto">
          <a:xfrm>
            <a:off x="793648" y="2037472"/>
            <a:ext cx="1371600" cy="304800"/>
          </a:xfrm>
          <a:prstGeom prst="rect">
            <a:avLst/>
          </a:prstGeom>
          <a:solidFill>
            <a:srgbClr val="FFFF66"/>
          </a:solidFill>
          <a:ln w="28575" algn="ctr">
            <a:solidFill>
              <a:srgbClr val="0000CC"/>
            </a:solidFill>
            <a:miter lim="800000"/>
            <a:headEnd/>
            <a:tailEnd/>
          </a:ln>
        </p:spPr>
        <p:txBody>
          <a:bodyPr wrap="none" anchor="ctr"/>
          <a:lstStyle/>
          <a:p>
            <a:r>
              <a:rPr lang="en-US" sz="1600" b="1">
                <a:solidFill>
                  <a:srgbClr val="0000CC"/>
                </a:solidFill>
                <a:latin typeface="Times New Roman" pitchFamily="18" charset="0"/>
                <a:cs typeface="Times New Roman" pitchFamily="18" charset="0"/>
              </a:rPr>
              <a:t>Tháng 8/1967</a:t>
            </a:r>
          </a:p>
        </p:txBody>
      </p:sp>
      <p:sp>
        <p:nvSpPr>
          <p:cNvPr id="13333" name="Rectangle 21"/>
          <p:cNvSpPr>
            <a:spLocks noChangeArrowheads="1"/>
          </p:cNvSpPr>
          <p:nvPr/>
        </p:nvSpPr>
        <p:spPr bwMode="auto">
          <a:xfrm>
            <a:off x="1524000" y="3733800"/>
            <a:ext cx="1371600" cy="304800"/>
          </a:xfrm>
          <a:prstGeom prst="rect">
            <a:avLst/>
          </a:prstGeom>
          <a:solidFill>
            <a:srgbClr val="FFFF66"/>
          </a:solidFill>
          <a:ln w="28575" algn="ctr">
            <a:solidFill>
              <a:srgbClr val="0000CC"/>
            </a:solidFill>
            <a:miter lim="800000"/>
            <a:headEnd/>
            <a:tailEnd/>
          </a:ln>
        </p:spPr>
        <p:txBody>
          <a:bodyPr wrap="none" anchor="ctr"/>
          <a:lstStyle/>
          <a:p>
            <a:r>
              <a:rPr lang="en-US" sz="1600" b="1">
                <a:solidFill>
                  <a:srgbClr val="0000CC"/>
                </a:solidFill>
                <a:latin typeface="Times New Roman" pitchFamily="18" charset="0"/>
                <a:cs typeface="Times New Roman" pitchFamily="18" charset="0"/>
              </a:rPr>
              <a:t>Tháng 8/1967</a:t>
            </a:r>
          </a:p>
        </p:txBody>
      </p:sp>
      <p:sp>
        <p:nvSpPr>
          <p:cNvPr id="13334" name="Rectangle 22"/>
          <p:cNvSpPr>
            <a:spLocks noChangeArrowheads="1"/>
          </p:cNvSpPr>
          <p:nvPr/>
        </p:nvSpPr>
        <p:spPr bwMode="auto">
          <a:xfrm>
            <a:off x="1295400" y="4563792"/>
            <a:ext cx="1371600" cy="304800"/>
          </a:xfrm>
          <a:prstGeom prst="rect">
            <a:avLst/>
          </a:prstGeom>
          <a:solidFill>
            <a:srgbClr val="FFFF66"/>
          </a:solidFill>
          <a:ln w="28575" algn="ctr">
            <a:solidFill>
              <a:srgbClr val="0000CC"/>
            </a:solidFill>
            <a:miter lim="800000"/>
            <a:headEnd/>
            <a:tailEnd/>
          </a:ln>
        </p:spPr>
        <p:txBody>
          <a:bodyPr wrap="none" anchor="ctr"/>
          <a:lstStyle/>
          <a:p>
            <a:r>
              <a:rPr lang="en-US" sz="1600" b="1">
                <a:solidFill>
                  <a:srgbClr val="0000CC"/>
                </a:solidFill>
                <a:latin typeface="Times New Roman" pitchFamily="18" charset="0"/>
                <a:cs typeface="Times New Roman" pitchFamily="18" charset="0"/>
              </a:rPr>
              <a:t>Tháng 8/1967</a:t>
            </a:r>
          </a:p>
        </p:txBody>
      </p:sp>
      <p:sp>
        <p:nvSpPr>
          <p:cNvPr id="13335" name="Rectangle 23"/>
          <p:cNvSpPr>
            <a:spLocks noChangeArrowheads="1"/>
          </p:cNvSpPr>
          <p:nvPr/>
        </p:nvSpPr>
        <p:spPr bwMode="auto">
          <a:xfrm>
            <a:off x="1447800" y="5896720"/>
            <a:ext cx="1371600" cy="304800"/>
          </a:xfrm>
          <a:prstGeom prst="rect">
            <a:avLst/>
          </a:prstGeom>
          <a:solidFill>
            <a:srgbClr val="FFFF66"/>
          </a:solidFill>
          <a:ln w="28575" algn="ctr">
            <a:solidFill>
              <a:srgbClr val="0000CC"/>
            </a:solidFill>
            <a:miter lim="800000"/>
            <a:headEnd/>
            <a:tailEnd/>
          </a:ln>
        </p:spPr>
        <p:txBody>
          <a:bodyPr wrap="none" anchor="ctr"/>
          <a:lstStyle/>
          <a:p>
            <a:r>
              <a:rPr lang="en-US" sz="1600" b="1">
                <a:solidFill>
                  <a:srgbClr val="0000CC"/>
                </a:solidFill>
                <a:latin typeface="Times New Roman" pitchFamily="18" charset="0"/>
                <a:cs typeface="Times New Roman" pitchFamily="18" charset="0"/>
              </a:rPr>
              <a:t>Tháng 8/1967</a:t>
            </a:r>
          </a:p>
        </p:txBody>
      </p:sp>
      <p:sp>
        <p:nvSpPr>
          <p:cNvPr id="13336" name="Rectangle 24"/>
          <p:cNvSpPr>
            <a:spLocks noChangeArrowheads="1"/>
          </p:cNvSpPr>
          <p:nvPr/>
        </p:nvSpPr>
        <p:spPr bwMode="auto">
          <a:xfrm>
            <a:off x="4191000" y="2271932"/>
            <a:ext cx="1371600" cy="304800"/>
          </a:xfrm>
          <a:prstGeom prst="rect">
            <a:avLst/>
          </a:prstGeom>
          <a:solidFill>
            <a:srgbClr val="FFFF66"/>
          </a:solidFill>
          <a:ln w="28575" algn="ctr">
            <a:solidFill>
              <a:srgbClr val="0000CC"/>
            </a:solidFill>
            <a:miter lim="800000"/>
            <a:headEnd/>
            <a:tailEnd/>
          </a:ln>
        </p:spPr>
        <p:txBody>
          <a:bodyPr wrap="none" anchor="ctr"/>
          <a:lstStyle/>
          <a:p>
            <a:r>
              <a:rPr lang="en-US" sz="1600" b="1" dirty="0" err="1">
                <a:solidFill>
                  <a:srgbClr val="0000CC"/>
                </a:solidFill>
                <a:latin typeface="Times New Roman" pitchFamily="18" charset="0"/>
                <a:cs typeface="Times New Roman" pitchFamily="18" charset="0"/>
              </a:rPr>
              <a:t>Tháng</a:t>
            </a:r>
            <a:r>
              <a:rPr lang="en-US" sz="1600" b="1" dirty="0">
                <a:solidFill>
                  <a:srgbClr val="0000CC"/>
                </a:solidFill>
                <a:latin typeface="Times New Roman" pitchFamily="18" charset="0"/>
                <a:cs typeface="Times New Roman" pitchFamily="18" charset="0"/>
              </a:rPr>
              <a:t> 8/1967</a:t>
            </a:r>
          </a:p>
        </p:txBody>
      </p:sp>
      <p:sp>
        <p:nvSpPr>
          <p:cNvPr id="13337" name="Rectangle 25"/>
          <p:cNvSpPr>
            <a:spLocks noChangeArrowheads="1"/>
          </p:cNvSpPr>
          <p:nvPr/>
        </p:nvSpPr>
        <p:spPr bwMode="auto">
          <a:xfrm>
            <a:off x="3124200" y="3499340"/>
            <a:ext cx="1371600" cy="304800"/>
          </a:xfrm>
          <a:prstGeom prst="rect">
            <a:avLst/>
          </a:prstGeom>
          <a:solidFill>
            <a:srgbClr val="669900"/>
          </a:solidFill>
          <a:ln w="28575" algn="ctr">
            <a:solidFill>
              <a:srgbClr val="0000CC"/>
            </a:solidFill>
            <a:miter lim="800000"/>
            <a:headEnd/>
            <a:tailEnd/>
          </a:ln>
        </p:spPr>
        <p:txBody>
          <a:bodyPr wrap="none" anchor="ctr"/>
          <a:lstStyle/>
          <a:p>
            <a:r>
              <a:rPr lang="en-US" sz="1600" b="1" dirty="0" err="1">
                <a:latin typeface="Times New Roman" pitchFamily="18" charset="0"/>
                <a:cs typeface="Times New Roman" pitchFamily="18" charset="0"/>
              </a:rPr>
              <a:t>Tháng</a:t>
            </a:r>
            <a:r>
              <a:rPr lang="en-US" sz="1600" b="1" dirty="0">
                <a:latin typeface="Times New Roman" pitchFamily="18" charset="0"/>
                <a:cs typeface="Times New Roman" pitchFamily="18" charset="0"/>
              </a:rPr>
              <a:t> 1/1984</a:t>
            </a:r>
          </a:p>
        </p:txBody>
      </p:sp>
      <p:sp>
        <p:nvSpPr>
          <p:cNvPr id="13338" name="Rectangle 26"/>
          <p:cNvSpPr>
            <a:spLocks noChangeArrowheads="1"/>
          </p:cNvSpPr>
          <p:nvPr/>
        </p:nvSpPr>
        <p:spPr bwMode="auto">
          <a:xfrm>
            <a:off x="2396196" y="1718604"/>
            <a:ext cx="1371600" cy="304800"/>
          </a:xfrm>
          <a:prstGeom prst="rect">
            <a:avLst/>
          </a:prstGeom>
          <a:solidFill>
            <a:srgbClr val="99FF33"/>
          </a:solidFill>
          <a:ln w="28575" algn="ctr">
            <a:solidFill>
              <a:srgbClr val="0000CC"/>
            </a:solidFill>
            <a:miter lim="800000"/>
            <a:headEnd/>
            <a:tailEnd/>
          </a:ln>
        </p:spPr>
        <p:txBody>
          <a:bodyPr wrap="none" anchor="ctr"/>
          <a:lstStyle/>
          <a:p>
            <a:r>
              <a:rPr lang="en-US" sz="1600" b="1" dirty="0" err="1">
                <a:solidFill>
                  <a:srgbClr val="0000CC"/>
                </a:solidFill>
                <a:latin typeface="Times New Roman" pitchFamily="18" charset="0"/>
                <a:cs typeface="Times New Roman" pitchFamily="18" charset="0"/>
              </a:rPr>
              <a:t>Tháng</a:t>
            </a:r>
            <a:r>
              <a:rPr lang="en-US" sz="1600" b="1" dirty="0">
                <a:solidFill>
                  <a:srgbClr val="0000CC"/>
                </a:solidFill>
                <a:latin typeface="Times New Roman" pitchFamily="18" charset="0"/>
                <a:cs typeface="Times New Roman" pitchFamily="18" charset="0"/>
              </a:rPr>
              <a:t> 7/1995</a:t>
            </a:r>
          </a:p>
        </p:txBody>
      </p:sp>
      <p:sp>
        <p:nvSpPr>
          <p:cNvPr id="13340" name="Rectangle 28"/>
          <p:cNvSpPr>
            <a:spLocks noChangeArrowheads="1"/>
          </p:cNvSpPr>
          <p:nvPr/>
        </p:nvSpPr>
        <p:spPr bwMode="auto">
          <a:xfrm>
            <a:off x="228600" y="838200"/>
            <a:ext cx="1371600" cy="304800"/>
          </a:xfrm>
          <a:prstGeom prst="rect">
            <a:avLst/>
          </a:prstGeom>
          <a:solidFill>
            <a:srgbClr val="FF5050"/>
          </a:solidFill>
          <a:ln w="28575" algn="ctr">
            <a:solidFill>
              <a:srgbClr val="0000CC"/>
            </a:solidFill>
            <a:miter lim="800000"/>
            <a:headEnd/>
            <a:tailEnd/>
          </a:ln>
        </p:spPr>
        <p:txBody>
          <a:bodyPr wrap="none" anchor="ctr"/>
          <a:lstStyle/>
          <a:p>
            <a:r>
              <a:rPr lang="en-US" sz="1600" b="1" dirty="0" err="1">
                <a:solidFill>
                  <a:schemeClr val="bg1"/>
                </a:solidFill>
                <a:latin typeface="Times New Roman" pitchFamily="18" charset="0"/>
                <a:cs typeface="Times New Roman" pitchFamily="18" charset="0"/>
              </a:rPr>
              <a:t>Tháng</a:t>
            </a:r>
            <a:r>
              <a:rPr lang="en-US" sz="1600" b="1" dirty="0">
                <a:solidFill>
                  <a:schemeClr val="bg1"/>
                </a:solidFill>
                <a:latin typeface="Times New Roman" pitchFamily="18" charset="0"/>
                <a:cs typeface="Times New Roman" pitchFamily="18" charset="0"/>
              </a:rPr>
              <a:t> 7/1997</a:t>
            </a:r>
          </a:p>
        </p:txBody>
      </p:sp>
      <p:sp>
        <p:nvSpPr>
          <p:cNvPr id="13341" name="Rectangle 29"/>
          <p:cNvSpPr>
            <a:spLocks noChangeArrowheads="1"/>
          </p:cNvSpPr>
          <p:nvPr/>
        </p:nvSpPr>
        <p:spPr bwMode="auto">
          <a:xfrm>
            <a:off x="1196924" y="1317676"/>
            <a:ext cx="1371600" cy="304800"/>
          </a:xfrm>
          <a:prstGeom prst="rect">
            <a:avLst/>
          </a:prstGeom>
          <a:solidFill>
            <a:srgbClr val="FF5050"/>
          </a:solidFill>
          <a:ln w="28575" algn="ctr">
            <a:solidFill>
              <a:srgbClr val="0000CC"/>
            </a:solidFill>
            <a:miter lim="800000"/>
            <a:headEnd/>
            <a:tailEnd/>
          </a:ln>
        </p:spPr>
        <p:txBody>
          <a:bodyPr wrap="none" anchor="ctr"/>
          <a:lstStyle/>
          <a:p>
            <a:r>
              <a:rPr lang="en-US" sz="1600" b="1" dirty="0" err="1">
                <a:solidFill>
                  <a:schemeClr val="bg1"/>
                </a:solidFill>
                <a:latin typeface="Times New Roman" pitchFamily="18" charset="0"/>
                <a:cs typeface="Times New Roman" pitchFamily="18" charset="0"/>
              </a:rPr>
              <a:t>Tháng</a:t>
            </a:r>
            <a:r>
              <a:rPr lang="en-US" sz="1600" b="1" dirty="0">
                <a:solidFill>
                  <a:schemeClr val="bg1"/>
                </a:solidFill>
                <a:latin typeface="Times New Roman" pitchFamily="18" charset="0"/>
                <a:cs typeface="Times New Roman" pitchFamily="18" charset="0"/>
              </a:rPr>
              <a:t> 7/1997</a:t>
            </a:r>
          </a:p>
        </p:txBody>
      </p:sp>
      <p:sp>
        <p:nvSpPr>
          <p:cNvPr id="13342" name="Rectangle 30"/>
          <p:cNvSpPr>
            <a:spLocks noChangeArrowheads="1"/>
          </p:cNvSpPr>
          <p:nvPr/>
        </p:nvSpPr>
        <p:spPr bwMode="auto">
          <a:xfrm>
            <a:off x="1481796" y="2929596"/>
            <a:ext cx="1371600" cy="304800"/>
          </a:xfrm>
          <a:prstGeom prst="rect">
            <a:avLst/>
          </a:prstGeom>
          <a:solidFill>
            <a:srgbClr val="336699"/>
          </a:solidFill>
          <a:ln w="28575" algn="ctr">
            <a:solidFill>
              <a:srgbClr val="0000CC"/>
            </a:solidFill>
            <a:miter lim="800000"/>
            <a:headEnd/>
            <a:tailEnd/>
          </a:ln>
        </p:spPr>
        <p:txBody>
          <a:bodyPr wrap="none" anchor="ctr"/>
          <a:lstStyle/>
          <a:p>
            <a:r>
              <a:rPr lang="en-US" sz="1600" b="1" dirty="0" err="1">
                <a:solidFill>
                  <a:schemeClr val="bg1"/>
                </a:solidFill>
                <a:latin typeface="Times New Roman" pitchFamily="18" charset="0"/>
                <a:cs typeface="Times New Roman" pitchFamily="18" charset="0"/>
              </a:rPr>
              <a:t>Tháng</a:t>
            </a:r>
            <a:r>
              <a:rPr lang="en-US" sz="1600" b="1" dirty="0">
                <a:solidFill>
                  <a:schemeClr val="bg1"/>
                </a:solidFill>
                <a:latin typeface="Times New Roman" pitchFamily="18" charset="0"/>
                <a:cs typeface="Times New Roman" pitchFamily="18" charset="0"/>
              </a:rPr>
              <a:t> 4/1999</a:t>
            </a:r>
          </a:p>
        </p:txBody>
      </p:sp>
      <p:sp>
        <p:nvSpPr>
          <p:cNvPr id="73753" name="Text Box 5"/>
          <p:cNvSpPr txBox="1">
            <a:spLocks noChangeArrowheads="1"/>
          </p:cNvSpPr>
          <p:nvPr/>
        </p:nvSpPr>
        <p:spPr bwMode="auto">
          <a:xfrm>
            <a:off x="7772400" y="2209800"/>
            <a:ext cx="1371600" cy="1917700"/>
          </a:xfrm>
          <a:prstGeom prst="rect">
            <a:avLst/>
          </a:prstGeom>
          <a:noFill/>
          <a:ln w="28575">
            <a:noFill/>
            <a:miter lim="800000"/>
            <a:headEnd/>
            <a:tailEnd/>
          </a:ln>
        </p:spPr>
        <p:txBody>
          <a:bodyPr>
            <a:spAutoFit/>
          </a:bodyPr>
          <a:lstStyle/>
          <a:p>
            <a:pPr>
              <a:spcBef>
                <a:spcPct val="50000"/>
              </a:spcBef>
            </a:pPr>
            <a:r>
              <a:rPr lang="en-US" sz="2400" b="1">
                <a:solidFill>
                  <a:srgbClr val="0000CC"/>
                </a:solidFill>
                <a:latin typeface="Times New Roman" pitchFamily="18" charset="0"/>
                <a:cs typeface="Times New Roman" pitchFamily="18" charset="0"/>
              </a:rPr>
              <a:t>Lược đồ các nước thành viên ASEAN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iterate type="lt">
                                    <p:tmPct val="0"/>
                                  </p:iterate>
                                  <p:childTnLst>
                                    <p:set>
                                      <p:cBhvr>
                                        <p:cTn id="6" dur="1" fill="hold">
                                          <p:stCondLst>
                                            <p:cond delay="0"/>
                                          </p:stCondLst>
                                        </p:cTn>
                                        <p:tgtEl>
                                          <p:spTgt spid="13330"/>
                                        </p:tgtEl>
                                        <p:attrNameLst>
                                          <p:attrName>style.visibility</p:attrName>
                                        </p:attrNameLst>
                                      </p:cBhvr>
                                      <p:to>
                                        <p:strVal val="visible"/>
                                      </p:to>
                                    </p:set>
                                    <p:animEffect transition="in" filter="fade">
                                      <p:cBhvr>
                                        <p:cTn id="7" dur="1600" decel="100000"/>
                                        <p:tgtEl>
                                          <p:spTgt spid="13330"/>
                                        </p:tgtEl>
                                      </p:cBhvr>
                                    </p:animEffect>
                                    <p:anim calcmode="lin" valueType="num">
                                      <p:cBhvr>
                                        <p:cTn id="8" dur="1600" decel="100000" fill="hold"/>
                                        <p:tgtEl>
                                          <p:spTgt spid="13330"/>
                                        </p:tgtEl>
                                        <p:attrNameLst>
                                          <p:attrName>style.rotation</p:attrName>
                                        </p:attrNameLst>
                                      </p:cBhvr>
                                      <p:tavLst>
                                        <p:tav tm="0">
                                          <p:val>
                                            <p:fltVal val="-90"/>
                                          </p:val>
                                        </p:tav>
                                        <p:tav tm="100000">
                                          <p:val>
                                            <p:fltVal val="0"/>
                                          </p:val>
                                        </p:tav>
                                      </p:tavLst>
                                    </p:anim>
                                    <p:anim calcmode="lin" valueType="num">
                                      <p:cBhvr>
                                        <p:cTn id="9" dur="1600" decel="100000" fill="hold"/>
                                        <p:tgtEl>
                                          <p:spTgt spid="13330"/>
                                        </p:tgtEl>
                                        <p:attrNameLst>
                                          <p:attrName>ppt_x</p:attrName>
                                        </p:attrNameLst>
                                      </p:cBhvr>
                                      <p:tavLst>
                                        <p:tav tm="0">
                                          <p:val>
                                            <p:strVal val="#ppt_x+0.4"/>
                                          </p:val>
                                        </p:tav>
                                        <p:tav tm="100000">
                                          <p:val>
                                            <p:strVal val="#ppt_x-0.05"/>
                                          </p:val>
                                        </p:tav>
                                      </p:tavLst>
                                    </p:anim>
                                    <p:anim calcmode="lin" valueType="num">
                                      <p:cBhvr>
                                        <p:cTn id="10" dur="1600" decel="100000" fill="hold"/>
                                        <p:tgtEl>
                                          <p:spTgt spid="13330"/>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3330"/>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3330"/>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iterate type="lt">
                                    <p:tmPct val="0"/>
                                  </p:iterate>
                                  <p:childTnLst>
                                    <p:set>
                                      <p:cBhvr>
                                        <p:cTn id="14" dur="1" fill="hold">
                                          <p:stCondLst>
                                            <p:cond delay="0"/>
                                          </p:stCondLst>
                                        </p:cTn>
                                        <p:tgtEl>
                                          <p:spTgt spid="13333"/>
                                        </p:tgtEl>
                                        <p:attrNameLst>
                                          <p:attrName>style.visibility</p:attrName>
                                        </p:attrNameLst>
                                      </p:cBhvr>
                                      <p:to>
                                        <p:strVal val="visible"/>
                                      </p:to>
                                    </p:set>
                                    <p:animEffect transition="in" filter="fade">
                                      <p:cBhvr>
                                        <p:cTn id="15" dur="1600" decel="100000"/>
                                        <p:tgtEl>
                                          <p:spTgt spid="13333"/>
                                        </p:tgtEl>
                                      </p:cBhvr>
                                    </p:animEffect>
                                    <p:anim calcmode="lin" valueType="num">
                                      <p:cBhvr>
                                        <p:cTn id="16" dur="1600" decel="100000" fill="hold"/>
                                        <p:tgtEl>
                                          <p:spTgt spid="13333"/>
                                        </p:tgtEl>
                                        <p:attrNameLst>
                                          <p:attrName>style.rotation</p:attrName>
                                        </p:attrNameLst>
                                      </p:cBhvr>
                                      <p:tavLst>
                                        <p:tav tm="0">
                                          <p:val>
                                            <p:fltVal val="-90"/>
                                          </p:val>
                                        </p:tav>
                                        <p:tav tm="100000">
                                          <p:val>
                                            <p:fltVal val="0"/>
                                          </p:val>
                                        </p:tav>
                                      </p:tavLst>
                                    </p:anim>
                                    <p:anim calcmode="lin" valueType="num">
                                      <p:cBhvr>
                                        <p:cTn id="17" dur="1600" decel="100000" fill="hold"/>
                                        <p:tgtEl>
                                          <p:spTgt spid="13333"/>
                                        </p:tgtEl>
                                        <p:attrNameLst>
                                          <p:attrName>ppt_x</p:attrName>
                                        </p:attrNameLst>
                                      </p:cBhvr>
                                      <p:tavLst>
                                        <p:tav tm="0">
                                          <p:val>
                                            <p:strVal val="#ppt_x+0.4"/>
                                          </p:val>
                                        </p:tav>
                                        <p:tav tm="100000">
                                          <p:val>
                                            <p:strVal val="#ppt_x-0.05"/>
                                          </p:val>
                                        </p:tav>
                                      </p:tavLst>
                                    </p:anim>
                                    <p:anim calcmode="lin" valueType="num">
                                      <p:cBhvr>
                                        <p:cTn id="18" dur="1600" decel="100000" fill="hold"/>
                                        <p:tgtEl>
                                          <p:spTgt spid="13333"/>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13333"/>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13333"/>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iterate type="lt">
                                    <p:tmPct val="0"/>
                                  </p:iterate>
                                  <p:childTnLst>
                                    <p:set>
                                      <p:cBhvr>
                                        <p:cTn id="22" dur="1" fill="hold">
                                          <p:stCondLst>
                                            <p:cond delay="0"/>
                                          </p:stCondLst>
                                        </p:cTn>
                                        <p:tgtEl>
                                          <p:spTgt spid="13334"/>
                                        </p:tgtEl>
                                        <p:attrNameLst>
                                          <p:attrName>style.visibility</p:attrName>
                                        </p:attrNameLst>
                                      </p:cBhvr>
                                      <p:to>
                                        <p:strVal val="visible"/>
                                      </p:to>
                                    </p:set>
                                    <p:animEffect transition="in" filter="fade">
                                      <p:cBhvr>
                                        <p:cTn id="23" dur="1600" decel="100000"/>
                                        <p:tgtEl>
                                          <p:spTgt spid="13334"/>
                                        </p:tgtEl>
                                      </p:cBhvr>
                                    </p:animEffect>
                                    <p:anim calcmode="lin" valueType="num">
                                      <p:cBhvr>
                                        <p:cTn id="24" dur="1600" decel="100000" fill="hold"/>
                                        <p:tgtEl>
                                          <p:spTgt spid="13334"/>
                                        </p:tgtEl>
                                        <p:attrNameLst>
                                          <p:attrName>style.rotation</p:attrName>
                                        </p:attrNameLst>
                                      </p:cBhvr>
                                      <p:tavLst>
                                        <p:tav tm="0">
                                          <p:val>
                                            <p:fltVal val="-90"/>
                                          </p:val>
                                        </p:tav>
                                        <p:tav tm="100000">
                                          <p:val>
                                            <p:fltVal val="0"/>
                                          </p:val>
                                        </p:tav>
                                      </p:tavLst>
                                    </p:anim>
                                    <p:anim calcmode="lin" valueType="num">
                                      <p:cBhvr>
                                        <p:cTn id="25" dur="1600" decel="100000" fill="hold"/>
                                        <p:tgtEl>
                                          <p:spTgt spid="13334"/>
                                        </p:tgtEl>
                                        <p:attrNameLst>
                                          <p:attrName>ppt_x</p:attrName>
                                        </p:attrNameLst>
                                      </p:cBhvr>
                                      <p:tavLst>
                                        <p:tav tm="0">
                                          <p:val>
                                            <p:strVal val="#ppt_x+0.4"/>
                                          </p:val>
                                        </p:tav>
                                        <p:tav tm="100000">
                                          <p:val>
                                            <p:strVal val="#ppt_x-0.05"/>
                                          </p:val>
                                        </p:tav>
                                      </p:tavLst>
                                    </p:anim>
                                    <p:anim calcmode="lin" valueType="num">
                                      <p:cBhvr>
                                        <p:cTn id="26" dur="1600" decel="100000" fill="hold"/>
                                        <p:tgtEl>
                                          <p:spTgt spid="13334"/>
                                        </p:tgtEl>
                                        <p:attrNameLst>
                                          <p:attrName>ppt_y</p:attrName>
                                        </p:attrNameLst>
                                      </p:cBhvr>
                                      <p:tavLst>
                                        <p:tav tm="0">
                                          <p:val>
                                            <p:strVal val="#ppt_y-0.4"/>
                                          </p:val>
                                        </p:tav>
                                        <p:tav tm="100000">
                                          <p:val>
                                            <p:strVal val="#ppt_y+0.1"/>
                                          </p:val>
                                        </p:tav>
                                      </p:tavLst>
                                    </p:anim>
                                    <p:anim calcmode="lin" valueType="num">
                                      <p:cBhvr>
                                        <p:cTn id="27" dur="400" accel="100000" fill="hold">
                                          <p:stCondLst>
                                            <p:cond delay="1600"/>
                                          </p:stCondLst>
                                        </p:cTn>
                                        <p:tgtEl>
                                          <p:spTgt spid="13334"/>
                                        </p:tgtEl>
                                        <p:attrNameLst>
                                          <p:attrName>ppt_x</p:attrName>
                                        </p:attrNameLst>
                                      </p:cBhvr>
                                      <p:tavLst>
                                        <p:tav tm="0">
                                          <p:val>
                                            <p:strVal val="#ppt_x-0.05"/>
                                          </p:val>
                                        </p:tav>
                                        <p:tav tm="100000">
                                          <p:val>
                                            <p:strVal val="#ppt_x"/>
                                          </p:val>
                                        </p:tav>
                                      </p:tavLst>
                                    </p:anim>
                                    <p:anim calcmode="lin" valueType="num">
                                      <p:cBhvr>
                                        <p:cTn id="28" dur="400" accel="100000" fill="hold">
                                          <p:stCondLst>
                                            <p:cond delay="1600"/>
                                          </p:stCondLst>
                                        </p:cTn>
                                        <p:tgtEl>
                                          <p:spTgt spid="13334"/>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iterate type="lt">
                                    <p:tmPct val="0"/>
                                  </p:iterate>
                                  <p:childTnLst>
                                    <p:set>
                                      <p:cBhvr>
                                        <p:cTn id="30" dur="1" fill="hold">
                                          <p:stCondLst>
                                            <p:cond delay="0"/>
                                          </p:stCondLst>
                                        </p:cTn>
                                        <p:tgtEl>
                                          <p:spTgt spid="13335"/>
                                        </p:tgtEl>
                                        <p:attrNameLst>
                                          <p:attrName>style.visibility</p:attrName>
                                        </p:attrNameLst>
                                      </p:cBhvr>
                                      <p:to>
                                        <p:strVal val="visible"/>
                                      </p:to>
                                    </p:set>
                                    <p:animEffect transition="in" filter="fade">
                                      <p:cBhvr>
                                        <p:cTn id="31" dur="1600" decel="100000"/>
                                        <p:tgtEl>
                                          <p:spTgt spid="13335"/>
                                        </p:tgtEl>
                                      </p:cBhvr>
                                    </p:animEffect>
                                    <p:anim calcmode="lin" valueType="num">
                                      <p:cBhvr>
                                        <p:cTn id="32" dur="1600" decel="100000" fill="hold"/>
                                        <p:tgtEl>
                                          <p:spTgt spid="13335"/>
                                        </p:tgtEl>
                                        <p:attrNameLst>
                                          <p:attrName>style.rotation</p:attrName>
                                        </p:attrNameLst>
                                      </p:cBhvr>
                                      <p:tavLst>
                                        <p:tav tm="0">
                                          <p:val>
                                            <p:fltVal val="-90"/>
                                          </p:val>
                                        </p:tav>
                                        <p:tav tm="100000">
                                          <p:val>
                                            <p:fltVal val="0"/>
                                          </p:val>
                                        </p:tav>
                                      </p:tavLst>
                                    </p:anim>
                                    <p:anim calcmode="lin" valueType="num">
                                      <p:cBhvr>
                                        <p:cTn id="33" dur="1600" decel="100000" fill="hold"/>
                                        <p:tgtEl>
                                          <p:spTgt spid="13335"/>
                                        </p:tgtEl>
                                        <p:attrNameLst>
                                          <p:attrName>ppt_x</p:attrName>
                                        </p:attrNameLst>
                                      </p:cBhvr>
                                      <p:tavLst>
                                        <p:tav tm="0">
                                          <p:val>
                                            <p:strVal val="#ppt_x+0.4"/>
                                          </p:val>
                                        </p:tav>
                                        <p:tav tm="100000">
                                          <p:val>
                                            <p:strVal val="#ppt_x-0.05"/>
                                          </p:val>
                                        </p:tav>
                                      </p:tavLst>
                                    </p:anim>
                                    <p:anim calcmode="lin" valueType="num">
                                      <p:cBhvr>
                                        <p:cTn id="34" dur="1600" decel="100000" fill="hold"/>
                                        <p:tgtEl>
                                          <p:spTgt spid="13335"/>
                                        </p:tgtEl>
                                        <p:attrNameLst>
                                          <p:attrName>ppt_y</p:attrName>
                                        </p:attrNameLst>
                                      </p:cBhvr>
                                      <p:tavLst>
                                        <p:tav tm="0">
                                          <p:val>
                                            <p:strVal val="#ppt_y-0.4"/>
                                          </p:val>
                                        </p:tav>
                                        <p:tav tm="100000">
                                          <p:val>
                                            <p:strVal val="#ppt_y+0.1"/>
                                          </p:val>
                                        </p:tav>
                                      </p:tavLst>
                                    </p:anim>
                                    <p:anim calcmode="lin" valueType="num">
                                      <p:cBhvr>
                                        <p:cTn id="35" dur="400" accel="100000" fill="hold">
                                          <p:stCondLst>
                                            <p:cond delay="1600"/>
                                          </p:stCondLst>
                                        </p:cTn>
                                        <p:tgtEl>
                                          <p:spTgt spid="13335"/>
                                        </p:tgtEl>
                                        <p:attrNameLst>
                                          <p:attrName>ppt_x</p:attrName>
                                        </p:attrNameLst>
                                      </p:cBhvr>
                                      <p:tavLst>
                                        <p:tav tm="0">
                                          <p:val>
                                            <p:strVal val="#ppt_x-0.05"/>
                                          </p:val>
                                        </p:tav>
                                        <p:tav tm="100000">
                                          <p:val>
                                            <p:strVal val="#ppt_x"/>
                                          </p:val>
                                        </p:tav>
                                      </p:tavLst>
                                    </p:anim>
                                    <p:anim calcmode="lin" valueType="num">
                                      <p:cBhvr>
                                        <p:cTn id="36" dur="400" accel="100000" fill="hold">
                                          <p:stCondLst>
                                            <p:cond delay="1600"/>
                                          </p:stCondLst>
                                        </p:cTn>
                                        <p:tgtEl>
                                          <p:spTgt spid="13335"/>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iterate type="lt">
                                    <p:tmPct val="0"/>
                                  </p:iterate>
                                  <p:childTnLst>
                                    <p:set>
                                      <p:cBhvr>
                                        <p:cTn id="38" dur="1" fill="hold">
                                          <p:stCondLst>
                                            <p:cond delay="0"/>
                                          </p:stCondLst>
                                        </p:cTn>
                                        <p:tgtEl>
                                          <p:spTgt spid="13336"/>
                                        </p:tgtEl>
                                        <p:attrNameLst>
                                          <p:attrName>style.visibility</p:attrName>
                                        </p:attrNameLst>
                                      </p:cBhvr>
                                      <p:to>
                                        <p:strVal val="visible"/>
                                      </p:to>
                                    </p:set>
                                    <p:animEffect transition="in" filter="fade">
                                      <p:cBhvr>
                                        <p:cTn id="39" dur="1600" decel="100000"/>
                                        <p:tgtEl>
                                          <p:spTgt spid="13336"/>
                                        </p:tgtEl>
                                      </p:cBhvr>
                                    </p:animEffect>
                                    <p:anim calcmode="lin" valueType="num">
                                      <p:cBhvr>
                                        <p:cTn id="40" dur="1600" decel="100000" fill="hold"/>
                                        <p:tgtEl>
                                          <p:spTgt spid="13336"/>
                                        </p:tgtEl>
                                        <p:attrNameLst>
                                          <p:attrName>style.rotation</p:attrName>
                                        </p:attrNameLst>
                                      </p:cBhvr>
                                      <p:tavLst>
                                        <p:tav tm="0">
                                          <p:val>
                                            <p:fltVal val="-90"/>
                                          </p:val>
                                        </p:tav>
                                        <p:tav tm="100000">
                                          <p:val>
                                            <p:fltVal val="0"/>
                                          </p:val>
                                        </p:tav>
                                      </p:tavLst>
                                    </p:anim>
                                    <p:anim calcmode="lin" valueType="num">
                                      <p:cBhvr>
                                        <p:cTn id="41" dur="1600" decel="100000" fill="hold"/>
                                        <p:tgtEl>
                                          <p:spTgt spid="13336"/>
                                        </p:tgtEl>
                                        <p:attrNameLst>
                                          <p:attrName>ppt_x</p:attrName>
                                        </p:attrNameLst>
                                      </p:cBhvr>
                                      <p:tavLst>
                                        <p:tav tm="0">
                                          <p:val>
                                            <p:strVal val="#ppt_x+0.4"/>
                                          </p:val>
                                        </p:tav>
                                        <p:tav tm="100000">
                                          <p:val>
                                            <p:strVal val="#ppt_x-0.05"/>
                                          </p:val>
                                        </p:tav>
                                      </p:tavLst>
                                    </p:anim>
                                    <p:anim calcmode="lin" valueType="num">
                                      <p:cBhvr>
                                        <p:cTn id="42" dur="1600" decel="100000" fill="hold"/>
                                        <p:tgtEl>
                                          <p:spTgt spid="13336"/>
                                        </p:tgtEl>
                                        <p:attrNameLst>
                                          <p:attrName>ppt_y</p:attrName>
                                        </p:attrNameLst>
                                      </p:cBhvr>
                                      <p:tavLst>
                                        <p:tav tm="0">
                                          <p:val>
                                            <p:strVal val="#ppt_y-0.4"/>
                                          </p:val>
                                        </p:tav>
                                        <p:tav tm="100000">
                                          <p:val>
                                            <p:strVal val="#ppt_y+0.1"/>
                                          </p:val>
                                        </p:tav>
                                      </p:tavLst>
                                    </p:anim>
                                    <p:anim calcmode="lin" valueType="num">
                                      <p:cBhvr>
                                        <p:cTn id="43" dur="400" accel="100000" fill="hold">
                                          <p:stCondLst>
                                            <p:cond delay="1600"/>
                                          </p:stCondLst>
                                        </p:cTn>
                                        <p:tgtEl>
                                          <p:spTgt spid="13336"/>
                                        </p:tgtEl>
                                        <p:attrNameLst>
                                          <p:attrName>ppt_x</p:attrName>
                                        </p:attrNameLst>
                                      </p:cBhvr>
                                      <p:tavLst>
                                        <p:tav tm="0">
                                          <p:val>
                                            <p:strVal val="#ppt_x-0.05"/>
                                          </p:val>
                                        </p:tav>
                                        <p:tav tm="100000">
                                          <p:val>
                                            <p:strVal val="#ppt_x"/>
                                          </p:val>
                                        </p:tav>
                                      </p:tavLst>
                                    </p:anim>
                                    <p:anim calcmode="lin" valueType="num">
                                      <p:cBhvr>
                                        <p:cTn id="44" dur="400" accel="100000" fill="hold">
                                          <p:stCondLst>
                                            <p:cond delay="1600"/>
                                          </p:stCondLst>
                                        </p:cTn>
                                        <p:tgtEl>
                                          <p:spTgt spid="13336"/>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3337"/>
                                        </p:tgtEl>
                                        <p:attrNameLst>
                                          <p:attrName>style.visibility</p:attrName>
                                        </p:attrNameLst>
                                      </p:cBhvr>
                                      <p:to>
                                        <p:strVal val="visible"/>
                                      </p:to>
                                    </p:set>
                                    <p:animEffect transition="in" filter="box(in)">
                                      <p:cBhvr>
                                        <p:cTn id="49" dur="500"/>
                                        <p:tgtEl>
                                          <p:spTgt spid="13337"/>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3338"/>
                                        </p:tgtEl>
                                        <p:attrNameLst>
                                          <p:attrName>style.visibility</p:attrName>
                                        </p:attrNameLst>
                                      </p:cBhvr>
                                      <p:to>
                                        <p:strVal val="visible"/>
                                      </p:to>
                                    </p:set>
                                    <p:animEffect transition="in" filter="blinds(horizontal)">
                                      <p:cBhvr>
                                        <p:cTn id="54" dur="500"/>
                                        <p:tgtEl>
                                          <p:spTgt spid="13338"/>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3340"/>
                                        </p:tgtEl>
                                        <p:attrNameLst>
                                          <p:attrName>style.visibility</p:attrName>
                                        </p:attrNameLst>
                                      </p:cBhvr>
                                      <p:to>
                                        <p:strVal val="visible"/>
                                      </p:to>
                                    </p:set>
                                    <p:animEffect transition="in" filter="box(in)">
                                      <p:cBhvr>
                                        <p:cTn id="59" dur="500"/>
                                        <p:tgtEl>
                                          <p:spTgt spid="13340"/>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3341"/>
                                        </p:tgtEl>
                                        <p:attrNameLst>
                                          <p:attrName>style.visibility</p:attrName>
                                        </p:attrNameLst>
                                      </p:cBhvr>
                                      <p:to>
                                        <p:strVal val="visible"/>
                                      </p:to>
                                    </p:set>
                                    <p:animEffect transition="in" filter="box(in)">
                                      <p:cBhvr>
                                        <p:cTn id="62" dur="500"/>
                                        <p:tgtEl>
                                          <p:spTgt spid="13341"/>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3342"/>
                                        </p:tgtEl>
                                        <p:attrNameLst>
                                          <p:attrName>style.visibility</p:attrName>
                                        </p:attrNameLst>
                                      </p:cBhvr>
                                      <p:to>
                                        <p:strVal val="visible"/>
                                      </p:to>
                                    </p:set>
                                    <p:animEffect transition="in" filter="box(in)">
                                      <p:cBhvr>
                                        <p:cTn id="67" dur="500"/>
                                        <p:tgtEl>
                                          <p:spTgt spid="13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0" grpId="0" animBg="1"/>
      <p:bldP spid="13333" grpId="0" animBg="1"/>
      <p:bldP spid="13334" grpId="0" animBg="1"/>
      <p:bldP spid="13335" grpId="0" animBg="1"/>
      <p:bldP spid="13336" grpId="0" animBg="1"/>
      <p:bldP spid="13337" grpId="0" animBg="1"/>
      <p:bldP spid="13338" grpId="0" animBg="1"/>
      <p:bldP spid="13340" grpId="0" animBg="1"/>
      <p:bldP spid="13341" grpId="0" animBg="1"/>
      <p:bldP spid="133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4"/>
          <p:cNvSpPr>
            <a:spLocks noChangeArrowheads="1"/>
          </p:cNvSpPr>
          <p:nvPr/>
        </p:nvSpPr>
        <p:spPr bwMode="auto">
          <a:xfrm>
            <a:off x="152400" y="228600"/>
            <a:ext cx="8763000" cy="457200"/>
          </a:xfrm>
          <a:prstGeom prst="rect">
            <a:avLst/>
          </a:prstGeom>
          <a:noFill/>
          <a:ln w="9525" algn="ctr">
            <a:noFill/>
            <a:miter lim="800000"/>
            <a:headEnd/>
            <a:tailEnd/>
          </a:ln>
        </p:spPr>
        <p:txBody>
          <a:bodyPr wrap="none" anchor="ctr"/>
          <a:lstStyle/>
          <a:p>
            <a:r>
              <a:rPr lang="en-US" sz="2400" b="1">
                <a:latin typeface="Times New Roman" pitchFamily="18" charset="0"/>
                <a:cs typeface="Times New Roman" pitchFamily="18" charset="0"/>
              </a:rPr>
              <a:t>MỘT SỐ HÌNH ẢNH CÁC KỲ HỘI NGHỊ CẤP CAO ASEAN</a:t>
            </a:r>
          </a:p>
        </p:txBody>
      </p:sp>
      <p:pic>
        <p:nvPicPr>
          <p:cNvPr id="39939" name="Picture 1"/>
          <p:cNvPicPr>
            <a:picLocks noChangeAspect="1"/>
          </p:cNvPicPr>
          <p:nvPr/>
        </p:nvPicPr>
        <p:blipFill>
          <a:blip r:embed="rId3"/>
          <a:srcRect/>
          <a:stretch>
            <a:fillRect/>
          </a:stretch>
        </p:blipFill>
        <p:spPr bwMode="auto">
          <a:xfrm>
            <a:off x="26988" y="685800"/>
            <a:ext cx="4343400" cy="3257550"/>
          </a:xfrm>
          <a:prstGeom prst="rect">
            <a:avLst/>
          </a:prstGeom>
          <a:noFill/>
          <a:ln w="9525">
            <a:noFill/>
            <a:miter lim="800000"/>
            <a:headEnd/>
            <a:tailEnd/>
          </a:ln>
        </p:spPr>
      </p:pic>
      <p:pic>
        <p:nvPicPr>
          <p:cNvPr id="39940" name="Picture 2"/>
          <p:cNvPicPr>
            <a:picLocks noChangeAspect="1"/>
          </p:cNvPicPr>
          <p:nvPr/>
        </p:nvPicPr>
        <p:blipFill>
          <a:blip r:embed="rId4"/>
          <a:srcRect/>
          <a:stretch>
            <a:fillRect/>
          </a:stretch>
        </p:blipFill>
        <p:spPr bwMode="auto">
          <a:xfrm>
            <a:off x="0" y="3929063"/>
            <a:ext cx="4419600" cy="2928937"/>
          </a:xfrm>
          <a:prstGeom prst="rect">
            <a:avLst/>
          </a:prstGeom>
          <a:noFill/>
          <a:ln w="9525">
            <a:noFill/>
            <a:miter lim="800000"/>
            <a:headEnd/>
            <a:tailEnd/>
          </a:ln>
        </p:spPr>
      </p:pic>
      <p:pic>
        <p:nvPicPr>
          <p:cNvPr id="39941" name="Picture 3"/>
          <p:cNvPicPr>
            <a:picLocks noChangeAspect="1"/>
          </p:cNvPicPr>
          <p:nvPr/>
        </p:nvPicPr>
        <p:blipFill>
          <a:blip r:embed="rId5"/>
          <a:srcRect/>
          <a:stretch>
            <a:fillRect/>
          </a:stretch>
        </p:blipFill>
        <p:spPr bwMode="auto">
          <a:xfrm>
            <a:off x="4343400" y="3886200"/>
            <a:ext cx="4800600" cy="2981325"/>
          </a:xfrm>
          <a:prstGeom prst="rect">
            <a:avLst/>
          </a:prstGeom>
          <a:noFill/>
          <a:ln w="9525">
            <a:noFill/>
            <a:miter lim="800000"/>
            <a:headEnd/>
            <a:tailEnd/>
          </a:ln>
        </p:spPr>
      </p:pic>
      <p:pic>
        <p:nvPicPr>
          <p:cNvPr id="39942" name="Picture 1"/>
          <p:cNvPicPr>
            <a:picLocks noChangeAspect="1"/>
          </p:cNvPicPr>
          <p:nvPr/>
        </p:nvPicPr>
        <p:blipFill>
          <a:blip r:embed="rId6"/>
          <a:srcRect/>
          <a:stretch>
            <a:fillRect/>
          </a:stretch>
        </p:blipFill>
        <p:spPr bwMode="auto">
          <a:xfrm>
            <a:off x="4370388" y="685800"/>
            <a:ext cx="4773612" cy="32004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spect="1"/>
          </p:cNvPicPr>
          <p:nvPr/>
        </p:nvPicPr>
        <p:blipFill>
          <a:blip r:embed="rId3"/>
          <a:srcRect/>
          <a:stretch>
            <a:fillRect/>
          </a:stretch>
        </p:blipFill>
        <p:spPr bwMode="auto">
          <a:xfrm>
            <a:off x="4659313" y="698500"/>
            <a:ext cx="4179887" cy="2898775"/>
          </a:xfrm>
          <a:prstGeom prst="rect">
            <a:avLst/>
          </a:prstGeom>
          <a:noFill/>
          <a:ln w="9525">
            <a:noFill/>
            <a:miter lim="800000"/>
            <a:headEnd/>
            <a:tailEnd/>
          </a:ln>
        </p:spPr>
      </p:pic>
      <p:sp>
        <p:nvSpPr>
          <p:cNvPr id="40963" name="TextBox 2"/>
          <p:cNvSpPr txBox="1">
            <a:spLocks noChangeArrowheads="1"/>
          </p:cNvSpPr>
          <p:nvPr/>
        </p:nvSpPr>
        <p:spPr bwMode="auto">
          <a:xfrm>
            <a:off x="4572000" y="3170238"/>
            <a:ext cx="4484688" cy="369887"/>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Thủ tướng Nguyễn Tấn Dũng tại HNCC 25</a:t>
            </a:r>
          </a:p>
        </p:txBody>
      </p:sp>
      <p:pic>
        <p:nvPicPr>
          <p:cNvPr id="40964" name="Picture 3"/>
          <p:cNvPicPr>
            <a:picLocks noChangeAspect="1"/>
          </p:cNvPicPr>
          <p:nvPr/>
        </p:nvPicPr>
        <p:blipFill>
          <a:blip r:embed="rId4"/>
          <a:srcRect/>
          <a:stretch>
            <a:fillRect/>
          </a:stretch>
        </p:blipFill>
        <p:spPr bwMode="auto">
          <a:xfrm>
            <a:off x="4706938" y="3735388"/>
            <a:ext cx="4376737" cy="2970212"/>
          </a:xfrm>
          <a:prstGeom prst="rect">
            <a:avLst/>
          </a:prstGeom>
          <a:noFill/>
          <a:ln w="9525">
            <a:noFill/>
            <a:miter lim="800000"/>
            <a:headEnd/>
            <a:tailEnd/>
          </a:ln>
        </p:spPr>
      </p:pic>
      <p:sp>
        <p:nvSpPr>
          <p:cNvPr id="40965" name="TextBox 4"/>
          <p:cNvSpPr txBox="1">
            <a:spLocks noChangeArrowheads="1"/>
          </p:cNvSpPr>
          <p:nvPr/>
        </p:nvSpPr>
        <p:spPr bwMode="auto">
          <a:xfrm>
            <a:off x="4659313" y="6172200"/>
            <a:ext cx="4637087" cy="646113"/>
          </a:xfrm>
          <a:prstGeom prst="rect">
            <a:avLst/>
          </a:prstGeom>
          <a:noFill/>
          <a:ln w="9525">
            <a:noFill/>
            <a:miter lim="800000"/>
            <a:headEnd/>
            <a:tailEnd/>
          </a:ln>
        </p:spPr>
        <p:txBody>
          <a:bodyPr>
            <a:spAutoFit/>
          </a:bodyPr>
          <a:lstStyle/>
          <a:p>
            <a:r>
              <a:rPr lang="en-US" b="1">
                <a:solidFill>
                  <a:schemeClr val="bg1"/>
                </a:solidFill>
                <a:latin typeface="Times New Roman" pitchFamily="18" charset="0"/>
                <a:cs typeface="Times New Roman" pitchFamily="18" charset="0"/>
              </a:rPr>
              <a:t>Thủ tướng Nguyễn Xuân Phúc tại HNCC 28,29</a:t>
            </a:r>
          </a:p>
        </p:txBody>
      </p:sp>
      <p:pic>
        <p:nvPicPr>
          <p:cNvPr id="40966" name="Picture 5"/>
          <p:cNvPicPr>
            <a:picLocks noChangeAspect="1"/>
          </p:cNvPicPr>
          <p:nvPr/>
        </p:nvPicPr>
        <p:blipFill>
          <a:blip r:embed="rId5"/>
          <a:srcRect/>
          <a:stretch>
            <a:fillRect/>
          </a:stretch>
        </p:blipFill>
        <p:spPr bwMode="auto">
          <a:xfrm>
            <a:off x="0" y="3678238"/>
            <a:ext cx="4637088" cy="3086100"/>
          </a:xfrm>
          <a:prstGeom prst="rect">
            <a:avLst/>
          </a:prstGeom>
          <a:noFill/>
          <a:ln w="9525">
            <a:noFill/>
            <a:miter lim="800000"/>
            <a:headEnd/>
            <a:tailEnd/>
          </a:ln>
        </p:spPr>
      </p:pic>
      <p:sp>
        <p:nvSpPr>
          <p:cNvPr id="40967" name="TextBox 19"/>
          <p:cNvSpPr txBox="1">
            <a:spLocks noChangeArrowheads="1"/>
          </p:cNvSpPr>
          <p:nvPr/>
        </p:nvSpPr>
        <p:spPr bwMode="auto">
          <a:xfrm>
            <a:off x="0" y="3698875"/>
            <a:ext cx="4484688" cy="368300"/>
          </a:xfrm>
          <a:prstGeom prst="rect">
            <a:avLst/>
          </a:prstGeom>
          <a:noFill/>
          <a:ln w="9525">
            <a:noFill/>
            <a:miter lim="800000"/>
            <a:headEnd/>
            <a:tailEnd/>
          </a:ln>
        </p:spPr>
        <p:txBody>
          <a:bodyPr>
            <a:spAutoFit/>
          </a:bodyPr>
          <a:lstStyle/>
          <a:p>
            <a:r>
              <a:rPr lang="en-US" b="1">
                <a:solidFill>
                  <a:srgbClr val="FFFF00"/>
                </a:solidFill>
                <a:latin typeface="Times New Roman" pitchFamily="18" charset="0"/>
                <a:cs typeface="Times New Roman" pitchFamily="18" charset="0"/>
              </a:rPr>
              <a:t>Thủ tướng Nguyễn Tấn Dũng tại HNCC 26</a:t>
            </a:r>
          </a:p>
        </p:txBody>
      </p:sp>
      <p:pic>
        <p:nvPicPr>
          <p:cNvPr id="40968" name="Picture 6"/>
          <p:cNvPicPr>
            <a:picLocks noChangeAspect="1"/>
          </p:cNvPicPr>
          <p:nvPr/>
        </p:nvPicPr>
        <p:blipFill>
          <a:blip r:embed="rId6"/>
          <a:srcRect/>
          <a:stretch>
            <a:fillRect/>
          </a:stretch>
        </p:blipFill>
        <p:spPr bwMode="auto">
          <a:xfrm>
            <a:off x="0" y="609600"/>
            <a:ext cx="4667250" cy="2628900"/>
          </a:xfrm>
          <a:prstGeom prst="rect">
            <a:avLst/>
          </a:prstGeom>
          <a:noFill/>
          <a:ln w="9525">
            <a:noFill/>
            <a:miter lim="800000"/>
            <a:headEnd/>
            <a:tailEnd/>
          </a:ln>
        </p:spPr>
      </p:pic>
      <p:sp>
        <p:nvSpPr>
          <p:cNvPr id="40969" name="TextBox 21"/>
          <p:cNvSpPr txBox="1">
            <a:spLocks noChangeArrowheads="1"/>
          </p:cNvSpPr>
          <p:nvPr/>
        </p:nvSpPr>
        <p:spPr bwMode="auto">
          <a:xfrm>
            <a:off x="0" y="3200400"/>
            <a:ext cx="4484688" cy="369888"/>
          </a:xfrm>
          <a:prstGeom prst="rect">
            <a:avLst/>
          </a:prstGeom>
          <a:noFill/>
          <a:ln w="9525">
            <a:noFill/>
            <a:miter lim="800000"/>
            <a:headEnd/>
            <a:tailEnd/>
          </a:ln>
        </p:spPr>
        <p:txBody>
          <a:bodyPr>
            <a:spAutoFit/>
          </a:bodyPr>
          <a:lstStyle/>
          <a:p>
            <a:r>
              <a:rPr lang="en-US" b="1" dirty="0" err="1">
                <a:latin typeface="Times New Roman" pitchFamily="18" charset="0"/>
                <a:cs typeface="Times New Roman" pitchFamily="18" charset="0"/>
              </a:rPr>
              <a:t>Thủ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tướng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Nguyễn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Tấn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Dũng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tại</a:t>
            </a:r>
            <a:r>
              <a:rPr lang="en-US" b="1" dirty="0">
                <a:latin typeface="Times New Roman" pitchFamily="18" charset="0"/>
                <a:cs typeface="Times New Roman" pitchFamily="18" charset="0"/>
              </a:rPr>
              <a:t> HNCC 24</a:t>
            </a:r>
          </a:p>
        </p:txBody>
      </p:sp>
      <p:sp>
        <p:nvSpPr>
          <p:cNvPr id="40970" name="Rectangle 14"/>
          <p:cNvSpPr>
            <a:spLocks noChangeArrowheads="1"/>
          </p:cNvSpPr>
          <p:nvPr/>
        </p:nvSpPr>
        <p:spPr bwMode="auto">
          <a:xfrm>
            <a:off x="152400" y="152400"/>
            <a:ext cx="8763000" cy="457200"/>
          </a:xfrm>
          <a:prstGeom prst="rect">
            <a:avLst/>
          </a:prstGeom>
          <a:noFill/>
          <a:ln w="9525" algn="ctr">
            <a:noFill/>
            <a:miter lim="800000"/>
            <a:headEnd/>
            <a:tailEnd/>
          </a:ln>
        </p:spPr>
        <p:txBody>
          <a:bodyPr wrap="none" anchor="ctr"/>
          <a:lstStyle/>
          <a:p>
            <a:r>
              <a:rPr lang="en-US" sz="2400" b="1">
                <a:latin typeface="Times New Roman" pitchFamily="18" charset="0"/>
                <a:cs typeface="Times New Roman" pitchFamily="18" charset="0"/>
              </a:rPr>
              <a:t>MỘT SỐ HÌNH ẢNH CÁC KỲ HỘI NGHỊ CẤP CAO ASEAN</a:t>
            </a:r>
          </a:p>
        </p:txBody>
      </p:sp>
      <p:pic>
        <p:nvPicPr>
          <p:cNvPr id="11" name="Picture 26" descr="Hoi nghi cap cao ASEAN VI tai Ha Noi"/>
          <p:cNvPicPr>
            <a:picLocks noGrp="1" noChangeAspect="1" noChangeArrowheads="1"/>
          </p:cNvPicPr>
          <p:nvPr>
            <p:ph idx="1"/>
          </p:nvPr>
        </p:nvPicPr>
        <p:blipFill>
          <a:blip r:embed="rId7"/>
          <a:srcRect/>
          <a:stretch>
            <a:fillRect/>
          </a:stretch>
        </p:blipFill>
        <p:spPr bwMode="auto">
          <a:xfrm>
            <a:off x="0" y="609600"/>
            <a:ext cx="9144000" cy="62484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3" name="Picture 4" descr="Frames PPT 015"/>
          <p:cNvPicPr>
            <a:picLocks noChangeAspect="1" noChangeArrowheads="1"/>
          </p:cNvPicPr>
          <p:nvPr/>
        </p:nvPicPr>
        <p:blipFill>
          <a:blip r:embed="rId2"/>
          <a:srcRect/>
          <a:stretch>
            <a:fillRect/>
          </a:stretch>
        </p:blipFill>
        <p:spPr bwMode="auto">
          <a:xfrm>
            <a:off x="0" y="0"/>
            <a:ext cx="9144000" cy="6858000"/>
          </a:xfrm>
          <a:prstGeom prst="rect">
            <a:avLst/>
          </a:prstGeom>
          <a:noFill/>
          <a:ln w="9525">
            <a:solidFill>
              <a:schemeClr val="tx1"/>
            </a:solidFill>
            <a:miter lim="800000"/>
            <a:headEnd/>
            <a:tailEnd/>
          </a:ln>
          <a:effectLst/>
        </p:spPr>
      </p:pic>
      <p:pic>
        <p:nvPicPr>
          <p:cNvPr id="19465" name="Picture 9" descr="Ang-co_Vat"/>
          <p:cNvPicPr>
            <a:picLocks noGrp="1" noChangeAspect="1" noChangeArrowheads="1"/>
          </p:cNvPicPr>
          <p:nvPr>
            <p:ph sz="quarter" idx="4294967295"/>
          </p:nvPr>
        </p:nvPicPr>
        <p:blipFill>
          <a:blip r:embed="rId3"/>
          <a:srcRect/>
          <a:stretch>
            <a:fillRect/>
          </a:stretch>
        </p:blipFill>
        <p:spPr>
          <a:xfrm>
            <a:off x="279400" y="722313"/>
            <a:ext cx="4244975" cy="3092450"/>
          </a:xfrm>
          <a:noFill/>
          <a:ln>
            <a:solidFill>
              <a:schemeClr val="tx1"/>
            </a:solidFill>
          </a:ln>
        </p:spPr>
      </p:pic>
      <p:pic>
        <p:nvPicPr>
          <p:cNvPr id="19466" name="Picture 10" descr="Ayutthaya_(_Thai_Lan)"/>
          <p:cNvPicPr>
            <a:picLocks noGrp="1" noChangeAspect="1" noChangeArrowheads="1"/>
          </p:cNvPicPr>
          <p:nvPr>
            <p:ph sz="quarter" idx="4294967295"/>
          </p:nvPr>
        </p:nvPicPr>
        <p:blipFill>
          <a:blip r:embed="rId4"/>
          <a:srcRect/>
          <a:stretch>
            <a:fillRect/>
          </a:stretch>
        </p:blipFill>
        <p:spPr>
          <a:xfrm>
            <a:off x="4524375" y="719138"/>
            <a:ext cx="4383088" cy="3079750"/>
          </a:xfrm>
          <a:noFill/>
          <a:ln>
            <a:solidFill>
              <a:schemeClr val="tx1"/>
            </a:solidFill>
          </a:ln>
        </p:spPr>
      </p:pic>
      <p:pic>
        <p:nvPicPr>
          <p:cNvPr id="19467" name="Picture 11" descr="Bo_-_ro_-_bun_-_dua_(_In_-_do_-_ne_-_xi_-_a)"/>
          <p:cNvPicPr>
            <a:picLocks noGrp="1" noChangeAspect="1" noChangeArrowheads="1"/>
          </p:cNvPicPr>
          <p:nvPr>
            <p:ph sz="quarter" idx="4294967295"/>
          </p:nvPr>
        </p:nvPicPr>
        <p:blipFill>
          <a:blip r:embed="rId5"/>
          <a:srcRect/>
          <a:stretch>
            <a:fillRect/>
          </a:stretch>
        </p:blipFill>
        <p:spPr>
          <a:xfrm>
            <a:off x="263525" y="3827463"/>
            <a:ext cx="4232275" cy="2843212"/>
          </a:xfrm>
          <a:noFill/>
        </p:spPr>
      </p:pic>
      <p:pic>
        <p:nvPicPr>
          <p:cNvPr id="19468" name="Picture 12" descr="Chua_thap_Ba_-_gan_(Mianma)"/>
          <p:cNvPicPr>
            <a:picLocks noGrp="1" noChangeAspect="1" noChangeArrowheads="1"/>
          </p:cNvPicPr>
          <p:nvPr>
            <p:ph sz="quarter" idx="4294967295"/>
          </p:nvPr>
        </p:nvPicPr>
        <p:blipFill>
          <a:blip r:embed="rId6"/>
          <a:srcRect/>
          <a:stretch>
            <a:fillRect/>
          </a:stretch>
        </p:blipFill>
        <p:spPr>
          <a:xfrm>
            <a:off x="4510088" y="3849688"/>
            <a:ext cx="4383087" cy="2816225"/>
          </a:xfrm>
          <a:noFill/>
          <a:ln>
            <a:solidFill>
              <a:schemeClr val="tx1"/>
            </a:solidFill>
          </a:ln>
        </p:spPr>
      </p:pic>
      <p:sp>
        <p:nvSpPr>
          <p:cNvPr id="19469" name="Text Box 13"/>
          <p:cNvSpPr txBox="1">
            <a:spLocks noChangeArrowheads="1"/>
          </p:cNvSpPr>
          <p:nvPr/>
        </p:nvSpPr>
        <p:spPr bwMode="auto">
          <a:xfrm>
            <a:off x="1515792" y="685800"/>
            <a:ext cx="4038600" cy="461665"/>
          </a:xfrm>
          <a:prstGeom prst="rect">
            <a:avLst/>
          </a:prstGeom>
          <a:noFill/>
          <a:ln w="9525">
            <a:noFill/>
            <a:miter lim="800000"/>
            <a:headEnd/>
            <a:tailEnd/>
          </a:ln>
        </p:spPr>
        <p:txBody>
          <a:bodyPr>
            <a:spAutoFit/>
          </a:bodyPr>
          <a:lstStyle/>
          <a:p>
            <a:pPr algn="l">
              <a:spcBef>
                <a:spcPct val="50000"/>
              </a:spcBef>
            </a:pPr>
            <a:r>
              <a:rPr lang="en-US" sz="2400" b="1" i="1" dirty="0" err="1">
                <a:solidFill>
                  <a:srgbClr val="FF0000"/>
                </a:solidFill>
                <a:latin typeface="Times New Roman" pitchFamily="18" charset="0"/>
                <a:cs typeface="Times New Roman" pitchFamily="18" charset="0"/>
              </a:rPr>
              <a:t>Ăngcovat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Campuchia</a:t>
            </a:r>
            <a:r>
              <a:rPr lang="en-US" b="1" i="1" dirty="0">
                <a:solidFill>
                  <a:srgbClr val="FF0000"/>
                </a:solidFill>
                <a:latin typeface="Calibri" pitchFamily="34" charset="0"/>
                <a:cs typeface="Arial" charset="0"/>
              </a:rPr>
              <a:t>)</a:t>
            </a:r>
          </a:p>
        </p:txBody>
      </p:sp>
      <p:sp>
        <p:nvSpPr>
          <p:cNvPr id="19470" name="Text Box 14"/>
          <p:cNvSpPr txBox="1">
            <a:spLocks noChangeArrowheads="1"/>
          </p:cNvSpPr>
          <p:nvPr/>
        </p:nvSpPr>
        <p:spPr bwMode="auto">
          <a:xfrm>
            <a:off x="5917812" y="685800"/>
            <a:ext cx="3352800" cy="461665"/>
          </a:xfrm>
          <a:prstGeom prst="rect">
            <a:avLst/>
          </a:prstGeom>
          <a:noFill/>
          <a:ln w="9525">
            <a:noFill/>
            <a:miter lim="800000"/>
            <a:headEnd/>
            <a:tailEnd/>
          </a:ln>
        </p:spPr>
        <p:txBody>
          <a:bodyPr wrap="square">
            <a:spAutoFit/>
          </a:bodyPr>
          <a:lstStyle/>
          <a:p>
            <a:pPr algn="l">
              <a:spcBef>
                <a:spcPct val="50000"/>
              </a:spcBef>
            </a:pPr>
            <a:r>
              <a:rPr lang="en-US" sz="2400" b="1" i="1" dirty="0">
                <a:solidFill>
                  <a:srgbClr val="FF0000"/>
                </a:solidFill>
                <a:latin typeface="Times New Roman" pitchFamily="18" charset="0"/>
                <a:cs typeface="Times New Roman" pitchFamily="18" charset="0"/>
              </a:rPr>
              <a:t>Ayutthaya (</a:t>
            </a:r>
            <a:r>
              <a:rPr lang="en-US" sz="2400" b="1" i="1" dirty="0" err="1">
                <a:solidFill>
                  <a:srgbClr val="FF0000"/>
                </a:solidFill>
                <a:latin typeface="Times New Roman" pitchFamily="18" charset="0"/>
                <a:cs typeface="Times New Roman" pitchFamily="18" charset="0"/>
              </a:rPr>
              <a:t>Thái</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Lan</a:t>
            </a:r>
            <a:r>
              <a:rPr lang="en-US" sz="2400" b="1" i="1" dirty="0">
                <a:solidFill>
                  <a:srgbClr val="FF0000"/>
                </a:solidFill>
                <a:latin typeface="Times New Roman" pitchFamily="18" charset="0"/>
                <a:cs typeface="Times New Roman" pitchFamily="18" charset="0"/>
              </a:rPr>
              <a:t>)</a:t>
            </a:r>
          </a:p>
        </p:txBody>
      </p:sp>
      <p:sp>
        <p:nvSpPr>
          <p:cNvPr id="19471" name="Text Box 15"/>
          <p:cNvSpPr txBox="1">
            <a:spLocks noChangeArrowheads="1"/>
          </p:cNvSpPr>
          <p:nvPr/>
        </p:nvSpPr>
        <p:spPr bwMode="auto">
          <a:xfrm>
            <a:off x="838200" y="3810000"/>
            <a:ext cx="4289425" cy="461665"/>
          </a:xfrm>
          <a:prstGeom prst="rect">
            <a:avLst/>
          </a:prstGeom>
          <a:noFill/>
          <a:ln w="9525">
            <a:noFill/>
            <a:miter lim="800000"/>
            <a:headEnd/>
            <a:tailEnd/>
          </a:ln>
        </p:spPr>
        <p:txBody>
          <a:bodyPr>
            <a:spAutoFit/>
          </a:bodyPr>
          <a:lstStyle/>
          <a:p>
            <a:pPr algn="l">
              <a:spcBef>
                <a:spcPct val="50000"/>
              </a:spcBef>
            </a:pPr>
            <a:r>
              <a:rPr lang="en-US" sz="2400" b="1" i="1" dirty="0" err="1">
                <a:solidFill>
                  <a:srgbClr val="FF0000"/>
                </a:solidFill>
                <a:latin typeface="Times New Roman" pitchFamily="18" charset="0"/>
                <a:cs typeface="Times New Roman" pitchFamily="18" charset="0"/>
              </a:rPr>
              <a:t>Borobunđua</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Inđônêxia</a:t>
            </a:r>
            <a:r>
              <a:rPr lang="en-US" sz="2400" b="1" i="1" dirty="0">
                <a:solidFill>
                  <a:srgbClr val="FF0000"/>
                </a:solidFill>
                <a:latin typeface="Times New Roman" pitchFamily="18" charset="0"/>
                <a:cs typeface="Times New Roman" pitchFamily="18" charset="0"/>
              </a:rPr>
              <a:t>)</a:t>
            </a:r>
          </a:p>
        </p:txBody>
      </p:sp>
      <p:sp>
        <p:nvSpPr>
          <p:cNvPr id="19472" name="Text Box 16"/>
          <p:cNvSpPr txBox="1">
            <a:spLocks noChangeArrowheads="1"/>
          </p:cNvSpPr>
          <p:nvPr/>
        </p:nvSpPr>
        <p:spPr bwMode="auto">
          <a:xfrm>
            <a:off x="4724400" y="3810000"/>
            <a:ext cx="4648200" cy="461665"/>
          </a:xfrm>
          <a:prstGeom prst="rect">
            <a:avLst/>
          </a:prstGeom>
          <a:noFill/>
          <a:ln w="9525">
            <a:noFill/>
            <a:miter lim="800000"/>
            <a:headEnd/>
            <a:tailEnd/>
          </a:ln>
        </p:spPr>
        <p:txBody>
          <a:bodyPr>
            <a:spAutoFit/>
          </a:bodyPr>
          <a:lstStyle/>
          <a:p>
            <a:pPr algn="l">
              <a:spcBef>
                <a:spcPct val="50000"/>
              </a:spcBef>
            </a:pPr>
            <a:r>
              <a:rPr lang="en-US" sz="2400" b="1" i="1" dirty="0" err="1">
                <a:solidFill>
                  <a:srgbClr val="FF0000"/>
                </a:solidFill>
                <a:latin typeface="Times New Roman" pitchFamily="18" charset="0"/>
                <a:cs typeface="Times New Roman" pitchFamily="18" charset="0"/>
              </a:rPr>
              <a:t>Chùa</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tháp</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Bagan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Mianma</a:t>
            </a:r>
            <a:r>
              <a:rPr lang="en-US" sz="2400" b="1" i="1" dirty="0">
                <a:solidFill>
                  <a:srgbClr val="FF0000"/>
                </a:solidFill>
                <a:latin typeface="Times New Roman" pitchFamily="18" charset="0"/>
                <a:cs typeface="Times New Roman" pitchFamily="18" charset="0"/>
              </a:rPr>
              <a:t>)</a:t>
            </a:r>
          </a:p>
        </p:txBody>
      </p:sp>
    </p:spTree>
  </p:cSld>
  <p:clrMapOvr>
    <a:masterClrMapping/>
  </p:clrMapOvr>
  <p:transition spd="med">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AZS3DK5JQP_1224204223_img"/>
          <p:cNvPicPr>
            <a:picLocks noChangeAspect="1" noChangeArrowheads="1"/>
          </p:cNvPicPr>
          <p:nvPr/>
        </p:nvPicPr>
        <p:blipFill>
          <a:blip r:embed="rId2"/>
          <a:srcRect/>
          <a:stretch>
            <a:fillRect/>
          </a:stretch>
        </p:blipFill>
        <p:spPr bwMode="auto">
          <a:xfrm>
            <a:off x="304800" y="228600"/>
            <a:ext cx="8382000" cy="4933950"/>
          </a:xfrm>
          <a:prstGeom prst="rect">
            <a:avLst/>
          </a:prstGeom>
          <a:noFill/>
          <a:ln w="9525">
            <a:noFill/>
            <a:miter lim="800000"/>
            <a:headEnd/>
            <a:tailEnd/>
          </a:ln>
        </p:spPr>
      </p:pic>
      <p:sp>
        <p:nvSpPr>
          <p:cNvPr id="5" name="Rectangle 4"/>
          <p:cNvSpPr/>
          <p:nvPr/>
        </p:nvSpPr>
        <p:spPr>
          <a:xfrm>
            <a:off x="152400" y="5181600"/>
            <a:ext cx="8763000" cy="1569660"/>
          </a:xfrm>
          <a:prstGeom prst="rect">
            <a:avLst/>
          </a:prstGeom>
        </p:spPr>
        <p:txBody>
          <a:bodyPr wrap="square">
            <a:spAutoFit/>
          </a:bodyPr>
          <a:lstStyle/>
          <a:p>
            <a:pPr lvl="0"/>
            <a:r>
              <a:rPr lang="en-US" sz="2400" b="1" dirty="0" err="1" smtClean="0">
                <a:solidFill>
                  <a:srgbClr val="0000FF"/>
                </a:solidFill>
                <a:latin typeface="Times New Roman" pitchFamily="18" charset="0"/>
                <a:cs typeface="Times New Roman" pitchFamily="18" charset="0"/>
              </a:rPr>
              <a:t>Hiệp</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hội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nước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Đông</a:t>
            </a:r>
            <a:r>
              <a:rPr lang="en-US" sz="2400" b="1" dirty="0" smtClean="0">
                <a:solidFill>
                  <a:srgbClr val="0000FF"/>
                </a:solidFill>
                <a:latin typeface="Times New Roman" pitchFamily="18" charset="0"/>
                <a:cs typeface="Times New Roman" pitchFamily="18" charset="0"/>
              </a:rPr>
              <a:t> Nam Á (ASEAN) </a:t>
            </a:r>
            <a:r>
              <a:rPr lang="en-US" sz="2400" b="1" dirty="0" err="1" smtClean="0">
                <a:solidFill>
                  <a:srgbClr val="0000FF"/>
                </a:solidFill>
                <a:latin typeface="Times New Roman" pitchFamily="18" charset="0"/>
                <a:cs typeface="Times New Roman" pitchFamily="18" charset="0"/>
              </a:rPr>
              <a:t>đã</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trở</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thành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một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tổ</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chức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hợp</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khu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vực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thực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sự</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mang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tính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toàn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diện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năng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nhân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quan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trọng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bảo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đảm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hòa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bình</a:t>
            </a:r>
            <a:r>
              <a:rPr lang="en-US" sz="2400" b="1" dirty="0" smtClean="0">
                <a:solidFill>
                  <a:srgbClr val="0000FF"/>
                </a:solidFill>
                <a:latin typeface="Times New Roman" pitchFamily="18" charset="0"/>
                <a:cs typeface="Times New Roman" pitchFamily="18" charset="0"/>
              </a:rPr>
              <a:t>, an </a:t>
            </a:r>
            <a:r>
              <a:rPr lang="en-US" sz="2400" b="1" dirty="0" err="1" smtClean="0">
                <a:solidFill>
                  <a:srgbClr val="0000FF"/>
                </a:solidFill>
                <a:latin typeface="Times New Roman" pitchFamily="18" charset="0"/>
                <a:cs typeface="Times New Roman" pitchFamily="18" charset="0"/>
              </a:rPr>
              <a:t>ninh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hợp</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phát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triển</a:t>
            </a:r>
            <a:r>
              <a:rPr lang="en-US" sz="2400" b="1" dirty="0" smtClean="0">
                <a:solidFill>
                  <a:srgbClr val="0000FF"/>
                </a:solidFill>
                <a:latin typeface="Times New Roman" pitchFamily="18" charset="0"/>
                <a:cs typeface="Times New Roman" pitchFamily="18" charset="0"/>
              </a:rPr>
              <a:t> ở </a:t>
            </a:r>
            <a:r>
              <a:rPr lang="en-US" sz="2400" b="1" dirty="0" err="1" smtClean="0">
                <a:solidFill>
                  <a:srgbClr val="0000FF"/>
                </a:solidFill>
                <a:latin typeface="Times New Roman" pitchFamily="18" charset="0"/>
                <a:cs typeface="Times New Roman" pitchFamily="18" charset="0"/>
              </a:rPr>
              <a:t>khu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vực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Đông</a:t>
            </a:r>
            <a:r>
              <a:rPr lang="en-US" sz="2400" b="1" dirty="0" smtClean="0">
                <a:solidFill>
                  <a:srgbClr val="0000FF"/>
                </a:solidFill>
                <a:latin typeface="Times New Roman" pitchFamily="18" charset="0"/>
                <a:cs typeface="Times New Roman" pitchFamily="18" charset="0"/>
              </a:rPr>
              <a:t> Nam Á </a:t>
            </a:r>
            <a:r>
              <a:rPr lang="en-US" sz="2400" b="1" dirty="0" err="1" smtClean="0">
                <a:solidFill>
                  <a:srgbClr val="0000FF"/>
                </a:solidFill>
                <a:latin typeface="Times New Roman" pitchFamily="18" charset="0"/>
                <a:cs typeface="Times New Roman" pitchFamily="18" charset="0"/>
              </a:rPr>
              <a:t>và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châu</a:t>
            </a:r>
            <a:r>
              <a:rPr lang="en-US" sz="2400" b="1" dirty="0" smtClean="0">
                <a:solidFill>
                  <a:srgbClr val="0000FF"/>
                </a:solidFill>
                <a:latin typeface="Times New Roman" pitchFamily="18" charset="0"/>
                <a:cs typeface="Times New Roman" pitchFamily="18" charset="0"/>
              </a:rPr>
              <a:t> Á-</a:t>
            </a:r>
            <a:r>
              <a:rPr lang="en-US" sz="2400" b="1" dirty="0" err="1" smtClean="0">
                <a:solidFill>
                  <a:srgbClr val="0000FF"/>
                </a:solidFill>
                <a:latin typeface="Times New Roman" pitchFamily="18" charset="0"/>
                <a:cs typeface="Times New Roman" pitchFamily="18" charset="0"/>
              </a:rPr>
              <a:t>Thái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Bình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Dương</a:t>
            </a:r>
            <a:r>
              <a:rPr lang="en-US" sz="2400" b="1" dirty="0" smtClean="0">
                <a:solidFill>
                  <a:srgbClr val="0000FF"/>
                </a:solidFill>
                <a:latin typeface="Times New Roman" pitchFamily="18" charset="0"/>
                <a:cs typeface="Times New Roman" pitchFamily="18" charset="0"/>
              </a:rPr>
              <a:t>.</a:t>
            </a:r>
            <a:r>
              <a:rPr lang="en-US" sz="2400" dirty="0" smtClean="0">
                <a:solidFill>
                  <a:srgbClr val="0000FF"/>
                </a:solidFill>
                <a:latin typeface="Times New Roman" pitchFamily="18" charset="0"/>
                <a:cs typeface="Times New Roman" pitchFamily="18" charset="0"/>
              </a:rPr>
              <a:t> </a:t>
            </a:r>
            <a:endParaRPr lang="en-US" sz="2400" dirty="0">
              <a:solidFill>
                <a:srgbClr val="0000FF"/>
              </a:solidFill>
              <a:latin typeface="Times New Roman" pitchFamily="18" charset="0"/>
              <a:cs typeface="Times New Roman" pitchFamily="18" charset="0"/>
            </a:endParaRPr>
          </a:p>
        </p:txBody>
      </p:sp>
    </p:spTree>
  </p:cSld>
  <p:clrMapOvr>
    <a:masterClrMapping/>
  </p:clrMapOvr>
  <p:transition spd="med">
    <p:comb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62000" y="685800"/>
            <a:ext cx="1905000" cy="1277938"/>
            <a:chOff x="3368" y="2832"/>
            <a:chExt cx="576" cy="283"/>
          </a:xfrm>
        </p:grpSpPr>
        <p:pic>
          <p:nvPicPr>
            <p:cNvPr id="37898" name="Picture 3" descr="Co VN"/>
            <p:cNvPicPr>
              <a:picLocks noChangeAspect="1" noChangeArrowheads="1" noCrop="1"/>
            </p:cNvPicPr>
            <p:nvPr/>
          </p:nvPicPr>
          <p:blipFill>
            <a:blip r:embed="rId3"/>
            <a:srcRect/>
            <a:stretch>
              <a:fillRect/>
            </a:stretch>
          </p:blipFill>
          <p:spPr bwMode="auto">
            <a:xfrm>
              <a:off x="3408" y="2832"/>
              <a:ext cx="336" cy="210"/>
            </a:xfrm>
            <a:prstGeom prst="rect">
              <a:avLst/>
            </a:prstGeom>
            <a:noFill/>
            <a:ln w="9525">
              <a:noFill/>
              <a:miter lim="800000"/>
              <a:headEnd/>
              <a:tailEnd/>
            </a:ln>
          </p:spPr>
        </p:pic>
        <p:sp>
          <p:nvSpPr>
            <p:cNvPr id="37899" name="Text Box 4"/>
            <p:cNvSpPr txBox="1">
              <a:spLocks noChangeArrowheads="1"/>
            </p:cNvSpPr>
            <p:nvPr/>
          </p:nvSpPr>
          <p:spPr bwMode="auto">
            <a:xfrm>
              <a:off x="3368" y="3040"/>
              <a:ext cx="576" cy="75"/>
            </a:xfrm>
            <a:prstGeom prst="rect">
              <a:avLst/>
            </a:prstGeom>
            <a:noFill/>
            <a:ln w="9525">
              <a:noFill/>
              <a:miter lim="800000"/>
              <a:headEnd/>
              <a:tailEnd/>
            </a:ln>
          </p:spPr>
          <p:txBody>
            <a:bodyPr>
              <a:spAutoFit/>
            </a:bodyPr>
            <a:lstStyle/>
            <a:p>
              <a:pPr algn="ctr"/>
              <a:r>
                <a:rPr lang="en-US" sz="1600" b="1">
                  <a:solidFill>
                    <a:srgbClr val="FF0000"/>
                  </a:solidFill>
                  <a:latin typeface="Times New Roman" pitchFamily="18" charset="0"/>
                </a:rPr>
                <a:t> </a:t>
              </a:r>
              <a:endParaRPr lang="en-US" sz="2400">
                <a:latin typeface="VNI-Times" pitchFamily="2" charset="0"/>
              </a:endParaRPr>
            </a:p>
          </p:txBody>
        </p:sp>
      </p:grpSp>
      <p:sp>
        <p:nvSpPr>
          <p:cNvPr id="117766" name="Oval 6"/>
          <p:cNvSpPr>
            <a:spLocks noChangeArrowheads="1"/>
          </p:cNvSpPr>
          <p:nvPr/>
        </p:nvSpPr>
        <p:spPr bwMode="auto">
          <a:xfrm>
            <a:off x="0" y="2590800"/>
            <a:ext cx="9144000" cy="2057400"/>
          </a:xfrm>
          <a:prstGeom prst="ellipse">
            <a:avLst/>
          </a:prstGeom>
          <a:solidFill>
            <a:schemeClr val="accent5">
              <a:lumMod val="40000"/>
              <a:lumOff val="60000"/>
            </a:schemeClr>
          </a:solidFill>
          <a:ln w="9525">
            <a:solidFill>
              <a:schemeClr val="tx1"/>
            </a:solidFill>
            <a:round/>
            <a:headEnd/>
            <a:tailEnd/>
          </a:ln>
          <a:effectLst/>
        </p:spPr>
        <p:txBody>
          <a:bodyPr wrap="none" anchor="ctr"/>
          <a:lstStyle/>
          <a:p>
            <a:pPr algn="ctr">
              <a:defRPr/>
            </a:pP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tư</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một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tổ</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chức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vực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theo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ASEAN </a:t>
            </a:r>
          </a:p>
          <a:p>
            <a:pPr algn="ctr">
              <a:defRPr/>
            </a:pPr>
            <a:r>
              <a:rPr lang="en-US" sz="2400" b="1" dirty="0" err="1">
                <a:solidFill>
                  <a:srgbClr val="FF0000"/>
                </a:solidFill>
                <a:latin typeface="Times New Roman" pitchFamily="18" charset="0"/>
                <a:cs typeface="Times New Roman" pitchFamily="18" charset="0"/>
              </a:rPr>
              <a:t>cần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giải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quyết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tranh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chấp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chủ</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quyền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Đông</a:t>
            </a:r>
            <a:r>
              <a:rPr lang="en-US" sz="2400" b="1" dirty="0">
                <a:solidFill>
                  <a:srgbClr val="FF0000"/>
                </a:solidFill>
                <a:latin typeface="Times New Roman" pitchFamily="18" charset="0"/>
                <a:cs typeface="Times New Roman" pitchFamily="18" charset="0"/>
              </a:rPr>
              <a:t>?</a:t>
            </a:r>
          </a:p>
        </p:txBody>
      </p:sp>
      <p:pic>
        <p:nvPicPr>
          <p:cNvPr id="37893" name="Picture 8" descr="CRNRC194"/>
          <p:cNvPicPr>
            <a:picLocks noChangeAspect="1" noChangeArrowheads="1"/>
          </p:cNvPicPr>
          <p:nvPr/>
        </p:nvPicPr>
        <p:blipFill>
          <a:blip r:embed="rId4"/>
          <a:srcRect/>
          <a:stretch>
            <a:fillRect/>
          </a:stretch>
        </p:blipFill>
        <p:spPr bwMode="auto">
          <a:xfrm>
            <a:off x="7467600" y="0"/>
            <a:ext cx="1676400" cy="1655763"/>
          </a:xfrm>
          <a:prstGeom prst="rect">
            <a:avLst/>
          </a:prstGeom>
          <a:noFill/>
          <a:ln w="9525">
            <a:noFill/>
            <a:miter lim="800000"/>
            <a:headEnd/>
            <a:tailEnd/>
          </a:ln>
        </p:spPr>
      </p:pic>
      <p:pic>
        <p:nvPicPr>
          <p:cNvPr id="37894" name="Picture 9" descr="CRNRC193"/>
          <p:cNvPicPr>
            <a:picLocks noChangeAspect="1" noChangeArrowheads="1"/>
          </p:cNvPicPr>
          <p:nvPr/>
        </p:nvPicPr>
        <p:blipFill>
          <a:blip r:embed="rId5"/>
          <a:srcRect/>
          <a:stretch>
            <a:fillRect/>
          </a:stretch>
        </p:blipFill>
        <p:spPr bwMode="auto">
          <a:xfrm>
            <a:off x="0" y="0"/>
            <a:ext cx="1600200" cy="1581150"/>
          </a:xfrm>
          <a:prstGeom prst="rect">
            <a:avLst/>
          </a:prstGeom>
          <a:noFill/>
          <a:ln w="9525">
            <a:noFill/>
            <a:miter lim="800000"/>
            <a:headEnd/>
            <a:tailEnd/>
          </a:ln>
        </p:spPr>
      </p:pic>
      <p:pic>
        <p:nvPicPr>
          <p:cNvPr id="37895" name="Picture 10" descr="CRNRC195"/>
          <p:cNvPicPr>
            <a:picLocks noChangeAspect="1" noChangeArrowheads="1"/>
          </p:cNvPicPr>
          <p:nvPr/>
        </p:nvPicPr>
        <p:blipFill>
          <a:blip r:embed="rId6"/>
          <a:srcRect/>
          <a:stretch>
            <a:fillRect/>
          </a:stretch>
        </p:blipFill>
        <p:spPr bwMode="auto">
          <a:xfrm>
            <a:off x="7467600" y="5200650"/>
            <a:ext cx="1676400" cy="1657350"/>
          </a:xfrm>
          <a:prstGeom prst="rect">
            <a:avLst/>
          </a:prstGeom>
          <a:noFill/>
          <a:ln w="9525">
            <a:noFill/>
            <a:miter lim="800000"/>
            <a:headEnd/>
            <a:tailEnd/>
          </a:ln>
        </p:spPr>
      </p:pic>
      <p:pic>
        <p:nvPicPr>
          <p:cNvPr id="37896" name="Picture 11" descr="CRNRC196"/>
          <p:cNvPicPr>
            <a:picLocks noChangeAspect="1" noChangeArrowheads="1"/>
          </p:cNvPicPr>
          <p:nvPr/>
        </p:nvPicPr>
        <p:blipFill>
          <a:blip r:embed="rId7"/>
          <a:srcRect/>
          <a:stretch>
            <a:fillRect/>
          </a:stretch>
        </p:blipFill>
        <p:spPr bwMode="auto">
          <a:xfrm>
            <a:off x="0" y="5407025"/>
            <a:ext cx="1468438" cy="1450975"/>
          </a:xfrm>
          <a:prstGeom prst="rect">
            <a:avLst/>
          </a:prstGeom>
          <a:noFill/>
          <a:ln w="9525">
            <a:noFill/>
            <a:miter lim="800000"/>
            <a:headEnd/>
            <a:tailEnd/>
          </a:ln>
        </p:spPr>
      </p:pic>
      <p:pic>
        <p:nvPicPr>
          <p:cNvPr id="37897" name="Picture 13" descr="busket001"/>
          <p:cNvPicPr>
            <a:picLocks noChangeAspect="1" noChangeArrowheads="1"/>
          </p:cNvPicPr>
          <p:nvPr/>
        </p:nvPicPr>
        <p:blipFill>
          <a:blip r:embed="rId8"/>
          <a:srcRect/>
          <a:stretch>
            <a:fillRect/>
          </a:stretch>
        </p:blipFill>
        <p:spPr bwMode="auto">
          <a:xfrm>
            <a:off x="3657600" y="4343400"/>
            <a:ext cx="1724025"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7766"/>
                                        </p:tgtEl>
                                        <p:attrNameLst>
                                          <p:attrName>style.visibility</p:attrName>
                                        </p:attrNameLst>
                                      </p:cBhvr>
                                      <p:to>
                                        <p:strVal val="visible"/>
                                      </p:to>
                                    </p:set>
                                    <p:animEffect transition="in" filter="wheel(4)">
                                      <p:cBhvr>
                                        <p:cTn id="7" dur="2000"/>
                                        <p:tgtEl>
                                          <p:spTgt spid="117766"/>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0" y="0"/>
            <a:ext cx="8763000" cy="6858000"/>
          </a:xfrm>
        </p:spPr>
        <p:txBody>
          <a:bodyPr/>
          <a:lstStyle/>
          <a:p>
            <a:pPr algn="ctr">
              <a:buFont typeface="Times New Roman" pitchFamily="18" charset="0"/>
              <a:buNone/>
            </a:pPr>
            <a:endParaRPr lang="en-US" altLang="en-US" sz="2400" b="1" dirty="0" smtClean="0">
              <a:solidFill>
                <a:schemeClr val="tx1">
                  <a:lumMod val="95000"/>
                  <a:lumOff val="5000"/>
                </a:schemeClr>
              </a:solidFill>
              <a:latin typeface="Times New Roman" pitchFamily="18" charset="0"/>
              <a:cs typeface="Times New Roman" pitchFamily="18" charset="0"/>
            </a:endParaRPr>
          </a:p>
          <a:p>
            <a:pPr algn="ctr">
              <a:buFont typeface="Times New Roman" pitchFamily="18" charset="0"/>
              <a:buNone/>
            </a:pPr>
            <a:r>
              <a:rPr lang="en-US" altLang="en-US" sz="2800" b="1" dirty="0" err="1" smtClean="0">
                <a:solidFill>
                  <a:schemeClr val="tx1">
                    <a:lumMod val="95000"/>
                    <a:lumOff val="5000"/>
                  </a:schemeClr>
                </a:solidFill>
                <a:latin typeface="Times New Roman" pitchFamily="18" charset="0"/>
                <a:cs typeface="Times New Roman" pitchFamily="18" charset="0"/>
              </a:rPr>
              <a:t>Hội</a:t>
            </a:r>
            <a:r>
              <a:rPr lang="en-US" altLang="en-US" sz="2800" b="1" dirty="0" smtClean="0">
                <a:solidFill>
                  <a:schemeClr val="tx1">
                    <a:lumMod val="95000"/>
                    <a:lumOff val="5000"/>
                  </a:schemeClr>
                </a:solidFill>
                <a:latin typeface="Times New Roman" pitchFamily="18" charset="0"/>
                <a:cs typeface="Times New Roman" pitchFamily="18" charset="0"/>
              </a:rPr>
              <a:t> </a:t>
            </a:r>
            <a:r>
              <a:rPr lang="en-US" altLang="en-US" sz="2800" b="1" dirty="0" err="1" smtClean="0">
                <a:solidFill>
                  <a:schemeClr val="tx1">
                    <a:lumMod val="95000"/>
                    <a:lumOff val="5000"/>
                  </a:schemeClr>
                </a:solidFill>
                <a:latin typeface="Times New Roman" pitchFamily="18" charset="0"/>
                <a:cs typeface="Times New Roman" pitchFamily="18" charset="0"/>
              </a:rPr>
              <a:t>nghị</a:t>
            </a:r>
            <a:r>
              <a:rPr lang="en-US" altLang="en-US" sz="2800" b="1" dirty="0" smtClean="0">
                <a:solidFill>
                  <a:schemeClr val="tx1">
                    <a:lumMod val="95000"/>
                    <a:lumOff val="5000"/>
                  </a:schemeClr>
                </a:solidFill>
                <a:latin typeface="Times New Roman" pitchFamily="18" charset="0"/>
                <a:cs typeface="Times New Roman" pitchFamily="18" charset="0"/>
              </a:rPr>
              <a:t> </a:t>
            </a:r>
            <a:r>
              <a:rPr lang="en-US" altLang="en-US" sz="2800" b="1" dirty="0" err="1" smtClean="0">
                <a:solidFill>
                  <a:schemeClr val="tx1">
                    <a:lumMod val="95000"/>
                    <a:lumOff val="5000"/>
                  </a:schemeClr>
                </a:solidFill>
                <a:latin typeface="Times New Roman" pitchFamily="18" charset="0"/>
                <a:cs typeface="Times New Roman" pitchFamily="18" charset="0"/>
              </a:rPr>
              <a:t>Cấp</a:t>
            </a:r>
            <a:r>
              <a:rPr lang="en-US" altLang="en-US" sz="2800" b="1" dirty="0" smtClean="0">
                <a:solidFill>
                  <a:schemeClr val="tx1">
                    <a:lumMod val="95000"/>
                    <a:lumOff val="5000"/>
                  </a:schemeClr>
                </a:solidFill>
                <a:latin typeface="Times New Roman" pitchFamily="18" charset="0"/>
                <a:cs typeface="Times New Roman" pitchFamily="18" charset="0"/>
              </a:rPr>
              <a:t> </a:t>
            </a:r>
            <a:r>
              <a:rPr lang="en-US" altLang="en-US" sz="2800" b="1" dirty="0" err="1" smtClean="0">
                <a:solidFill>
                  <a:schemeClr val="tx1">
                    <a:lumMod val="95000"/>
                    <a:lumOff val="5000"/>
                  </a:schemeClr>
                </a:solidFill>
                <a:latin typeface="Times New Roman" pitchFamily="18" charset="0"/>
                <a:cs typeface="Times New Roman" pitchFamily="18" charset="0"/>
              </a:rPr>
              <a:t>cao</a:t>
            </a:r>
            <a:r>
              <a:rPr lang="en-US" altLang="en-US" sz="2800" b="1" dirty="0" smtClean="0">
                <a:solidFill>
                  <a:schemeClr val="tx1">
                    <a:lumMod val="95000"/>
                    <a:lumOff val="5000"/>
                  </a:schemeClr>
                </a:solidFill>
                <a:latin typeface="Times New Roman" pitchFamily="18" charset="0"/>
                <a:cs typeface="Times New Roman" pitchFamily="18" charset="0"/>
              </a:rPr>
              <a:t> ASEAN </a:t>
            </a:r>
            <a:r>
              <a:rPr lang="en-US" altLang="en-US" sz="2800" b="1" dirty="0" err="1" smtClean="0">
                <a:solidFill>
                  <a:schemeClr val="tx1">
                    <a:lumMod val="95000"/>
                    <a:lumOff val="5000"/>
                  </a:schemeClr>
                </a:solidFill>
                <a:latin typeface="Times New Roman" pitchFamily="18" charset="0"/>
                <a:cs typeface="Times New Roman" pitchFamily="18" charset="0"/>
              </a:rPr>
              <a:t>lần</a:t>
            </a:r>
            <a:r>
              <a:rPr lang="en-US" altLang="en-US" sz="2800" b="1" dirty="0" smtClean="0">
                <a:solidFill>
                  <a:schemeClr val="tx1">
                    <a:lumMod val="95000"/>
                    <a:lumOff val="5000"/>
                  </a:schemeClr>
                </a:solidFill>
                <a:latin typeface="Times New Roman" pitchFamily="18" charset="0"/>
                <a:cs typeface="Times New Roman" pitchFamily="18" charset="0"/>
              </a:rPr>
              <a:t> 26 </a:t>
            </a:r>
          </a:p>
          <a:p>
            <a:pPr algn="ctr">
              <a:buFont typeface="Times New Roman" pitchFamily="18" charset="0"/>
              <a:buNone/>
            </a:pPr>
            <a:r>
              <a:rPr lang="en-US" altLang="en-US" sz="2800" b="1" dirty="0" smtClean="0">
                <a:solidFill>
                  <a:schemeClr val="tx1">
                    <a:lumMod val="95000"/>
                    <a:lumOff val="5000"/>
                  </a:schemeClr>
                </a:solidFill>
                <a:latin typeface="Times New Roman" pitchFamily="18" charset="0"/>
                <a:cs typeface="Times New Roman" pitchFamily="18" charset="0"/>
              </a:rPr>
              <a:t>(</a:t>
            </a:r>
            <a:r>
              <a:rPr lang="en-US" altLang="en-US" sz="2800" b="1" dirty="0" err="1" smtClean="0">
                <a:solidFill>
                  <a:schemeClr val="tx1">
                    <a:lumMod val="95000"/>
                    <a:lumOff val="5000"/>
                  </a:schemeClr>
                </a:solidFill>
                <a:latin typeface="Times New Roman" pitchFamily="18" charset="0"/>
                <a:cs typeface="Times New Roman" pitchFamily="18" charset="0"/>
              </a:rPr>
              <a:t>tháng</a:t>
            </a:r>
            <a:r>
              <a:rPr lang="en-US" altLang="en-US" sz="2800" b="1" dirty="0" smtClean="0">
                <a:solidFill>
                  <a:schemeClr val="tx1">
                    <a:lumMod val="95000"/>
                    <a:lumOff val="5000"/>
                  </a:schemeClr>
                </a:solidFill>
                <a:latin typeface="Times New Roman" pitchFamily="18" charset="0"/>
                <a:cs typeface="Times New Roman" pitchFamily="18" charset="0"/>
              </a:rPr>
              <a:t> 4 </a:t>
            </a:r>
            <a:r>
              <a:rPr lang="en-US" altLang="en-US" sz="2800" b="1" dirty="0" err="1" smtClean="0">
                <a:solidFill>
                  <a:schemeClr val="tx1">
                    <a:lumMod val="95000"/>
                    <a:lumOff val="5000"/>
                  </a:schemeClr>
                </a:solidFill>
                <a:latin typeface="Times New Roman" pitchFamily="18" charset="0"/>
                <a:cs typeface="Times New Roman" pitchFamily="18" charset="0"/>
              </a:rPr>
              <a:t>năm</a:t>
            </a:r>
            <a:r>
              <a:rPr lang="en-US" altLang="en-US" sz="2800" b="1" dirty="0" smtClean="0">
                <a:solidFill>
                  <a:schemeClr val="tx1">
                    <a:lumMod val="95000"/>
                    <a:lumOff val="5000"/>
                  </a:schemeClr>
                </a:solidFill>
                <a:latin typeface="Times New Roman" pitchFamily="18" charset="0"/>
                <a:cs typeface="Times New Roman" pitchFamily="18" charset="0"/>
              </a:rPr>
              <a:t> 2015 </a:t>
            </a:r>
            <a:r>
              <a:rPr lang="en-US" altLang="en-US" sz="2800" b="1" dirty="0" err="1" smtClean="0">
                <a:solidFill>
                  <a:schemeClr val="tx1">
                    <a:lumMod val="95000"/>
                    <a:lumOff val="5000"/>
                  </a:schemeClr>
                </a:solidFill>
                <a:latin typeface="Times New Roman" pitchFamily="18" charset="0"/>
                <a:cs typeface="Times New Roman" pitchFamily="18" charset="0"/>
              </a:rPr>
              <a:t>tại</a:t>
            </a:r>
            <a:r>
              <a:rPr lang="en-US" altLang="en-US" sz="2800" b="1" dirty="0" smtClean="0">
                <a:solidFill>
                  <a:schemeClr val="tx1">
                    <a:lumMod val="95000"/>
                    <a:lumOff val="5000"/>
                  </a:schemeClr>
                </a:solidFill>
                <a:latin typeface="Times New Roman" pitchFamily="18" charset="0"/>
                <a:cs typeface="Times New Roman" pitchFamily="18" charset="0"/>
              </a:rPr>
              <a:t> Ma-</a:t>
            </a:r>
            <a:r>
              <a:rPr lang="en-US" altLang="en-US" sz="2800" b="1" dirty="0" err="1" smtClean="0">
                <a:solidFill>
                  <a:schemeClr val="tx1">
                    <a:lumMod val="95000"/>
                    <a:lumOff val="5000"/>
                  </a:schemeClr>
                </a:solidFill>
                <a:latin typeface="Times New Roman" pitchFamily="18" charset="0"/>
                <a:cs typeface="Times New Roman" pitchFamily="18" charset="0"/>
              </a:rPr>
              <a:t>lai</a:t>
            </a:r>
            <a:r>
              <a:rPr lang="en-US" altLang="en-US" sz="2800" b="1" dirty="0" smtClean="0">
                <a:solidFill>
                  <a:schemeClr val="tx1">
                    <a:lumMod val="95000"/>
                    <a:lumOff val="5000"/>
                  </a:schemeClr>
                </a:solidFill>
                <a:latin typeface="Times New Roman" pitchFamily="18" charset="0"/>
                <a:cs typeface="Times New Roman" pitchFamily="18" charset="0"/>
              </a:rPr>
              <a:t>-xi-a)</a:t>
            </a:r>
          </a:p>
          <a:p>
            <a:pPr algn="just"/>
            <a:endParaRPr lang="en-US" altLang="en-US" sz="2400" dirty="0" smtClean="0"/>
          </a:p>
          <a:p>
            <a:pPr algn="just"/>
            <a:r>
              <a:rPr lang="vi-VN" altLang="en-US" sz="2400" dirty="0" smtClean="0">
                <a:latin typeface="+mj-lt"/>
              </a:rPr>
              <a:t>ASEAN dự kiến sẽ tiếp tục tuyên bố việc duy trì lập trường chung về vấn đề Biển Đông, đề cao sự cần thiết của việc duy trì hòa bình, ổn định, an ninh, an toàn hàng hải và hàng không ở Biển Đông. Các nước thành viên thống nhất việc giải quyết tranh chấp bằng biện pháp hòa bình trên cơ sở luật pháp quốc tế, thực hiện kiềm chế, không gây phức tạp tình hình, thực hiện nghiêm túc Tuyên bố ứng xử của các bên ở Biển Đông (DOC), nhất là Điều 5 (không làm thay đổi nguyên trạng ở Biển Đông) và sớm đạt được Bộ Quy tắc Ứng xử trên Biển Đông (COC). ASEAN cũng nhất trí thúc đẩy cùng Trung Quốc tăng tần suất trao đổi về thực hiện DOC và xây dựng COC. </a:t>
            </a:r>
          </a:p>
          <a:p>
            <a:endParaRPr lang="en-US" altLang="en-US" dirty="0" smtClean="0"/>
          </a:p>
        </p:txBody>
      </p:sp>
      <p:sp>
        <p:nvSpPr>
          <p:cNvPr id="2" name="Right Arrow 1">
            <a:hlinkClick r:id="rId2" action="ppaction://hlinksldjump"/>
          </p:cNvPr>
          <p:cNvSpPr/>
          <p:nvPr/>
        </p:nvSpPr>
        <p:spPr bwMode="auto">
          <a:xfrm>
            <a:off x="8153400" y="6096000"/>
            <a:ext cx="838200" cy="5334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a:lstStyle/>
          <a:p>
            <a:pPr eaLnBrk="1" hangingPunct="1">
              <a:buClr>
                <a:srgbClr val="000000"/>
              </a:buClr>
              <a:buSzPct val="100000"/>
              <a:buFont typeface="Times New Roman" pitchFamily="16" charset="0"/>
              <a:buNone/>
              <a:defRPr/>
            </a:pPr>
            <a:endParaRPr lang="en-US">
              <a:ln>
                <a:solidFill>
                  <a:srgbClr val="FF0000"/>
                </a:solidFill>
              </a:ln>
              <a:solidFill>
                <a:srgbClr val="FFFF00"/>
              </a:solidFill>
              <a:latin typeface=".VnTime" pitchFamily="32"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2438400"/>
            <a:ext cx="1981200" cy="1371600"/>
          </a:xfrm>
          <a:prstGeom prst="rect">
            <a:avLst/>
          </a:prstGeom>
          <a:solidFill>
            <a:schemeClr val="accent6">
              <a:lumMod val="75000"/>
            </a:schemeClr>
          </a:solidFill>
          <a:ln w="9525" algn="ctr">
            <a:solidFill>
              <a:schemeClr val="tx1"/>
            </a:solidFill>
            <a:round/>
            <a:headEnd/>
            <a:tailEnd/>
          </a:ln>
        </p:spPr>
        <p:txBody>
          <a:bodyPr/>
          <a:lstStyle/>
          <a:p>
            <a:pPr algn="ctr" eaLnBrk="1" hangingPunct="1">
              <a:buClr>
                <a:srgbClr val="000000"/>
              </a:buClr>
              <a:buSzPct val="100000"/>
              <a:buFont typeface="Times New Roman" pitchFamily="18" charset="0"/>
              <a:buNone/>
            </a:pPr>
            <a:r>
              <a:rPr lang="en-US" altLang="en-US" sz="2400" b="1" u="sng" dirty="0" smtClean="0">
                <a:latin typeface="Times New Roman" pitchFamily="18" charset="0"/>
                <a:cs typeface="Times New Roman" pitchFamily="18" charset="0"/>
              </a:rPr>
              <a:t>BÀI 5</a:t>
            </a:r>
            <a:r>
              <a:rPr lang="en-US" altLang="en-US" sz="2400" b="1" dirty="0" smtClean="0">
                <a:latin typeface="Times New Roman" pitchFamily="18" charset="0"/>
                <a:cs typeface="Times New Roman" pitchFamily="18" charset="0"/>
              </a:rPr>
              <a:t>: </a:t>
            </a:r>
            <a:r>
              <a:rPr lang="en-US" altLang="en-US" sz="2400" b="1" dirty="0" err="1" smtClean="0">
                <a:latin typeface="Times New Roman" pitchFamily="18" charset="0"/>
                <a:cs typeface="Times New Roman" pitchFamily="18" charset="0"/>
              </a:rPr>
              <a:t>Các</a:t>
            </a:r>
            <a:r>
              <a:rPr lang="en-US" altLang="en-US" sz="2400" b="1" dirty="0" smtClean="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nước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Đông</a:t>
            </a:r>
            <a:r>
              <a:rPr lang="en-US" altLang="en-US" sz="2400" b="1" dirty="0">
                <a:latin typeface="Times New Roman" pitchFamily="18" charset="0"/>
                <a:cs typeface="Times New Roman" pitchFamily="18" charset="0"/>
              </a:rPr>
              <a:t> Nam Á</a:t>
            </a:r>
          </a:p>
        </p:txBody>
      </p:sp>
      <p:cxnSp>
        <p:nvCxnSpPr>
          <p:cNvPr id="31747" name="Straight Connector 7"/>
          <p:cNvCxnSpPr>
            <a:cxnSpLocks noChangeShapeType="1"/>
          </p:cNvCxnSpPr>
          <p:nvPr/>
        </p:nvCxnSpPr>
        <p:spPr bwMode="auto">
          <a:xfrm>
            <a:off x="3048000" y="1066800"/>
            <a:ext cx="0" cy="4267200"/>
          </a:xfrm>
          <a:prstGeom prst="line">
            <a:avLst/>
          </a:prstGeom>
          <a:noFill/>
          <a:ln w="9525" algn="ctr">
            <a:solidFill>
              <a:schemeClr val="tx1"/>
            </a:solidFill>
            <a:round/>
            <a:headEnd/>
            <a:tailEnd/>
          </a:ln>
        </p:spPr>
      </p:cxnSp>
      <p:cxnSp>
        <p:nvCxnSpPr>
          <p:cNvPr id="31748" name="Straight Connector 11"/>
          <p:cNvCxnSpPr>
            <a:cxnSpLocks noChangeShapeType="1"/>
            <a:stCxn id="3" idx="3"/>
          </p:cNvCxnSpPr>
          <p:nvPr/>
        </p:nvCxnSpPr>
        <p:spPr bwMode="auto">
          <a:xfrm>
            <a:off x="2438400" y="3124200"/>
            <a:ext cx="609600" cy="1588"/>
          </a:xfrm>
          <a:prstGeom prst="line">
            <a:avLst/>
          </a:prstGeom>
          <a:noFill/>
          <a:ln w="9525" algn="ctr">
            <a:solidFill>
              <a:schemeClr val="tx1"/>
            </a:solidFill>
            <a:round/>
            <a:headEnd/>
            <a:tailEnd/>
          </a:ln>
        </p:spPr>
      </p:cxnSp>
      <p:cxnSp>
        <p:nvCxnSpPr>
          <p:cNvPr id="31751" name="Straight Arrow Connector 20"/>
          <p:cNvCxnSpPr>
            <a:cxnSpLocks noChangeShapeType="1"/>
            <a:stCxn id="35" idx="3"/>
          </p:cNvCxnSpPr>
          <p:nvPr/>
        </p:nvCxnSpPr>
        <p:spPr bwMode="auto">
          <a:xfrm flipV="1">
            <a:off x="4932363" y="533400"/>
            <a:ext cx="623887" cy="454025"/>
          </a:xfrm>
          <a:prstGeom prst="straightConnector1">
            <a:avLst/>
          </a:prstGeom>
          <a:noFill/>
          <a:ln w="9525" algn="ctr">
            <a:solidFill>
              <a:schemeClr val="tx1"/>
            </a:solidFill>
            <a:round/>
            <a:headEnd/>
            <a:tailEnd type="triangle" w="med" len="med"/>
          </a:ln>
        </p:spPr>
      </p:cxnSp>
      <p:cxnSp>
        <p:nvCxnSpPr>
          <p:cNvPr id="31752" name="Straight Arrow Connector 21"/>
          <p:cNvCxnSpPr>
            <a:cxnSpLocks noChangeShapeType="1"/>
            <a:stCxn id="35" idx="3"/>
          </p:cNvCxnSpPr>
          <p:nvPr/>
        </p:nvCxnSpPr>
        <p:spPr bwMode="auto">
          <a:xfrm>
            <a:off x="4932363" y="987425"/>
            <a:ext cx="593725" cy="454025"/>
          </a:xfrm>
          <a:prstGeom prst="straightConnector1">
            <a:avLst/>
          </a:prstGeom>
          <a:noFill/>
          <a:ln w="9525" algn="ctr">
            <a:solidFill>
              <a:schemeClr val="tx1"/>
            </a:solidFill>
            <a:round/>
            <a:headEnd/>
            <a:tailEnd type="triangle" w="med" len="med"/>
          </a:ln>
        </p:spPr>
      </p:cxnSp>
      <p:cxnSp>
        <p:nvCxnSpPr>
          <p:cNvPr id="31753" name="Straight Arrow Connector 22"/>
          <p:cNvCxnSpPr>
            <a:cxnSpLocks noChangeShapeType="1"/>
            <a:stCxn id="43" idx="3"/>
          </p:cNvCxnSpPr>
          <p:nvPr/>
        </p:nvCxnSpPr>
        <p:spPr bwMode="auto">
          <a:xfrm>
            <a:off x="4978400" y="3276600"/>
            <a:ext cx="592138" cy="838200"/>
          </a:xfrm>
          <a:prstGeom prst="straightConnector1">
            <a:avLst/>
          </a:prstGeom>
          <a:noFill/>
          <a:ln w="9525" algn="ctr">
            <a:solidFill>
              <a:schemeClr val="tx1"/>
            </a:solidFill>
            <a:round/>
            <a:headEnd/>
            <a:tailEnd type="triangle" w="med" len="med"/>
          </a:ln>
        </p:spPr>
      </p:cxnSp>
      <p:cxnSp>
        <p:nvCxnSpPr>
          <p:cNvPr id="31754" name="Straight Arrow Connector 23"/>
          <p:cNvCxnSpPr>
            <a:cxnSpLocks noChangeShapeType="1"/>
          </p:cNvCxnSpPr>
          <p:nvPr/>
        </p:nvCxnSpPr>
        <p:spPr bwMode="auto">
          <a:xfrm>
            <a:off x="4970463" y="3248025"/>
            <a:ext cx="592137" cy="0"/>
          </a:xfrm>
          <a:prstGeom prst="straightConnector1">
            <a:avLst/>
          </a:prstGeom>
          <a:noFill/>
          <a:ln w="9525" algn="ctr">
            <a:solidFill>
              <a:schemeClr val="tx1"/>
            </a:solidFill>
            <a:round/>
            <a:headEnd/>
            <a:tailEnd type="triangle" w="med" len="med"/>
          </a:ln>
        </p:spPr>
      </p:cxnSp>
      <p:cxnSp>
        <p:nvCxnSpPr>
          <p:cNvPr id="31755" name="Straight Arrow Connector 24"/>
          <p:cNvCxnSpPr>
            <a:cxnSpLocks noChangeShapeType="1"/>
            <a:stCxn id="43" idx="3"/>
          </p:cNvCxnSpPr>
          <p:nvPr/>
        </p:nvCxnSpPr>
        <p:spPr bwMode="auto">
          <a:xfrm flipV="1">
            <a:off x="4978400" y="2438400"/>
            <a:ext cx="600075" cy="838200"/>
          </a:xfrm>
          <a:prstGeom prst="straightConnector1">
            <a:avLst/>
          </a:prstGeom>
          <a:noFill/>
          <a:ln w="9525" algn="ctr">
            <a:solidFill>
              <a:schemeClr val="tx1"/>
            </a:solidFill>
            <a:round/>
            <a:headEnd/>
            <a:tailEnd type="triangle" w="med" len="med"/>
          </a:ln>
        </p:spPr>
      </p:cxnSp>
      <p:cxnSp>
        <p:nvCxnSpPr>
          <p:cNvPr id="31756" name="Straight Arrow Connector 25"/>
          <p:cNvCxnSpPr>
            <a:cxnSpLocks noChangeShapeType="1"/>
            <a:stCxn id="49" idx="3"/>
          </p:cNvCxnSpPr>
          <p:nvPr/>
        </p:nvCxnSpPr>
        <p:spPr bwMode="auto">
          <a:xfrm>
            <a:off x="5105400" y="5469731"/>
            <a:ext cx="458788" cy="534194"/>
          </a:xfrm>
          <a:prstGeom prst="straightConnector1">
            <a:avLst/>
          </a:prstGeom>
          <a:noFill/>
          <a:ln w="9525" algn="ctr">
            <a:solidFill>
              <a:schemeClr val="tx1"/>
            </a:solidFill>
            <a:round/>
            <a:headEnd/>
            <a:tailEnd type="triangle" w="med" len="med"/>
          </a:ln>
        </p:spPr>
      </p:cxnSp>
      <p:cxnSp>
        <p:nvCxnSpPr>
          <p:cNvPr id="31757" name="Straight Arrow Connector 26"/>
          <p:cNvCxnSpPr>
            <a:cxnSpLocks noChangeShapeType="1"/>
            <a:stCxn id="49" idx="3"/>
          </p:cNvCxnSpPr>
          <p:nvPr/>
        </p:nvCxnSpPr>
        <p:spPr bwMode="auto">
          <a:xfrm flipV="1">
            <a:off x="5105400" y="4953001"/>
            <a:ext cx="461963" cy="516730"/>
          </a:xfrm>
          <a:prstGeom prst="straightConnector1">
            <a:avLst/>
          </a:prstGeom>
          <a:noFill/>
          <a:ln w="9525" algn="ctr">
            <a:solidFill>
              <a:schemeClr val="tx1"/>
            </a:solidFill>
            <a:round/>
            <a:headEnd/>
            <a:tailEnd type="triangle" w="med" len="med"/>
          </a:ln>
        </p:spPr>
      </p:cxnSp>
      <p:sp>
        <p:nvSpPr>
          <p:cNvPr id="35" name="Rectangle 34"/>
          <p:cNvSpPr>
            <a:spLocks noChangeArrowheads="1"/>
          </p:cNvSpPr>
          <p:nvPr/>
        </p:nvSpPr>
        <p:spPr bwMode="auto">
          <a:xfrm>
            <a:off x="3048000" y="533400"/>
            <a:ext cx="1884363" cy="908050"/>
          </a:xfrm>
          <a:prstGeom prst="rect">
            <a:avLst/>
          </a:prstGeom>
          <a:solidFill>
            <a:srgbClr val="00B0F0"/>
          </a:solidFill>
          <a:ln w="9525" algn="ctr">
            <a:solidFill>
              <a:schemeClr val="tx1"/>
            </a:solidFill>
            <a:round/>
            <a:headEnd/>
            <a:tailEnd/>
          </a:ln>
        </p:spPr>
        <p:txBody>
          <a:bodyPr/>
          <a:lstStyle/>
          <a:p>
            <a:pPr eaLnBrk="1" hangingPunct="1">
              <a:buClr>
                <a:srgbClr val="000000"/>
              </a:buClr>
              <a:buSzPct val="100000"/>
              <a:buFont typeface="Times New Roman" pitchFamily="18" charset="0"/>
              <a:buNone/>
            </a:pPr>
            <a:r>
              <a:rPr lang="en-US" altLang="en-US" b="1" dirty="0" smtClean="0">
                <a:latin typeface="Times New Roman" pitchFamily="18" charset="0"/>
                <a:cs typeface="Times New Roman" pitchFamily="18" charset="0"/>
              </a:rPr>
              <a:t>I</a:t>
            </a:r>
            <a:r>
              <a:rPr lang="en-US" altLang="en-US" sz="1800" b="1" dirty="0" smtClean="0">
                <a:latin typeface="Times New Roman" pitchFamily="18" charset="0"/>
                <a:cs typeface="Times New Roman" pitchFamily="18" charset="0"/>
              </a:rPr>
              <a:t>. </a:t>
            </a:r>
            <a:r>
              <a:rPr lang="en-US" altLang="en-US" sz="1800" b="1" dirty="0" err="1" smtClean="0">
                <a:latin typeface="Times New Roman" pitchFamily="18" charset="0"/>
                <a:cs typeface="Times New Roman" pitchFamily="18" charset="0"/>
              </a:rPr>
              <a:t>Tình</a:t>
            </a:r>
            <a:r>
              <a:rPr lang="en-US" altLang="en-US" sz="1800" b="1" dirty="0" smtClean="0">
                <a:latin typeface="Times New Roman" pitchFamily="18" charset="0"/>
                <a:cs typeface="Times New Roman" pitchFamily="18" charset="0"/>
              </a:rPr>
              <a:t> </a:t>
            </a:r>
            <a:r>
              <a:rPr lang="en-US" altLang="en-US" sz="1800" b="1" dirty="0" err="1">
                <a:latin typeface="Times New Roman" pitchFamily="18" charset="0"/>
                <a:cs typeface="Times New Roman" pitchFamily="18" charset="0"/>
              </a:rPr>
              <a:t>hình</a:t>
            </a:r>
            <a:r>
              <a:rPr lang="en-US" altLang="en-US" sz="1800" b="1" dirty="0">
                <a:latin typeface="Times New Roman" pitchFamily="18" charset="0"/>
                <a:cs typeface="Times New Roman" pitchFamily="18" charset="0"/>
              </a:rPr>
              <a:t> </a:t>
            </a:r>
            <a:r>
              <a:rPr lang="en-US" altLang="en-US" sz="1800" b="1" dirty="0" err="1">
                <a:latin typeface="Times New Roman" pitchFamily="18" charset="0"/>
                <a:cs typeface="Times New Roman" pitchFamily="18" charset="0"/>
              </a:rPr>
              <a:t>các</a:t>
            </a:r>
            <a:r>
              <a:rPr lang="en-US" altLang="en-US" sz="1800" b="1" dirty="0">
                <a:latin typeface="Times New Roman" pitchFamily="18" charset="0"/>
                <a:cs typeface="Times New Roman" pitchFamily="18" charset="0"/>
              </a:rPr>
              <a:t> </a:t>
            </a:r>
            <a:r>
              <a:rPr lang="en-US" altLang="en-US" sz="1800" b="1" dirty="0" err="1">
                <a:latin typeface="Times New Roman" pitchFamily="18" charset="0"/>
                <a:cs typeface="Times New Roman" pitchFamily="18" charset="0"/>
              </a:rPr>
              <a:t>nước</a:t>
            </a:r>
            <a:r>
              <a:rPr lang="en-US" altLang="en-US" sz="1800" b="1" dirty="0">
                <a:latin typeface="Times New Roman" pitchFamily="18" charset="0"/>
                <a:cs typeface="Times New Roman" pitchFamily="18" charset="0"/>
              </a:rPr>
              <a:t> ĐNÁ </a:t>
            </a:r>
            <a:r>
              <a:rPr lang="en-US" altLang="en-US" sz="1800" b="1" dirty="0" err="1">
                <a:latin typeface="Times New Roman" pitchFamily="18" charset="0"/>
                <a:cs typeface="Times New Roman" pitchFamily="18" charset="0"/>
              </a:rPr>
              <a:t>trước</a:t>
            </a:r>
            <a:r>
              <a:rPr lang="en-US" altLang="en-US" sz="1800" b="1" dirty="0">
                <a:latin typeface="Times New Roman" pitchFamily="18" charset="0"/>
                <a:cs typeface="Times New Roman" pitchFamily="18" charset="0"/>
              </a:rPr>
              <a:t> </a:t>
            </a:r>
            <a:r>
              <a:rPr lang="en-US" altLang="en-US" sz="1800" b="1" dirty="0" err="1">
                <a:latin typeface="Times New Roman" pitchFamily="18" charset="0"/>
                <a:cs typeface="Times New Roman" pitchFamily="18" charset="0"/>
              </a:rPr>
              <a:t>và</a:t>
            </a:r>
            <a:r>
              <a:rPr lang="en-US" altLang="en-US" sz="1800" b="1" dirty="0">
                <a:latin typeface="Times New Roman" pitchFamily="18" charset="0"/>
                <a:cs typeface="Times New Roman" pitchFamily="18" charset="0"/>
              </a:rPr>
              <a:t> </a:t>
            </a:r>
            <a:r>
              <a:rPr lang="en-US" altLang="en-US" sz="1800" b="1" dirty="0" err="1">
                <a:latin typeface="Times New Roman" pitchFamily="18" charset="0"/>
                <a:cs typeface="Times New Roman" pitchFamily="18" charset="0"/>
              </a:rPr>
              <a:t>sau</a:t>
            </a:r>
            <a:r>
              <a:rPr lang="en-US" altLang="en-US" sz="1800" b="1" dirty="0">
                <a:latin typeface="Times New Roman" pitchFamily="18" charset="0"/>
                <a:cs typeface="Times New Roman" pitchFamily="18" charset="0"/>
              </a:rPr>
              <a:t> </a:t>
            </a:r>
            <a:r>
              <a:rPr lang="en-US" altLang="en-US" sz="1800" b="1" dirty="0" err="1">
                <a:latin typeface="Times New Roman" pitchFamily="18" charset="0"/>
                <a:cs typeface="Times New Roman" pitchFamily="18" charset="0"/>
              </a:rPr>
              <a:t>năm</a:t>
            </a:r>
            <a:r>
              <a:rPr lang="en-US" altLang="en-US" sz="1800" b="1" dirty="0">
                <a:latin typeface="Times New Roman" pitchFamily="18" charset="0"/>
                <a:cs typeface="Times New Roman" pitchFamily="18" charset="0"/>
              </a:rPr>
              <a:t> 1945</a:t>
            </a:r>
          </a:p>
        </p:txBody>
      </p:sp>
      <p:sp>
        <p:nvSpPr>
          <p:cNvPr id="37" name="Rectangle 36"/>
          <p:cNvSpPr>
            <a:spLocks noChangeArrowheads="1"/>
          </p:cNvSpPr>
          <p:nvPr/>
        </p:nvSpPr>
        <p:spPr bwMode="auto">
          <a:xfrm>
            <a:off x="5532438" y="315913"/>
            <a:ext cx="3276600" cy="617537"/>
          </a:xfrm>
          <a:prstGeom prst="rect">
            <a:avLst/>
          </a:prstGeom>
          <a:solidFill>
            <a:srgbClr val="00B0F0"/>
          </a:solidFill>
          <a:ln w="9525" algn="ctr">
            <a:solidFill>
              <a:schemeClr val="tx1"/>
            </a:solidFill>
            <a:round/>
            <a:headEnd/>
            <a:tailEnd/>
          </a:ln>
        </p:spPr>
        <p:txBody>
          <a:bodyPr/>
          <a:lstStyle/>
          <a:p>
            <a:pPr eaLnBrk="1" hangingPunct="1">
              <a:buClr>
                <a:srgbClr val="000000"/>
              </a:buClr>
              <a:buSzPct val="100000"/>
              <a:buFont typeface="Times New Roman" pitchFamily="18" charset="0"/>
              <a:buNone/>
            </a:pPr>
            <a:r>
              <a:rPr lang="en-US" altLang="en-US" sz="1800" b="1" dirty="0" err="1">
                <a:latin typeface="Times New Roman" pitchFamily="18" charset="0"/>
                <a:cs typeface="Times New Roman" pitchFamily="18" charset="0"/>
              </a:rPr>
              <a:t>Tình</a:t>
            </a:r>
            <a:r>
              <a:rPr lang="en-US" altLang="en-US" sz="1800" b="1" dirty="0">
                <a:latin typeface="Times New Roman" pitchFamily="18" charset="0"/>
                <a:cs typeface="Times New Roman" pitchFamily="18" charset="0"/>
              </a:rPr>
              <a:t> </a:t>
            </a:r>
            <a:r>
              <a:rPr lang="en-US" altLang="en-US" sz="1800" b="1" dirty="0" err="1">
                <a:latin typeface="Times New Roman" pitchFamily="18" charset="0"/>
                <a:cs typeface="Times New Roman" pitchFamily="18" charset="0"/>
              </a:rPr>
              <a:t>hình</a:t>
            </a:r>
            <a:r>
              <a:rPr lang="en-US" altLang="en-US" sz="1800" b="1" dirty="0">
                <a:latin typeface="Times New Roman" pitchFamily="18" charset="0"/>
                <a:cs typeface="Times New Roman" pitchFamily="18" charset="0"/>
              </a:rPr>
              <a:t> </a:t>
            </a:r>
            <a:r>
              <a:rPr lang="en-US" altLang="en-US" sz="1800" b="1" dirty="0" err="1">
                <a:latin typeface="Times New Roman" pitchFamily="18" charset="0"/>
                <a:cs typeface="Times New Roman" pitchFamily="18" charset="0"/>
              </a:rPr>
              <a:t>các</a:t>
            </a:r>
            <a:r>
              <a:rPr lang="en-US" altLang="en-US" sz="1800" b="1" dirty="0">
                <a:latin typeface="Times New Roman" pitchFamily="18" charset="0"/>
                <a:cs typeface="Times New Roman" pitchFamily="18" charset="0"/>
              </a:rPr>
              <a:t> </a:t>
            </a:r>
            <a:r>
              <a:rPr lang="en-US" altLang="en-US" sz="1800" b="1" dirty="0" err="1">
                <a:latin typeface="Times New Roman" pitchFamily="18" charset="0"/>
                <a:cs typeface="Times New Roman" pitchFamily="18" charset="0"/>
              </a:rPr>
              <a:t>nước</a:t>
            </a:r>
            <a:r>
              <a:rPr lang="en-US" altLang="en-US" sz="1800" b="1" dirty="0">
                <a:latin typeface="Times New Roman" pitchFamily="18" charset="0"/>
                <a:cs typeface="Times New Roman" pitchFamily="18" charset="0"/>
              </a:rPr>
              <a:t> ĐNÁ </a:t>
            </a:r>
            <a:r>
              <a:rPr lang="en-US" altLang="en-US" sz="1800" b="1" dirty="0" err="1">
                <a:latin typeface="Times New Roman" pitchFamily="18" charset="0"/>
                <a:cs typeface="Times New Roman" pitchFamily="18" charset="0"/>
              </a:rPr>
              <a:t>trước</a:t>
            </a:r>
            <a:r>
              <a:rPr lang="en-US" altLang="en-US" sz="1800" b="1" dirty="0">
                <a:latin typeface="Times New Roman" pitchFamily="18" charset="0"/>
                <a:cs typeface="Times New Roman" pitchFamily="18" charset="0"/>
              </a:rPr>
              <a:t> </a:t>
            </a:r>
            <a:r>
              <a:rPr lang="en-US" altLang="en-US" sz="1800" b="1" dirty="0" err="1">
                <a:latin typeface="Times New Roman" pitchFamily="18" charset="0"/>
                <a:cs typeface="Times New Roman" pitchFamily="18" charset="0"/>
              </a:rPr>
              <a:t>năm</a:t>
            </a:r>
            <a:r>
              <a:rPr lang="en-US" altLang="en-US" sz="1800" b="1" dirty="0">
                <a:latin typeface="Times New Roman" pitchFamily="18" charset="0"/>
                <a:cs typeface="Times New Roman" pitchFamily="18" charset="0"/>
              </a:rPr>
              <a:t> 1945</a:t>
            </a:r>
          </a:p>
        </p:txBody>
      </p:sp>
      <p:sp>
        <p:nvSpPr>
          <p:cNvPr id="38" name="Rectangle 37"/>
          <p:cNvSpPr>
            <a:spLocks noChangeArrowheads="1"/>
          </p:cNvSpPr>
          <p:nvPr/>
        </p:nvSpPr>
        <p:spPr bwMode="auto">
          <a:xfrm>
            <a:off x="5548313" y="1227138"/>
            <a:ext cx="3260725" cy="685800"/>
          </a:xfrm>
          <a:prstGeom prst="rect">
            <a:avLst/>
          </a:prstGeom>
          <a:solidFill>
            <a:srgbClr val="00B0F0"/>
          </a:solidFill>
          <a:ln w="9525" algn="ctr">
            <a:solidFill>
              <a:schemeClr val="tx1"/>
            </a:solidFill>
            <a:round/>
            <a:headEnd/>
            <a:tailEnd/>
          </a:ln>
        </p:spPr>
        <p:txBody>
          <a:bodyPr/>
          <a:lstStyle/>
          <a:p>
            <a:pPr eaLnBrk="1" hangingPunct="1">
              <a:buClr>
                <a:srgbClr val="000000"/>
              </a:buClr>
              <a:buSzPct val="100000"/>
            </a:pPr>
            <a:r>
              <a:rPr lang="en-US" altLang="en-US" sz="1800" b="1" dirty="0" err="1">
                <a:latin typeface="Times New Roman" pitchFamily="18" charset="0"/>
                <a:cs typeface="Times New Roman" pitchFamily="18" charset="0"/>
              </a:rPr>
              <a:t>Tình</a:t>
            </a:r>
            <a:r>
              <a:rPr lang="en-US" altLang="en-US" sz="1800" b="1" dirty="0">
                <a:latin typeface="Times New Roman" pitchFamily="18" charset="0"/>
                <a:cs typeface="Times New Roman" pitchFamily="18" charset="0"/>
              </a:rPr>
              <a:t> </a:t>
            </a:r>
            <a:r>
              <a:rPr lang="en-US" altLang="en-US" sz="1800" b="1" dirty="0" err="1">
                <a:latin typeface="Times New Roman" pitchFamily="18" charset="0"/>
                <a:cs typeface="Times New Roman" pitchFamily="18" charset="0"/>
              </a:rPr>
              <a:t>hình</a:t>
            </a:r>
            <a:r>
              <a:rPr lang="en-US" altLang="en-US" sz="1800" b="1" dirty="0">
                <a:latin typeface="Times New Roman" pitchFamily="18" charset="0"/>
                <a:cs typeface="Times New Roman" pitchFamily="18" charset="0"/>
              </a:rPr>
              <a:t> </a:t>
            </a:r>
            <a:r>
              <a:rPr lang="en-US" altLang="en-US" sz="1800" b="1" dirty="0" err="1">
                <a:latin typeface="Times New Roman" pitchFamily="18" charset="0"/>
                <a:cs typeface="Times New Roman" pitchFamily="18" charset="0"/>
              </a:rPr>
              <a:t>các</a:t>
            </a:r>
            <a:r>
              <a:rPr lang="en-US" altLang="en-US" sz="1800" b="1" dirty="0">
                <a:latin typeface="Times New Roman" pitchFamily="18" charset="0"/>
                <a:cs typeface="Times New Roman" pitchFamily="18" charset="0"/>
              </a:rPr>
              <a:t> </a:t>
            </a:r>
            <a:r>
              <a:rPr lang="en-US" altLang="en-US" sz="1800" b="1" dirty="0" err="1">
                <a:latin typeface="Times New Roman" pitchFamily="18" charset="0"/>
                <a:cs typeface="Times New Roman" pitchFamily="18" charset="0"/>
              </a:rPr>
              <a:t>nước</a:t>
            </a:r>
            <a:r>
              <a:rPr lang="en-US" altLang="en-US" sz="1800" b="1" dirty="0">
                <a:latin typeface="Times New Roman" pitchFamily="18" charset="0"/>
                <a:cs typeface="Times New Roman" pitchFamily="18" charset="0"/>
              </a:rPr>
              <a:t> ĐNÁ </a:t>
            </a:r>
            <a:r>
              <a:rPr lang="en-US" altLang="en-US" sz="1800" b="1" dirty="0" err="1">
                <a:latin typeface="Times New Roman" pitchFamily="18" charset="0"/>
                <a:cs typeface="Times New Roman" pitchFamily="18" charset="0"/>
              </a:rPr>
              <a:t>sau</a:t>
            </a:r>
            <a:r>
              <a:rPr lang="en-US" altLang="en-US" sz="1800" b="1" dirty="0">
                <a:latin typeface="Times New Roman" pitchFamily="18" charset="0"/>
                <a:cs typeface="Times New Roman" pitchFamily="18" charset="0"/>
              </a:rPr>
              <a:t> </a:t>
            </a:r>
            <a:r>
              <a:rPr lang="en-US" altLang="en-US" sz="1800" b="1" dirty="0" err="1">
                <a:latin typeface="Times New Roman" pitchFamily="18" charset="0"/>
                <a:cs typeface="Times New Roman" pitchFamily="18" charset="0"/>
              </a:rPr>
              <a:t>năm</a:t>
            </a:r>
            <a:r>
              <a:rPr lang="en-US" altLang="en-US" sz="1800" b="1" dirty="0">
                <a:latin typeface="Times New Roman" pitchFamily="18" charset="0"/>
                <a:cs typeface="Times New Roman" pitchFamily="18" charset="0"/>
              </a:rPr>
              <a:t> 1945</a:t>
            </a:r>
          </a:p>
        </p:txBody>
      </p:sp>
      <p:sp>
        <p:nvSpPr>
          <p:cNvPr id="43" name="Rectangle 42"/>
          <p:cNvSpPr>
            <a:spLocks noChangeArrowheads="1"/>
          </p:cNvSpPr>
          <p:nvPr/>
        </p:nvSpPr>
        <p:spPr bwMode="auto">
          <a:xfrm>
            <a:off x="3054350" y="2819400"/>
            <a:ext cx="1924050" cy="914400"/>
          </a:xfrm>
          <a:prstGeom prst="rect">
            <a:avLst/>
          </a:prstGeom>
          <a:solidFill>
            <a:srgbClr val="92D050"/>
          </a:solidFill>
          <a:ln w="9525" algn="ctr">
            <a:solidFill>
              <a:schemeClr val="tx1"/>
            </a:solidFill>
            <a:round/>
            <a:headEnd/>
            <a:tailEnd/>
          </a:ln>
        </p:spPr>
        <p:txBody>
          <a:bodyPr/>
          <a:lstStyle/>
          <a:p>
            <a:pPr eaLnBrk="1" hangingPunct="1">
              <a:buClr>
                <a:srgbClr val="000000"/>
              </a:buClr>
              <a:buSzPct val="100000"/>
              <a:buFont typeface="Times New Roman" pitchFamily="18" charset="0"/>
              <a:buNone/>
            </a:pPr>
            <a:r>
              <a:rPr lang="en-US" altLang="en-US" sz="2000" b="1" dirty="0" smtClean="0">
                <a:latin typeface="Times New Roman" pitchFamily="18" charset="0"/>
                <a:cs typeface="Times New Roman" pitchFamily="18" charset="0"/>
              </a:rPr>
              <a:t>II. </a:t>
            </a:r>
            <a:r>
              <a:rPr lang="en-US" altLang="en-US" sz="2000" b="1" dirty="0" err="1" smtClean="0">
                <a:latin typeface="Times New Roman" pitchFamily="18" charset="0"/>
                <a:cs typeface="Times New Roman" pitchFamily="18" charset="0"/>
              </a:rPr>
              <a:t>Sự</a:t>
            </a:r>
            <a:r>
              <a:rPr lang="en-US" altLang="en-US" sz="2000" b="1" dirty="0" smtClean="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ra</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đời</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của</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tổ</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chức</a:t>
            </a:r>
            <a:r>
              <a:rPr lang="en-US" altLang="en-US" sz="2000" b="1" dirty="0">
                <a:latin typeface="Times New Roman" pitchFamily="18" charset="0"/>
                <a:cs typeface="Times New Roman" pitchFamily="18" charset="0"/>
              </a:rPr>
              <a:t> ASEAN</a:t>
            </a:r>
          </a:p>
        </p:txBody>
      </p:sp>
      <p:sp>
        <p:nvSpPr>
          <p:cNvPr id="44" name="Rectangle 43"/>
          <p:cNvSpPr>
            <a:spLocks noChangeArrowheads="1"/>
          </p:cNvSpPr>
          <p:nvPr/>
        </p:nvSpPr>
        <p:spPr bwMode="auto">
          <a:xfrm>
            <a:off x="5562600" y="2133600"/>
            <a:ext cx="3246438" cy="609600"/>
          </a:xfrm>
          <a:prstGeom prst="rect">
            <a:avLst/>
          </a:prstGeom>
          <a:solidFill>
            <a:srgbClr val="92D050"/>
          </a:solidFill>
          <a:ln w="9525" algn="ctr">
            <a:solidFill>
              <a:schemeClr val="tx1"/>
            </a:solidFill>
            <a:round/>
            <a:headEnd/>
            <a:tailEnd/>
          </a:ln>
        </p:spPr>
        <p:txBody>
          <a:bodyPr/>
          <a:lstStyle/>
          <a:p>
            <a:pPr eaLnBrk="1" hangingPunct="1">
              <a:buClr>
                <a:srgbClr val="000000"/>
              </a:buClr>
              <a:buSzPct val="100000"/>
              <a:buFont typeface="Times New Roman" pitchFamily="18" charset="0"/>
              <a:buNone/>
            </a:pPr>
            <a:r>
              <a:rPr lang="en-US" altLang="en-US" sz="2000" b="1" dirty="0" err="1">
                <a:latin typeface="Times New Roman" pitchFamily="18" charset="0"/>
                <a:cs typeface="Times New Roman" pitchFamily="18" charset="0"/>
              </a:rPr>
              <a:t>Hoàn</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cảnh</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ra</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đời</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của</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tổ</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chức</a:t>
            </a:r>
            <a:r>
              <a:rPr lang="en-US" altLang="en-US" sz="2000" b="1" dirty="0">
                <a:latin typeface="Times New Roman" pitchFamily="18" charset="0"/>
                <a:cs typeface="Times New Roman" pitchFamily="18" charset="0"/>
              </a:rPr>
              <a:t> ASEAN</a:t>
            </a:r>
          </a:p>
        </p:txBody>
      </p:sp>
      <p:sp>
        <p:nvSpPr>
          <p:cNvPr id="45" name="Rectangle 44"/>
          <p:cNvSpPr>
            <a:spLocks noChangeArrowheads="1"/>
          </p:cNvSpPr>
          <p:nvPr/>
        </p:nvSpPr>
        <p:spPr bwMode="auto">
          <a:xfrm>
            <a:off x="5570538" y="2963863"/>
            <a:ext cx="3238500" cy="617537"/>
          </a:xfrm>
          <a:prstGeom prst="rect">
            <a:avLst/>
          </a:prstGeom>
          <a:solidFill>
            <a:srgbClr val="92D050"/>
          </a:solidFill>
          <a:ln w="9525" algn="ctr">
            <a:solidFill>
              <a:schemeClr val="tx1"/>
            </a:solidFill>
            <a:round/>
            <a:headEnd/>
            <a:tailEnd/>
          </a:ln>
        </p:spPr>
        <p:txBody>
          <a:bodyPr/>
          <a:lstStyle/>
          <a:p>
            <a:pPr eaLnBrk="1" hangingPunct="1">
              <a:buClr>
                <a:srgbClr val="000000"/>
              </a:buClr>
              <a:buSzPct val="100000"/>
              <a:buFont typeface="Times New Roman" pitchFamily="18" charset="0"/>
              <a:buNone/>
            </a:pPr>
            <a:r>
              <a:rPr lang="en-US" altLang="en-US" sz="2000" b="1" dirty="0" err="1">
                <a:latin typeface="Times New Roman" pitchFamily="18" charset="0"/>
                <a:cs typeface="Times New Roman" pitchFamily="18" charset="0"/>
              </a:rPr>
              <a:t>Mục</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tiêu</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hoạt</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động</a:t>
            </a:r>
            <a:endParaRPr lang="en-US" altLang="en-US" sz="2000" b="1" dirty="0">
              <a:latin typeface="Times New Roman" pitchFamily="18" charset="0"/>
              <a:cs typeface="Times New Roman" pitchFamily="18" charset="0"/>
            </a:endParaRPr>
          </a:p>
        </p:txBody>
      </p:sp>
      <p:sp>
        <p:nvSpPr>
          <p:cNvPr id="46" name="Rectangle 45"/>
          <p:cNvSpPr>
            <a:spLocks noChangeArrowheads="1"/>
          </p:cNvSpPr>
          <p:nvPr/>
        </p:nvSpPr>
        <p:spPr bwMode="auto">
          <a:xfrm>
            <a:off x="5578475" y="3794125"/>
            <a:ext cx="3230563" cy="644525"/>
          </a:xfrm>
          <a:prstGeom prst="rect">
            <a:avLst/>
          </a:prstGeom>
          <a:solidFill>
            <a:srgbClr val="92D050"/>
          </a:solidFill>
          <a:ln w="9525" algn="ctr">
            <a:solidFill>
              <a:schemeClr val="tx1"/>
            </a:solidFill>
            <a:round/>
            <a:headEnd/>
            <a:tailEnd/>
          </a:ln>
        </p:spPr>
        <p:txBody>
          <a:bodyPr/>
          <a:lstStyle/>
          <a:p>
            <a:pPr eaLnBrk="1" hangingPunct="1">
              <a:buClr>
                <a:srgbClr val="000000"/>
              </a:buClr>
              <a:buSzPct val="100000"/>
              <a:buFont typeface="Times New Roman" pitchFamily="18" charset="0"/>
              <a:buNone/>
            </a:pPr>
            <a:r>
              <a:rPr lang="en-US" altLang="en-US" sz="2000" b="1" dirty="0" err="1">
                <a:latin typeface="Times New Roman" pitchFamily="18" charset="0"/>
                <a:cs typeface="Times New Roman" pitchFamily="18" charset="0"/>
              </a:rPr>
              <a:t>Nguyên</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tắc</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hoạt</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động</a:t>
            </a:r>
            <a:endParaRPr lang="en-US" altLang="en-US" sz="2000" b="1" dirty="0">
              <a:latin typeface="Times New Roman" pitchFamily="18" charset="0"/>
              <a:cs typeface="Times New Roman" pitchFamily="18" charset="0"/>
            </a:endParaRPr>
          </a:p>
        </p:txBody>
      </p:sp>
      <p:sp>
        <p:nvSpPr>
          <p:cNvPr id="49" name="Rectangle 48"/>
          <p:cNvSpPr>
            <a:spLocks noChangeArrowheads="1"/>
          </p:cNvSpPr>
          <p:nvPr/>
        </p:nvSpPr>
        <p:spPr bwMode="auto">
          <a:xfrm>
            <a:off x="3048000" y="4953000"/>
            <a:ext cx="2057400" cy="1033462"/>
          </a:xfrm>
          <a:prstGeom prst="rect">
            <a:avLst/>
          </a:prstGeom>
          <a:solidFill>
            <a:srgbClr val="FFFF00"/>
          </a:solidFill>
          <a:ln w="9525" algn="ctr">
            <a:solidFill>
              <a:schemeClr val="tx1"/>
            </a:solidFill>
            <a:round/>
            <a:headEnd/>
            <a:tailEnd/>
          </a:ln>
        </p:spPr>
        <p:txBody>
          <a:bodyPr/>
          <a:lstStyle/>
          <a:p>
            <a:pPr eaLnBrk="1" hangingPunct="1">
              <a:buClr>
                <a:srgbClr val="000000"/>
              </a:buClr>
              <a:buSzPct val="100000"/>
              <a:buFont typeface="Times New Roman" pitchFamily="18" charset="0"/>
              <a:buNone/>
            </a:pPr>
            <a:r>
              <a:rPr lang="en-US" altLang="en-US" sz="2000" b="1" dirty="0" smtClean="0">
                <a:latin typeface="Times New Roman" pitchFamily="18" charset="0"/>
                <a:cs typeface="Times New Roman" pitchFamily="18" charset="0"/>
              </a:rPr>
              <a:t>III. </a:t>
            </a:r>
            <a:r>
              <a:rPr lang="en-US" altLang="en-US" sz="2000" b="1" dirty="0" err="1" smtClean="0">
                <a:latin typeface="Times New Roman" pitchFamily="18" charset="0"/>
                <a:cs typeface="Times New Roman" pitchFamily="18" charset="0"/>
              </a:rPr>
              <a:t>Từ</a:t>
            </a:r>
            <a:r>
              <a:rPr lang="en-US" altLang="en-US" sz="2000" b="1" dirty="0" smtClean="0">
                <a:latin typeface="Times New Roman" pitchFamily="18" charset="0"/>
                <a:cs typeface="Times New Roman" pitchFamily="18" charset="0"/>
              </a:rPr>
              <a:t> </a:t>
            </a:r>
            <a:r>
              <a:rPr lang="en-US" altLang="en-US" sz="2000" b="1" dirty="0">
                <a:latin typeface="Times New Roman" pitchFamily="18" charset="0"/>
                <a:cs typeface="Times New Roman" pitchFamily="18" charset="0"/>
              </a:rPr>
              <a:t>ASEAN 6 </a:t>
            </a:r>
            <a:r>
              <a:rPr lang="en-US" altLang="en-US" sz="2000" b="1" dirty="0" err="1">
                <a:latin typeface="Times New Roman" pitchFamily="18" charset="0"/>
                <a:cs typeface="Times New Roman" pitchFamily="18" charset="0"/>
              </a:rPr>
              <a:t>phát</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triển</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thành</a:t>
            </a:r>
            <a:r>
              <a:rPr lang="en-US" altLang="en-US" sz="2000" b="1" dirty="0">
                <a:latin typeface="Times New Roman" pitchFamily="18" charset="0"/>
                <a:cs typeface="Times New Roman" pitchFamily="18" charset="0"/>
              </a:rPr>
              <a:t> ASEAN 10</a:t>
            </a:r>
          </a:p>
        </p:txBody>
      </p:sp>
      <p:sp>
        <p:nvSpPr>
          <p:cNvPr id="50" name="Rectangle 49"/>
          <p:cNvSpPr>
            <a:spLocks noChangeArrowheads="1"/>
          </p:cNvSpPr>
          <p:nvPr/>
        </p:nvSpPr>
        <p:spPr bwMode="auto">
          <a:xfrm>
            <a:off x="5562600" y="4627563"/>
            <a:ext cx="3246438" cy="706437"/>
          </a:xfrm>
          <a:prstGeom prst="rect">
            <a:avLst/>
          </a:prstGeom>
          <a:solidFill>
            <a:srgbClr val="FFFF00"/>
          </a:solidFill>
          <a:ln w="9525" algn="ctr">
            <a:solidFill>
              <a:schemeClr val="tx1"/>
            </a:solidFill>
            <a:round/>
            <a:headEnd/>
            <a:tailEnd/>
          </a:ln>
        </p:spPr>
        <p:txBody>
          <a:bodyPr/>
          <a:lstStyle/>
          <a:p>
            <a:pPr eaLnBrk="1" hangingPunct="1">
              <a:buClr>
                <a:srgbClr val="000000"/>
              </a:buClr>
              <a:buSzPct val="100000"/>
              <a:buFont typeface="Times New Roman" pitchFamily="18" charset="0"/>
              <a:buNone/>
            </a:pPr>
            <a:r>
              <a:rPr lang="en-US" altLang="en-US" sz="2000" b="1" dirty="0" err="1">
                <a:latin typeface="Times New Roman" pitchFamily="18" charset="0"/>
                <a:cs typeface="Times New Roman" pitchFamily="18" charset="0"/>
              </a:rPr>
              <a:t>Sự</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phát</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triển</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của</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tổ</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chức</a:t>
            </a:r>
            <a:r>
              <a:rPr lang="en-US" altLang="en-US" sz="2000" b="1" dirty="0">
                <a:latin typeface="Times New Roman" pitchFamily="18" charset="0"/>
                <a:cs typeface="Times New Roman" pitchFamily="18" charset="0"/>
              </a:rPr>
              <a:t> ASEAN</a:t>
            </a:r>
          </a:p>
        </p:txBody>
      </p:sp>
      <p:sp>
        <p:nvSpPr>
          <p:cNvPr id="52" name="Rectangle 51"/>
          <p:cNvSpPr>
            <a:spLocks noChangeArrowheads="1"/>
          </p:cNvSpPr>
          <p:nvPr/>
        </p:nvSpPr>
        <p:spPr bwMode="auto">
          <a:xfrm>
            <a:off x="5578475" y="5562600"/>
            <a:ext cx="3230563" cy="609600"/>
          </a:xfrm>
          <a:prstGeom prst="rect">
            <a:avLst/>
          </a:prstGeom>
          <a:solidFill>
            <a:srgbClr val="FFFF00"/>
          </a:solidFill>
          <a:ln w="9525" algn="ctr">
            <a:solidFill>
              <a:schemeClr val="tx1"/>
            </a:solidFill>
            <a:round/>
            <a:headEnd/>
            <a:tailEnd/>
          </a:ln>
        </p:spPr>
        <p:txBody>
          <a:bodyPr/>
          <a:lstStyle/>
          <a:p>
            <a:pPr eaLnBrk="1" hangingPunct="1">
              <a:buClr>
                <a:srgbClr val="000000"/>
              </a:buClr>
              <a:buSzPct val="100000"/>
              <a:buFont typeface="Times New Roman" pitchFamily="18" charset="0"/>
              <a:buNone/>
            </a:pPr>
            <a:r>
              <a:rPr lang="en-US" altLang="en-US" sz="2000" b="1" dirty="0" err="1">
                <a:latin typeface="Times New Roman" pitchFamily="18" charset="0"/>
                <a:cs typeface="Times New Roman" pitchFamily="18" charset="0"/>
              </a:rPr>
              <a:t>Hoạt</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động</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chủ</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yếu</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của</a:t>
            </a:r>
            <a:r>
              <a:rPr lang="en-US" altLang="en-US" sz="2000" b="1" dirty="0">
                <a:latin typeface="Times New Roman" pitchFamily="18" charset="0"/>
                <a:cs typeface="Times New Roman" pitchFamily="18" charset="0"/>
              </a:rPr>
              <a:t> ASEAN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31748"/>
                                        </p:tgtEl>
                                        <p:attrNameLst>
                                          <p:attrName>style.visibility</p:attrName>
                                        </p:attrNameLst>
                                      </p:cBhvr>
                                      <p:to>
                                        <p:strVal val="visible"/>
                                      </p:to>
                                    </p:set>
                                    <p:animEffect transition="in" filter="box(in)">
                                      <p:cBhvr>
                                        <p:cTn id="10" dur="500"/>
                                        <p:tgtEl>
                                          <p:spTgt spid="31748"/>
                                        </p:tgtEl>
                                      </p:cBhvr>
                                    </p:animEffect>
                                  </p:childTnLst>
                                </p:cTn>
                              </p:par>
                              <p:par>
                                <p:cTn id="11" presetID="4" presetClass="entr" presetSubtype="16" fill="hold" nodeType="withEffect">
                                  <p:stCondLst>
                                    <p:cond delay="0"/>
                                  </p:stCondLst>
                                  <p:childTnLst>
                                    <p:set>
                                      <p:cBhvr>
                                        <p:cTn id="12" dur="1" fill="hold">
                                          <p:stCondLst>
                                            <p:cond delay="0"/>
                                          </p:stCondLst>
                                        </p:cTn>
                                        <p:tgtEl>
                                          <p:spTgt spid="31747"/>
                                        </p:tgtEl>
                                        <p:attrNameLst>
                                          <p:attrName>style.visibility</p:attrName>
                                        </p:attrNameLst>
                                      </p:cBhvr>
                                      <p:to>
                                        <p:strVal val="visible"/>
                                      </p:to>
                                    </p:set>
                                    <p:animEffect transition="in" filter="box(in)">
                                      <p:cBhvr>
                                        <p:cTn id="13" dur="500"/>
                                        <p:tgtEl>
                                          <p:spTgt spid="3174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additive="base">
                                        <p:cTn id="30" dur="500" fill="hold"/>
                                        <p:tgtEl>
                                          <p:spTgt spid="49"/>
                                        </p:tgtEl>
                                        <p:attrNameLst>
                                          <p:attrName>ppt_x</p:attrName>
                                        </p:attrNameLst>
                                      </p:cBhvr>
                                      <p:tavLst>
                                        <p:tav tm="0">
                                          <p:val>
                                            <p:strVal val="#ppt_x"/>
                                          </p:val>
                                        </p:tav>
                                        <p:tav tm="100000">
                                          <p:val>
                                            <p:strVal val="#ppt_x"/>
                                          </p:val>
                                        </p:tav>
                                      </p:tavLst>
                                    </p:anim>
                                    <p:anim calcmode="lin" valueType="num">
                                      <p:cBhvr additive="base">
                                        <p:cTn id="31"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31751"/>
                                        </p:tgtEl>
                                        <p:attrNameLst>
                                          <p:attrName>style.visibility</p:attrName>
                                        </p:attrNameLst>
                                      </p:cBhvr>
                                      <p:to>
                                        <p:strVal val="visible"/>
                                      </p:to>
                                    </p:set>
                                    <p:animEffect transition="in" filter="box(in)">
                                      <p:cBhvr>
                                        <p:cTn id="36" dur="500"/>
                                        <p:tgtEl>
                                          <p:spTgt spid="31751"/>
                                        </p:tgtEl>
                                      </p:cBhvr>
                                    </p:animEffect>
                                  </p:childTnLst>
                                </p:cTn>
                              </p:par>
                              <p:par>
                                <p:cTn id="37" presetID="4" presetClass="entr" presetSubtype="16" fill="hold" nodeType="withEffect">
                                  <p:stCondLst>
                                    <p:cond delay="0"/>
                                  </p:stCondLst>
                                  <p:childTnLst>
                                    <p:set>
                                      <p:cBhvr>
                                        <p:cTn id="38" dur="1" fill="hold">
                                          <p:stCondLst>
                                            <p:cond delay="0"/>
                                          </p:stCondLst>
                                        </p:cTn>
                                        <p:tgtEl>
                                          <p:spTgt spid="31752"/>
                                        </p:tgtEl>
                                        <p:attrNameLst>
                                          <p:attrName>style.visibility</p:attrName>
                                        </p:attrNameLst>
                                      </p:cBhvr>
                                      <p:to>
                                        <p:strVal val="visible"/>
                                      </p:to>
                                    </p:set>
                                    <p:animEffect transition="in" filter="box(in)">
                                      <p:cBhvr>
                                        <p:cTn id="39" dur="500"/>
                                        <p:tgtEl>
                                          <p:spTgt spid="3175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down)">
                                      <p:cBhvr>
                                        <p:cTn id="42" dur="500"/>
                                        <p:tgtEl>
                                          <p:spTgt spid="37"/>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circle(in)">
                                      <p:cBhvr>
                                        <p:cTn id="45" dur="2000"/>
                                        <p:tgtEl>
                                          <p:spTgt spid="3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nodeType="clickEffect">
                                  <p:stCondLst>
                                    <p:cond delay="0"/>
                                  </p:stCondLst>
                                  <p:childTnLst>
                                    <p:set>
                                      <p:cBhvr>
                                        <p:cTn id="49" dur="1" fill="hold">
                                          <p:stCondLst>
                                            <p:cond delay="0"/>
                                          </p:stCondLst>
                                        </p:cTn>
                                        <p:tgtEl>
                                          <p:spTgt spid="31755"/>
                                        </p:tgtEl>
                                        <p:attrNameLst>
                                          <p:attrName>style.visibility</p:attrName>
                                        </p:attrNameLst>
                                      </p:cBhvr>
                                      <p:to>
                                        <p:strVal val="visible"/>
                                      </p:to>
                                    </p:set>
                                    <p:animEffect transition="in" filter="box(in)">
                                      <p:cBhvr>
                                        <p:cTn id="50" dur="500"/>
                                        <p:tgtEl>
                                          <p:spTgt spid="31755"/>
                                        </p:tgtEl>
                                      </p:cBhvr>
                                    </p:animEffect>
                                  </p:childTnLst>
                                </p:cTn>
                              </p:par>
                              <p:par>
                                <p:cTn id="51" presetID="4" presetClass="entr" presetSubtype="16" fill="hold" nodeType="withEffect">
                                  <p:stCondLst>
                                    <p:cond delay="0"/>
                                  </p:stCondLst>
                                  <p:childTnLst>
                                    <p:set>
                                      <p:cBhvr>
                                        <p:cTn id="52" dur="1" fill="hold">
                                          <p:stCondLst>
                                            <p:cond delay="0"/>
                                          </p:stCondLst>
                                        </p:cTn>
                                        <p:tgtEl>
                                          <p:spTgt spid="31754"/>
                                        </p:tgtEl>
                                        <p:attrNameLst>
                                          <p:attrName>style.visibility</p:attrName>
                                        </p:attrNameLst>
                                      </p:cBhvr>
                                      <p:to>
                                        <p:strVal val="visible"/>
                                      </p:to>
                                    </p:set>
                                    <p:animEffect transition="in" filter="box(in)">
                                      <p:cBhvr>
                                        <p:cTn id="53" dur="500"/>
                                        <p:tgtEl>
                                          <p:spTgt spid="31754"/>
                                        </p:tgtEl>
                                      </p:cBhvr>
                                    </p:animEffect>
                                  </p:childTnLst>
                                </p:cTn>
                              </p:par>
                              <p:par>
                                <p:cTn id="54" presetID="4" presetClass="entr" presetSubtype="16" fill="hold" nodeType="withEffect">
                                  <p:stCondLst>
                                    <p:cond delay="0"/>
                                  </p:stCondLst>
                                  <p:childTnLst>
                                    <p:set>
                                      <p:cBhvr>
                                        <p:cTn id="55" dur="1" fill="hold">
                                          <p:stCondLst>
                                            <p:cond delay="0"/>
                                          </p:stCondLst>
                                        </p:cTn>
                                        <p:tgtEl>
                                          <p:spTgt spid="31753"/>
                                        </p:tgtEl>
                                        <p:attrNameLst>
                                          <p:attrName>style.visibility</p:attrName>
                                        </p:attrNameLst>
                                      </p:cBhvr>
                                      <p:to>
                                        <p:strVal val="visible"/>
                                      </p:to>
                                    </p:set>
                                    <p:animEffect transition="in" filter="box(in)">
                                      <p:cBhvr>
                                        <p:cTn id="56" dur="500"/>
                                        <p:tgtEl>
                                          <p:spTgt spid="31753"/>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circle(in)">
                                      <p:cBhvr>
                                        <p:cTn id="59" dur="2000"/>
                                        <p:tgtEl>
                                          <p:spTgt spid="4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500"/>
                                        <p:tgtEl>
                                          <p:spTgt spid="45"/>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circle(in)">
                                      <p:cBhvr>
                                        <p:cTn id="65" dur="2000"/>
                                        <p:tgtEl>
                                          <p:spTgt spid="46"/>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nodeType="clickEffect">
                                  <p:stCondLst>
                                    <p:cond delay="0"/>
                                  </p:stCondLst>
                                  <p:childTnLst>
                                    <p:set>
                                      <p:cBhvr>
                                        <p:cTn id="69" dur="1" fill="hold">
                                          <p:stCondLst>
                                            <p:cond delay="0"/>
                                          </p:stCondLst>
                                        </p:cTn>
                                        <p:tgtEl>
                                          <p:spTgt spid="31757"/>
                                        </p:tgtEl>
                                        <p:attrNameLst>
                                          <p:attrName>style.visibility</p:attrName>
                                        </p:attrNameLst>
                                      </p:cBhvr>
                                      <p:to>
                                        <p:strVal val="visible"/>
                                      </p:to>
                                    </p:set>
                                    <p:animEffect transition="in" filter="box(in)">
                                      <p:cBhvr>
                                        <p:cTn id="70" dur="500"/>
                                        <p:tgtEl>
                                          <p:spTgt spid="31757"/>
                                        </p:tgtEl>
                                      </p:cBhvr>
                                    </p:animEffect>
                                  </p:childTnLst>
                                </p:cTn>
                              </p:par>
                              <p:par>
                                <p:cTn id="71" presetID="4" presetClass="entr" presetSubtype="16" fill="hold" nodeType="withEffect">
                                  <p:stCondLst>
                                    <p:cond delay="0"/>
                                  </p:stCondLst>
                                  <p:childTnLst>
                                    <p:set>
                                      <p:cBhvr>
                                        <p:cTn id="72" dur="1" fill="hold">
                                          <p:stCondLst>
                                            <p:cond delay="0"/>
                                          </p:stCondLst>
                                        </p:cTn>
                                        <p:tgtEl>
                                          <p:spTgt spid="31756"/>
                                        </p:tgtEl>
                                        <p:attrNameLst>
                                          <p:attrName>style.visibility</p:attrName>
                                        </p:attrNameLst>
                                      </p:cBhvr>
                                      <p:to>
                                        <p:strVal val="visible"/>
                                      </p:to>
                                    </p:set>
                                    <p:animEffect transition="in" filter="box(in)">
                                      <p:cBhvr>
                                        <p:cTn id="73" dur="500"/>
                                        <p:tgtEl>
                                          <p:spTgt spid="31756"/>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circle(in)">
                                      <p:cBhvr>
                                        <p:cTn id="76" dur="2000"/>
                                        <p:tgtEl>
                                          <p:spTgt spid="50"/>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barn(inVertical)">
                                      <p:cBhvr>
                                        <p:cTn id="7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5" grpId="0" animBg="1"/>
      <p:bldP spid="37" grpId="0" animBg="1"/>
      <p:bldP spid="38" grpId="0" animBg="1"/>
      <p:bldP spid="43" grpId="0" animBg="1"/>
      <p:bldP spid="44" grpId="0" animBg="1"/>
      <p:bldP spid="45" grpId="0" animBg="1"/>
      <p:bldP spid="46" grpId="0" animBg="1"/>
      <p:bldP spid="49" grpId="0" animBg="1"/>
      <p:bldP spid="50" grpId="0" animBg="1"/>
      <p:bldP spid="5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590800" y="228600"/>
            <a:ext cx="3124200" cy="579438"/>
          </a:xfrm>
          <a:prstGeom prst="rect">
            <a:avLst/>
          </a:prstGeom>
          <a:noFill/>
          <a:ln w="9525">
            <a:noFill/>
            <a:miter lim="800000"/>
            <a:headEnd/>
            <a:tailEnd/>
          </a:ln>
          <a:effectLst/>
        </p:spPr>
        <p:txBody>
          <a:bodyPr>
            <a:spAutoFit/>
          </a:bodyPr>
          <a:lstStyle/>
          <a:p>
            <a:pPr algn="ctr" eaLnBrk="0" hangingPunct="0">
              <a:spcBef>
                <a:spcPct val="50000"/>
              </a:spcBef>
            </a:pPr>
            <a:r>
              <a:rPr lang="en-US" sz="3200" b="1">
                <a:solidFill>
                  <a:srgbClr val="CC0000"/>
                </a:solidFill>
                <a:latin typeface="Times New Roman" pitchFamily="18" charset="0"/>
              </a:rPr>
              <a:t>BÀI TẬP</a:t>
            </a:r>
          </a:p>
        </p:txBody>
      </p:sp>
      <p:sp>
        <p:nvSpPr>
          <p:cNvPr id="11267" name="Text Box 3"/>
          <p:cNvSpPr txBox="1">
            <a:spLocks noChangeArrowheads="1"/>
          </p:cNvSpPr>
          <p:nvPr/>
        </p:nvSpPr>
        <p:spPr bwMode="auto">
          <a:xfrm>
            <a:off x="609600" y="762000"/>
            <a:ext cx="6629400" cy="519113"/>
          </a:xfrm>
          <a:prstGeom prst="rect">
            <a:avLst/>
          </a:prstGeom>
          <a:noFill/>
          <a:ln w="9525">
            <a:noFill/>
            <a:miter lim="800000"/>
            <a:headEnd/>
            <a:tailEnd/>
          </a:ln>
          <a:effectLst/>
        </p:spPr>
        <p:txBody>
          <a:bodyPr>
            <a:spAutoFit/>
          </a:bodyPr>
          <a:lstStyle/>
          <a:p>
            <a:pPr eaLnBrk="0" hangingPunct="0">
              <a:spcBef>
                <a:spcPct val="50000"/>
              </a:spcBef>
            </a:pPr>
            <a:r>
              <a:rPr lang="en-US" sz="2800">
                <a:solidFill>
                  <a:srgbClr val="CC0000"/>
                </a:solidFill>
                <a:latin typeface="Times New Roman" pitchFamily="18" charset="0"/>
              </a:rPr>
              <a:t>Khoanh tròn vào câu trả lời đúng nhất.</a:t>
            </a:r>
          </a:p>
        </p:txBody>
      </p:sp>
      <p:sp>
        <p:nvSpPr>
          <p:cNvPr id="11268" name="Text Box 4"/>
          <p:cNvSpPr txBox="1">
            <a:spLocks noChangeArrowheads="1"/>
          </p:cNvSpPr>
          <p:nvPr/>
        </p:nvSpPr>
        <p:spPr bwMode="auto">
          <a:xfrm>
            <a:off x="304800" y="1371600"/>
            <a:ext cx="8153400" cy="4152900"/>
          </a:xfrm>
          <a:prstGeom prst="rect">
            <a:avLst/>
          </a:prstGeom>
          <a:noFill/>
          <a:ln w="9525">
            <a:noFill/>
            <a:miter lim="800000"/>
            <a:headEnd/>
            <a:tailEnd/>
          </a:ln>
          <a:effectLst/>
        </p:spPr>
        <p:txBody>
          <a:bodyPr>
            <a:spAutoFit/>
          </a:bodyPr>
          <a:lstStyle/>
          <a:p>
            <a:pPr eaLnBrk="0" hangingPunct="0">
              <a:spcBef>
                <a:spcPct val="50000"/>
              </a:spcBef>
            </a:pPr>
            <a:r>
              <a:rPr lang="en-US" sz="2800" dirty="0">
                <a:solidFill>
                  <a:srgbClr val="CC0000"/>
                </a:solidFill>
                <a:latin typeface="Times New Roman" pitchFamily="18" charset="0"/>
              </a:rPr>
              <a:t>1/ </a:t>
            </a:r>
            <a:r>
              <a:rPr lang="en-US" sz="2800" dirty="0" err="1">
                <a:solidFill>
                  <a:srgbClr val="CC0000"/>
                </a:solidFill>
                <a:latin typeface="Times New Roman" pitchFamily="18" charset="0"/>
              </a:rPr>
              <a:t>Ba</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nước</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đầu</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tiên</a:t>
            </a:r>
            <a:r>
              <a:rPr lang="en-US" sz="2800" dirty="0">
                <a:solidFill>
                  <a:srgbClr val="CC0000"/>
                </a:solidFill>
                <a:latin typeface="Times New Roman" pitchFamily="18" charset="0"/>
              </a:rPr>
              <a:t> ở </a:t>
            </a:r>
            <a:r>
              <a:rPr lang="en-US" sz="2800" dirty="0" err="1">
                <a:solidFill>
                  <a:srgbClr val="CC0000"/>
                </a:solidFill>
                <a:latin typeface="Times New Roman" pitchFamily="18" charset="0"/>
              </a:rPr>
              <a:t>Đông</a:t>
            </a:r>
            <a:r>
              <a:rPr lang="en-US" sz="2800" dirty="0">
                <a:solidFill>
                  <a:srgbClr val="CC0000"/>
                </a:solidFill>
                <a:latin typeface="Times New Roman" pitchFamily="18" charset="0"/>
              </a:rPr>
              <a:t> Nam Á </a:t>
            </a:r>
            <a:r>
              <a:rPr lang="en-US" sz="2800" dirty="0" err="1">
                <a:solidFill>
                  <a:srgbClr val="CC0000"/>
                </a:solidFill>
                <a:latin typeface="Times New Roman" pitchFamily="18" charset="0"/>
              </a:rPr>
              <a:t>giành</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được</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độc</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lập</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là</a:t>
            </a:r>
            <a:r>
              <a:rPr lang="en-US" sz="2800" dirty="0">
                <a:solidFill>
                  <a:srgbClr val="CC0000"/>
                </a:solidFill>
                <a:latin typeface="Times New Roman" pitchFamily="18" charset="0"/>
              </a:rPr>
              <a:t> :</a:t>
            </a:r>
          </a:p>
          <a:p>
            <a:pPr eaLnBrk="0" hangingPunct="0">
              <a:spcBef>
                <a:spcPct val="50000"/>
              </a:spcBef>
            </a:pPr>
            <a:r>
              <a:rPr lang="en-US" sz="2800" dirty="0">
                <a:solidFill>
                  <a:srgbClr val="CC0000"/>
                </a:solidFill>
                <a:latin typeface="Times New Roman" pitchFamily="18" charset="0"/>
              </a:rPr>
              <a:t>   </a:t>
            </a:r>
            <a:r>
              <a:rPr lang="en-US" sz="2800" dirty="0">
                <a:solidFill>
                  <a:srgbClr val="009900"/>
                </a:solidFill>
                <a:latin typeface="Times New Roman" pitchFamily="18" charset="0"/>
              </a:rPr>
              <a:t>A. In-</a:t>
            </a:r>
            <a:r>
              <a:rPr lang="en-US" sz="2800" dirty="0" err="1">
                <a:solidFill>
                  <a:srgbClr val="009900"/>
                </a:solidFill>
                <a:latin typeface="Times New Roman" pitchFamily="18" charset="0"/>
              </a:rPr>
              <a:t>đô</a:t>
            </a:r>
            <a:r>
              <a:rPr lang="en-US" sz="2800" dirty="0">
                <a:solidFill>
                  <a:srgbClr val="009900"/>
                </a:solidFill>
                <a:latin typeface="Times New Roman" pitchFamily="18" charset="0"/>
              </a:rPr>
              <a:t>-</a:t>
            </a:r>
            <a:r>
              <a:rPr lang="en-US" sz="2800" dirty="0" err="1">
                <a:solidFill>
                  <a:srgbClr val="009900"/>
                </a:solidFill>
                <a:latin typeface="Times New Roman" pitchFamily="18" charset="0"/>
              </a:rPr>
              <a:t>nê</a:t>
            </a:r>
            <a:r>
              <a:rPr lang="en-US" sz="2800" dirty="0">
                <a:solidFill>
                  <a:srgbClr val="009900"/>
                </a:solidFill>
                <a:latin typeface="Times New Roman" pitchFamily="18" charset="0"/>
              </a:rPr>
              <a:t>-xi-a, </a:t>
            </a:r>
            <a:r>
              <a:rPr lang="en-US" sz="2800" dirty="0" err="1" smtClean="0">
                <a:solidFill>
                  <a:srgbClr val="009900"/>
                </a:solidFill>
                <a:latin typeface="Times New Roman" pitchFamily="18" charset="0"/>
              </a:rPr>
              <a:t>Việt</a:t>
            </a:r>
            <a:r>
              <a:rPr lang="en-US" sz="2800" dirty="0" smtClean="0">
                <a:solidFill>
                  <a:srgbClr val="009900"/>
                </a:solidFill>
                <a:latin typeface="Times New Roman" pitchFamily="18" charset="0"/>
              </a:rPr>
              <a:t> Nam, </a:t>
            </a:r>
            <a:r>
              <a:rPr lang="en-US" sz="2800" dirty="0" err="1" smtClean="0">
                <a:solidFill>
                  <a:srgbClr val="009900"/>
                </a:solidFill>
                <a:latin typeface="VNI-Times" pitchFamily="2" charset="0"/>
              </a:rPr>
              <a:t>Laøo</a:t>
            </a:r>
            <a:r>
              <a:rPr lang="en-US" sz="2800" dirty="0" smtClean="0">
                <a:solidFill>
                  <a:srgbClr val="009900"/>
                </a:solidFill>
                <a:latin typeface="Times New Roman" pitchFamily="18" charset="0"/>
              </a:rPr>
              <a:t>.</a:t>
            </a:r>
            <a:endParaRPr lang="en-US" sz="2800" dirty="0">
              <a:solidFill>
                <a:srgbClr val="009900"/>
              </a:solidFill>
              <a:latin typeface="Times New Roman" pitchFamily="18" charset="0"/>
            </a:endParaRPr>
          </a:p>
          <a:p>
            <a:pPr eaLnBrk="0" hangingPunct="0">
              <a:spcBef>
                <a:spcPct val="50000"/>
              </a:spcBef>
            </a:pPr>
            <a:r>
              <a:rPr lang="en-US" sz="2800" dirty="0">
                <a:solidFill>
                  <a:srgbClr val="009900"/>
                </a:solidFill>
                <a:latin typeface="Times New Roman" pitchFamily="18" charset="0"/>
              </a:rPr>
              <a:t>   B. In-</a:t>
            </a:r>
            <a:r>
              <a:rPr lang="en-US" sz="2800" dirty="0" err="1">
                <a:solidFill>
                  <a:srgbClr val="009900"/>
                </a:solidFill>
                <a:latin typeface="Times New Roman" pitchFamily="18" charset="0"/>
              </a:rPr>
              <a:t>đô</a:t>
            </a:r>
            <a:r>
              <a:rPr lang="en-US" sz="2800" dirty="0">
                <a:solidFill>
                  <a:srgbClr val="009900"/>
                </a:solidFill>
                <a:latin typeface="Times New Roman" pitchFamily="18" charset="0"/>
              </a:rPr>
              <a:t>-</a:t>
            </a:r>
            <a:r>
              <a:rPr lang="en-US" sz="2800" dirty="0" err="1">
                <a:solidFill>
                  <a:srgbClr val="009900"/>
                </a:solidFill>
                <a:latin typeface="Times New Roman" pitchFamily="18" charset="0"/>
              </a:rPr>
              <a:t>nê</a:t>
            </a:r>
            <a:r>
              <a:rPr lang="en-US" sz="2800" dirty="0">
                <a:solidFill>
                  <a:srgbClr val="009900"/>
                </a:solidFill>
                <a:latin typeface="Times New Roman" pitchFamily="18" charset="0"/>
              </a:rPr>
              <a:t>-xi-a, Phi –lip-pin, </a:t>
            </a:r>
            <a:r>
              <a:rPr lang="en-US" sz="2800" dirty="0" err="1">
                <a:solidFill>
                  <a:srgbClr val="009900"/>
                </a:solidFill>
                <a:latin typeface="Times New Roman" pitchFamily="18" charset="0"/>
              </a:rPr>
              <a:t>Lào</a:t>
            </a:r>
            <a:r>
              <a:rPr lang="en-US" sz="2800" dirty="0">
                <a:solidFill>
                  <a:srgbClr val="009900"/>
                </a:solidFill>
                <a:latin typeface="Times New Roman" pitchFamily="18" charset="0"/>
              </a:rPr>
              <a:t>.</a:t>
            </a:r>
          </a:p>
          <a:p>
            <a:pPr eaLnBrk="0" hangingPunct="0">
              <a:spcBef>
                <a:spcPct val="50000"/>
              </a:spcBef>
            </a:pPr>
            <a:r>
              <a:rPr lang="en-US" sz="2800" dirty="0">
                <a:solidFill>
                  <a:srgbClr val="009900"/>
                </a:solidFill>
                <a:latin typeface="Times New Roman" pitchFamily="18" charset="0"/>
              </a:rPr>
              <a:t>   C. </a:t>
            </a:r>
            <a:r>
              <a:rPr lang="en-US" sz="2800" dirty="0" err="1">
                <a:solidFill>
                  <a:srgbClr val="009900"/>
                </a:solidFill>
                <a:latin typeface="Times New Roman" pitchFamily="18" charset="0"/>
              </a:rPr>
              <a:t>Miến</a:t>
            </a:r>
            <a:r>
              <a:rPr lang="en-US" sz="2800" dirty="0">
                <a:solidFill>
                  <a:srgbClr val="009900"/>
                </a:solidFill>
                <a:latin typeface="Times New Roman" pitchFamily="18" charset="0"/>
              </a:rPr>
              <a:t> </a:t>
            </a:r>
            <a:r>
              <a:rPr lang="en-US" sz="2800" dirty="0" err="1">
                <a:solidFill>
                  <a:srgbClr val="009900"/>
                </a:solidFill>
                <a:latin typeface="Times New Roman" pitchFamily="18" charset="0"/>
              </a:rPr>
              <a:t>Điện</a:t>
            </a:r>
            <a:r>
              <a:rPr lang="en-US" sz="2800" dirty="0">
                <a:solidFill>
                  <a:srgbClr val="009900"/>
                </a:solidFill>
                <a:latin typeface="Times New Roman" pitchFamily="18" charset="0"/>
              </a:rPr>
              <a:t>, Ma-</a:t>
            </a:r>
            <a:r>
              <a:rPr lang="en-US" sz="2800" dirty="0" err="1">
                <a:solidFill>
                  <a:srgbClr val="009900"/>
                </a:solidFill>
                <a:latin typeface="Times New Roman" pitchFamily="18" charset="0"/>
              </a:rPr>
              <a:t>lai</a:t>
            </a:r>
            <a:r>
              <a:rPr lang="en-US" sz="2800" dirty="0">
                <a:solidFill>
                  <a:srgbClr val="009900"/>
                </a:solidFill>
                <a:latin typeface="Times New Roman" pitchFamily="18" charset="0"/>
              </a:rPr>
              <a:t>-xi-a, </a:t>
            </a:r>
            <a:r>
              <a:rPr lang="en-US" sz="2800" dirty="0" err="1">
                <a:solidFill>
                  <a:srgbClr val="009900"/>
                </a:solidFill>
                <a:latin typeface="Times New Roman" pitchFamily="18" charset="0"/>
              </a:rPr>
              <a:t>Việt</a:t>
            </a:r>
            <a:r>
              <a:rPr lang="en-US" sz="2800" dirty="0">
                <a:solidFill>
                  <a:srgbClr val="009900"/>
                </a:solidFill>
                <a:latin typeface="Times New Roman" pitchFamily="18" charset="0"/>
              </a:rPr>
              <a:t> Nam.</a:t>
            </a:r>
          </a:p>
          <a:p>
            <a:pPr eaLnBrk="0" hangingPunct="0">
              <a:spcBef>
                <a:spcPct val="50000"/>
              </a:spcBef>
            </a:pPr>
            <a:r>
              <a:rPr lang="en-US" sz="2800" dirty="0">
                <a:solidFill>
                  <a:srgbClr val="009900"/>
                </a:solidFill>
                <a:latin typeface="Times New Roman" pitchFamily="18" charset="0"/>
              </a:rPr>
              <a:t>   D. Ma-</a:t>
            </a:r>
            <a:r>
              <a:rPr lang="en-US" sz="2800" dirty="0" err="1">
                <a:solidFill>
                  <a:srgbClr val="009900"/>
                </a:solidFill>
                <a:latin typeface="Times New Roman" pitchFamily="18" charset="0"/>
              </a:rPr>
              <a:t>lai</a:t>
            </a:r>
            <a:r>
              <a:rPr lang="en-US" sz="2800" dirty="0">
                <a:solidFill>
                  <a:srgbClr val="009900"/>
                </a:solidFill>
                <a:latin typeface="Times New Roman" pitchFamily="18" charset="0"/>
              </a:rPr>
              <a:t>-xi-a, </a:t>
            </a:r>
            <a:r>
              <a:rPr lang="en-US" sz="2800" dirty="0" err="1">
                <a:solidFill>
                  <a:srgbClr val="009900"/>
                </a:solidFill>
                <a:latin typeface="Times New Roman" pitchFamily="18" charset="0"/>
              </a:rPr>
              <a:t>Miến</a:t>
            </a:r>
            <a:r>
              <a:rPr lang="en-US" sz="2800" dirty="0">
                <a:solidFill>
                  <a:srgbClr val="009900"/>
                </a:solidFill>
                <a:latin typeface="Times New Roman" pitchFamily="18" charset="0"/>
              </a:rPr>
              <a:t> </a:t>
            </a:r>
            <a:r>
              <a:rPr lang="en-US" sz="2800" dirty="0" err="1">
                <a:solidFill>
                  <a:srgbClr val="009900"/>
                </a:solidFill>
                <a:latin typeface="Times New Roman" pitchFamily="18" charset="0"/>
              </a:rPr>
              <a:t>Điện</a:t>
            </a:r>
            <a:r>
              <a:rPr lang="en-US" sz="2800" dirty="0">
                <a:solidFill>
                  <a:srgbClr val="009900"/>
                </a:solidFill>
                <a:latin typeface="Times New Roman" pitchFamily="18" charset="0"/>
              </a:rPr>
              <a:t>, Phi-lip-pin.</a:t>
            </a:r>
          </a:p>
          <a:p>
            <a:pPr eaLnBrk="0" hangingPunct="0">
              <a:spcBef>
                <a:spcPct val="50000"/>
              </a:spcBef>
            </a:pPr>
            <a:endParaRPr lang="en-US" sz="2800" dirty="0">
              <a:solidFill>
                <a:srgbClr val="FFFF00"/>
              </a:solidFill>
              <a:latin typeface="Times New Roman" pitchFamily="18" charset="0"/>
            </a:endParaRPr>
          </a:p>
        </p:txBody>
      </p:sp>
      <p:sp>
        <p:nvSpPr>
          <p:cNvPr id="11269" name="Oval 5"/>
          <p:cNvSpPr>
            <a:spLocks noChangeArrowheads="1"/>
          </p:cNvSpPr>
          <p:nvPr/>
        </p:nvSpPr>
        <p:spPr bwMode="auto">
          <a:xfrm>
            <a:off x="533400" y="6019800"/>
            <a:ext cx="533400" cy="533400"/>
          </a:xfrm>
          <a:prstGeom prst="ellipse">
            <a:avLst/>
          </a:prstGeom>
          <a:noFill/>
          <a:ln w="38100">
            <a:solidFill>
              <a:srgbClr val="CC0000"/>
            </a:solidFill>
            <a:round/>
            <a:headEnd/>
            <a:tailEnd/>
          </a:ln>
          <a:effectLst/>
        </p:spPr>
        <p:txBody>
          <a:bodyPr wrap="none" anchor="ctr"/>
          <a:lstStyle/>
          <a:p>
            <a:endParaRPr lang="en-US"/>
          </a:p>
        </p:txBody>
      </p:sp>
      <p:sp>
        <p:nvSpPr>
          <p:cNvPr id="11270" name="Oval 6"/>
          <p:cNvSpPr>
            <a:spLocks noChangeArrowheads="1"/>
          </p:cNvSpPr>
          <p:nvPr/>
        </p:nvSpPr>
        <p:spPr bwMode="auto">
          <a:xfrm>
            <a:off x="533400" y="2514600"/>
            <a:ext cx="533400" cy="457200"/>
          </a:xfrm>
          <a:prstGeom prst="ellipse">
            <a:avLst/>
          </a:prstGeom>
          <a:noFill/>
          <a:ln w="38100">
            <a:solidFill>
              <a:srgbClr val="CC0000"/>
            </a:solidFill>
            <a:round/>
            <a:headEnd/>
            <a:tailEnd/>
          </a:ln>
          <a:effectLst/>
        </p:spPr>
        <p:txBody>
          <a:bodyPr wrap="none" anchor="ctr"/>
          <a:lstStyle/>
          <a:p>
            <a:endParaRPr lang="en-US"/>
          </a:p>
        </p:txBody>
      </p:sp>
      <p:sp>
        <p:nvSpPr>
          <p:cNvPr id="11271" name="Text Box 7"/>
          <p:cNvSpPr txBox="1">
            <a:spLocks noChangeArrowheads="1"/>
          </p:cNvSpPr>
          <p:nvPr/>
        </p:nvSpPr>
        <p:spPr bwMode="auto">
          <a:xfrm>
            <a:off x="304800" y="4724400"/>
            <a:ext cx="8153400" cy="1801813"/>
          </a:xfrm>
          <a:prstGeom prst="rect">
            <a:avLst/>
          </a:prstGeom>
          <a:noFill/>
          <a:ln w="9525">
            <a:noFill/>
            <a:miter lim="800000"/>
            <a:headEnd/>
            <a:tailEnd/>
          </a:ln>
          <a:effectLst/>
        </p:spPr>
        <p:txBody>
          <a:bodyPr>
            <a:spAutoFit/>
          </a:bodyPr>
          <a:lstStyle/>
          <a:p>
            <a:pPr marL="342900" indent="-342900" eaLnBrk="0" hangingPunct="0">
              <a:spcBef>
                <a:spcPct val="50000"/>
              </a:spcBef>
            </a:pPr>
            <a:r>
              <a:rPr lang="en-US" sz="2800">
                <a:solidFill>
                  <a:srgbClr val="CC0000"/>
                </a:solidFill>
                <a:latin typeface="Times New Roman" pitchFamily="18" charset="0"/>
              </a:rPr>
              <a:t>2/ ASEAN được thành lập vào thời gian nào ?</a:t>
            </a:r>
          </a:p>
          <a:p>
            <a:pPr marL="342900" indent="-342900" eaLnBrk="0" hangingPunct="0">
              <a:spcBef>
                <a:spcPct val="50000"/>
              </a:spcBef>
            </a:pPr>
            <a:r>
              <a:rPr lang="en-US" sz="2800">
                <a:solidFill>
                  <a:srgbClr val="CC0000"/>
                </a:solidFill>
                <a:latin typeface="Times New Roman" pitchFamily="18" charset="0"/>
              </a:rPr>
              <a:t>   </a:t>
            </a:r>
            <a:r>
              <a:rPr lang="en-US" sz="2800">
                <a:solidFill>
                  <a:srgbClr val="009900"/>
                </a:solidFill>
                <a:latin typeface="Times New Roman" pitchFamily="18" charset="0"/>
              </a:rPr>
              <a:t>A. 8/7/1965                        B. 8/7/1967</a:t>
            </a:r>
          </a:p>
          <a:p>
            <a:pPr marL="342900" indent="-342900" eaLnBrk="0" hangingPunct="0">
              <a:spcBef>
                <a:spcPct val="50000"/>
              </a:spcBef>
            </a:pPr>
            <a:r>
              <a:rPr lang="en-US" sz="2800">
                <a:solidFill>
                  <a:srgbClr val="009900"/>
                </a:solidFill>
                <a:latin typeface="Times New Roman" pitchFamily="18" charset="0"/>
              </a:rPr>
              <a:t>   C. 8/8/1967                        D. 8/8/1969</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box(in)">
                                      <p:cBhvr>
                                        <p:cTn id="12" dur="5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blinds(horizontal)">
                                      <p:cBhvr>
                                        <p:cTn id="17" dur="500"/>
                                        <p:tgtEl>
                                          <p:spTgt spid="1127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269"/>
                                        </p:tgtEl>
                                        <p:attrNameLst>
                                          <p:attrName>style.visibility</p:attrName>
                                        </p:attrNameLst>
                                      </p:cBhvr>
                                      <p:to>
                                        <p:strVal val="visible"/>
                                      </p:to>
                                    </p:set>
                                    <p:animEffect transition="in" filter="box(in)">
                                      <p:cBhvr>
                                        <p:cTn id="22"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animBg="1"/>
      <p:bldP spid="11270" grpId="0" animBg="1"/>
      <p:bldP spid="1127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7200" y="228600"/>
            <a:ext cx="7924800" cy="3084513"/>
          </a:xfrm>
          <a:prstGeom prst="rect">
            <a:avLst/>
          </a:prstGeom>
          <a:noFill/>
          <a:ln w="9525">
            <a:noFill/>
            <a:miter lim="800000"/>
            <a:headEnd/>
            <a:tailEnd/>
          </a:ln>
          <a:effectLst/>
        </p:spPr>
        <p:txBody>
          <a:bodyPr>
            <a:spAutoFit/>
          </a:bodyPr>
          <a:lstStyle/>
          <a:p>
            <a:pPr eaLnBrk="0" hangingPunct="0">
              <a:spcBef>
                <a:spcPct val="50000"/>
              </a:spcBef>
            </a:pPr>
            <a:r>
              <a:rPr lang="en-US" sz="2800">
                <a:solidFill>
                  <a:srgbClr val="CC0000"/>
                </a:solidFill>
                <a:latin typeface="Times New Roman" pitchFamily="18" charset="0"/>
              </a:rPr>
              <a:t>3/ Trụ sở của ASEAN đặt tại :</a:t>
            </a:r>
          </a:p>
          <a:p>
            <a:pPr eaLnBrk="0" hangingPunct="0">
              <a:spcBef>
                <a:spcPct val="50000"/>
              </a:spcBef>
            </a:pPr>
            <a:r>
              <a:rPr lang="en-US" sz="2800">
                <a:solidFill>
                  <a:srgbClr val="006600"/>
                </a:solidFill>
                <a:latin typeface="Times New Roman" pitchFamily="18" charset="0"/>
              </a:rPr>
              <a:t>   A. Gia-các-ta ( In-đô-nê-xi-a )</a:t>
            </a:r>
          </a:p>
          <a:p>
            <a:pPr eaLnBrk="0" hangingPunct="0">
              <a:spcBef>
                <a:spcPct val="50000"/>
              </a:spcBef>
            </a:pPr>
            <a:r>
              <a:rPr lang="en-US" sz="2800">
                <a:solidFill>
                  <a:srgbClr val="006600"/>
                </a:solidFill>
                <a:latin typeface="Times New Roman" pitchFamily="18" charset="0"/>
              </a:rPr>
              <a:t>   B. Hà Nội (Việt Nam )</a:t>
            </a:r>
          </a:p>
          <a:p>
            <a:pPr eaLnBrk="0" hangingPunct="0">
              <a:spcBef>
                <a:spcPct val="50000"/>
              </a:spcBef>
            </a:pPr>
            <a:r>
              <a:rPr lang="en-US" sz="2800">
                <a:solidFill>
                  <a:srgbClr val="006600"/>
                </a:solidFill>
                <a:latin typeface="Times New Roman" pitchFamily="18" charset="0"/>
              </a:rPr>
              <a:t>   C. Băng Cốc ( Thái Lan )</a:t>
            </a:r>
          </a:p>
          <a:p>
            <a:pPr eaLnBrk="0" hangingPunct="0">
              <a:spcBef>
                <a:spcPct val="50000"/>
              </a:spcBef>
            </a:pPr>
            <a:r>
              <a:rPr lang="en-US" sz="2800">
                <a:solidFill>
                  <a:srgbClr val="006600"/>
                </a:solidFill>
                <a:latin typeface="Times New Roman" pitchFamily="18" charset="0"/>
              </a:rPr>
              <a:t>   D. Cua-la Lăm-pơ (Ma-lai-xi-a )</a:t>
            </a:r>
          </a:p>
        </p:txBody>
      </p:sp>
      <p:sp>
        <p:nvSpPr>
          <p:cNvPr id="12291" name="Oval 3"/>
          <p:cNvSpPr>
            <a:spLocks noChangeArrowheads="1"/>
          </p:cNvSpPr>
          <p:nvPr/>
        </p:nvSpPr>
        <p:spPr bwMode="auto">
          <a:xfrm>
            <a:off x="533400" y="6019800"/>
            <a:ext cx="609600" cy="533400"/>
          </a:xfrm>
          <a:prstGeom prst="ellipse">
            <a:avLst/>
          </a:prstGeom>
          <a:noFill/>
          <a:ln w="38100">
            <a:solidFill>
              <a:srgbClr val="CC0000"/>
            </a:solidFill>
            <a:round/>
            <a:headEnd/>
            <a:tailEnd/>
          </a:ln>
          <a:effectLst/>
        </p:spPr>
        <p:txBody>
          <a:bodyPr wrap="none" anchor="ctr"/>
          <a:lstStyle/>
          <a:p>
            <a:endParaRPr lang="en-US"/>
          </a:p>
        </p:txBody>
      </p:sp>
      <p:sp>
        <p:nvSpPr>
          <p:cNvPr id="12292" name="Oval 4"/>
          <p:cNvSpPr>
            <a:spLocks noChangeArrowheads="1"/>
          </p:cNvSpPr>
          <p:nvPr/>
        </p:nvSpPr>
        <p:spPr bwMode="auto">
          <a:xfrm>
            <a:off x="6400800" y="3962400"/>
            <a:ext cx="609600" cy="533400"/>
          </a:xfrm>
          <a:prstGeom prst="ellipse">
            <a:avLst/>
          </a:prstGeom>
          <a:noFill/>
          <a:ln w="38100">
            <a:solidFill>
              <a:srgbClr val="CC0000"/>
            </a:solidFill>
            <a:round/>
            <a:headEnd/>
            <a:tailEnd/>
          </a:ln>
          <a:effectLst/>
        </p:spPr>
        <p:txBody>
          <a:bodyPr wrap="none" anchor="ctr"/>
          <a:lstStyle/>
          <a:p>
            <a:endParaRPr lang="en-US"/>
          </a:p>
        </p:txBody>
      </p:sp>
      <p:sp>
        <p:nvSpPr>
          <p:cNvPr id="12293" name="Oval 5"/>
          <p:cNvSpPr>
            <a:spLocks noChangeArrowheads="1"/>
          </p:cNvSpPr>
          <p:nvPr/>
        </p:nvSpPr>
        <p:spPr bwMode="auto">
          <a:xfrm>
            <a:off x="685800" y="914400"/>
            <a:ext cx="533400" cy="533400"/>
          </a:xfrm>
          <a:prstGeom prst="ellipse">
            <a:avLst/>
          </a:prstGeom>
          <a:noFill/>
          <a:ln w="38100">
            <a:solidFill>
              <a:srgbClr val="CC0000"/>
            </a:solidFill>
            <a:round/>
            <a:headEnd/>
            <a:tailEnd/>
          </a:ln>
          <a:effectLst/>
        </p:spPr>
        <p:txBody>
          <a:bodyPr wrap="none" anchor="ctr"/>
          <a:lstStyle/>
          <a:p>
            <a:endParaRPr lang="en-US"/>
          </a:p>
        </p:txBody>
      </p:sp>
      <p:sp>
        <p:nvSpPr>
          <p:cNvPr id="12294" name="Text Box 6"/>
          <p:cNvSpPr txBox="1">
            <a:spLocks noChangeArrowheads="1"/>
          </p:cNvSpPr>
          <p:nvPr/>
        </p:nvSpPr>
        <p:spPr bwMode="auto">
          <a:xfrm>
            <a:off x="381000" y="3352800"/>
            <a:ext cx="8458200" cy="1160463"/>
          </a:xfrm>
          <a:prstGeom prst="rect">
            <a:avLst/>
          </a:prstGeom>
          <a:noFill/>
          <a:ln w="9525">
            <a:noFill/>
            <a:miter lim="800000"/>
            <a:headEnd/>
            <a:tailEnd/>
          </a:ln>
          <a:effectLst/>
        </p:spPr>
        <p:txBody>
          <a:bodyPr>
            <a:spAutoFit/>
          </a:bodyPr>
          <a:lstStyle/>
          <a:p>
            <a:pPr eaLnBrk="0" hangingPunct="0">
              <a:spcBef>
                <a:spcPct val="50000"/>
              </a:spcBef>
            </a:pPr>
            <a:r>
              <a:rPr lang="en-US" sz="2800">
                <a:solidFill>
                  <a:srgbClr val="CC0000"/>
                </a:solidFill>
                <a:latin typeface="Times New Roman" pitchFamily="18" charset="0"/>
              </a:rPr>
              <a:t>4/ Thành viên thứ 7 của tổ chức ASEAN là :</a:t>
            </a:r>
          </a:p>
          <a:p>
            <a:pPr eaLnBrk="0" hangingPunct="0">
              <a:spcBef>
                <a:spcPct val="50000"/>
              </a:spcBef>
            </a:pPr>
            <a:r>
              <a:rPr lang="en-US" sz="2800">
                <a:solidFill>
                  <a:srgbClr val="006600"/>
                </a:solidFill>
                <a:latin typeface="Times New Roman" pitchFamily="18" charset="0"/>
              </a:rPr>
              <a:t>A. Thái Lan      B. Lào      C. Mi-an-ma      D. Việt Nam </a:t>
            </a:r>
          </a:p>
        </p:txBody>
      </p:sp>
      <p:sp>
        <p:nvSpPr>
          <p:cNvPr id="12295" name="Text Box 7"/>
          <p:cNvSpPr txBox="1">
            <a:spLocks noChangeArrowheads="1"/>
          </p:cNvSpPr>
          <p:nvPr/>
        </p:nvSpPr>
        <p:spPr bwMode="auto">
          <a:xfrm>
            <a:off x="381000" y="4648200"/>
            <a:ext cx="8305800" cy="1862138"/>
          </a:xfrm>
          <a:prstGeom prst="rect">
            <a:avLst/>
          </a:prstGeom>
          <a:noFill/>
          <a:ln w="9525">
            <a:noFill/>
            <a:miter lim="800000"/>
            <a:headEnd/>
            <a:tailEnd/>
          </a:ln>
          <a:effectLst/>
        </p:spPr>
        <p:txBody>
          <a:bodyPr>
            <a:spAutoFit/>
          </a:bodyPr>
          <a:lstStyle/>
          <a:p>
            <a:pPr eaLnBrk="0" hangingPunct="0">
              <a:spcBef>
                <a:spcPct val="50000"/>
              </a:spcBef>
            </a:pPr>
            <a:r>
              <a:rPr lang="en-US" sz="2800">
                <a:solidFill>
                  <a:srgbClr val="CC0000"/>
                </a:solidFill>
                <a:latin typeface="Times New Roman" pitchFamily="18" charset="0"/>
              </a:rPr>
              <a:t>5/ Khu vực mậu dịch tự do Đông Nam Á</a:t>
            </a:r>
            <a:r>
              <a:rPr lang="en-US" sz="3200">
                <a:solidFill>
                  <a:srgbClr val="CC0000"/>
                </a:solidFill>
                <a:latin typeface="Times New Roman" pitchFamily="18" charset="0"/>
              </a:rPr>
              <a:t> </a:t>
            </a:r>
            <a:r>
              <a:rPr lang="en-US" sz="2800">
                <a:solidFill>
                  <a:srgbClr val="CC0000"/>
                </a:solidFill>
                <a:latin typeface="Times New Roman" pitchFamily="18" charset="0"/>
              </a:rPr>
              <a:t>viết tắt là :</a:t>
            </a:r>
          </a:p>
          <a:p>
            <a:pPr eaLnBrk="0" hangingPunct="0">
              <a:spcBef>
                <a:spcPct val="50000"/>
              </a:spcBef>
            </a:pPr>
            <a:r>
              <a:rPr lang="en-US" sz="2800">
                <a:solidFill>
                  <a:srgbClr val="CC0000"/>
                </a:solidFill>
                <a:latin typeface="Times New Roman" pitchFamily="18" charset="0"/>
              </a:rPr>
              <a:t>   </a:t>
            </a:r>
            <a:r>
              <a:rPr lang="en-US" sz="2800">
                <a:solidFill>
                  <a:srgbClr val="006600"/>
                </a:solidFill>
                <a:latin typeface="Times New Roman" pitchFamily="18" charset="0"/>
              </a:rPr>
              <a:t>A. SEV                              B. SEATO</a:t>
            </a:r>
          </a:p>
          <a:p>
            <a:pPr eaLnBrk="0" hangingPunct="0">
              <a:spcBef>
                <a:spcPct val="50000"/>
              </a:spcBef>
            </a:pPr>
            <a:r>
              <a:rPr lang="en-US" sz="2800">
                <a:solidFill>
                  <a:srgbClr val="006600"/>
                </a:solidFill>
                <a:latin typeface="Times New Roman" pitchFamily="18" charset="0"/>
              </a:rPr>
              <a:t>   C. AFTA                            C. ARF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box(in)">
                                      <p:cBhvr>
                                        <p:cTn id="12" dur="5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blinds(horizontal)">
                                      <p:cBhvr>
                                        <p:cTn id="17" dur="500"/>
                                        <p:tgtEl>
                                          <p:spTgt spid="1229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box(in)">
                                      <p:cBhvr>
                                        <p:cTn id="22" dur="500"/>
                                        <p:tgtEl>
                                          <p:spTgt spid="1229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295"/>
                                        </p:tgtEl>
                                        <p:attrNameLst>
                                          <p:attrName>style.visibility</p:attrName>
                                        </p:attrNameLst>
                                      </p:cBhvr>
                                      <p:to>
                                        <p:strVal val="visible"/>
                                      </p:to>
                                    </p:set>
                                    <p:animEffect transition="in" filter="blinds(horizontal)">
                                      <p:cBhvr>
                                        <p:cTn id="27" dur="500"/>
                                        <p:tgtEl>
                                          <p:spTgt spid="1229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291"/>
                                        </p:tgtEl>
                                        <p:attrNameLst>
                                          <p:attrName>style.visibility</p:attrName>
                                        </p:attrNameLst>
                                      </p:cBhvr>
                                      <p:to>
                                        <p:strVal val="visible"/>
                                      </p:to>
                                    </p:set>
                                    <p:animEffect transition="in" filter="box(in)">
                                      <p:cBhvr>
                                        <p:cTn id="32"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animBg="1"/>
      <p:bldP spid="12292" grpId="0" animBg="1"/>
      <p:bldP spid="12293" grpId="0" animBg="1"/>
      <p:bldP spid="12294" grpId="0"/>
      <p:bldP spid="1229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04800" y="2209800"/>
            <a:ext cx="8001000" cy="519112"/>
          </a:xfrm>
          <a:prstGeom prst="rect">
            <a:avLst/>
          </a:prstGeom>
          <a:noFill/>
          <a:ln w="9525">
            <a:noFill/>
            <a:miter lim="800000"/>
            <a:headEnd/>
            <a:tailEnd/>
          </a:ln>
        </p:spPr>
        <p:txBody>
          <a:bodyPr>
            <a:spAutoFit/>
          </a:bodyPr>
          <a:lstStyle/>
          <a:p>
            <a:pPr>
              <a:spcBef>
                <a:spcPct val="50000"/>
              </a:spcBef>
            </a:pPr>
            <a:r>
              <a:rPr lang="en-US" sz="2800" b="1" i="1" dirty="0" smtClean="0">
                <a:solidFill>
                  <a:schemeClr val="accent4">
                    <a:lumMod val="50000"/>
                  </a:schemeClr>
                </a:solidFill>
                <a:latin typeface="Times New Roman" pitchFamily="18" charset="0"/>
                <a:cs typeface="Times New Roman" pitchFamily="18" charset="0"/>
              </a:rPr>
              <a:t>7. Cho </a:t>
            </a:r>
            <a:r>
              <a:rPr lang="en-US" sz="2800" b="1" i="1" dirty="0" err="1">
                <a:solidFill>
                  <a:schemeClr val="accent4">
                    <a:lumMod val="50000"/>
                  </a:schemeClr>
                </a:solidFill>
                <a:latin typeface="Times New Roman" pitchFamily="18" charset="0"/>
                <a:cs typeface="Times New Roman" pitchFamily="18" charset="0"/>
              </a:rPr>
              <a:t>biết</a:t>
            </a:r>
            <a:r>
              <a:rPr lang="en-US" sz="2800" b="1" i="1" dirty="0">
                <a:solidFill>
                  <a:schemeClr val="accent4">
                    <a:lumMod val="50000"/>
                  </a:schemeClr>
                </a:solidFill>
                <a:latin typeface="Times New Roman" pitchFamily="18" charset="0"/>
                <a:cs typeface="Times New Roman" pitchFamily="18" charset="0"/>
              </a:rPr>
              <a:t> </a:t>
            </a:r>
            <a:r>
              <a:rPr lang="en-US" sz="2800" b="1" i="1" dirty="0" err="1">
                <a:solidFill>
                  <a:schemeClr val="accent4">
                    <a:lumMod val="50000"/>
                  </a:schemeClr>
                </a:solidFill>
                <a:latin typeface="Times New Roman" pitchFamily="18" charset="0"/>
                <a:cs typeface="Times New Roman" pitchFamily="18" charset="0"/>
              </a:rPr>
              <a:t>tên</a:t>
            </a:r>
            <a:r>
              <a:rPr lang="en-US" sz="2800" b="1" i="1" dirty="0">
                <a:solidFill>
                  <a:schemeClr val="accent4">
                    <a:lumMod val="50000"/>
                  </a:schemeClr>
                </a:solidFill>
                <a:latin typeface="Times New Roman" pitchFamily="18" charset="0"/>
                <a:cs typeface="Times New Roman" pitchFamily="18" charset="0"/>
              </a:rPr>
              <a:t> </a:t>
            </a:r>
            <a:r>
              <a:rPr lang="en-US" sz="2800" b="1" i="1" dirty="0" err="1">
                <a:solidFill>
                  <a:schemeClr val="accent4">
                    <a:lumMod val="50000"/>
                  </a:schemeClr>
                </a:solidFill>
                <a:latin typeface="Times New Roman" pitchFamily="18" charset="0"/>
                <a:cs typeface="Times New Roman" pitchFamily="18" charset="0"/>
              </a:rPr>
              <a:t>gọi</a:t>
            </a:r>
            <a:r>
              <a:rPr lang="en-US" sz="2800" b="1" i="1" dirty="0">
                <a:solidFill>
                  <a:schemeClr val="accent4">
                    <a:lumMod val="50000"/>
                  </a:schemeClr>
                </a:solidFill>
                <a:latin typeface="Times New Roman" pitchFamily="18" charset="0"/>
                <a:cs typeface="Times New Roman" pitchFamily="18" charset="0"/>
              </a:rPr>
              <a:t> </a:t>
            </a:r>
            <a:r>
              <a:rPr lang="en-US" sz="2800" b="1" i="1" dirty="0" err="1">
                <a:solidFill>
                  <a:schemeClr val="accent4">
                    <a:lumMod val="50000"/>
                  </a:schemeClr>
                </a:solidFill>
                <a:latin typeface="Times New Roman" pitchFamily="18" charset="0"/>
                <a:cs typeface="Times New Roman" pitchFamily="18" charset="0"/>
              </a:rPr>
              <a:t>đầy</a:t>
            </a:r>
            <a:r>
              <a:rPr lang="en-US" sz="2800" b="1" i="1" dirty="0">
                <a:solidFill>
                  <a:schemeClr val="accent4">
                    <a:lumMod val="50000"/>
                  </a:schemeClr>
                </a:solidFill>
                <a:latin typeface="Times New Roman" pitchFamily="18" charset="0"/>
                <a:cs typeface="Times New Roman" pitchFamily="18" charset="0"/>
              </a:rPr>
              <a:t> </a:t>
            </a:r>
            <a:r>
              <a:rPr lang="en-US" sz="2800" b="1" i="1" dirty="0" err="1">
                <a:solidFill>
                  <a:schemeClr val="accent4">
                    <a:lumMod val="50000"/>
                  </a:schemeClr>
                </a:solidFill>
                <a:latin typeface="Times New Roman" pitchFamily="18" charset="0"/>
                <a:cs typeface="Times New Roman" pitchFamily="18" charset="0"/>
              </a:rPr>
              <a:t>đủ</a:t>
            </a:r>
            <a:r>
              <a:rPr lang="en-US" sz="2800" b="1" i="1" dirty="0">
                <a:solidFill>
                  <a:schemeClr val="accent4">
                    <a:lumMod val="50000"/>
                  </a:schemeClr>
                </a:solidFill>
                <a:latin typeface="Times New Roman" pitchFamily="18" charset="0"/>
                <a:cs typeface="Times New Roman" pitchFamily="18" charset="0"/>
              </a:rPr>
              <a:t> </a:t>
            </a:r>
            <a:r>
              <a:rPr lang="en-US" sz="2800" b="1" i="1" dirty="0" err="1">
                <a:solidFill>
                  <a:schemeClr val="accent4">
                    <a:lumMod val="50000"/>
                  </a:schemeClr>
                </a:solidFill>
                <a:latin typeface="Times New Roman" pitchFamily="18" charset="0"/>
                <a:cs typeface="Times New Roman" pitchFamily="18" charset="0"/>
              </a:rPr>
              <a:t>của</a:t>
            </a:r>
            <a:r>
              <a:rPr lang="en-US" sz="2800" b="1" i="1" dirty="0">
                <a:solidFill>
                  <a:schemeClr val="accent4">
                    <a:lumMod val="50000"/>
                  </a:schemeClr>
                </a:solidFill>
                <a:latin typeface="Times New Roman" pitchFamily="18" charset="0"/>
                <a:cs typeface="Times New Roman" pitchFamily="18" charset="0"/>
              </a:rPr>
              <a:t> </a:t>
            </a:r>
            <a:r>
              <a:rPr lang="en-US" sz="2800" b="1" i="1" dirty="0" err="1">
                <a:solidFill>
                  <a:schemeClr val="accent4">
                    <a:lumMod val="50000"/>
                  </a:schemeClr>
                </a:solidFill>
                <a:latin typeface="Times New Roman" pitchFamily="18" charset="0"/>
                <a:cs typeface="Times New Roman" pitchFamily="18" charset="0"/>
              </a:rPr>
              <a:t>các</a:t>
            </a:r>
            <a:r>
              <a:rPr lang="en-US" sz="2800" b="1" i="1" dirty="0">
                <a:solidFill>
                  <a:schemeClr val="accent4">
                    <a:lumMod val="50000"/>
                  </a:schemeClr>
                </a:solidFill>
                <a:latin typeface="Times New Roman" pitchFamily="18" charset="0"/>
                <a:cs typeface="Times New Roman" pitchFamily="18" charset="0"/>
              </a:rPr>
              <a:t> </a:t>
            </a:r>
            <a:r>
              <a:rPr lang="en-US" sz="2800" b="1" i="1" dirty="0" err="1">
                <a:solidFill>
                  <a:schemeClr val="accent4">
                    <a:lumMod val="50000"/>
                  </a:schemeClr>
                </a:solidFill>
                <a:latin typeface="Times New Roman" pitchFamily="18" charset="0"/>
                <a:cs typeface="Times New Roman" pitchFamily="18" charset="0"/>
              </a:rPr>
              <a:t>tổ</a:t>
            </a:r>
            <a:r>
              <a:rPr lang="en-US" sz="2800" b="1" i="1" dirty="0">
                <a:solidFill>
                  <a:schemeClr val="accent4">
                    <a:lumMod val="50000"/>
                  </a:schemeClr>
                </a:solidFill>
                <a:latin typeface="Times New Roman" pitchFamily="18" charset="0"/>
                <a:cs typeface="Times New Roman" pitchFamily="18" charset="0"/>
              </a:rPr>
              <a:t> </a:t>
            </a:r>
            <a:r>
              <a:rPr lang="en-US" sz="2800" b="1" i="1" dirty="0" err="1">
                <a:solidFill>
                  <a:schemeClr val="accent4">
                    <a:lumMod val="50000"/>
                  </a:schemeClr>
                </a:solidFill>
                <a:latin typeface="Times New Roman" pitchFamily="18" charset="0"/>
                <a:cs typeface="Times New Roman" pitchFamily="18" charset="0"/>
              </a:rPr>
              <a:t>chức</a:t>
            </a:r>
            <a:r>
              <a:rPr lang="en-US" sz="2800" b="1" i="1" dirty="0">
                <a:solidFill>
                  <a:schemeClr val="accent4">
                    <a:lumMod val="50000"/>
                  </a:schemeClr>
                </a:solidFill>
                <a:latin typeface="Times New Roman" pitchFamily="18" charset="0"/>
                <a:cs typeface="Times New Roman" pitchFamily="18" charset="0"/>
              </a:rPr>
              <a:t> </a:t>
            </a:r>
            <a:r>
              <a:rPr lang="en-US" sz="2800" b="1" i="1" dirty="0" err="1">
                <a:solidFill>
                  <a:schemeClr val="accent4">
                    <a:lumMod val="50000"/>
                  </a:schemeClr>
                </a:solidFill>
                <a:latin typeface="Times New Roman" pitchFamily="18" charset="0"/>
                <a:cs typeface="Times New Roman" pitchFamily="18" charset="0"/>
              </a:rPr>
              <a:t>sau</a:t>
            </a:r>
            <a:r>
              <a:rPr lang="en-US" sz="2800" b="1" i="1" dirty="0">
                <a:solidFill>
                  <a:schemeClr val="accent4">
                    <a:lumMod val="50000"/>
                  </a:schemeClr>
                </a:solidFill>
                <a:latin typeface="Times New Roman" pitchFamily="18" charset="0"/>
                <a:cs typeface="Times New Roman" pitchFamily="18" charset="0"/>
              </a:rPr>
              <a:t> :</a:t>
            </a:r>
          </a:p>
        </p:txBody>
      </p:sp>
      <p:sp>
        <p:nvSpPr>
          <p:cNvPr id="41987" name="Text Box 3"/>
          <p:cNvSpPr txBox="1">
            <a:spLocks noChangeArrowheads="1"/>
          </p:cNvSpPr>
          <p:nvPr/>
        </p:nvSpPr>
        <p:spPr bwMode="auto">
          <a:xfrm>
            <a:off x="304800" y="3048000"/>
            <a:ext cx="1828800" cy="457200"/>
          </a:xfrm>
          <a:prstGeom prst="rect">
            <a:avLst/>
          </a:prstGeom>
          <a:noFill/>
          <a:ln w="9525">
            <a:noFill/>
            <a:miter lim="800000"/>
            <a:headEnd/>
            <a:tailEnd/>
          </a:ln>
        </p:spPr>
        <p:txBody>
          <a:bodyPr>
            <a:spAutoFit/>
          </a:bodyPr>
          <a:lstStyle/>
          <a:p>
            <a:pPr>
              <a:spcBef>
                <a:spcPct val="50000"/>
              </a:spcBef>
            </a:pPr>
            <a:r>
              <a:rPr lang="en-US" sz="2400" b="1" dirty="0">
                <a:solidFill>
                  <a:srgbClr val="CC3300"/>
                </a:solidFill>
                <a:latin typeface="VNI-Times" pitchFamily="2" charset="0"/>
              </a:rPr>
              <a:t>- SEATO :</a:t>
            </a:r>
            <a:endParaRPr lang="en-US" sz="2400" b="1" dirty="0">
              <a:solidFill>
                <a:srgbClr val="CC3300"/>
              </a:solidFill>
              <a:latin typeface="Arial" charset="0"/>
            </a:endParaRPr>
          </a:p>
        </p:txBody>
      </p:sp>
      <p:sp>
        <p:nvSpPr>
          <p:cNvPr id="41988" name="Text Box 4"/>
          <p:cNvSpPr txBox="1">
            <a:spLocks noChangeArrowheads="1"/>
          </p:cNvSpPr>
          <p:nvPr/>
        </p:nvSpPr>
        <p:spPr bwMode="auto">
          <a:xfrm>
            <a:off x="304800" y="3657600"/>
            <a:ext cx="1828800" cy="457200"/>
          </a:xfrm>
          <a:prstGeom prst="rect">
            <a:avLst/>
          </a:prstGeom>
          <a:noFill/>
          <a:ln w="9525">
            <a:noFill/>
            <a:miter lim="800000"/>
            <a:headEnd/>
            <a:tailEnd/>
          </a:ln>
        </p:spPr>
        <p:txBody>
          <a:bodyPr>
            <a:spAutoFit/>
          </a:bodyPr>
          <a:lstStyle/>
          <a:p>
            <a:pPr>
              <a:spcBef>
                <a:spcPct val="50000"/>
              </a:spcBef>
            </a:pPr>
            <a:r>
              <a:rPr lang="en-US" sz="2400" b="1" dirty="0">
                <a:solidFill>
                  <a:srgbClr val="CC3300"/>
                </a:solidFill>
                <a:latin typeface="VNI-Times" pitchFamily="2" charset="0"/>
              </a:rPr>
              <a:t>- ASEAN :</a:t>
            </a:r>
            <a:endParaRPr lang="en-US" sz="2400" b="1" dirty="0">
              <a:solidFill>
                <a:srgbClr val="CC3300"/>
              </a:solidFill>
              <a:latin typeface="Arial" charset="0"/>
            </a:endParaRPr>
          </a:p>
        </p:txBody>
      </p:sp>
      <p:sp>
        <p:nvSpPr>
          <p:cNvPr id="41989" name="Text Box 5"/>
          <p:cNvSpPr txBox="1">
            <a:spLocks noChangeArrowheads="1"/>
          </p:cNvSpPr>
          <p:nvPr/>
        </p:nvSpPr>
        <p:spPr bwMode="auto">
          <a:xfrm>
            <a:off x="304800" y="4267200"/>
            <a:ext cx="1828800" cy="457200"/>
          </a:xfrm>
          <a:prstGeom prst="rect">
            <a:avLst/>
          </a:prstGeom>
          <a:noFill/>
          <a:ln w="9525">
            <a:noFill/>
            <a:miter lim="800000"/>
            <a:headEnd/>
            <a:tailEnd/>
          </a:ln>
        </p:spPr>
        <p:txBody>
          <a:bodyPr>
            <a:spAutoFit/>
          </a:bodyPr>
          <a:lstStyle/>
          <a:p>
            <a:pPr>
              <a:spcBef>
                <a:spcPct val="50000"/>
              </a:spcBef>
            </a:pPr>
            <a:r>
              <a:rPr lang="en-US" sz="2400" b="1" dirty="0">
                <a:solidFill>
                  <a:srgbClr val="CC3300"/>
                </a:solidFill>
                <a:latin typeface="VNI-Times" pitchFamily="2" charset="0"/>
              </a:rPr>
              <a:t>- AFTA    :</a:t>
            </a:r>
            <a:endParaRPr lang="en-US" sz="2400" b="1" dirty="0">
              <a:solidFill>
                <a:srgbClr val="CC3300"/>
              </a:solidFill>
              <a:latin typeface="Arial" charset="0"/>
            </a:endParaRPr>
          </a:p>
        </p:txBody>
      </p:sp>
      <p:sp>
        <p:nvSpPr>
          <p:cNvPr id="41990" name="Text Box 6"/>
          <p:cNvSpPr txBox="1">
            <a:spLocks noChangeArrowheads="1"/>
          </p:cNvSpPr>
          <p:nvPr/>
        </p:nvSpPr>
        <p:spPr bwMode="auto">
          <a:xfrm>
            <a:off x="282524" y="4876800"/>
            <a:ext cx="1828800" cy="457200"/>
          </a:xfrm>
          <a:prstGeom prst="rect">
            <a:avLst/>
          </a:prstGeom>
          <a:noFill/>
          <a:ln w="9525">
            <a:noFill/>
            <a:miter lim="800000"/>
            <a:headEnd/>
            <a:tailEnd/>
          </a:ln>
        </p:spPr>
        <p:txBody>
          <a:bodyPr>
            <a:spAutoFit/>
          </a:bodyPr>
          <a:lstStyle/>
          <a:p>
            <a:pPr>
              <a:spcBef>
                <a:spcPct val="50000"/>
              </a:spcBef>
            </a:pPr>
            <a:r>
              <a:rPr lang="en-US" sz="2400" b="1" dirty="0">
                <a:solidFill>
                  <a:srgbClr val="CC3300"/>
                </a:solidFill>
                <a:latin typeface="VNI-Times" pitchFamily="2" charset="0"/>
              </a:rPr>
              <a:t>- ARF       :</a:t>
            </a:r>
            <a:endParaRPr lang="en-US" sz="2400" b="1" dirty="0">
              <a:solidFill>
                <a:srgbClr val="CC3300"/>
              </a:solidFill>
              <a:latin typeface="Arial" charset="0"/>
            </a:endParaRPr>
          </a:p>
        </p:txBody>
      </p:sp>
      <p:sp>
        <p:nvSpPr>
          <p:cNvPr id="175112" name="Text Box 8"/>
          <p:cNvSpPr txBox="1">
            <a:spLocks noChangeArrowheads="1"/>
          </p:cNvSpPr>
          <p:nvPr/>
        </p:nvSpPr>
        <p:spPr bwMode="auto">
          <a:xfrm>
            <a:off x="1961272" y="3028072"/>
            <a:ext cx="6705600" cy="457200"/>
          </a:xfrm>
          <a:prstGeom prst="rect">
            <a:avLst/>
          </a:prstGeom>
          <a:noFill/>
          <a:ln w="9525">
            <a:noFill/>
            <a:miter lim="800000"/>
            <a:headEnd/>
            <a:tailEnd/>
          </a:ln>
        </p:spPr>
        <p:txBody>
          <a:bodyPr>
            <a:spAutoFit/>
          </a:bodyPr>
          <a:lstStyle/>
          <a:p>
            <a:pPr>
              <a:spcBef>
                <a:spcPct val="50000"/>
              </a:spcBef>
            </a:pPr>
            <a:r>
              <a:rPr lang="en-US" sz="2400" b="1" dirty="0" err="1">
                <a:latin typeface="Times New Roman" pitchFamily="18" charset="0"/>
                <a:cs typeface="Times New Roman" pitchFamily="18" charset="0"/>
              </a:rPr>
              <a:t>Khối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Đông</a:t>
            </a:r>
            <a:r>
              <a:rPr lang="en-US" sz="2400" b="1" dirty="0">
                <a:latin typeface="Times New Roman" pitchFamily="18" charset="0"/>
                <a:cs typeface="Times New Roman" pitchFamily="18" charset="0"/>
              </a:rPr>
              <a:t> Nam Á</a:t>
            </a:r>
          </a:p>
        </p:txBody>
      </p:sp>
      <p:sp>
        <p:nvSpPr>
          <p:cNvPr id="175113" name="Text Box 9"/>
          <p:cNvSpPr txBox="1">
            <a:spLocks noChangeArrowheads="1"/>
          </p:cNvSpPr>
          <p:nvPr/>
        </p:nvSpPr>
        <p:spPr bwMode="auto">
          <a:xfrm>
            <a:off x="1981200" y="3657600"/>
            <a:ext cx="6705600" cy="457200"/>
          </a:xfrm>
          <a:prstGeom prst="rect">
            <a:avLst/>
          </a:prstGeom>
          <a:noFill/>
          <a:ln w="9525">
            <a:noFill/>
            <a:miter lim="800000"/>
            <a:headEnd/>
            <a:tailEnd/>
          </a:ln>
        </p:spPr>
        <p:txBody>
          <a:bodyPr>
            <a:spAutoFit/>
          </a:bodyPr>
          <a:lstStyle/>
          <a:p>
            <a:pPr>
              <a:spcBef>
                <a:spcPct val="50000"/>
              </a:spcBef>
            </a:pPr>
            <a:r>
              <a:rPr lang="en-US" sz="2400" b="1" dirty="0" err="1">
                <a:latin typeface="Times New Roman" pitchFamily="18" charset="0"/>
                <a:cs typeface="Times New Roman" pitchFamily="18" charset="0"/>
              </a:rPr>
              <a:t>Hiệp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Đông</a:t>
            </a:r>
            <a:r>
              <a:rPr lang="en-US" sz="2400" b="1" dirty="0">
                <a:latin typeface="Times New Roman" pitchFamily="18" charset="0"/>
                <a:cs typeface="Times New Roman" pitchFamily="18" charset="0"/>
              </a:rPr>
              <a:t> Nam Á</a:t>
            </a:r>
          </a:p>
        </p:txBody>
      </p:sp>
      <p:sp>
        <p:nvSpPr>
          <p:cNvPr id="175114" name="Text Box 10"/>
          <p:cNvSpPr txBox="1">
            <a:spLocks noChangeArrowheads="1"/>
          </p:cNvSpPr>
          <p:nvPr/>
        </p:nvSpPr>
        <p:spPr bwMode="auto">
          <a:xfrm>
            <a:off x="1981200" y="4267200"/>
            <a:ext cx="6705600" cy="457200"/>
          </a:xfrm>
          <a:prstGeom prst="rect">
            <a:avLst/>
          </a:prstGeom>
          <a:noFill/>
          <a:ln w="9525">
            <a:noFill/>
            <a:miter lim="800000"/>
            <a:headEnd/>
            <a:tailEnd/>
          </a:ln>
        </p:spPr>
        <p:txBody>
          <a:bodyPr>
            <a:spAutoFit/>
          </a:bodyPr>
          <a:lstStyle/>
          <a:p>
            <a:pPr>
              <a:spcBef>
                <a:spcPct val="50000"/>
              </a:spcBef>
            </a:pPr>
            <a:r>
              <a:rPr lang="en-US" sz="2400" b="1" dirty="0" err="1">
                <a:latin typeface="Times New Roman" pitchFamily="18" charset="0"/>
                <a:cs typeface="Times New Roman" pitchFamily="18" charset="0"/>
              </a:rPr>
              <a:t>Khu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mậu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dịch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tự</a:t>
            </a:r>
            <a:r>
              <a:rPr lang="en-US" sz="2400" b="1" dirty="0">
                <a:latin typeface="Times New Roman" pitchFamily="18" charset="0"/>
                <a:cs typeface="Times New Roman" pitchFamily="18" charset="0"/>
              </a:rPr>
              <a:t> do ASEAN</a:t>
            </a:r>
          </a:p>
        </p:txBody>
      </p:sp>
      <p:sp>
        <p:nvSpPr>
          <p:cNvPr id="175115" name="Text Box 11"/>
          <p:cNvSpPr txBox="1">
            <a:spLocks noChangeArrowheads="1"/>
          </p:cNvSpPr>
          <p:nvPr/>
        </p:nvSpPr>
        <p:spPr bwMode="auto">
          <a:xfrm>
            <a:off x="1981200" y="4834596"/>
            <a:ext cx="6705600" cy="457200"/>
          </a:xfrm>
          <a:prstGeom prst="rect">
            <a:avLst/>
          </a:prstGeom>
          <a:noFill/>
          <a:ln w="9525">
            <a:noFill/>
            <a:miter lim="800000"/>
            <a:headEnd/>
            <a:tailEnd/>
          </a:ln>
        </p:spPr>
        <p:txBody>
          <a:bodyPr>
            <a:spAutoFit/>
          </a:bodyPr>
          <a:lstStyle/>
          <a:p>
            <a:pPr>
              <a:spcBef>
                <a:spcPct val="50000"/>
              </a:spcBef>
            </a:pPr>
            <a:r>
              <a:rPr lang="en-US" sz="2400" b="1" dirty="0" err="1">
                <a:latin typeface="Times New Roman" pitchFamily="18" charset="0"/>
                <a:cs typeface="Times New Roman" pitchFamily="18" charset="0"/>
              </a:rPr>
              <a:t>Diễn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vực</a:t>
            </a:r>
            <a:r>
              <a:rPr lang="en-US" sz="2400" b="1" dirty="0">
                <a:latin typeface="Times New Roman" pitchFamily="18" charset="0"/>
                <a:cs typeface="Times New Roman" pitchFamily="18" charset="0"/>
              </a:rPr>
              <a:t>  ASEAN</a:t>
            </a:r>
          </a:p>
        </p:txBody>
      </p:sp>
      <p:grpSp>
        <p:nvGrpSpPr>
          <p:cNvPr id="2" name="Group 13"/>
          <p:cNvGrpSpPr>
            <a:grpSpLocks/>
          </p:cNvGrpSpPr>
          <p:nvPr/>
        </p:nvGrpSpPr>
        <p:grpSpPr bwMode="auto">
          <a:xfrm>
            <a:off x="6172200" y="4343400"/>
            <a:ext cx="2438400" cy="1905000"/>
            <a:chOff x="2232" y="2688"/>
            <a:chExt cx="1992" cy="1539"/>
          </a:xfrm>
        </p:grpSpPr>
        <p:pic>
          <p:nvPicPr>
            <p:cNvPr id="41998" name="Picture 14" descr="AG00317_"/>
            <p:cNvPicPr>
              <a:picLocks noChangeAspect="1" noChangeArrowheads="1" noCrop="1"/>
            </p:cNvPicPr>
            <p:nvPr/>
          </p:nvPicPr>
          <p:blipFill>
            <a:blip r:embed="rId2"/>
            <a:srcRect/>
            <a:stretch>
              <a:fillRect/>
            </a:stretch>
          </p:blipFill>
          <p:spPr bwMode="auto">
            <a:xfrm>
              <a:off x="2232" y="2739"/>
              <a:ext cx="1158" cy="1488"/>
            </a:xfrm>
            <a:prstGeom prst="rect">
              <a:avLst/>
            </a:prstGeom>
            <a:noFill/>
            <a:ln w="9525">
              <a:noFill/>
              <a:miter lim="800000"/>
              <a:headEnd/>
              <a:tailEnd/>
            </a:ln>
          </p:spPr>
        </p:pic>
        <p:sp>
          <p:nvSpPr>
            <p:cNvPr id="41999" name="AutoShape 15"/>
            <p:cNvSpPr>
              <a:spLocks noChangeArrowheads="1"/>
            </p:cNvSpPr>
            <p:nvPr/>
          </p:nvSpPr>
          <p:spPr bwMode="auto">
            <a:xfrm>
              <a:off x="3258" y="2688"/>
              <a:ext cx="966" cy="498"/>
            </a:xfrm>
            <a:prstGeom prst="wedgeEllipseCallout">
              <a:avLst>
                <a:gd name="adj1" fmla="val -42856"/>
                <a:gd name="adj2" fmla="val 73093"/>
              </a:avLst>
            </a:prstGeom>
            <a:solidFill>
              <a:srgbClr val="FFCCFF"/>
            </a:solidFill>
            <a:ln w="28575" cap="sq">
              <a:solidFill>
                <a:schemeClr val="tx1"/>
              </a:solidFill>
              <a:miter lim="800000"/>
              <a:headEnd type="none" w="sm" len="sm"/>
              <a:tailEnd type="none" w="sm" len="sm"/>
            </a:ln>
          </p:spPr>
          <p:txBody>
            <a:bodyPr/>
            <a:lstStyle/>
            <a:p>
              <a:pPr algn="ctr"/>
              <a:endParaRPr lang="en-US" sz="2400">
                <a:latin typeface="Verdana" pitchFamily="34" charset="0"/>
              </a:endParaRPr>
            </a:p>
          </p:txBody>
        </p:sp>
        <p:pic>
          <p:nvPicPr>
            <p:cNvPr id="42000" name="Picture 16" descr="TBFAQ"/>
            <p:cNvPicPr>
              <a:picLocks noChangeAspect="1" noChangeArrowheads="1" noCrop="1"/>
            </p:cNvPicPr>
            <p:nvPr/>
          </p:nvPicPr>
          <p:blipFill>
            <a:blip r:embed="rId3"/>
            <a:srcRect/>
            <a:stretch>
              <a:fillRect/>
            </a:stretch>
          </p:blipFill>
          <p:spPr bwMode="auto">
            <a:xfrm>
              <a:off x="3504" y="2688"/>
              <a:ext cx="453" cy="528"/>
            </a:xfrm>
            <a:prstGeom prst="rect">
              <a:avLst/>
            </a:prstGeom>
            <a:noFill/>
            <a:ln w="9525">
              <a:noFill/>
              <a:miter lim="800000"/>
              <a:headEnd/>
              <a:tailEnd/>
            </a:ln>
          </p:spPr>
        </p:pic>
      </p:grpSp>
      <p:sp>
        <p:nvSpPr>
          <p:cNvPr id="15" name="Text Box 5"/>
          <p:cNvSpPr txBox="1">
            <a:spLocks noChangeArrowheads="1"/>
          </p:cNvSpPr>
          <p:nvPr/>
        </p:nvSpPr>
        <p:spPr bwMode="auto">
          <a:xfrm>
            <a:off x="304800" y="609600"/>
            <a:ext cx="8610600" cy="1100301"/>
          </a:xfrm>
          <a:prstGeom prst="rect">
            <a:avLst/>
          </a:prstGeom>
          <a:noFill/>
          <a:ln w="9525">
            <a:noFill/>
            <a:miter lim="800000"/>
            <a:headEnd/>
            <a:tailEnd/>
          </a:ln>
          <a:effectLst/>
        </p:spPr>
        <p:txBody>
          <a:bodyPr>
            <a:spAutoFit/>
          </a:bodyPr>
          <a:lstStyle/>
          <a:p>
            <a:pPr eaLnBrk="0" hangingPunct="0">
              <a:spcBef>
                <a:spcPct val="50000"/>
              </a:spcBef>
            </a:pPr>
            <a:r>
              <a:rPr lang="en-US" sz="2800" b="1" i="1" dirty="0">
                <a:solidFill>
                  <a:srgbClr val="000066"/>
                </a:solidFill>
                <a:latin typeface=".VnTime" pitchFamily="34" charset="0"/>
              </a:rPr>
              <a:t>6</a:t>
            </a:r>
            <a:r>
              <a:rPr lang="en-US" sz="2800" b="1" i="1" dirty="0" smtClean="0">
                <a:solidFill>
                  <a:srgbClr val="000066"/>
                </a:solidFill>
                <a:latin typeface=".VnTime" pitchFamily="34" charset="0"/>
              </a:rPr>
              <a:t>. </a:t>
            </a:r>
            <a:r>
              <a:rPr lang="en-US" sz="2800" b="1" i="1" dirty="0" err="1">
                <a:solidFill>
                  <a:srgbClr val="000066"/>
                </a:solidFill>
                <a:latin typeface=".VnTime" pitchFamily="34" charset="0"/>
              </a:rPr>
              <a:t>HiÖn</a:t>
            </a:r>
            <a:r>
              <a:rPr lang="en-US" sz="2800" b="1" i="1" dirty="0">
                <a:solidFill>
                  <a:srgbClr val="000066"/>
                </a:solidFill>
                <a:latin typeface=".VnTime" pitchFamily="34" charset="0"/>
              </a:rPr>
              <a:t> nay, </a:t>
            </a:r>
            <a:r>
              <a:rPr lang="en-US" sz="2800" b="1" i="1" dirty="0" err="1">
                <a:solidFill>
                  <a:srgbClr val="000066"/>
                </a:solidFill>
                <a:latin typeface=".VnTime" pitchFamily="34" charset="0"/>
              </a:rPr>
              <a:t>thµnh</a:t>
            </a:r>
            <a:r>
              <a:rPr lang="en-US" sz="2800" b="1" i="1" dirty="0">
                <a:solidFill>
                  <a:srgbClr val="000066"/>
                </a:solidFill>
                <a:latin typeface=".VnTime" pitchFamily="34" charset="0"/>
              </a:rPr>
              <a:t> </a:t>
            </a:r>
            <a:r>
              <a:rPr lang="en-US" sz="2800" b="1" i="1" dirty="0" err="1">
                <a:solidFill>
                  <a:srgbClr val="000066"/>
                </a:solidFill>
                <a:latin typeface=".VnTime" pitchFamily="34" charset="0"/>
              </a:rPr>
              <a:t>viªn</a:t>
            </a:r>
            <a:r>
              <a:rPr lang="en-US" sz="2800" b="1" i="1" dirty="0">
                <a:solidFill>
                  <a:srgbClr val="000066"/>
                </a:solidFill>
                <a:latin typeface=".VnTime" pitchFamily="34" charset="0"/>
              </a:rPr>
              <a:t> </a:t>
            </a:r>
            <a:r>
              <a:rPr lang="en-US" sz="2800" b="1" i="1" dirty="0" err="1">
                <a:solidFill>
                  <a:srgbClr val="000066"/>
                </a:solidFill>
                <a:latin typeface=".VnTime" pitchFamily="34" charset="0"/>
              </a:rPr>
              <a:t>cña</a:t>
            </a:r>
            <a:r>
              <a:rPr lang="en-US" sz="2800" b="1" i="1" dirty="0">
                <a:solidFill>
                  <a:srgbClr val="000066"/>
                </a:solidFill>
                <a:latin typeface=".VnTime" pitchFamily="34" charset="0"/>
              </a:rPr>
              <a:t>  </a:t>
            </a:r>
            <a:r>
              <a:rPr lang="en-US" sz="2800" b="1" i="1" dirty="0" err="1">
                <a:solidFill>
                  <a:srgbClr val="000066"/>
                </a:solidFill>
                <a:latin typeface=".VnTime" pitchFamily="34" charset="0"/>
              </a:rPr>
              <a:t>tæ</a:t>
            </a:r>
            <a:r>
              <a:rPr lang="en-US" sz="2800" b="1" i="1" dirty="0">
                <a:solidFill>
                  <a:srgbClr val="000066"/>
                </a:solidFill>
                <a:latin typeface=".VnTime" pitchFamily="34" charset="0"/>
              </a:rPr>
              <a:t> </a:t>
            </a:r>
            <a:r>
              <a:rPr lang="en-US" sz="2800" b="1" i="1" dirty="0" err="1">
                <a:solidFill>
                  <a:srgbClr val="000066"/>
                </a:solidFill>
                <a:latin typeface=".VnTime" pitchFamily="34" charset="0"/>
              </a:rPr>
              <a:t>chøc</a:t>
            </a:r>
            <a:r>
              <a:rPr lang="en-US" sz="2800" b="1" i="1" dirty="0">
                <a:solidFill>
                  <a:srgbClr val="000066"/>
                </a:solidFill>
                <a:latin typeface=".VnTime" pitchFamily="34" charset="0"/>
              </a:rPr>
              <a:t> ASEAN  lµ:</a:t>
            </a:r>
          </a:p>
          <a:p>
            <a:pPr eaLnBrk="0" hangingPunct="0">
              <a:spcBef>
                <a:spcPct val="50000"/>
              </a:spcBef>
            </a:pPr>
            <a:r>
              <a:rPr lang="en-US" sz="2500" b="1" dirty="0">
                <a:solidFill>
                  <a:schemeClr val="accent2"/>
                </a:solidFill>
                <a:latin typeface=".VnTime" pitchFamily="34" charset="0"/>
              </a:rPr>
              <a:t>A. 8 </a:t>
            </a:r>
            <a:r>
              <a:rPr lang="en-US" sz="2500" b="1" dirty="0" err="1" smtClean="0">
                <a:solidFill>
                  <a:schemeClr val="accent2"/>
                </a:solidFill>
                <a:latin typeface="Times New Roman" pitchFamily="18" charset="0"/>
                <a:cs typeface="Times New Roman" pitchFamily="18" charset="0"/>
              </a:rPr>
              <a:t>n­ước</a:t>
            </a:r>
            <a:r>
              <a:rPr lang="en-US" sz="2500" b="1" dirty="0" smtClean="0">
                <a:solidFill>
                  <a:schemeClr val="accent2"/>
                </a:solidFill>
                <a:latin typeface=".VnTime" pitchFamily="34" charset="0"/>
              </a:rPr>
              <a:t>            B</a:t>
            </a:r>
            <a:r>
              <a:rPr lang="en-US" sz="2500" b="1" dirty="0">
                <a:solidFill>
                  <a:schemeClr val="accent2"/>
                </a:solidFill>
                <a:latin typeface=".VnTime" pitchFamily="34" charset="0"/>
              </a:rPr>
              <a:t>. 9 </a:t>
            </a:r>
            <a:r>
              <a:rPr lang="en-US" sz="2500" b="1" dirty="0" err="1" smtClean="0">
                <a:solidFill>
                  <a:schemeClr val="accent2"/>
                </a:solidFill>
                <a:latin typeface="Times New Roman" pitchFamily="18" charset="0"/>
                <a:cs typeface="Times New Roman" pitchFamily="18" charset="0"/>
              </a:rPr>
              <a:t>n­ước</a:t>
            </a:r>
            <a:r>
              <a:rPr lang="en-US" sz="2500" b="1" dirty="0" smtClean="0">
                <a:solidFill>
                  <a:schemeClr val="accent2"/>
                </a:solidFill>
                <a:latin typeface="Times New Roman" pitchFamily="18" charset="0"/>
                <a:cs typeface="Times New Roman" pitchFamily="18" charset="0"/>
              </a:rPr>
              <a:t> </a:t>
            </a:r>
            <a:r>
              <a:rPr lang="en-US" sz="2500" b="1" dirty="0" smtClean="0">
                <a:solidFill>
                  <a:schemeClr val="accent2"/>
                </a:solidFill>
                <a:latin typeface=".VnTime" pitchFamily="34" charset="0"/>
              </a:rPr>
              <a:t>          </a:t>
            </a:r>
            <a:r>
              <a:rPr lang="en-US" sz="2500" b="1" dirty="0">
                <a:solidFill>
                  <a:schemeClr val="accent2"/>
                </a:solidFill>
                <a:latin typeface=".VnTime" pitchFamily="34" charset="0"/>
              </a:rPr>
              <a:t>C.  10 </a:t>
            </a:r>
            <a:r>
              <a:rPr lang="en-US" sz="2500" b="1" dirty="0" err="1" smtClean="0">
                <a:solidFill>
                  <a:schemeClr val="accent2"/>
                </a:solidFill>
                <a:latin typeface="Times New Roman" pitchFamily="18" charset="0"/>
                <a:cs typeface="Times New Roman" pitchFamily="18" charset="0"/>
              </a:rPr>
              <a:t>n­ước</a:t>
            </a:r>
            <a:r>
              <a:rPr lang="en-US" sz="2500" b="1" dirty="0" smtClean="0">
                <a:solidFill>
                  <a:schemeClr val="accent2"/>
                </a:solidFill>
                <a:latin typeface=".VnTime" pitchFamily="34" charset="0"/>
              </a:rPr>
              <a:t>       </a:t>
            </a:r>
            <a:r>
              <a:rPr lang="en-US" sz="2500" b="1" dirty="0">
                <a:solidFill>
                  <a:schemeClr val="accent2"/>
                </a:solidFill>
                <a:latin typeface=".VnTime" pitchFamily="34" charset="0"/>
              </a:rPr>
              <a:t>D. 11 </a:t>
            </a:r>
            <a:r>
              <a:rPr lang="en-US" sz="2500" b="1" dirty="0" err="1" smtClean="0">
                <a:solidFill>
                  <a:schemeClr val="accent2"/>
                </a:solidFill>
                <a:latin typeface="Times New Roman" pitchFamily="18" charset="0"/>
                <a:cs typeface="Times New Roman" pitchFamily="18" charset="0"/>
              </a:rPr>
              <a:t>n­ước</a:t>
            </a:r>
            <a:endParaRPr lang="vi-VN" sz="2500" b="1" dirty="0">
              <a:solidFill>
                <a:schemeClr val="accent2"/>
              </a:solidFill>
              <a:latin typeface="Times New Roman" pitchFamily="18" charset="0"/>
              <a:cs typeface="Times New Roman" pitchFamily="18" charset="0"/>
            </a:endParaRPr>
          </a:p>
        </p:txBody>
      </p:sp>
      <p:sp>
        <p:nvSpPr>
          <p:cNvPr id="16" name="Oval 15"/>
          <p:cNvSpPr>
            <a:spLocks noChangeArrowheads="1"/>
          </p:cNvSpPr>
          <p:nvPr/>
        </p:nvSpPr>
        <p:spPr bwMode="auto">
          <a:xfrm>
            <a:off x="4775886" y="1252701"/>
            <a:ext cx="457200" cy="457200"/>
          </a:xfrm>
          <a:prstGeom prst="ellipse">
            <a:avLst/>
          </a:prstGeom>
          <a:noFill/>
          <a:ln w="19050">
            <a:solidFill>
              <a:srgbClr val="800000"/>
            </a:solidFill>
            <a:round/>
            <a:headEnd/>
            <a:tailEnd/>
          </a:ln>
          <a:effectLst/>
        </p:spPr>
        <p:txBody>
          <a:bodyPr wrap="none" anchor="ctr"/>
          <a:lstStyle/>
          <a:p>
            <a:pPr algn="ctr" eaLnBrk="0" hangingPunct="0"/>
            <a:endParaRPr lang="en-US" b="1">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1986"/>
                                        </p:tgtEl>
                                        <p:attrNameLst>
                                          <p:attrName>style.visibility</p:attrName>
                                        </p:attrNameLst>
                                      </p:cBhvr>
                                      <p:to>
                                        <p:strVal val="visible"/>
                                      </p:to>
                                    </p:set>
                                    <p:animEffect transition="in" filter="box(in)">
                                      <p:cBhvr>
                                        <p:cTn id="18" dur="500"/>
                                        <p:tgtEl>
                                          <p:spTgt spid="4198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1987"/>
                                        </p:tgtEl>
                                        <p:attrNameLst>
                                          <p:attrName>style.visibility</p:attrName>
                                        </p:attrNameLst>
                                      </p:cBhvr>
                                      <p:to>
                                        <p:strVal val="visible"/>
                                      </p:to>
                                    </p:set>
                                    <p:animEffect transition="in" filter="box(in)">
                                      <p:cBhvr>
                                        <p:cTn id="21" dur="500"/>
                                        <p:tgtEl>
                                          <p:spTgt spid="41987"/>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1988"/>
                                        </p:tgtEl>
                                        <p:attrNameLst>
                                          <p:attrName>style.visibility</p:attrName>
                                        </p:attrNameLst>
                                      </p:cBhvr>
                                      <p:to>
                                        <p:strVal val="visible"/>
                                      </p:to>
                                    </p:set>
                                    <p:animEffect transition="in" filter="box(in)">
                                      <p:cBhvr>
                                        <p:cTn id="24" dur="500"/>
                                        <p:tgtEl>
                                          <p:spTgt spid="4198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1989"/>
                                        </p:tgtEl>
                                        <p:attrNameLst>
                                          <p:attrName>style.visibility</p:attrName>
                                        </p:attrNameLst>
                                      </p:cBhvr>
                                      <p:to>
                                        <p:strVal val="visible"/>
                                      </p:to>
                                    </p:set>
                                    <p:animEffect transition="in" filter="box(in)">
                                      <p:cBhvr>
                                        <p:cTn id="27" dur="500"/>
                                        <p:tgtEl>
                                          <p:spTgt spid="41989"/>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41990"/>
                                        </p:tgtEl>
                                        <p:attrNameLst>
                                          <p:attrName>style.visibility</p:attrName>
                                        </p:attrNameLst>
                                      </p:cBhvr>
                                      <p:to>
                                        <p:strVal val="visible"/>
                                      </p:to>
                                    </p:set>
                                    <p:animEffect transition="in" filter="box(in)">
                                      <p:cBhvr>
                                        <p:cTn id="30" dur="500"/>
                                        <p:tgtEl>
                                          <p:spTgt spid="41990"/>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75112"/>
                                        </p:tgtEl>
                                        <p:attrNameLst>
                                          <p:attrName>style.visibility</p:attrName>
                                        </p:attrNameLst>
                                      </p:cBhvr>
                                      <p:to>
                                        <p:strVal val="visible"/>
                                      </p:to>
                                    </p:set>
                                    <p:anim calcmode="lin" valueType="num">
                                      <p:cBhvr>
                                        <p:cTn id="35" dur="2000" fill="hold"/>
                                        <p:tgtEl>
                                          <p:spTgt spid="175112"/>
                                        </p:tgtEl>
                                        <p:attrNameLst>
                                          <p:attrName>ppt_x</p:attrName>
                                        </p:attrNameLst>
                                      </p:cBhvr>
                                      <p:tavLst>
                                        <p:tav tm="0">
                                          <p:val>
                                            <p:strVal val="#ppt_x-.2"/>
                                          </p:val>
                                        </p:tav>
                                        <p:tav tm="100000">
                                          <p:val>
                                            <p:strVal val="#ppt_x"/>
                                          </p:val>
                                        </p:tav>
                                      </p:tavLst>
                                    </p:anim>
                                    <p:anim calcmode="lin" valueType="num">
                                      <p:cBhvr>
                                        <p:cTn id="36" dur="2000" fill="hold"/>
                                        <p:tgtEl>
                                          <p:spTgt spid="175112"/>
                                        </p:tgtEl>
                                        <p:attrNameLst>
                                          <p:attrName>ppt_y</p:attrName>
                                        </p:attrNameLst>
                                      </p:cBhvr>
                                      <p:tavLst>
                                        <p:tav tm="0">
                                          <p:val>
                                            <p:strVal val="#ppt_y"/>
                                          </p:val>
                                        </p:tav>
                                        <p:tav tm="100000">
                                          <p:val>
                                            <p:strVal val="#ppt_y"/>
                                          </p:val>
                                        </p:tav>
                                      </p:tavLst>
                                    </p:anim>
                                    <p:animEffect transition="in" filter="wipe(right)" prLst="gradientSize: 0.1">
                                      <p:cBhvr>
                                        <p:cTn id="37" dur="2000"/>
                                        <p:tgtEl>
                                          <p:spTgt spid="175112"/>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75113"/>
                                        </p:tgtEl>
                                        <p:attrNameLst>
                                          <p:attrName>style.visibility</p:attrName>
                                        </p:attrNameLst>
                                      </p:cBhvr>
                                      <p:to>
                                        <p:strVal val="visible"/>
                                      </p:to>
                                    </p:set>
                                    <p:anim calcmode="lin" valueType="num">
                                      <p:cBhvr>
                                        <p:cTn id="42" dur="2000" fill="hold"/>
                                        <p:tgtEl>
                                          <p:spTgt spid="175113"/>
                                        </p:tgtEl>
                                        <p:attrNameLst>
                                          <p:attrName>ppt_x</p:attrName>
                                        </p:attrNameLst>
                                      </p:cBhvr>
                                      <p:tavLst>
                                        <p:tav tm="0">
                                          <p:val>
                                            <p:strVal val="#ppt_x-.2"/>
                                          </p:val>
                                        </p:tav>
                                        <p:tav tm="100000">
                                          <p:val>
                                            <p:strVal val="#ppt_x"/>
                                          </p:val>
                                        </p:tav>
                                      </p:tavLst>
                                    </p:anim>
                                    <p:anim calcmode="lin" valueType="num">
                                      <p:cBhvr>
                                        <p:cTn id="43" dur="2000" fill="hold"/>
                                        <p:tgtEl>
                                          <p:spTgt spid="175113"/>
                                        </p:tgtEl>
                                        <p:attrNameLst>
                                          <p:attrName>ppt_y</p:attrName>
                                        </p:attrNameLst>
                                      </p:cBhvr>
                                      <p:tavLst>
                                        <p:tav tm="0">
                                          <p:val>
                                            <p:strVal val="#ppt_y"/>
                                          </p:val>
                                        </p:tav>
                                        <p:tav tm="100000">
                                          <p:val>
                                            <p:strVal val="#ppt_y"/>
                                          </p:val>
                                        </p:tav>
                                      </p:tavLst>
                                    </p:anim>
                                    <p:animEffect transition="in" filter="wipe(right)" prLst="gradientSize: 0.1">
                                      <p:cBhvr>
                                        <p:cTn id="44" dur="2000"/>
                                        <p:tgtEl>
                                          <p:spTgt spid="175113"/>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75114"/>
                                        </p:tgtEl>
                                        <p:attrNameLst>
                                          <p:attrName>style.visibility</p:attrName>
                                        </p:attrNameLst>
                                      </p:cBhvr>
                                      <p:to>
                                        <p:strVal val="visible"/>
                                      </p:to>
                                    </p:set>
                                    <p:anim calcmode="lin" valueType="num">
                                      <p:cBhvr>
                                        <p:cTn id="49" dur="2000" fill="hold"/>
                                        <p:tgtEl>
                                          <p:spTgt spid="175114"/>
                                        </p:tgtEl>
                                        <p:attrNameLst>
                                          <p:attrName>ppt_x</p:attrName>
                                        </p:attrNameLst>
                                      </p:cBhvr>
                                      <p:tavLst>
                                        <p:tav tm="0">
                                          <p:val>
                                            <p:strVal val="#ppt_x-.2"/>
                                          </p:val>
                                        </p:tav>
                                        <p:tav tm="100000">
                                          <p:val>
                                            <p:strVal val="#ppt_x"/>
                                          </p:val>
                                        </p:tav>
                                      </p:tavLst>
                                    </p:anim>
                                    <p:anim calcmode="lin" valueType="num">
                                      <p:cBhvr>
                                        <p:cTn id="50" dur="2000" fill="hold"/>
                                        <p:tgtEl>
                                          <p:spTgt spid="175114"/>
                                        </p:tgtEl>
                                        <p:attrNameLst>
                                          <p:attrName>ppt_y</p:attrName>
                                        </p:attrNameLst>
                                      </p:cBhvr>
                                      <p:tavLst>
                                        <p:tav tm="0">
                                          <p:val>
                                            <p:strVal val="#ppt_y"/>
                                          </p:val>
                                        </p:tav>
                                        <p:tav tm="100000">
                                          <p:val>
                                            <p:strVal val="#ppt_y"/>
                                          </p:val>
                                        </p:tav>
                                      </p:tavLst>
                                    </p:anim>
                                    <p:animEffect transition="in" filter="wipe(right)" prLst="gradientSize: 0.1">
                                      <p:cBhvr>
                                        <p:cTn id="51" dur="2000"/>
                                        <p:tgtEl>
                                          <p:spTgt spid="175114"/>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75115"/>
                                        </p:tgtEl>
                                        <p:attrNameLst>
                                          <p:attrName>style.visibility</p:attrName>
                                        </p:attrNameLst>
                                      </p:cBhvr>
                                      <p:to>
                                        <p:strVal val="visible"/>
                                      </p:to>
                                    </p:set>
                                    <p:anim calcmode="lin" valueType="num">
                                      <p:cBhvr>
                                        <p:cTn id="56" dur="2000" fill="hold"/>
                                        <p:tgtEl>
                                          <p:spTgt spid="175115"/>
                                        </p:tgtEl>
                                        <p:attrNameLst>
                                          <p:attrName>ppt_x</p:attrName>
                                        </p:attrNameLst>
                                      </p:cBhvr>
                                      <p:tavLst>
                                        <p:tav tm="0">
                                          <p:val>
                                            <p:strVal val="#ppt_x-.2"/>
                                          </p:val>
                                        </p:tav>
                                        <p:tav tm="100000">
                                          <p:val>
                                            <p:strVal val="#ppt_x"/>
                                          </p:val>
                                        </p:tav>
                                      </p:tavLst>
                                    </p:anim>
                                    <p:anim calcmode="lin" valueType="num">
                                      <p:cBhvr>
                                        <p:cTn id="57" dur="2000" fill="hold"/>
                                        <p:tgtEl>
                                          <p:spTgt spid="175115"/>
                                        </p:tgtEl>
                                        <p:attrNameLst>
                                          <p:attrName>ppt_y</p:attrName>
                                        </p:attrNameLst>
                                      </p:cBhvr>
                                      <p:tavLst>
                                        <p:tav tm="0">
                                          <p:val>
                                            <p:strVal val="#ppt_y"/>
                                          </p:val>
                                        </p:tav>
                                        <p:tav tm="100000">
                                          <p:val>
                                            <p:strVal val="#ppt_y"/>
                                          </p:val>
                                        </p:tav>
                                      </p:tavLst>
                                    </p:anim>
                                    <p:animEffect transition="in" filter="wipe(right)" prLst="gradientSize: 0.1">
                                      <p:cBhvr>
                                        <p:cTn id="58" dur="2000"/>
                                        <p:tgtEl>
                                          <p:spTgt spid="175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p:bldP spid="41988" grpId="0"/>
      <p:bldP spid="41989" grpId="0"/>
      <p:bldP spid="41990" grpId="0"/>
      <p:bldP spid="175112" grpId="0"/>
      <p:bldP spid="175113" grpId="0"/>
      <p:bldP spid="175114" grpId="0"/>
      <p:bldP spid="175115" grpId="0"/>
      <p:bldP spid="15" grpId="0"/>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EJ023"/>
          <p:cNvPicPr>
            <a:picLocks noChangeAspect="1" noChangeArrowheads="1"/>
          </p:cNvPicPr>
          <p:nvPr/>
        </p:nvPicPr>
        <p:blipFill>
          <a:blip r:embed="rId3"/>
          <a:srcRect l="10834" t="5556" r="5833" b="3333"/>
          <a:stretch>
            <a:fillRect/>
          </a:stretch>
        </p:blipFill>
        <p:spPr bwMode="auto">
          <a:xfrm>
            <a:off x="0" y="0"/>
            <a:ext cx="9144000" cy="6858000"/>
          </a:xfrm>
          <a:prstGeom prst="rect">
            <a:avLst/>
          </a:prstGeom>
          <a:noFill/>
          <a:ln w="9525">
            <a:noFill/>
            <a:miter lim="800000"/>
            <a:headEnd/>
            <a:tailEnd/>
          </a:ln>
        </p:spPr>
      </p:pic>
      <p:sp>
        <p:nvSpPr>
          <p:cNvPr id="88067" name="Oval 3" descr="Parchment"/>
          <p:cNvSpPr>
            <a:spLocks noChangeArrowheads="1"/>
          </p:cNvSpPr>
          <p:nvPr/>
        </p:nvSpPr>
        <p:spPr bwMode="auto">
          <a:xfrm>
            <a:off x="2514600" y="1098550"/>
            <a:ext cx="4419600" cy="762000"/>
          </a:xfrm>
          <a:prstGeom prst="ellipse">
            <a:avLst/>
          </a:prstGeom>
          <a:blipFill dpi="0" rotWithShape="1">
            <a:blip r:embed="rId4"/>
            <a:srcRect/>
            <a:tile tx="0" ty="0" sx="100000" sy="100000" flip="none" algn="tl"/>
          </a:blipFill>
          <a:ln w="38100">
            <a:solidFill>
              <a:srgbClr val="10F60A"/>
            </a:solidFill>
            <a:round/>
            <a:headEnd/>
            <a:tailEnd/>
          </a:ln>
        </p:spPr>
        <p:txBody>
          <a:bodyPr wrap="none" anchor="ctr"/>
          <a:lstStyle/>
          <a:p>
            <a:pPr algn="l"/>
            <a:endParaRPr lang="en-US">
              <a:cs typeface="Arial" charset="0"/>
            </a:endParaRPr>
          </a:p>
        </p:txBody>
      </p:sp>
      <p:pic>
        <p:nvPicPr>
          <p:cNvPr id="178198" name="Bong dang thien than - DT.mp3">
            <a:hlinkClick r:id="" action="ppaction://media"/>
          </p:cNvPr>
          <p:cNvPicPr>
            <a:picLocks noRot="1" noChangeAspect="1" noChangeArrowheads="1"/>
          </p:cNvPicPr>
          <p:nvPr>
            <a:audioFile r:link="rId1"/>
          </p:nvPr>
        </p:nvPicPr>
        <p:blipFill>
          <a:blip r:embed="rId5"/>
          <a:srcRect/>
          <a:stretch>
            <a:fillRect/>
          </a:stretch>
        </p:blipFill>
        <p:spPr bwMode="auto">
          <a:xfrm>
            <a:off x="8001000" y="6096000"/>
            <a:ext cx="304800" cy="304800"/>
          </a:xfrm>
          <a:prstGeom prst="rect">
            <a:avLst/>
          </a:prstGeom>
          <a:noFill/>
          <a:ln w="9525">
            <a:noFill/>
            <a:miter lim="800000"/>
            <a:headEnd/>
            <a:tailEnd/>
          </a:ln>
        </p:spPr>
      </p:pic>
      <p:sp>
        <p:nvSpPr>
          <p:cNvPr id="88074" name="Text Box 10"/>
          <p:cNvSpPr txBox="1">
            <a:spLocks noChangeArrowheads="1"/>
          </p:cNvSpPr>
          <p:nvPr/>
        </p:nvSpPr>
        <p:spPr bwMode="auto">
          <a:xfrm>
            <a:off x="2954338" y="1212850"/>
            <a:ext cx="3525837" cy="579438"/>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latin typeface="Times New Roman" pitchFamily="18" charset="0"/>
              </a:rPr>
              <a:t>DẶN DÒ</a:t>
            </a:r>
          </a:p>
        </p:txBody>
      </p:sp>
      <p:sp>
        <p:nvSpPr>
          <p:cNvPr id="88075" name="Text Box 11"/>
          <p:cNvSpPr txBox="1">
            <a:spLocks noChangeArrowheads="1"/>
          </p:cNvSpPr>
          <p:nvPr/>
        </p:nvSpPr>
        <p:spPr bwMode="auto">
          <a:xfrm>
            <a:off x="1195388" y="2287588"/>
            <a:ext cx="6445250" cy="3378200"/>
          </a:xfrm>
          <a:prstGeom prst="rect">
            <a:avLst/>
          </a:prstGeom>
          <a:noFill/>
          <a:ln w="9525">
            <a:noFill/>
            <a:miter lim="800000"/>
            <a:headEnd/>
            <a:tailEnd/>
          </a:ln>
          <a:effectLst/>
        </p:spPr>
        <p:txBody>
          <a:bodyPr>
            <a:spAutoFit/>
          </a:bodyPr>
          <a:lstStyle/>
          <a:p>
            <a:pPr algn="just">
              <a:spcBef>
                <a:spcPct val="50000"/>
              </a:spcBef>
              <a:buFontTx/>
              <a:buChar char="-"/>
            </a:pPr>
            <a:r>
              <a:rPr lang="en-US" sz="2400" b="1">
                <a:solidFill>
                  <a:srgbClr val="000099"/>
                </a:solidFill>
                <a:latin typeface="Times New Roman" pitchFamily="18" charset="0"/>
              </a:rPr>
              <a:t> Học bài cũ, trả lời câu hỏi số 2 trong SGK trang 25.</a:t>
            </a:r>
          </a:p>
          <a:p>
            <a:pPr algn="just">
              <a:spcBef>
                <a:spcPct val="50000"/>
              </a:spcBef>
              <a:buFontTx/>
              <a:buChar char="-"/>
            </a:pPr>
            <a:r>
              <a:rPr lang="en-US" sz="2400" b="1">
                <a:solidFill>
                  <a:srgbClr val="000099"/>
                </a:solidFill>
                <a:latin typeface="Times New Roman" pitchFamily="18" charset="0"/>
              </a:rPr>
              <a:t> Làm bài tập trong vở bài tập lịch sử</a:t>
            </a:r>
          </a:p>
          <a:p>
            <a:pPr algn="just">
              <a:spcBef>
                <a:spcPct val="50000"/>
              </a:spcBef>
              <a:buFontTx/>
              <a:buChar char="-"/>
            </a:pPr>
            <a:r>
              <a:rPr lang="en-US" sz="2400" b="1">
                <a:solidFill>
                  <a:srgbClr val="000099"/>
                </a:solidFill>
                <a:latin typeface="Times New Roman" pitchFamily="18" charset="0"/>
              </a:rPr>
              <a:t> Đọc trước bài 6: Các nước Châu Phi</a:t>
            </a:r>
          </a:p>
          <a:p>
            <a:pPr algn="just">
              <a:spcBef>
                <a:spcPct val="50000"/>
              </a:spcBef>
            </a:pPr>
            <a:r>
              <a:rPr lang="en-US" sz="2400" b="1">
                <a:solidFill>
                  <a:srgbClr val="000099"/>
                </a:solidFill>
                <a:latin typeface="Times New Roman" pitchFamily="18" charset="0"/>
              </a:rPr>
              <a:t>+ Tìm hiểu lược đồ H12: Các nước Châu Phi sau CTTG thứ hai.</a:t>
            </a:r>
          </a:p>
          <a:p>
            <a:pPr algn="just">
              <a:spcBef>
                <a:spcPct val="50000"/>
              </a:spcBef>
            </a:pPr>
            <a:r>
              <a:rPr lang="en-US" sz="2400" b="1">
                <a:solidFill>
                  <a:srgbClr val="000099"/>
                </a:solidFill>
                <a:latin typeface="Times New Roman" pitchFamily="18" charset="0"/>
              </a:rPr>
              <a:t>+ Trả lời các câu hỏi có liên quan trong bài 6.</a:t>
            </a:r>
          </a:p>
        </p:txBody>
      </p:sp>
    </p:spTree>
  </p:cSld>
  <p:clrMapOvr>
    <a:masterClrMapping/>
  </p:clrMapOvr>
  <p:transition>
    <p:newsflash/>
  </p:transition>
  <p:timing>
    <p:tnLst>
      <p:par>
        <p:cTn id="1" dur="indefinite" restart="never" nodeType="tmRoot">
          <p:childTnLst>
            <p:seq concurrent="1" nextAc="seek">
              <p:cTn id="2" restart="whenNotActive" fill="hold" evtFilter="cancelBubble" nodeType="interactiveSeq">
                <p:stCondLst>
                  <p:cond evt="onClick" delay="0">
                    <p:tgtEl>
                      <p:spTgt spid="17819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707" fill="hold"/>
                                        <p:tgtEl>
                                          <p:spTgt spid="178198"/>
                                        </p:tgtEl>
                                      </p:cBhvr>
                                    </p:cmd>
                                  </p:childTnLst>
                                </p:cTn>
                              </p:par>
                            </p:childTnLst>
                          </p:cTn>
                        </p:par>
                      </p:childTnLst>
                    </p:cTn>
                  </p:par>
                </p:childTnLst>
              </p:cTn>
              <p:nextCondLst>
                <p:cond evt="onClick" delay="0">
                  <p:tgtEl>
                    <p:spTgt spid="17819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8198"/>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2"/>
          <p:cNvPicPr>
            <a:picLocks noChangeAspect="1" noChangeArrowheads="1" noCrop="1"/>
          </p:cNvPicPr>
          <p:nvPr/>
        </p:nvPicPr>
        <p:blipFill>
          <a:blip r:embed="rId2"/>
          <a:srcRect/>
          <a:stretch>
            <a:fillRect/>
          </a:stretch>
        </p:blipFill>
        <p:spPr bwMode="auto">
          <a:xfrm>
            <a:off x="3048000" y="1752600"/>
            <a:ext cx="1549400" cy="3276600"/>
          </a:xfrm>
          <a:prstGeom prst="rect">
            <a:avLst/>
          </a:prstGeom>
          <a:noFill/>
          <a:ln w="9525">
            <a:noFill/>
            <a:miter lim="800000"/>
            <a:headEnd/>
            <a:tailEnd/>
          </a:ln>
        </p:spPr>
      </p:pic>
      <p:sp>
        <p:nvSpPr>
          <p:cNvPr id="33797" name="Rectangle 5"/>
          <p:cNvSpPr>
            <a:spLocks noChangeArrowheads="1"/>
          </p:cNvSpPr>
          <p:nvPr/>
        </p:nvSpPr>
        <p:spPr bwMode="auto">
          <a:xfrm>
            <a:off x="685800" y="838200"/>
            <a:ext cx="2819400" cy="4965700"/>
          </a:xfrm>
          <a:prstGeom prst="rect">
            <a:avLst/>
          </a:prstGeom>
          <a:noFill/>
          <a:ln w="9525">
            <a:noFill/>
            <a:miter lim="800000"/>
            <a:headEnd/>
            <a:tailEnd/>
          </a:ln>
          <a:effectLst/>
        </p:spPr>
        <p:txBody>
          <a:bodyPr>
            <a:spAutoFit/>
          </a:bodyPr>
          <a:lstStyle/>
          <a:p>
            <a:r>
              <a:rPr lang="en-US" sz="3200" b="1" dirty="0">
                <a:solidFill>
                  <a:srgbClr val="FF0000"/>
                </a:solidFill>
                <a:latin typeface="Times New Roman" pitchFamily="18" charset="0"/>
              </a:rPr>
              <a:t>  </a:t>
            </a:r>
            <a:r>
              <a:rPr lang="en-US" sz="3200" b="1" dirty="0" err="1">
                <a:solidFill>
                  <a:srgbClr val="0033CC"/>
                </a:solidFill>
                <a:latin typeface="Times New Roman" pitchFamily="18" charset="0"/>
              </a:rPr>
              <a:t>Tại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sao</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có</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thể</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nói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từ</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những</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năm</a:t>
            </a:r>
            <a:r>
              <a:rPr lang="en-US" sz="3200" b="1" dirty="0">
                <a:solidFill>
                  <a:srgbClr val="0033CC"/>
                </a:solidFill>
                <a:latin typeface="Times New Roman" pitchFamily="18" charset="0"/>
              </a:rPr>
              <a:t> </a:t>
            </a:r>
          </a:p>
          <a:p>
            <a:r>
              <a:rPr lang="en-US" sz="3200" b="1" dirty="0">
                <a:solidFill>
                  <a:srgbClr val="0033CC"/>
                </a:solidFill>
                <a:latin typeface="Times New Roman" pitchFamily="18" charset="0"/>
              </a:rPr>
              <a:t>90 </a:t>
            </a:r>
            <a:r>
              <a:rPr lang="en-US" sz="3200" b="1" dirty="0" err="1">
                <a:solidFill>
                  <a:srgbClr val="0033CC"/>
                </a:solidFill>
                <a:latin typeface="Times New Roman" pitchFamily="18" charset="0"/>
              </a:rPr>
              <a:t>của</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thế</a:t>
            </a:r>
            <a:r>
              <a:rPr lang="en-US" sz="3200" b="1" dirty="0">
                <a:solidFill>
                  <a:srgbClr val="0033CC"/>
                </a:solidFill>
                <a:latin typeface="Times New Roman" pitchFamily="18" charset="0"/>
              </a:rPr>
              <a:t> </a:t>
            </a:r>
          </a:p>
          <a:p>
            <a:r>
              <a:rPr lang="en-US" sz="3200" b="1" dirty="0" err="1">
                <a:solidFill>
                  <a:srgbClr val="0033CC"/>
                </a:solidFill>
                <a:latin typeface="Times New Roman" pitchFamily="18" charset="0"/>
              </a:rPr>
              <a:t>kỉ</a:t>
            </a:r>
            <a:r>
              <a:rPr lang="en-US" sz="3200" b="1" dirty="0">
                <a:solidFill>
                  <a:srgbClr val="0033CC"/>
                </a:solidFill>
                <a:latin typeface="Times New Roman" pitchFamily="18" charset="0"/>
              </a:rPr>
              <a:t> XX : “</a:t>
            </a:r>
            <a:r>
              <a:rPr lang="en-US" sz="3200" b="1" dirty="0" err="1">
                <a:solidFill>
                  <a:srgbClr val="0033CC"/>
                </a:solidFill>
                <a:latin typeface="Times New Roman" pitchFamily="18" charset="0"/>
              </a:rPr>
              <a:t>Một</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chương</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mới</a:t>
            </a:r>
            <a:r>
              <a:rPr lang="en-US" sz="3200" b="1" dirty="0">
                <a:solidFill>
                  <a:srgbClr val="0033CC"/>
                </a:solidFill>
                <a:latin typeface="Times New Roman" pitchFamily="18" charset="0"/>
              </a:rPr>
              <a:t> </a:t>
            </a:r>
          </a:p>
          <a:p>
            <a:r>
              <a:rPr lang="en-US" sz="3200" b="1" dirty="0" err="1">
                <a:solidFill>
                  <a:srgbClr val="0033CC"/>
                </a:solidFill>
                <a:latin typeface="Times New Roman" pitchFamily="18" charset="0"/>
              </a:rPr>
              <a:t>đã</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mở</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ra</a:t>
            </a:r>
            <a:r>
              <a:rPr lang="en-US" sz="3200" b="1" dirty="0">
                <a:solidFill>
                  <a:srgbClr val="0033CC"/>
                </a:solidFill>
                <a:latin typeface="Times New Roman" pitchFamily="18" charset="0"/>
              </a:rPr>
              <a:t> </a:t>
            </a:r>
          </a:p>
          <a:p>
            <a:r>
              <a:rPr lang="en-US" sz="3200" b="1" dirty="0" err="1">
                <a:solidFill>
                  <a:srgbClr val="0033CC"/>
                </a:solidFill>
                <a:latin typeface="Times New Roman" pitchFamily="18" charset="0"/>
              </a:rPr>
              <a:t>Trong</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lịch</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sử</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khu</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vực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Đông</a:t>
            </a:r>
            <a:r>
              <a:rPr lang="en-US" sz="3200" b="1" dirty="0">
                <a:solidFill>
                  <a:srgbClr val="0033CC"/>
                </a:solidFill>
                <a:latin typeface="Times New Roman" pitchFamily="18" charset="0"/>
              </a:rPr>
              <a:t> Nam Á“</a:t>
            </a:r>
          </a:p>
        </p:txBody>
      </p:sp>
      <p:sp>
        <p:nvSpPr>
          <p:cNvPr id="33798" name="Line 6"/>
          <p:cNvSpPr>
            <a:spLocks noChangeShapeType="1"/>
          </p:cNvSpPr>
          <p:nvPr/>
        </p:nvSpPr>
        <p:spPr bwMode="auto">
          <a:xfrm flipH="1" flipV="1">
            <a:off x="4572000" y="3200400"/>
            <a:ext cx="1447800" cy="609600"/>
          </a:xfrm>
          <a:prstGeom prst="line">
            <a:avLst/>
          </a:prstGeom>
          <a:noFill/>
          <a:ln w="19050">
            <a:solidFill>
              <a:srgbClr val="0000FF"/>
            </a:solidFill>
            <a:round/>
            <a:headEnd type="triangle" w="med" len="med"/>
            <a:tailEnd/>
          </a:ln>
          <a:effectLst/>
        </p:spPr>
        <p:txBody>
          <a:bodyPr/>
          <a:lstStyle/>
          <a:p>
            <a:endParaRPr lang="en-US"/>
          </a:p>
        </p:txBody>
      </p:sp>
      <p:sp>
        <p:nvSpPr>
          <p:cNvPr id="33799" name="Line 7"/>
          <p:cNvSpPr>
            <a:spLocks noChangeShapeType="1"/>
          </p:cNvSpPr>
          <p:nvPr/>
        </p:nvSpPr>
        <p:spPr bwMode="auto">
          <a:xfrm flipH="1">
            <a:off x="4572000" y="457200"/>
            <a:ext cx="1600200" cy="2743200"/>
          </a:xfrm>
          <a:prstGeom prst="line">
            <a:avLst/>
          </a:prstGeom>
          <a:noFill/>
          <a:ln w="19050">
            <a:solidFill>
              <a:srgbClr val="0000FF"/>
            </a:solidFill>
            <a:round/>
            <a:headEnd type="triangle" w="med" len="med"/>
            <a:tailEnd/>
          </a:ln>
          <a:effectLst/>
        </p:spPr>
        <p:txBody>
          <a:bodyPr/>
          <a:lstStyle/>
          <a:p>
            <a:endParaRPr lang="en-US"/>
          </a:p>
        </p:txBody>
      </p:sp>
      <p:sp>
        <p:nvSpPr>
          <p:cNvPr id="33800" name="Rectangle 8"/>
          <p:cNvSpPr>
            <a:spLocks noChangeArrowheads="1"/>
          </p:cNvSpPr>
          <p:nvPr/>
        </p:nvSpPr>
        <p:spPr bwMode="auto">
          <a:xfrm>
            <a:off x="6324600" y="228600"/>
            <a:ext cx="2362200" cy="3013075"/>
          </a:xfrm>
          <a:prstGeom prst="rect">
            <a:avLst/>
          </a:prstGeom>
          <a:noFill/>
          <a:ln w="9525">
            <a:noFill/>
            <a:miter lim="800000"/>
            <a:headEnd/>
            <a:tailEnd/>
          </a:ln>
          <a:effectLst/>
        </p:spPr>
        <p:txBody>
          <a:bodyPr>
            <a:spAutoFit/>
          </a:bodyPr>
          <a:lstStyle/>
          <a:p>
            <a:pPr algn="just">
              <a:spcBef>
                <a:spcPct val="50000"/>
              </a:spcBef>
            </a:pPr>
            <a:r>
              <a:rPr lang="en-US" sz="2400" b="1">
                <a:solidFill>
                  <a:srgbClr val="0000FF"/>
                </a:solidFill>
                <a:latin typeface="Times New Roman" pitchFamily="18" charset="0"/>
              </a:rPr>
              <a:t>- Lần đầu tiên trong lịch sử khu vực ,10 nước Đông Nam Á cùng nằm trong một tổ chức thống nhất (ASEAN).</a:t>
            </a:r>
          </a:p>
        </p:txBody>
      </p:sp>
      <p:sp>
        <p:nvSpPr>
          <p:cNvPr id="33801" name="Rectangle 9"/>
          <p:cNvSpPr>
            <a:spLocks noChangeArrowheads="1"/>
          </p:cNvSpPr>
          <p:nvPr/>
        </p:nvSpPr>
        <p:spPr bwMode="auto">
          <a:xfrm>
            <a:off x="6019800" y="3429000"/>
            <a:ext cx="2514600" cy="3378200"/>
          </a:xfrm>
          <a:prstGeom prst="rect">
            <a:avLst/>
          </a:prstGeom>
          <a:noFill/>
          <a:ln w="9525">
            <a:noFill/>
            <a:miter lim="800000"/>
            <a:headEnd/>
            <a:tailEnd/>
          </a:ln>
          <a:effectLst/>
        </p:spPr>
        <p:txBody>
          <a:bodyPr>
            <a:spAutoFit/>
          </a:bodyPr>
          <a:lstStyle/>
          <a:p>
            <a:pPr algn="just"/>
            <a:r>
              <a:rPr lang="en-US" sz="2400" b="1">
                <a:solidFill>
                  <a:srgbClr val="0000FF"/>
                </a:solidFill>
                <a:latin typeface="Times New Roman" pitchFamily="18" charset="0"/>
              </a:rPr>
              <a:t>- ASEAN chuyển trọng tâm hoạt động sang hợp tác kinh tế ,xây dựng Đông Nam Á thành một khu vực hoà bình , ổn định cùng phát triển</a:t>
            </a:r>
          </a:p>
        </p:txBody>
      </p:sp>
      <p:sp>
        <p:nvSpPr>
          <p:cNvPr id="33802" name="Rectangle 10"/>
          <p:cNvSpPr>
            <a:spLocks noChangeArrowheads="1"/>
          </p:cNvSpPr>
          <p:nvPr/>
        </p:nvSpPr>
        <p:spPr bwMode="auto">
          <a:xfrm>
            <a:off x="2743200" y="5562600"/>
            <a:ext cx="381000" cy="228600"/>
          </a:xfrm>
          <a:prstGeom prst="rect">
            <a:avLst/>
          </a:prstGeom>
          <a:noFill/>
          <a:ln w="9525" algn="ctr">
            <a:noFill/>
            <a:miter lim="800000"/>
            <a:headEnd/>
            <a:tailEnd/>
          </a:ln>
          <a:effectLst/>
        </p:spPr>
        <p:txBody>
          <a:bodyPr wrap="none" anchor="ctr"/>
          <a:lstStyle/>
          <a:p>
            <a:pPr algn="ctr"/>
            <a:endParaRPr lang="en-US" sz="2100" b="1">
              <a:latin typeface="VNI-Times" pitchFamily="2" charset="0"/>
            </a:endParaRPr>
          </a:p>
        </p:txBody>
      </p:sp>
      <p:sp>
        <p:nvSpPr>
          <p:cNvPr id="12" name="Content Placeholder 11"/>
          <p:cNvSpPr>
            <a:spLocks noGrp="1"/>
          </p:cNvSpPr>
          <p:nvPr>
            <p:ph/>
          </p:nvPr>
        </p:nvSpPr>
        <p:spPr>
          <a:xfrm>
            <a:off x="457200" y="0"/>
            <a:ext cx="8686800" cy="6858000"/>
          </a:xfrm>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linds(horizontal)">
                                      <p:cBhvr>
                                        <p:cTn id="7" dur="500"/>
                                        <p:tgtEl>
                                          <p:spTgt spid="3379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3797"/>
                                        </p:tgtEl>
                                        <p:attrNameLst>
                                          <p:attrName>style.visibility</p:attrName>
                                        </p:attrNameLst>
                                      </p:cBhvr>
                                      <p:to>
                                        <p:strVal val="visible"/>
                                      </p:to>
                                    </p:set>
                                    <p:animEffect transition="in" filter="box(in)">
                                      <p:cBhvr>
                                        <p:cTn id="10" dur="500"/>
                                        <p:tgtEl>
                                          <p:spTgt spid="3379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3799"/>
                                        </p:tgtEl>
                                        <p:attrNameLst>
                                          <p:attrName>style.visibility</p:attrName>
                                        </p:attrNameLst>
                                      </p:cBhvr>
                                      <p:to>
                                        <p:strVal val="visible"/>
                                      </p:to>
                                    </p:set>
                                    <p:animEffect transition="in" filter="box(in)">
                                      <p:cBhvr>
                                        <p:cTn id="15" dur="500"/>
                                        <p:tgtEl>
                                          <p:spTgt spid="3379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3800">
                                            <p:txEl>
                                              <p:pRg st="0" end="0"/>
                                            </p:txEl>
                                          </p:spTgt>
                                        </p:tgtEl>
                                        <p:attrNameLst>
                                          <p:attrName>style.visibility</p:attrName>
                                        </p:attrNameLst>
                                      </p:cBhvr>
                                      <p:to>
                                        <p:strVal val="visible"/>
                                      </p:to>
                                    </p:set>
                                    <p:animEffect transition="in" filter="checkerboard(across)">
                                      <p:cBhvr>
                                        <p:cTn id="20" dur="500"/>
                                        <p:tgtEl>
                                          <p:spTgt spid="3380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3798"/>
                                        </p:tgtEl>
                                        <p:attrNameLst>
                                          <p:attrName>style.visibility</p:attrName>
                                        </p:attrNameLst>
                                      </p:cBhvr>
                                      <p:to>
                                        <p:strVal val="visible"/>
                                      </p:to>
                                    </p:set>
                                    <p:animEffect transition="in" filter="box(in)">
                                      <p:cBhvr>
                                        <p:cTn id="25" dur="500"/>
                                        <p:tgtEl>
                                          <p:spTgt spid="3379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3801"/>
                                        </p:tgtEl>
                                        <p:attrNameLst>
                                          <p:attrName>style.visibility</p:attrName>
                                        </p:attrNameLst>
                                      </p:cBhvr>
                                      <p:to>
                                        <p:strVal val="visible"/>
                                      </p:to>
                                    </p:set>
                                    <p:anim calcmode="lin" valueType="num">
                                      <p:cBhvr additive="base">
                                        <p:cTn id="30" dur="500" fill="hold"/>
                                        <p:tgtEl>
                                          <p:spTgt spid="33801"/>
                                        </p:tgtEl>
                                        <p:attrNameLst>
                                          <p:attrName>ppt_x</p:attrName>
                                        </p:attrNameLst>
                                      </p:cBhvr>
                                      <p:tavLst>
                                        <p:tav tm="0">
                                          <p:val>
                                            <p:strVal val="#ppt_x"/>
                                          </p:val>
                                        </p:tav>
                                        <p:tav tm="100000">
                                          <p:val>
                                            <p:strVal val="#ppt_x"/>
                                          </p:val>
                                        </p:tav>
                                      </p:tavLst>
                                    </p:anim>
                                    <p:anim calcmode="lin" valueType="num">
                                      <p:cBhvr additive="base">
                                        <p:cTn id="31" dur="500" fill="hold"/>
                                        <p:tgtEl>
                                          <p:spTgt spid="338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animBg="1"/>
      <p:bldP spid="33799" grpId="0" animBg="1"/>
      <p:bldP spid="338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uriaklcc"/>
          <p:cNvPicPr>
            <a:picLocks noChangeAspect="1" noChangeArrowheads="1"/>
          </p:cNvPicPr>
          <p:nvPr/>
        </p:nvPicPr>
        <p:blipFill>
          <a:blip r:embed="rId2"/>
          <a:srcRect/>
          <a:stretch>
            <a:fillRect/>
          </a:stretch>
        </p:blipFill>
        <p:spPr bwMode="auto">
          <a:xfrm>
            <a:off x="1523999" y="609600"/>
            <a:ext cx="6209731" cy="5334000"/>
          </a:xfrm>
          <a:prstGeom prst="rect">
            <a:avLst/>
          </a:prstGeom>
          <a:noFill/>
          <a:ln w="9525">
            <a:solidFill>
              <a:srgbClr val="0000FF"/>
            </a:solidFill>
            <a:miter lim="800000"/>
            <a:headEnd/>
            <a:tailEnd/>
          </a:ln>
        </p:spPr>
      </p:pic>
      <p:sp>
        <p:nvSpPr>
          <p:cNvPr id="3" name="Text Box 11"/>
          <p:cNvSpPr txBox="1">
            <a:spLocks noChangeArrowheads="1"/>
          </p:cNvSpPr>
          <p:nvPr/>
        </p:nvSpPr>
        <p:spPr bwMode="auto">
          <a:xfrm>
            <a:off x="2971800" y="6096000"/>
            <a:ext cx="2743200" cy="457200"/>
          </a:xfrm>
          <a:prstGeom prst="rect">
            <a:avLst/>
          </a:prstGeom>
          <a:solidFill>
            <a:srgbClr val="00FF00">
              <a:alpha val="20000"/>
            </a:srgbClr>
          </a:solidFill>
          <a:ln w="9525">
            <a:noFill/>
            <a:miter lim="800000"/>
            <a:headEnd/>
            <a:tailEnd/>
          </a:ln>
          <a:effectLst/>
        </p:spPr>
        <p:txBody>
          <a:bodyPr>
            <a:spAutoFit/>
          </a:bodyPr>
          <a:lstStyle/>
          <a:p>
            <a:pPr algn="ctr" eaLnBrk="0" hangingPunct="0">
              <a:spcBef>
                <a:spcPct val="50000"/>
              </a:spcBef>
            </a:pPr>
            <a:r>
              <a:rPr lang="en-US" sz="2400" b="1" dirty="0" err="1">
                <a:solidFill>
                  <a:schemeClr val="bg2">
                    <a:lumMod val="10000"/>
                  </a:schemeClr>
                </a:solidFill>
                <a:latin typeface=".VnTime" pitchFamily="34" charset="0"/>
              </a:rPr>
              <a:t>Th¸p</a:t>
            </a:r>
            <a:r>
              <a:rPr lang="en-US" sz="2400" b="1" dirty="0">
                <a:solidFill>
                  <a:schemeClr val="bg2">
                    <a:lumMod val="10000"/>
                  </a:schemeClr>
                </a:solidFill>
                <a:latin typeface=".VnTime" pitchFamily="34" charset="0"/>
              </a:rPr>
              <a:t> ®«</a:t>
            </a:r>
            <a:r>
              <a:rPr lang="en-US" sz="2400" b="1" dirty="0" err="1">
                <a:solidFill>
                  <a:schemeClr val="bg2">
                    <a:lumMod val="10000"/>
                  </a:schemeClr>
                </a:solidFill>
                <a:latin typeface=".VnTime" pitchFamily="34" charset="0"/>
              </a:rPr>
              <a:t>i</a:t>
            </a:r>
            <a:r>
              <a:rPr lang="en-US" sz="2400" b="1" dirty="0">
                <a:solidFill>
                  <a:schemeClr val="bg2">
                    <a:lumMod val="10000"/>
                  </a:schemeClr>
                </a:solidFill>
                <a:latin typeface=".VnTime" pitchFamily="34" charset="0"/>
              </a:rPr>
              <a:t> </a:t>
            </a:r>
            <a:r>
              <a:rPr lang="en-US" sz="2400" b="1" dirty="0" err="1">
                <a:solidFill>
                  <a:schemeClr val="bg2">
                    <a:lumMod val="10000"/>
                  </a:schemeClr>
                </a:solidFill>
                <a:latin typeface=".VnTime" pitchFamily="34" charset="0"/>
              </a:rPr>
              <a:t>Malaisia</a:t>
            </a:r>
            <a:endParaRPr lang="vi-VN" sz="2400" b="1" dirty="0">
              <a:solidFill>
                <a:schemeClr val="bg2">
                  <a:lumMod val="10000"/>
                </a:schemeClr>
              </a:solidFill>
              <a:latin typeface=".VnTime"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ext Box 4"/>
          <p:cNvSpPr txBox="1">
            <a:spLocks noChangeArrowheads="1"/>
          </p:cNvSpPr>
          <p:nvPr/>
        </p:nvSpPr>
        <p:spPr bwMode="auto">
          <a:xfrm>
            <a:off x="-990600" y="7543800"/>
            <a:ext cx="3352800" cy="473075"/>
          </a:xfrm>
          <a:prstGeom prst="rect">
            <a:avLst/>
          </a:prstGeom>
          <a:noFill/>
          <a:ln w="9525">
            <a:noFill/>
            <a:miter lim="800000"/>
            <a:headEnd/>
            <a:tailEnd/>
          </a:ln>
          <a:effectLst/>
        </p:spPr>
        <p:txBody>
          <a:bodyPr>
            <a:spAutoFit/>
          </a:bodyPr>
          <a:lstStyle/>
          <a:p>
            <a:pPr eaLnBrk="0" hangingPunct="0">
              <a:spcBef>
                <a:spcPct val="50000"/>
              </a:spcBef>
            </a:pPr>
            <a:endParaRPr lang="vi-VN" sz="2500">
              <a:latin typeface=".VnTime" pitchFamily="34" charset="0"/>
            </a:endParaRPr>
          </a:p>
        </p:txBody>
      </p:sp>
      <p:sp>
        <p:nvSpPr>
          <p:cNvPr id="84997" name="Text Box 5"/>
          <p:cNvSpPr txBox="1">
            <a:spLocks noChangeArrowheads="1"/>
          </p:cNvSpPr>
          <p:nvPr/>
        </p:nvSpPr>
        <p:spPr bwMode="auto">
          <a:xfrm>
            <a:off x="4267200" y="2971800"/>
            <a:ext cx="4495800" cy="457200"/>
          </a:xfrm>
          <a:prstGeom prst="rect">
            <a:avLst/>
          </a:prstGeom>
          <a:noFill/>
          <a:ln w="9525">
            <a:noFill/>
            <a:miter lim="800000"/>
            <a:headEnd/>
            <a:tailEnd/>
          </a:ln>
          <a:effectLst/>
        </p:spPr>
        <p:txBody>
          <a:bodyPr>
            <a:spAutoFit/>
          </a:bodyPr>
          <a:lstStyle/>
          <a:p>
            <a:pPr eaLnBrk="0" hangingPunct="0">
              <a:spcBef>
                <a:spcPct val="50000"/>
              </a:spcBef>
            </a:pPr>
            <a:r>
              <a:rPr lang="en-US" sz="2400" b="1">
                <a:solidFill>
                  <a:schemeClr val="bg1"/>
                </a:solidFill>
                <a:latin typeface=".VnTime" pitchFamily="34" charset="0"/>
              </a:rPr>
              <a:t>2. Môc tiªu ho¹t ®éng</a:t>
            </a:r>
          </a:p>
        </p:txBody>
      </p:sp>
      <p:sp>
        <p:nvSpPr>
          <p:cNvPr id="84998" name="Text Box 6"/>
          <p:cNvSpPr txBox="1">
            <a:spLocks noChangeArrowheads="1"/>
          </p:cNvSpPr>
          <p:nvPr/>
        </p:nvSpPr>
        <p:spPr bwMode="auto">
          <a:xfrm>
            <a:off x="4267200" y="3581400"/>
            <a:ext cx="4495800" cy="457200"/>
          </a:xfrm>
          <a:prstGeom prst="rect">
            <a:avLst/>
          </a:prstGeom>
          <a:noFill/>
          <a:ln w="9525">
            <a:noFill/>
            <a:miter lim="800000"/>
            <a:headEnd/>
            <a:tailEnd/>
          </a:ln>
          <a:effectLst/>
        </p:spPr>
        <p:txBody>
          <a:bodyPr>
            <a:spAutoFit/>
          </a:bodyPr>
          <a:lstStyle/>
          <a:p>
            <a:pPr eaLnBrk="0" hangingPunct="0">
              <a:spcBef>
                <a:spcPct val="50000"/>
              </a:spcBef>
            </a:pPr>
            <a:r>
              <a:rPr lang="en-US" sz="2400" b="1">
                <a:solidFill>
                  <a:schemeClr val="bg1"/>
                </a:solidFill>
                <a:latin typeface=".VnTime" pitchFamily="34" charset="0"/>
              </a:rPr>
              <a:t>3. Nguyªn t¾c ho¹t ®éng</a:t>
            </a:r>
          </a:p>
        </p:txBody>
      </p:sp>
      <p:pic>
        <p:nvPicPr>
          <p:cNvPr id="84999" name="Picture 7" descr="singapore%201"/>
          <p:cNvPicPr>
            <a:picLocks noChangeAspect="1" noChangeArrowheads="1"/>
          </p:cNvPicPr>
          <p:nvPr/>
        </p:nvPicPr>
        <p:blipFill>
          <a:blip r:embed="rId2"/>
          <a:srcRect/>
          <a:stretch>
            <a:fillRect/>
          </a:stretch>
        </p:blipFill>
        <p:spPr bwMode="auto">
          <a:xfrm>
            <a:off x="-29108400" y="-838200"/>
            <a:ext cx="15240000" cy="11430000"/>
          </a:xfrm>
          <a:prstGeom prst="rect">
            <a:avLst/>
          </a:prstGeom>
          <a:noFill/>
        </p:spPr>
      </p:pic>
      <p:pic>
        <p:nvPicPr>
          <p:cNvPr id="85002" name="Picture 10" descr="singapore%201"/>
          <p:cNvPicPr>
            <a:picLocks noChangeAspect="1" noChangeArrowheads="1"/>
          </p:cNvPicPr>
          <p:nvPr/>
        </p:nvPicPr>
        <p:blipFill>
          <a:blip r:embed="rId2"/>
          <a:srcRect/>
          <a:stretch>
            <a:fillRect/>
          </a:stretch>
        </p:blipFill>
        <p:spPr bwMode="auto">
          <a:xfrm>
            <a:off x="228600" y="609600"/>
            <a:ext cx="4495800" cy="3886200"/>
          </a:xfrm>
          <a:prstGeom prst="rect">
            <a:avLst/>
          </a:prstGeom>
          <a:noFill/>
          <a:ln w="9525">
            <a:solidFill>
              <a:srgbClr val="FF3300"/>
            </a:solidFill>
            <a:miter lim="800000"/>
            <a:headEnd/>
            <a:tailEnd/>
          </a:ln>
        </p:spPr>
      </p:pic>
      <p:sp>
        <p:nvSpPr>
          <p:cNvPr id="85004" name="Text Box 12"/>
          <p:cNvSpPr txBox="1">
            <a:spLocks noChangeArrowheads="1"/>
          </p:cNvSpPr>
          <p:nvPr/>
        </p:nvSpPr>
        <p:spPr bwMode="auto">
          <a:xfrm>
            <a:off x="2667000" y="5791200"/>
            <a:ext cx="3048000" cy="457200"/>
          </a:xfrm>
          <a:prstGeom prst="rect">
            <a:avLst/>
          </a:prstGeom>
          <a:solidFill>
            <a:srgbClr val="00FF00">
              <a:alpha val="28000"/>
            </a:srgbClr>
          </a:solidFill>
          <a:ln w="9525">
            <a:noFill/>
            <a:miter lim="800000"/>
            <a:headEnd/>
            <a:tailEnd/>
          </a:ln>
          <a:effectLst/>
        </p:spPr>
        <p:txBody>
          <a:bodyPr>
            <a:spAutoFit/>
          </a:bodyPr>
          <a:lstStyle/>
          <a:p>
            <a:pPr algn="ctr" eaLnBrk="0" hangingPunct="0">
              <a:spcBef>
                <a:spcPct val="50000"/>
              </a:spcBef>
            </a:pPr>
            <a:r>
              <a:rPr lang="en-US" sz="2400" b="1" dirty="0" err="1">
                <a:solidFill>
                  <a:srgbClr val="FF3300"/>
                </a:solidFill>
                <a:latin typeface=".VnTime" pitchFamily="34" charset="0"/>
              </a:rPr>
              <a:t>Xin-ga-po</a:t>
            </a:r>
            <a:endParaRPr lang="vi-VN" sz="2400" b="1" dirty="0">
              <a:solidFill>
                <a:srgbClr val="FF3300"/>
              </a:solidFill>
              <a:latin typeface=".VnTime" pitchFamily="34" charset="0"/>
            </a:endParaRPr>
          </a:p>
        </p:txBody>
      </p:sp>
      <p:pic>
        <p:nvPicPr>
          <p:cNvPr id="16" name="Picture 9" descr="dato01"/>
          <p:cNvPicPr>
            <a:picLocks noChangeAspect="1" noChangeArrowheads="1"/>
          </p:cNvPicPr>
          <p:nvPr/>
        </p:nvPicPr>
        <p:blipFill>
          <a:blip r:embed="rId3"/>
          <a:srcRect/>
          <a:stretch>
            <a:fillRect/>
          </a:stretch>
        </p:blipFill>
        <p:spPr bwMode="auto">
          <a:xfrm>
            <a:off x="4724400" y="609600"/>
            <a:ext cx="4309758" cy="3886200"/>
          </a:xfrm>
          <a:prstGeom prst="rect">
            <a:avLst/>
          </a:prstGeom>
          <a:noFill/>
          <a:ln w="9525">
            <a:solidFill>
              <a:srgbClr val="FF3300"/>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4" descr="Frames PPT 01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1506" name="Rectangle 5"/>
          <p:cNvSpPr>
            <a:spLocks noGrp="1" noChangeArrowheads="1"/>
          </p:cNvSpPr>
          <p:nvPr>
            <p:ph type="title" idx="4294967295"/>
          </p:nvPr>
        </p:nvSpPr>
        <p:spPr/>
        <p:txBody>
          <a:bodyPr/>
          <a:lstStyle/>
          <a:p>
            <a:endParaRPr lang="en-US"/>
          </a:p>
        </p:txBody>
      </p:sp>
      <p:pic>
        <p:nvPicPr>
          <p:cNvPr id="2" name="Picture 8" descr="Châu Á"/>
          <p:cNvPicPr>
            <a:picLocks noGrp="1" noChangeAspect="1" noChangeArrowheads="1"/>
          </p:cNvPicPr>
          <p:nvPr>
            <p:ph idx="4294967295"/>
          </p:nvPr>
        </p:nvPicPr>
        <p:blipFill>
          <a:blip r:embed="rId3"/>
          <a:srcRect/>
          <a:stretch>
            <a:fillRect/>
          </a:stretch>
        </p:blipFill>
        <p:spPr>
          <a:xfrm>
            <a:off x="442913" y="354013"/>
            <a:ext cx="8229600" cy="5772150"/>
          </a:xfrm>
          <a:noFill/>
        </p:spPr>
      </p:pic>
      <p:sp>
        <p:nvSpPr>
          <p:cNvPr id="21513" name="Text Box 9"/>
          <p:cNvSpPr txBox="1">
            <a:spLocks noChangeArrowheads="1"/>
          </p:cNvSpPr>
          <p:nvPr/>
        </p:nvSpPr>
        <p:spPr bwMode="auto">
          <a:xfrm>
            <a:off x="2819400" y="2057400"/>
            <a:ext cx="2667000" cy="457200"/>
          </a:xfrm>
          <a:prstGeom prst="rect">
            <a:avLst/>
          </a:prstGeom>
          <a:noFill/>
          <a:ln w="9525">
            <a:noFill/>
            <a:miter lim="800000"/>
            <a:headEnd/>
            <a:tailEnd/>
          </a:ln>
        </p:spPr>
        <p:txBody>
          <a:bodyPr>
            <a:spAutoFit/>
          </a:bodyPr>
          <a:lstStyle/>
          <a:p>
            <a:pPr algn="l">
              <a:spcBef>
                <a:spcPct val="50000"/>
              </a:spcBef>
            </a:pPr>
            <a:r>
              <a:rPr lang="en-US" sz="2400" b="1" i="1">
                <a:solidFill>
                  <a:srgbClr val="FF0000"/>
                </a:solidFill>
                <a:latin typeface="Calibri" pitchFamily="34" charset="0"/>
                <a:cs typeface="Arial" charset="0"/>
              </a:rPr>
              <a:t>Châu Á</a:t>
            </a:r>
          </a:p>
        </p:txBody>
      </p:sp>
      <p:sp>
        <p:nvSpPr>
          <p:cNvPr id="21517" name="Text Box 13"/>
          <p:cNvSpPr txBox="1">
            <a:spLocks noChangeArrowheads="1"/>
          </p:cNvSpPr>
          <p:nvPr/>
        </p:nvSpPr>
        <p:spPr bwMode="auto">
          <a:xfrm>
            <a:off x="533400" y="6248400"/>
            <a:ext cx="8258175" cy="457200"/>
          </a:xfrm>
          <a:prstGeom prst="rect">
            <a:avLst/>
          </a:prstGeom>
          <a:noFill/>
          <a:ln w="9525">
            <a:noFill/>
            <a:miter lim="800000"/>
            <a:headEnd/>
            <a:tailEnd/>
          </a:ln>
        </p:spPr>
        <p:txBody>
          <a:bodyPr>
            <a:spAutoFit/>
          </a:bodyPr>
          <a:lstStyle/>
          <a:p>
            <a:pPr>
              <a:spcBef>
                <a:spcPct val="50000"/>
              </a:spcBef>
            </a:pPr>
            <a:r>
              <a:rPr lang="en-US" sz="2400" b="1" i="1">
                <a:solidFill>
                  <a:srgbClr val="FF0000"/>
                </a:solidFill>
                <a:latin typeface="Calibri" pitchFamily="34" charset="0"/>
                <a:cs typeface="Arial" charset="0"/>
              </a:rPr>
              <a:t>         .....là một phần lãnh thổ châu Á</a:t>
            </a:r>
          </a:p>
        </p:txBody>
      </p:sp>
      <p:sp>
        <p:nvSpPr>
          <p:cNvPr id="21510" name="Oval 6"/>
          <p:cNvSpPr>
            <a:spLocks noChangeArrowheads="1"/>
          </p:cNvSpPr>
          <p:nvPr/>
        </p:nvSpPr>
        <p:spPr bwMode="auto">
          <a:xfrm>
            <a:off x="3200400" y="3352800"/>
            <a:ext cx="4038600" cy="2743200"/>
          </a:xfrm>
          <a:prstGeom prst="ellipse">
            <a:avLst/>
          </a:prstGeom>
          <a:noFill/>
          <a:ln w="9525">
            <a:solidFill>
              <a:srgbClr val="FF0000"/>
            </a:solid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p:bldP spid="215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4" descr="p (6)"/>
          <p:cNvPicPr>
            <a:picLocks noGrp="1" noChangeAspect="1" noChangeArrowheads="1"/>
          </p:cNvPicPr>
          <p:nvPr>
            <p:ph idx="4294967295"/>
          </p:nvPr>
        </p:nvPicPr>
        <p:blipFill>
          <a:blip r:embed="rId2"/>
          <a:srcRect/>
          <a:stretch>
            <a:fillRect/>
          </a:stretch>
        </p:blipFill>
        <p:spPr>
          <a:xfrm>
            <a:off x="250825" y="457200"/>
            <a:ext cx="8674100" cy="6061075"/>
          </a:xfrm>
          <a:noFill/>
          <a:ln>
            <a:solidFill>
              <a:srgbClr val="D60093"/>
            </a:solidFill>
          </a:ln>
        </p:spPr>
      </p:pic>
      <p:sp>
        <p:nvSpPr>
          <p:cNvPr id="22532" name="WordArt 9"/>
          <p:cNvSpPr>
            <a:spLocks noChangeArrowheads="1" noChangeShapeType="1" noTextEdit="1"/>
          </p:cNvSpPr>
          <p:nvPr/>
        </p:nvSpPr>
        <p:spPr bwMode="auto">
          <a:xfrm>
            <a:off x="1381125" y="2287588"/>
            <a:ext cx="6381750" cy="2290762"/>
          </a:xfrm>
          <a:prstGeom prst="rect">
            <a:avLst/>
          </a:prstGeom>
        </p:spPr>
        <p:txBody>
          <a:bodyPr wrap="none" fromWordArt="1">
            <a:prstTxWarp prst="textWave1">
              <a:avLst>
                <a:gd name="adj1" fmla="val 13005"/>
                <a:gd name="adj2" fmla="val 0"/>
              </a:avLst>
            </a:prstTxWarp>
          </a:bodyPr>
          <a:lstStyle/>
          <a:p>
            <a:r>
              <a:rPr lang="vi-VN" sz="6000" b="1" i="1" kern="10">
                <a:ln w="9525">
                  <a:solidFill>
                    <a:srgbClr val="D60093"/>
                  </a:solidFill>
                  <a:round/>
                  <a:headEnd/>
                  <a:tailEnd/>
                </a:ln>
                <a:solidFill>
                  <a:srgbClr val="FF0000"/>
                </a:solidFill>
                <a:effectLst>
                  <a:outerShdw dist="53882" dir="2700000" algn="ctr" rotWithShape="0">
                    <a:srgbClr val="C0C0C0">
                      <a:alpha val="79999"/>
                    </a:srgbClr>
                  </a:outerShdw>
                </a:effectLst>
                <a:latin typeface="Times New Roman"/>
                <a:cs typeface="Times New Roman"/>
              </a:rPr>
              <a:t>Đó là vùng đất nào?</a:t>
            </a:r>
            <a:endParaRPr lang="en-US" sz="6000" b="1" i="1" kern="10">
              <a:ln w="9525">
                <a:solidFill>
                  <a:srgbClr val="D60093"/>
                </a:solidFill>
                <a:round/>
                <a:headEnd/>
                <a:tailEnd/>
              </a:ln>
              <a:solidFill>
                <a:srgbClr val="FF0000"/>
              </a:solidFill>
              <a:effectLst>
                <a:outerShdw dist="53882" dir="2700000" algn="ctr" rotWithShape="0">
                  <a:srgbClr val="C0C0C0">
                    <a:alpha val="79999"/>
                  </a:srgbClr>
                </a:outerShdw>
              </a:effectLst>
              <a:latin typeface="Times New Roman"/>
              <a:cs typeface="Times New Roman"/>
            </a:endParaRPr>
          </a:p>
        </p:txBody>
      </p:sp>
      <p:pic>
        <p:nvPicPr>
          <p:cNvPr id="22536" name="Picture 4" descr="Frames PPT 015"/>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med">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lum bright="24000"/>
          </a:blip>
          <a:srcRect/>
          <a:stretch>
            <a:fillRect/>
          </a:stretch>
        </p:blipFill>
        <p:spPr bwMode="auto">
          <a:xfrm>
            <a:off x="0" y="0"/>
            <a:ext cx="9144000" cy="6858000"/>
          </a:xfrm>
          <a:prstGeom prst="rect">
            <a:avLst/>
          </a:prstGeom>
          <a:noFill/>
          <a:ln w="9525">
            <a:noFill/>
            <a:miter lim="800000"/>
            <a:headEnd/>
            <a:tailEnd/>
          </a:ln>
        </p:spPr>
      </p:pic>
      <p:sp>
        <p:nvSpPr>
          <p:cNvPr id="23559" name="Text Box 7"/>
          <p:cNvSpPr txBox="1">
            <a:spLocks noChangeArrowheads="1"/>
          </p:cNvSpPr>
          <p:nvPr/>
        </p:nvSpPr>
        <p:spPr bwMode="auto">
          <a:xfrm>
            <a:off x="609600" y="0"/>
            <a:ext cx="8001000" cy="707886"/>
          </a:xfrm>
          <a:prstGeom prst="rect">
            <a:avLst/>
          </a:prstGeom>
          <a:noFill/>
          <a:ln w="9525">
            <a:noFill/>
            <a:miter lim="800000"/>
            <a:headEnd/>
            <a:tailEnd/>
          </a:ln>
          <a:effectLst/>
        </p:spPr>
        <p:txBody>
          <a:bodyPr wrap="square">
            <a:spAutoFit/>
          </a:bodyPr>
          <a:lstStyle/>
          <a:p>
            <a:pPr algn="ctr">
              <a:spcBef>
                <a:spcPct val="50000"/>
              </a:spcBef>
            </a:pPr>
            <a:r>
              <a:rPr lang="en-US" sz="4000" b="1" dirty="0" smtClean="0">
                <a:solidFill>
                  <a:schemeClr val="tx2">
                    <a:lumMod val="50000"/>
                  </a:schemeClr>
                </a:solidFill>
                <a:latin typeface="Times New Roman" pitchFamily="18" charset="0"/>
              </a:rPr>
              <a:t>CÁC </a:t>
            </a:r>
            <a:r>
              <a:rPr lang="en-US" sz="4000" b="1" dirty="0">
                <a:solidFill>
                  <a:schemeClr val="tx2">
                    <a:lumMod val="50000"/>
                  </a:schemeClr>
                </a:solidFill>
                <a:latin typeface="Times New Roman" pitchFamily="18" charset="0"/>
              </a:rPr>
              <a:t>NƯỚC ĐÔNG NAM Á</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descr="AsiaPoliticalLarge"/>
          <p:cNvSpPr>
            <a:spLocks noChangeArrowheads="1"/>
          </p:cNvSpPr>
          <p:nvPr/>
        </p:nvSpPr>
        <p:spPr bwMode="auto">
          <a:xfrm>
            <a:off x="72570" y="152400"/>
            <a:ext cx="9071430" cy="6019800"/>
          </a:xfrm>
          <a:prstGeom prst="rect">
            <a:avLst/>
          </a:prstGeom>
          <a:blipFill dpi="0" rotWithShape="1">
            <a:blip r:embed="rId2"/>
            <a:srcRect/>
            <a:stretch>
              <a:fillRect/>
            </a:stretch>
          </a:blipFill>
          <a:ln w="38100">
            <a:solidFill>
              <a:srgbClr val="FF3300"/>
            </a:solidFill>
            <a:miter lim="800000"/>
            <a:headEnd/>
            <a:tailEnd/>
          </a:ln>
        </p:spPr>
        <p:txBody>
          <a:bodyPr wrap="none" anchor="ctr"/>
          <a:lstStyle/>
          <a:p>
            <a:pPr algn="ctr"/>
            <a:endParaRPr lang="en-US">
              <a:solidFill>
                <a:srgbClr val="FF3300"/>
              </a:solidFill>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6156712"/>
            <a:ext cx="411480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68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1369</Words>
  <Application>Microsoft Office PowerPoint</Application>
  <PresentationFormat>On-screen Show (4:3)</PresentationFormat>
  <Paragraphs>179</Paragraphs>
  <Slides>39</Slides>
  <Notes>3</Notes>
  <HiddenSlides>0</HiddenSlides>
  <MMClips>1</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TTC</dc:creator>
  <cp:lastModifiedBy>Admin</cp:lastModifiedBy>
  <cp:revision>57</cp:revision>
  <dcterms:created xsi:type="dcterms:W3CDTF">2017-09-30T02:10:43Z</dcterms:created>
  <dcterms:modified xsi:type="dcterms:W3CDTF">2018-09-29T02:15:40Z</dcterms:modified>
</cp:coreProperties>
</file>