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90" r:id="rId2"/>
    <p:sldMasterId id="2147483929" r:id="rId3"/>
    <p:sldMasterId id="2147483955" r:id="rId4"/>
  </p:sldMasterIdLst>
  <p:notesMasterIdLst>
    <p:notesMasterId r:id="rId31"/>
  </p:notesMasterIdLst>
  <p:sldIdLst>
    <p:sldId id="280" r:id="rId5"/>
    <p:sldId id="408" r:id="rId6"/>
    <p:sldId id="409" r:id="rId7"/>
    <p:sldId id="387" r:id="rId8"/>
    <p:sldId id="283" r:id="rId9"/>
    <p:sldId id="405" r:id="rId10"/>
    <p:sldId id="410" r:id="rId11"/>
    <p:sldId id="411" r:id="rId12"/>
    <p:sldId id="412" r:id="rId13"/>
    <p:sldId id="420" r:id="rId14"/>
    <p:sldId id="413" r:id="rId15"/>
    <p:sldId id="414" r:id="rId16"/>
    <p:sldId id="415" r:id="rId17"/>
    <p:sldId id="416" r:id="rId18"/>
    <p:sldId id="417" r:id="rId19"/>
    <p:sldId id="421" r:id="rId20"/>
    <p:sldId id="423" r:id="rId21"/>
    <p:sldId id="418" r:id="rId22"/>
    <p:sldId id="368" r:id="rId23"/>
    <p:sldId id="371" r:id="rId24"/>
    <p:sldId id="404" r:id="rId25"/>
    <p:sldId id="390" r:id="rId26"/>
    <p:sldId id="393" r:id="rId27"/>
    <p:sldId id="294" r:id="rId28"/>
    <p:sldId id="402" r:id="rId29"/>
    <p:sldId id="291"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8"/>
  <p:showPr showNarration="1">
    <p:present/>
    <p:sldAll/>
    <p:penClr>
      <a:srgbClr val="FF0000"/>
    </p:penClr>
  </p:showPr>
  <p:clrMru>
    <a:srgbClr val="0000FF"/>
    <a:srgbClr val="006600"/>
    <a:srgbClr val="008000"/>
    <a:srgbClr val="FF0000"/>
    <a:srgbClr val="14ACBC"/>
    <a:srgbClr val="FF0066"/>
    <a:srgbClr val="E8E44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26" autoAdjust="0"/>
    <p:restoredTop sz="94660"/>
  </p:normalViewPr>
  <p:slideViewPr>
    <p:cSldViewPr>
      <p:cViewPr varScale="1">
        <p:scale>
          <a:sx n="64" d="100"/>
          <a:sy n="64" d="100"/>
        </p:scale>
        <p:origin x="-15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ACAD7AF-69E7-4DEF-ACA9-4F47929810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a:ln/>
        </p:spPr>
      </p:sp>
      <p:sp>
        <p:nvSpPr>
          <p:cNvPr id="97283" name="Rectangle 3"/>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a:ln/>
        </p:spPr>
      </p:sp>
      <p:sp>
        <p:nvSpPr>
          <p:cNvPr id="98307" name="备注占位符 2"/>
          <p:cNvSpPr>
            <a:spLocks noGrp="1"/>
          </p:cNvSpPr>
          <p:nvPr>
            <p:ph type="body" idx="1"/>
          </p:nvPr>
        </p:nvSpPr>
        <p:spPr>
          <a:noFill/>
          <a:ln/>
        </p:spPr>
        <p:txBody>
          <a:bodyPr/>
          <a:lstStyle/>
          <a:p>
            <a:endParaRPr lang="zh-CN" altLang="en-US" smtClean="0">
              <a:latin typeface="Arial" pitchFamily="34" charset="0"/>
            </a:endParaRPr>
          </a:p>
        </p:txBody>
      </p:sp>
      <p:sp>
        <p:nvSpPr>
          <p:cNvPr id="98308" name="灯片编号占位符 3"/>
          <p:cNvSpPr>
            <a:spLocks noGrp="1"/>
          </p:cNvSpPr>
          <p:nvPr>
            <p:ph type="sldNum" sz="quarter" idx="5"/>
          </p:nvPr>
        </p:nvSpPr>
        <p:spPr>
          <a:noFill/>
        </p:spPr>
        <p:txBody>
          <a:bodyPr/>
          <a:lstStyle/>
          <a:p>
            <a:fld id="{F0530E2A-B297-4B01-8D11-773060B22158}" type="slidenum">
              <a:rPr lang="zh-CN" altLang="en-US" smtClean="0">
                <a:solidFill>
                  <a:srgbClr val="000000"/>
                </a:solidFill>
                <a:latin typeface="DengXian"/>
                <a:ea typeface="DengXian"/>
                <a:cs typeface="DengXian"/>
              </a:rPr>
              <a:pPr/>
              <a:t>6</a:t>
            </a:fld>
            <a:endParaRPr lang="zh-CN" altLang="en-US" smtClean="0">
              <a:solidFill>
                <a:srgbClr val="000000"/>
              </a:solidFill>
              <a:latin typeface="DengXian"/>
              <a:ea typeface="DengXian"/>
              <a:cs typeface="DengXi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CAD7AF-69E7-4DEF-ACA9-4F47929810EF}"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429EC0-EF1A-4109-8B4D-060B9A7442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00382C-2A86-4F56-990D-11E897F3BC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F6863A-2623-4ABB-81AB-248F96C389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3EC1AF6-2174-45E3-9E44-894DC800FB69}" type="slidenum">
              <a:rPr lang="en-US"/>
              <a:pPr>
                <a:defRPr/>
              </a:pPr>
              <a:t>‹#›</a:t>
            </a:fld>
            <a:endParaRPr lang="en-US"/>
          </a:p>
        </p:txBody>
      </p:sp>
    </p:spTree>
  </p:cSld>
  <p:clrMapOvr>
    <a:masterClrMapping/>
  </p:clrMapOvr>
  <p:transition>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a:extLst>
              <a:ext uri="{FF2B5EF4-FFF2-40B4-BE49-F238E27FC236}"/>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extLst>
          </p:cNvPr>
          <p:cNvSpPr>
            <a:spLocks noGrp="1"/>
          </p:cNvSpPr>
          <p:nvPr>
            <p:ph type="dt" sz="half" idx="10"/>
          </p:nvPr>
        </p:nvSpPr>
        <p:spPr/>
        <p:txBody>
          <a:bodyPr/>
          <a:lstStyle>
            <a:lvl1pPr>
              <a:defRPr/>
            </a:lvl1pPr>
          </a:lstStyle>
          <a:p>
            <a:pPr>
              <a:defRPr/>
            </a:pPr>
            <a:fld id="{C2639150-DA94-44EF-BFF0-CC07EDD506FC}" type="datetimeFigureOut">
              <a:rPr lang="zh-CN" altLang="en-US"/>
              <a:pPr>
                <a:defRPr/>
              </a:pPr>
              <a:t>2023/7/20</a:t>
            </a:fld>
            <a:endParaRPr lang="zh-CN" altLang="en-US"/>
          </a:p>
        </p:txBody>
      </p:sp>
      <p:sp>
        <p:nvSpPr>
          <p:cNvPr id="4" name="页脚占位符 3">
            <a:extLst>
              <a:ext uri="{FF2B5EF4-FFF2-40B4-BE49-F238E27FC236}"/>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4">
            <a:extLst>
              <a:ext uri="{FF2B5EF4-FFF2-40B4-BE49-F238E27FC236}"/>
            </a:extLst>
          </p:cNvPr>
          <p:cNvSpPr>
            <a:spLocks noGrp="1"/>
          </p:cNvSpPr>
          <p:nvPr>
            <p:ph type="sldNum" sz="quarter" idx="12"/>
          </p:nvPr>
        </p:nvSpPr>
        <p:spPr/>
        <p:txBody>
          <a:bodyPr/>
          <a:lstStyle>
            <a:lvl1pPr>
              <a:defRPr/>
            </a:lvl1pPr>
          </a:lstStyle>
          <a:p>
            <a:pPr>
              <a:defRPr/>
            </a:pPr>
            <a:fld id="{B44319DB-C850-4BAC-B19C-506262C56547}" type="slidenum">
              <a:rPr lang="zh-CN" altLang="en-US"/>
              <a:pPr>
                <a:defRPr/>
              </a:pPr>
              <a:t>‹#›</a:t>
            </a:fld>
            <a:endParaRPr lang="zh-CN" altLang="en-US"/>
          </a:p>
        </p:txBody>
      </p:sp>
    </p:spTree>
  </p:cSld>
  <p:clrMapOvr>
    <a:masterClrMapping/>
  </p:clrMapOvr>
  <p:transition spd="slow"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2" name="图片 9" descr="图片包含 物体&#10;&#10;描述已自动生成"/>
          <p:cNvPicPr>
            <a:picLocks noChangeAspect="1"/>
          </p:cNvPicPr>
          <p:nvPr userDrawn="1"/>
        </p:nvPicPr>
        <p:blipFill>
          <a:blip r:embed="rId2"/>
          <a:srcRect b="24480"/>
          <a:stretch>
            <a:fillRect/>
          </a:stretch>
        </p:blipFill>
        <p:spPr bwMode="auto">
          <a:xfrm>
            <a:off x="0" y="1679575"/>
            <a:ext cx="9144000" cy="5178425"/>
          </a:xfrm>
          <a:prstGeom prst="rect">
            <a:avLst/>
          </a:prstGeom>
          <a:noFill/>
          <a:ln w="9525">
            <a:noFill/>
            <a:miter lim="800000"/>
            <a:headEnd/>
            <a:tailEnd/>
          </a:ln>
        </p:spPr>
      </p:pic>
      <p:sp>
        <p:nvSpPr>
          <p:cNvPr id="3" name="矩形: 圆角 10">
            <a:extLst>
              <a:ext uri="{FF2B5EF4-FFF2-40B4-BE49-F238E27FC236}"/>
            </a:extLst>
          </p:cNvPr>
          <p:cNvSpPr/>
          <p:nvPr userDrawn="1"/>
        </p:nvSpPr>
        <p:spPr>
          <a:xfrm>
            <a:off x="542925" y="542925"/>
            <a:ext cx="8066088" cy="5842000"/>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4" name="图片 14" descr="图片包含 恐龙, 爬行动物, 树叶&#10;&#10;描述已自动生成">
            <a:extLst>
              <a:ext uri="{FF2B5EF4-FFF2-40B4-BE49-F238E27FC236}"/>
            </a:extLst>
          </p:cNvPr>
          <p:cNvPicPr>
            <a:picLocks noChangeAspect="1"/>
          </p:cNvPicPr>
          <p:nvPr userDrawn="1"/>
        </p:nvPicPr>
        <p:blipFill rotWithShape="1">
          <a:blip r:embed="rId3"/>
          <a:srcRect l="74157" t="7" b="76009"/>
          <a:stretch/>
        </p:blipFill>
        <p:spPr>
          <a:xfrm>
            <a:off x="7183438" y="0"/>
            <a:ext cx="1960562" cy="1363663"/>
          </a:xfrm>
          <a:prstGeom prst="rect">
            <a:avLst/>
          </a:prstGeom>
          <a:effectLst>
            <a:outerShdw blurRad="50800" dist="38100" dir="2700000" algn="tl" rotWithShape="0">
              <a:prstClr val="black">
                <a:alpha val="40000"/>
              </a:prstClr>
            </a:outerShdw>
          </a:effectLst>
        </p:spPr>
      </p:pic>
      <p:pic>
        <p:nvPicPr>
          <p:cNvPr id="5" name="图片 15" descr="图片包含 恐龙, 爬行动物, 树叶&#10;&#10;描述已自动生成">
            <a:extLst>
              <a:ext uri="{FF2B5EF4-FFF2-40B4-BE49-F238E27FC236}"/>
            </a:extLst>
          </p:cNvPr>
          <p:cNvPicPr>
            <a:picLocks noChangeAspect="1"/>
          </p:cNvPicPr>
          <p:nvPr userDrawn="1"/>
        </p:nvPicPr>
        <p:blipFill rotWithShape="1">
          <a:blip r:embed="rId3"/>
          <a:srcRect t="7" r="82628" b="76009"/>
          <a:stretch/>
        </p:blipFill>
        <p:spPr>
          <a:xfrm>
            <a:off x="0" y="0"/>
            <a:ext cx="1317625" cy="1363663"/>
          </a:xfrm>
          <a:prstGeom prst="rect">
            <a:avLst/>
          </a:prstGeom>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501A2129-4885-41A2-B452-9579AF15F30E}" type="datetime1">
              <a:rPr lang="en-US"/>
              <a:pPr>
                <a:defRPr/>
              </a:pPr>
              <a:t>20/7/2023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3543307-68BA-4584-A82A-C0242CB910E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0386FE8-7899-48F1-967D-9AAF7C7C8920}" type="datetime1">
              <a:rPr lang="en-US"/>
              <a:pPr>
                <a:defRPr/>
              </a:pPr>
              <a:t>20/7/2023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2CA0D75-F2DC-4D74-BE83-FFB4816E4F8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DF3FD0B-C50E-4D09-ACD4-3B9EC9688085}" type="datetime1">
              <a:rPr lang="en-US"/>
              <a:pPr>
                <a:defRPr/>
              </a:pPr>
              <a:t>20/7/2023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A2F2D37-5368-46C5-83CD-6C6B5D25618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1"/>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1"/>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487BAE5-EEC6-400A-BD8B-0ABE453FFF38}" type="datetime1">
              <a:rPr lang="en-US"/>
              <a:pPr>
                <a:defRPr/>
              </a:pPr>
              <a:t>20/7/2023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D4CC9693-83C1-4CF0-92A4-3856B640127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DCFF56AE-4B67-45C9-B6CB-B1F89A9E93A0}" type="datetime1">
              <a:rPr lang="en-US"/>
              <a:pPr>
                <a:defRPr/>
              </a:pPr>
              <a:t>20/7/2023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71CE015-6769-4B6E-8879-05795448BD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2F04CB-0274-46D1-88AB-BCD58FDADD3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D7E12D7-A51E-4027-9970-EA3E528C04E5}" type="datetime1">
              <a:rPr lang="en-US"/>
              <a:pPr>
                <a:defRPr/>
              </a:pPr>
              <a:t>20/7/2023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A5735E3-9AD5-43CF-998E-74E6A7CF375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2EEE61D-BFA6-40F0-9143-54DB4EFA899B}" type="datetime1">
              <a:rPr lang="en-US"/>
              <a:pPr>
                <a:defRPr/>
              </a:pPr>
              <a:t>20/7/2023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9AD4DC5F-2071-46D5-9C58-A1D5374FDB4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0"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F3DCDBB-AC4C-42C1-A2A2-EFCC377C1E29}" type="datetime1">
              <a:rPr lang="en-US"/>
              <a:pPr>
                <a:defRPr/>
              </a:pPr>
              <a:t>20/7/2023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4599C443-28D5-4138-966B-301F67FF550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778C8407-2712-4D04-9791-BAC5B5FC17A2}" type="datetime1">
              <a:rPr lang="en-US"/>
              <a:pPr>
                <a:defRPr/>
              </a:pPr>
              <a:t>20/7/2023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77EC8-151F-4EFA-BA30-B24250B09E7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BAFBFD-5B7E-4C8D-85FD-6FF1E03B4069}" type="datetime1">
              <a:rPr lang="en-US"/>
              <a:pPr>
                <a:defRPr/>
              </a:pPr>
              <a:t>20/7/2023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27D2C7F-D5FC-4CB1-9A27-56DAA9E6178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7514BF8-A196-4B77-AA9D-8E540BC92A0D}" type="datetime1">
              <a:rPr lang="en-US"/>
              <a:pPr>
                <a:defRPr/>
              </a:pPr>
              <a:t>20/7/2023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DF46A29C-A5E3-4831-BEA8-2339A08336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descr="F:\1-原创素材\1_mm1102\PPT\PPT_014\materaials\pageimg_g16.png"/>
          <p:cNvPicPr>
            <a:picLocks noChangeAspect="1" noChangeArrowheads="1"/>
          </p:cNvPicPr>
          <p:nvPr userDrawn="1"/>
        </p:nvPicPr>
        <p:blipFill>
          <a:blip r:embed="rId3"/>
          <a:srcRect/>
          <a:stretch>
            <a:fillRect/>
          </a:stretch>
        </p:blipFill>
        <p:spPr bwMode="auto">
          <a:xfrm>
            <a:off x="84138" y="-31750"/>
            <a:ext cx="8886825" cy="6889750"/>
          </a:xfrm>
          <a:prstGeom prst="rect">
            <a:avLst/>
          </a:prstGeom>
          <a:noFill/>
          <a:ln w="9525">
            <a:noFill/>
            <a:miter lim="800000"/>
            <a:headEnd/>
            <a:tailEnd/>
          </a:ln>
        </p:spPr>
      </p:pic>
      <p:pic>
        <p:nvPicPr>
          <p:cNvPr id="3" name="图片 34"/>
          <p:cNvPicPr>
            <a:picLocks noChangeAspect="1"/>
          </p:cNvPicPr>
          <p:nvPr userDrawn="1"/>
        </p:nvPicPr>
        <p:blipFill>
          <a:blip r:embed="rId4"/>
          <a:srcRect/>
          <a:stretch>
            <a:fillRect/>
          </a:stretch>
        </p:blipFill>
        <p:spPr bwMode="auto">
          <a:xfrm>
            <a:off x="7994650" y="0"/>
            <a:ext cx="976313" cy="1208088"/>
          </a:xfrm>
          <a:prstGeom prst="rect">
            <a:avLst/>
          </a:prstGeom>
          <a:noFill/>
          <a:ln w="9525">
            <a:noFill/>
            <a:miter lim="800000"/>
            <a:headEnd/>
            <a:tailEnd/>
          </a:ln>
        </p:spPr>
      </p:pic>
      <p:pic>
        <p:nvPicPr>
          <p:cNvPr id="4" name="图片 35"/>
          <p:cNvPicPr>
            <a:picLocks noChangeAspect="1"/>
          </p:cNvPicPr>
          <p:nvPr userDrawn="1"/>
        </p:nvPicPr>
        <p:blipFill>
          <a:blip r:embed="rId5"/>
          <a:srcRect/>
          <a:stretch>
            <a:fillRect/>
          </a:stretch>
        </p:blipFill>
        <p:spPr bwMode="auto">
          <a:xfrm>
            <a:off x="3495675" y="1011238"/>
            <a:ext cx="4030663" cy="1090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D9D1D-0811-4481-9E7E-F526A7A3705F}"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B46785-1CBB-42F2-8E64-0573A8A0164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A26880-6F7E-4077-80AB-A130CF30EF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7AA52-C946-4A79-AEFC-9743F385412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3F9894-5D2A-4DD3-83EA-49EA1F3B44F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E85FAD-DFC4-4EE6-BB14-16004F12AE3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00FC36-2CCF-4952-AE5E-08DBD0E2017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5E3D36-75A5-4636-A8A6-75423E3587F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5DBB58-BA32-4269-9429-C0A5C25C628F}"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65B8EA-4161-48E1-89A3-CC947668C131}"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33E955-A70F-4F16-B26C-5365D872D4A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9FF827-2E86-43E3-90C8-188217527F0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4CF3538-732E-41D7-A7E4-8E68140B4EC1}" type="slidenum">
              <a:rPr lang="en-US"/>
              <a:pPr>
                <a:defRPr/>
              </a:pPr>
              <a:t>‹#›</a:t>
            </a:fld>
            <a:endParaRPr lang="en-US"/>
          </a:p>
        </p:txBody>
      </p:sp>
    </p:spTree>
  </p:cSld>
  <p:clrMapOvr>
    <a:masterClrMapping/>
  </p:clrMapOvr>
  <p:transition>
    <p:whee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latin typeface="Times New Roman" pitchFamily="18" charset="0"/>
              </a:defRPr>
            </a:lvl1pPr>
          </a:lstStyle>
          <a:p>
            <a:pPr>
              <a:defRPr/>
            </a:pPr>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latin typeface="Times New Roman" pitchFamily="18" charset="0"/>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latin typeface="Times New Roman" pitchFamily="18" charset="0"/>
              </a:defRPr>
            </a:lvl1pPr>
          </a:lstStyle>
          <a:p>
            <a:pPr>
              <a:defRPr/>
            </a:pPr>
            <a:fld id="{E0FA53B6-4E35-41DD-A4EF-22A74372C28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DD504E-3CE7-433A-874F-F6D72D23AEC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A2ABA97-8A3D-48D0-AD7D-51D4D672A9D0}" type="slidenum">
              <a:rPr lang="en-US"/>
              <a:pPr>
                <a:defRPr/>
              </a:pPr>
              <a:t>‹#›</a:t>
            </a:fld>
            <a:endParaRPr lang="en-US" dirty="0"/>
          </a:p>
        </p:txBody>
      </p:sp>
    </p:spTree>
  </p:cSld>
  <p:clrMapOvr>
    <a:masterClrMapping/>
  </p:clrMapOvr>
  <p:transition>
    <p:diamon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latin typeface="Times New Roman" pitchFamily="18" charset="0"/>
              </a:defRPr>
            </a:lvl1pPr>
          </a:lstStyle>
          <a:p>
            <a:pPr>
              <a:defRPr/>
            </a:pPr>
            <a:fld id="{102EF208-C8F7-4714-B74B-88505A06087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diamon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BEE51D3-71CC-4B43-A072-3C65A2FB1B75}" type="slidenum">
              <a:rPr lang="en-US"/>
              <a:pPr>
                <a:defRPr/>
              </a:pPr>
              <a:t>‹#›</a:t>
            </a:fld>
            <a:endParaRPr lang="en-US" dirty="0"/>
          </a:p>
        </p:txBody>
      </p:sp>
    </p:spTree>
  </p:cSld>
  <p:clrMapOvr>
    <a:masterClrMapping/>
  </p:clrMapOvr>
  <p:transition>
    <p:diamon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EE50B46-6D02-45D0-B12E-A76537F52686}" type="slidenum">
              <a:rPr lang="en-US"/>
              <a:pPr>
                <a:defRPr/>
              </a:pPr>
              <a:t>‹#›</a:t>
            </a:fld>
            <a:endParaRPr lang="en-US" dirty="0"/>
          </a:p>
        </p:txBody>
      </p:sp>
    </p:spTree>
  </p:cSld>
  <p:clrMapOvr>
    <a:masterClrMapping/>
  </p:clrMapOvr>
  <p:transition>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0549BAF-D0B1-4C73-9A9B-D2B2BA1ACACE}" type="slidenum">
              <a:rPr lang="en-US"/>
              <a:pPr>
                <a:defRPr/>
              </a:pPr>
              <a:t>‹#›</a:t>
            </a:fld>
            <a:endParaRPr lang="en-US" dirty="0"/>
          </a:p>
        </p:txBody>
      </p:sp>
    </p:spTree>
  </p:cSld>
  <p:clrMapOvr>
    <a:masterClrMapping/>
  </p:clrMapOvr>
  <p:transition>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D3E8D64-4899-4081-879E-2744655328DF}" type="slidenum">
              <a:rPr lang="en-US"/>
              <a:pPr>
                <a:defRPr/>
              </a:pPr>
              <a:t>‹#›</a:t>
            </a:fld>
            <a:endParaRPr lang="en-US" dirty="0"/>
          </a:p>
        </p:txBody>
      </p:sp>
    </p:spTree>
  </p:cSld>
  <p:clrMapOvr>
    <a:masterClrMapping/>
  </p:clrMapOvr>
  <p:transition>
    <p:diamon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E151A2F-A5D4-436A-942D-6FA3FE85A985}" type="slidenum">
              <a:rPr lang="en-US"/>
              <a:pPr>
                <a:defRPr/>
              </a:pPr>
              <a:t>‹#›</a:t>
            </a:fld>
            <a:endParaRPr lang="en-US" dirty="0"/>
          </a:p>
        </p:txBody>
      </p:sp>
    </p:spTree>
  </p:cSld>
  <p:clrMapOvr>
    <a:masterClrMapping/>
  </p:clrMapOvr>
  <p:transition>
    <p:diamon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05099FC-772E-47D5-92B3-26366290C2EA}" type="slidenum">
              <a:rPr lang="en-US"/>
              <a:pPr>
                <a:defRPr/>
              </a:pPr>
              <a:t>‹#›</a:t>
            </a:fld>
            <a:endParaRPr lang="en-US" dirty="0"/>
          </a:p>
        </p:txBody>
      </p:sp>
    </p:spTree>
  </p:cSld>
  <p:clrMapOvr>
    <a:masterClrMapping/>
  </p:clrMapOvr>
  <p:transition>
    <p:diamon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450C11-8EAB-432C-A4A9-D07FC9700774}" type="slidenum">
              <a:rPr lang="en-US"/>
              <a:pPr>
                <a:defRPr/>
              </a:pPr>
              <a:t>‹#›</a:t>
            </a:fld>
            <a:endParaRPr lang="en-US" dirty="0"/>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00FD12-D79E-44CF-A52A-2504D3260C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BB9A38-494F-4F60-BA1B-766F1F0236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1D221B-B1CC-4EAC-B558-8EAD8688A0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68C8B8-7658-4C87-9445-7651617754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566EAC-0B7A-4956-839C-9428E99998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8.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CCCC59F-6452-4B74-AEE6-4FECCA586E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44" r:id="rId1"/>
    <p:sldLayoutId id="2147485445" r:id="rId2"/>
    <p:sldLayoutId id="2147485446" r:id="rId3"/>
    <p:sldLayoutId id="2147485447" r:id="rId4"/>
    <p:sldLayoutId id="2147485448" r:id="rId5"/>
    <p:sldLayoutId id="2147485449" r:id="rId6"/>
    <p:sldLayoutId id="2147485450" r:id="rId7"/>
    <p:sldLayoutId id="2147485451" r:id="rId8"/>
    <p:sldLayoutId id="2147485452" r:id="rId9"/>
    <p:sldLayoutId id="2147485453" r:id="rId10"/>
    <p:sldLayoutId id="2147485454" r:id="rId11"/>
    <p:sldLayoutId id="2147485485" r:id="rId12"/>
    <p:sldLayoutId id="2147485486" r:id="rId13"/>
    <p:sldLayoutId id="214748548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CEAFCFD9-0B75-4CAD-BD10-87F7E895E501}" type="datetime1">
              <a:rPr lang="en-US"/>
              <a:pPr>
                <a:defRPr/>
              </a:pPr>
              <a:t>20/7/2023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ADD2635E-05B6-451D-BD38-12A0C24AB1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99" r:id="rId1"/>
    <p:sldLayoutId id="2147485500" r:id="rId2"/>
    <p:sldLayoutId id="2147485501" r:id="rId3"/>
    <p:sldLayoutId id="2147485502" r:id="rId4"/>
    <p:sldLayoutId id="2147485503" r:id="rId5"/>
    <p:sldLayoutId id="2147485504" r:id="rId6"/>
    <p:sldLayoutId id="2147485505" r:id="rId7"/>
    <p:sldLayoutId id="2147485506" r:id="rId8"/>
    <p:sldLayoutId id="2147485507" r:id="rId9"/>
    <p:sldLayoutId id="2147485508" r:id="rId10"/>
    <p:sldLayoutId id="2147485509" r:id="rId11"/>
    <p:sldLayoutId id="214748551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0256EB6-04DB-4396-844F-51EF4DB261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55" r:id="rId1"/>
    <p:sldLayoutId id="2147485456" r:id="rId2"/>
    <p:sldLayoutId id="2147485457" r:id="rId3"/>
    <p:sldLayoutId id="2147485458" r:id="rId4"/>
    <p:sldLayoutId id="2147485459" r:id="rId5"/>
    <p:sldLayoutId id="2147485460" r:id="rId6"/>
    <p:sldLayoutId id="2147485461" r:id="rId7"/>
    <p:sldLayoutId id="2147485462" r:id="rId8"/>
    <p:sldLayoutId id="2147485463" r:id="rId9"/>
    <p:sldLayoutId id="2147485464" r:id="rId10"/>
    <p:sldLayoutId id="2147485465" r:id="rId11"/>
    <p:sldLayoutId id="21474855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latin typeface="Constantia"/>
            </a:endParaRPr>
          </a:p>
        </p:txBody>
      </p:sp>
      <p:sp>
        <p:nvSpPr>
          <p:cNvPr id="922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922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Times New Roman" pitchFamily="18"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Times New Roman" pitchFamily="18" charset="0"/>
              </a:defRPr>
            </a:lvl1pPr>
          </a:lstStyle>
          <a:p>
            <a:pPr>
              <a:defRPr/>
            </a:pPr>
            <a:fld id="{24E825F7-4108-43C1-8305-02AE0527F3DF}" type="slidenum">
              <a:rPr lang="en-US"/>
              <a:pPr>
                <a:defRPr/>
              </a:pPr>
              <a:t>‹#›</a:t>
            </a:fld>
            <a:endParaRPr lang="en-US" dirty="0"/>
          </a:p>
        </p:txBody>
      </p:sp>
      <p:grpSp>
        <p:nvGrpSpPr>
          <p:cNvPr id="922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5524" r:id="rId1"/>
    <p:sldLayoutId id="2147485477" r:id="rId2"/>
    <p:sldLayoutId id="2147485525" r:id="rId3"/>
    <p:sldLayoutId id="2147485478" r:id="rId4"/>
    <p:sldLayoutId id="2147485479" r:id="rId5"/>
    <p:sldLayoutId id="2147485480" r:id="rId6"/>
    <p:sldLayoutId id="2147485481" r:id="rId7"/>
    <p:sldLayoutId id="2147485482" r:id="rId8"/>
    <p:sldLayoutId id="2147485483" r:id="rId9"/>
    <p:sldLayoutId id="2147485484" r:id="rId10"/>
  </p:sldLayoutIdLst>
  <p:transition>
    <p:diamond/>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39.xml"/><Relationship Id="rId6" Type="http://schemas.openxmlformats.org/officeDocument/2006/relationships/image" Target="../media/image41.jpeg"/><Relationship Id="rId5" Type="http://schemas.openxmlformats.org/officeDocument/2006/relationships/hyperlink" Target="../Microsoft%20Word%202010.lnk" TargetMode="External"/><Relationship Id="rId4" Type="http://schemas.openxmlformats.org/officeDocument/2006/relationships/image" Target="../media/image40.gif"/></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5.xml"/><Relationship Id="rId1" Type="http://schemas.openxmlformats.org/officeDocument/2006/relationships/vmlDrawing" Target="../drawings/vmlDrawing1.vml"/><Relationship Id="rId5" Type="http://schemas.openxmlformats.org/officeDocument/2006/relationships/image" Target="../media/image40.gi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0.jpeg"/><Relationship Id="rId5" Type="http://schemas.openxmlformats.org/officeDocument/2006/relationships/image" Target="../media/image45.gif"/><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2.wmf"/><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WordArt 3"/>
          <p:cNvSpPr>
            <a:spLocks noChangeArrowheads="1" noChangeShapeType="1" noTextEdit="1"/>
          </p:cNvSpPr>
          <p:nvPr/>
        </p:nvSpPr>
        <p:spPr bwMode="auto">
          <a:xfrm>
            <a:off x="1828800" y="5562600"/>
            <a:ext cx="6324600" cy="298450"/>
          </a:xfrm>
          <a:prstGeom prst="rect">
            <a:avLst/>
          </a:prstGeom>
        </p:spPr>
        <p:txBody>
          <a:bodyPr wrap="none" fromWordArt="1">
            <a:prstTxWarp prst="textPlain">
              <a:avLst>
                <a:gd name="adj" fmla="val 50000"/>
              </a:avLst>
            </a:prstTxWarp>
          </a:bodyPr>
          <a:lstStyle/>
          <a:p>
            <a:pPr algn="ctr"/>
            <a:r>
              <a:rPr lang="en-US" i="1" kern="10">
                <a:ln w="9525">
                  <a:solidFill>
                    <a:srgbClr val="800080"/>
                  </a:solidFill>
                  <a:round/>
                  <a:headEnd/>
                  <a:tailEnd/>
                </a:ln>
                <a:solidFill>
                  <a:srgbClr val="336699"/>
                </a:solidFill>
                <a:effectLst>
                  <a:outerShdw dist="45791" dir="2021404" algn="ctr" rotWithShape="0">
                    <a:srgbClr val="B2B2B2">
                      <a:alpha val="79999"/>
                    </a:srgbClr>
                  </a:outerShdw>
                </a:effectLst>
                <a:latin typeface="Times New Roman"/>
                <a:cs typeface="Times New Roman"/>
              </a:rPr>
              <a:t>Giáo viên: Nguyễn Thị Mai Thủy</a:t>
            </a:r>
          </a:p>
        </p:txBody>
      </p:sp>
      <p:sp>
        <p:nvSpPr>
          <p:cNvPr id="35847" name="WordArt 7"/>
          <p:cNvSpPr>
            <a:spLocks noChangeArrowheads="1" noChangeShapeType="1" noTextEdit="1"/>
          </p:cNvSpPr>
          <p:nvPr/>
        </p:nvSpPr>
        <p:spPr bwMode="auto">
          <a:xfrm>
            <a:off x="838200" y="1524000"/>
            <a:ext cx="7186613" cy="6781800"/>
          </a:xfrm>
          <a:prstGeom prst="rect">
            <a:avLst/>
          </a:prstGeom>
        </p:spPr>
        <p:txBody>
          <a:bodyPr spcFirstLastPara="1" wrap="none" fromWordArt="1">
            <a:prstTxWarp prst="textArchUp">
              <a:avLst>
                <a:gd name="adj" fmla="val 10861436"/>
              </a:avLst>
            </a:prstTxWarp>
          </a:bodyPr>
          <a:lstStyle/>
          <a:p>
            <a:pPr algn="ctr"/>
            <a:r>
              <a:rPr lang="en-US" sz="5000" b="1" kern="10">
                <a:ln w="9525">
                  <a:solidFill>
                    <a:srgbClr val="FF0000"/>
                  </a:solidFill>
                  <a:round/>
                  <a:headEnd/>
                  <a:tailEnd/>
                </a:ln>
                <a:solidFill>
                  <a:srgbClr val="FF0066"/>
                </a:solidFill>
                <a:effectLst>
                  <a:outerShdw dist="45791" dir="2021404" algn="ctr" rotWithShape="0">
                    <a:srgbClr val="B2B2B2">
                      <a:alpha val="79999"/>
                    </a:srgbClr>
                  </a:outerShdw>
                </a:effectLst>
                <a:latin typeface="Times New Roman"/>
                <a:cs typeface="Times New Roman"/>
              </a:rPr>
              <a:t>CHÀO MỪNG QUÝ THẦY, CÔ VỀ DỰ GIỜ THĂM LỚP</a:t>
            </a:r>
          </a:p>
        </p:txBody>
      </p:sp>
      <p:pic>
        <p:nvPicPr>
          <p:cNvPr id="35848" name="Picture 92" descr="N3"/>
          <p:cNvPicPr>
            <a:picLocks noChangeAspect="1" noChangeArrowheads="1"/>
          </p:cNvPicPr>
          <p:nvPr/>
        </p:nvPicPr>
        <p:blipFill>
          <a:blip r:embed="rId3">
            <a:lum bright="6000"/>
          </a:blip>
          <a:srcRect/>
          <a:stretch>
            <a:fillRect/>
          </a:stretch>
        </p:blipFill>
        <p:spPr bwMode="auto">
          <a:xfrm>
            <a:off x="1981200" y="838200"/>
            <a:ext cx="5172075" cy="47625"/>
          </a:xfrm>
          <a:prstGeom prst="rect">
            <a:avLst/>
          </a:prstGeom>
          <a:noFill/>
          <a:ln w="9525">
            <a:noFill/>
            <a:miter lim="800000"/>
            <a:headEnd/>
            <a:tailEnd/>
          </a:ln>
        </p:spPr>
      </p:pic>
      <p:pic>
        <p:nvPicPr>
          <p:cNvPr id="64517" name="Picture 12" descr="Bauernbar">
            <a:hlinkClick r:id="rId4" action="ppaction://hlinksldjump" tooltip="click vao qua 3"/>
          </p:cNvPr>
          <p:cNvPicPr>
            <a:picLocks noChangeAspect="1" noChangeArrowheads="1"/>
          </p:cNvPicPr>
          <p:nvPr/>
        </p:nvPicPr>
        <p:blipFill>
          <a:blip r:embed="rId5"/>
          <a:srcRect/>
          <a:stretch>
            <a:fillRect/>
          </a:stretch>
        </p:blipFill>
        <p:spPr bwMode="auto">
          <a:xfrm>
            <a:off x="2500313" y="6172200"/>
            <a:ext cx="4572000" cy="685800"/>
          </a:xfrm>
          <a:prstGeom prst="rect">
            <a:avLst/>
          </a:prstGeom>
          <a:noFill/>
          <a:ln w="9525">
            <a:noFill/>
            <a:miter lim="800000"/>
            <a:headEnd/>
            <a:tailEnd/>
          </a:ln>
        </p:spPr>
      </p:pic>
      <p:pic>
        <p:nvPicPr>
          <p:cNvPr id="64518" name="Picture 13" descr="POINSET2"/>
          <p:cNvPicPr>
            <a:picLocks noChangeAspect="1" noChangeArrowheads="1"/>
          </p:cNvPicPr>
          <p:nvPr/>
        </p:nvPicPr>
        <p:blipFill>
          <a:blip r:embed="rId6"/>
          <a:srcRect/>
          <a:stretch>
            <a:fillRect/>
          </a:stretch>
        </p:blipFill>
        <p:spPr bwMode="auto">
          <a:xfrm>
            <a:off x="0" y="0"/>
            <a:ext cx="1450975" cy="990600"/>
          </a:xfrm>
          <a:prstGeom prst="rect">
            <a:avLst/>
          </a:prstGeom>
          <a:noFill/>
          <a:ln w="9525">
            <a:noFill/>
            <a:miter lim="800000"/>
            <a:headEnd/>
            <a:tailEnd/>
          </a:ln>
        </p:spPr>
      </p:pic>
      <p:sp>
        <p:nvSpPr>
          <p:cNvPr id="35846" name="WordArt 6"/>
          <p:cNvSpPr>
            <a:spLocks noChangeArrowheads="1" noChangeShapeType="1" noTextEdit="1"/>
          </p:cNvSpPr>
          <p:nvPr/>
        </p:nvSpPr>
        <p:spPr bwMode="auto">
          <a:xfrm>
            <a:off x="1219200" y="-152400"/>
            <a:ext cx="6705600" cy="1295400"/>
          </a:xfrm>
          <a:prstGeom prst="rect">
            <a:avLst/>
          </a:prstGeom>
        </p:spPr>
        <p:txBody>
          <a:bodyPr wrap="none" fromWordArt="1">
            <a:prstTxWarp prst="textPlain">
              <a:avLst>
                <a:gd name="adj" fmla="val 50000"/>
              </a:avLst>
            </a:prstTxWarp>
          </a:bodyPr>
          <a:lstStyle/>
          <a:p>
            <a:pPr algn="ctr">
              <a:defRPr/>
            </a:pPr>
            <a:endParaRPr lang="vi-VN" sz="3200" kern="10" dirty="0">
              <a:ln w="9525">
                <a:solidFill>
                  <a:srgbClr val="3333FF"/>
                </a:solidFill>
                <a:round/>
                <a:headEnd/>
                <a:tailEnd/>
              </a:ln>
              <a:solidFill>
                <a:schemeClr val="folHlink"/>
              </a:solidFill>
              <a:effectLst>
                <a:outerShdw dist="45791" dir="2021404" algn="ctr" rotWithShape="0">
                  <a:srgbClr val="B2B2B2">
                    <a:alpha val="79999"/>
                  </a:srgbClr>
                </a:outerShdw>
              </a:effectLst>
              <a:latin typeface="Times New Roman"/>
              <a:cs typeface="Times New Roman"/>
            </a:endParaRPr>
          </a:p>
          <a:p>
            <a:pPr algn="ctr">
              <a:defRPr/>
            </a:pPr>
            <a:r>
              <a:rPr lang="vi-VN" sz="3200" kern="10" dirty="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rPr>
              <a:t>PHÒNG GD &amp; ĐT </a:t>
            </a:r>
            <a:r>
              <a:rPr lang="en-US" sz="3200" kern="10" dirty="0" smtClean="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rPr>
              <a:t>……..</a:t>
            </a:r>
            <a:endParaRPr lang="vi-VN" sz="3200" kern="10" dirty="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endParaRPr>
          </a:p>
          <a:p>
            <a:pPr algn="ctr">
              <a:defRPr/>
            </a:pPr>
            <a:r>
              <a:rPr lang="vi-VN" sz="3200" kern="10" dirty="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rPr>
              <a:t>TRƯỜNG TIỂU HỌC </a:t>
            </a:r>
            <a:r>
              <a:rPr lang="en-US" sz="3200" kern="10" dirty="0" smtClean="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rPr>
              <a:t>………..</a:t>
            </a:r>
            <a:endParaRPr lang="vi-VN" sz="3200" kern="10" dirty="0">
              <a:ln w="9525">
                <a:solidFill>
                  <a:srgbClr val="3333FF"/>
                </a:solidFill>
                <a:round/>
                <a:headEnd/>
                <a:tailEnd/>
              </a:ln>
              <a:solidFill>
                <a:srgbClr val="FF0066"/>
              </a:solidFill>
              <a:effectLst>
                <a:outerShdw dist="45791" dir="2021404" algn="ctr" rotWithShape="0">
                  <a:srgbClr val="B2B2B2">
                    <a:alpha val="79999"/>
                  </a:srgbClr>
                </a:outerShdw>
              </a:effectLst>
              <a:latin typeface="Times New Roman"/>
              <a:cs typeface="Times New Roman"/>
            </a:endParaRPr>
          </a:p>
          <a:p>
            <a:pPr algn="ctr">
              <a:defRPr/>
            </a:pPr>
            <a:endParaRPr lang="en-US" sz="3200" kern="10" dirty="0">
              <a:ln w="9525">
                <a:solidFill>
                  <a:srgbClr val="3333FF"/>
                </a:solidFill>
                <a:round/>
                <a:headEnd/>
                <a:tailEnd/>
              </a:ln>
              <a:solidFill>
                <a:schemeClr val="folHlink"/>
              </a:solidFill>
              <a:effectLst>
                <a:outerShdw dist="45791" dir="2021404" algn="ctr" rotWithShape="0">
                  <a:srgbClr val="B2B2B2">
                    <a:alpha val="79999"/>
                  </a:srgbClr>
                </a:outerShdw>
              </a:effectLst>
              <a:latin typeface="Times New Roman"/>
              <a:cs typeface="Times New Roman"/>
            </a:endParaRPr>
          </a:p>
        </p:txBody>
      </p:sp>
      <p:pic>
        <p:nvPicPr>
          <p:cNvPr id="64520" name="Picture 22" descr="book-145170_960_720.png"/>
          <p:cNvPicPr>
            <a:picLocks noChangeAspect="1"/>
          </p:cNvPicPr>
          <p:nvPr/>
        </p:nvPicPr>
        <p:blipFill>
          <a:blip r:embed="rId7"/>
          <a:srcRect/>
          <a:stretch>
            <a:fillRect/>
          </a:stretch>
        </p:blipFill>
        <p:spPr bwMode="auto">
          <a:xfrm>
            <a:off x="3352800" y="3886200"/>
            <a:ext cx="2336800" cy="1524000"/>
          </a:xfrm>
          <a:prstGeom prst="rect">
            <a:avLst/>
          </a:prstGeom>
          <a:noFill/>
          <a:ln w="9525">
            <a:noFill/>
            <a:miter lim="800000"/>
            <a:headEnd/>
            <a:tailEnd/>
          </a:ln>
        </p:spPr>
      </p:pic>
      <p:sp>
        <p:nvSpPr>
          <p:cNvPr id="11" name="WordArt 15"/>
          <p:cNvSpPr>
            <a:spLocks noChangeArrowheads="1" noChangeShapeType="1" noTextEdit="1"/>
          </p:cNvSpPr>
          <p:nvPr/>
        </p:nvSpPr>
        <p:spPr bwMode="auto">
          <a:xfrm>
            <a:off x="2743200" y="2362200"/>
            <a:ext cx="3429000" cy="1050925"/>
          </a:xfrm>
          <a:prstGeom prst="rect">
            <a:avLst/>
          </a:prstGeom>
        </p:spPr>
        <p:txBody>
          <a:bodyPr wrap="none" fromWordArt="1">
            <a:prstTxWarp prst="textPlain">
              <a:avLst>
                <a:gd name="adj" fmla="val 50000"/>
              </a:avLst>
            </a:prstTxWarp>
          </a:bodyPr>
          <a:lstStyle/>
          <a:p>
            <a:pPr algn="ctr"/>
            <a:r>
              <a:rPr lang="en-US" sz="12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MÔN</a:t>
            </a:r>
            <a:r>
              <a:rPr lang="en-US" sz="12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TIN </a:t>
            </a:r>
            <a:r>
              <a:rPr lang="en-US" sz="12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HỌC</a:t>
            </a:r>
            <a:endParaRPr lang="en-US" sz="12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a:p>
            <a:pPr algn="ctr"/>
            <a:r>
              <a:rPr lang="en-US" sz="12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LỚP</a:t>
            </a:r>
            <a:r>
              <a:rPr lang="en-US" sz="12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 </a:t>
            </a:r>
            <a:r>
              <a:rPr lang="en-US" sz="12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4</a:t>
            </a:r>
            <a:endParaRPr lang="en-US" sz="12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64522" name="Picture 8" descr="POINSET2"/>
          <p:cNvPicPr>
            <a:picLocks noChangeAspect="1" noChangeArrowheads="1"/>
          </p:cNvPicPr>
          <p:nvPr/>
        </p:nvPicPr>
        <p:blipFill>
          <a:blip r:embed="rId6"/>
          <a:srcRect/>
          <a:stretch>
            <a:fillRect/>
          </a:stretch>
        </p:blipFill>
        <p:spPr bwMode="auto">
          <a:xfrm rot="5400000">
            <a:off x="8055769" y="-172244"/>
            <a:ext cx="917575" cy="1255713"/>
          </a:xfrm>
          <a:prstGeom prst="rect">
            <a:avLst/>
          </a:prstGeom>
          <a:noFill/>
          <a:ln w="9525">
            <a:noFill/>
            <a:miter lim="800000"/>
            <a:headEnd/>
            <a:tailEnd/>
          </a:ln>
        </p:spPr>
      </p:pic>
      <p:grpSp>
        <p:nvGrpSpPr>
          <p:cNvPr id="64523" name="Group 11"/>
          <p:cNvGrpSpPr>
            <a:grpSpLocks/>
          </p:cNvGrpSpPr>
          <p:nvPr/>
        </p:nvGrpSpPr>
        <p:grpSpPr bwMode="auto">
          <a:xfrm>
            <a:off x="-1588" y="0"/>
            <a:ext cx="9145588" cy="6858000"/>
            <a:chOff x="-794" y="0"/>
            <a:chExt cx="9144794" cy="6858000"/>
          </a:xfrm>
        </p:grpSpPr>
        <p:cxnSp>
          <p:nvCxnSpPr>
            <p:cNvPr id="64524" name="Straight Connector 12"/>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64525" name="Straight Connector 13"/>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64526" name="Straight Connector 14"/>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64527" name="Straight Connector 15"/>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5848"/>
                                        </p:tgtEl>
                                        <p:attrNameLst>
                                          <p:attrName>style.visibility</p:attrName>
                                        </p:attrNameLst>
                                      </p:cBhvr>
                                      <p:to>
                                        <p:strVal val="visible"/>
                                      </p:to>
                                    </p:set>
                                    <p:anim calcmode="lin" valueType="num">
                                      <p:cBhvr additive="base">
                                        <p:cTn id="7" dur="500" fill="hold"/>
                                        <p:tgtEl>
                                          <p:spTgt spid="35848"/>
                                        </p:tgtEl>
                                        <p:attrNameLst>
                                          <p:attrName>ppt_x</p:attrName>
                                        </p:attrNameLst>
                                      </p:cBhvr>
                                      <p:tavLst>
                                        <p:tav tm="0">
                                          <p:val>
                                            <p:strVal val="#ppt_x"/>
                                          </p:val>
                                        </p:tav>
                                        <p:tav tm="100000">
                                          <p:val>
                                            <p:strVal val="#ppt_x"/>
                                          </p:val>
                                        </p:tav>
                                      </p:tavLst>
                                    </p:anim>
                                    <p:anim calcmode="lin" valueType="num">
                                      <p:cBhvr additive="base">
                                        <p:cTn id="8" dur="500" fill="hold"/>
                                        <p:tgtEl>
                                          <p:spTgt spid="3584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3" presetClass="entr" presetSubtype="16" fill="hold" grpId="0" nodeType="after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plus(in)">
                                      <p:cBhvr>
                                        <p:cTn id="12" dur="2000"/>
                                        <p:tgtEl>
                                          <p:spTgt spid="35847"/>
                                        </p:tgtEl>
                                      </p:cBhvr>
                                    </p:animEffect>
                                  </p:childTnLst>
                                </p:cTn>
                              </p:par>
                            </p:childTnLst>
                          </p:cTn>
                        </p:par>
                        <p:par>
                          <p:cTn id="13" fill="hold" nodeType="afterGroup">
                            <p:stCondLst>
                              <p:cond delay="2500"/>
                            </p:stCondLst>
                            <p:childTnLst>
                              <p:par>
                                <p:cTn id="14" presetID="13" presetClass="entr" presetSubtype="16" fill="hold" grpId="0" nodeType="afterEffect">
                                  <p:stCondLst>
                                    <p:cond delay="0"/>
                                  </p:stCondLst>
                                  <p:childTnLst>
                                    <p:set>
                                      <p:cBhvr>
                                        <p:cTn id="15" dur="1" fill="hold">
                                          <p:stCondLst>
                                            <p:cond delay="0"/>
                                          </p:stCondLst>
                                        </p:cTn>
                                        <p:tgtEl>
                                          <p:spTgt spid="35843"/>
                                        </p:tgtEl>
                                        <p:attrNameLst>
                                          <p:attrName>style.visibility</p:attrName>
                                        </p:attrNameLst>
                                      </p:cBhvr>
                                      <p:to>
                                        <p:strVal val="visible"/>
                                      </p:to>
                                    </p:set>
                                    <p:animEffect transition="in" filter="plus(in)">
                                      <p:cBhvr>
                                        <p:cTn id="16" dur="2000"/>
                                        <p:tgtEl>
                                          <p:spTgt spid="35843"/>
                                        </p:tgtEl>
                                      </p:cBhvr>
                                    </p:animEffect>
                                  </p:childTnLst>
                                </p:cTn>
                              </p:par>
                            </p:childTnLst>
                          </p:cTn>
                        </p:par>
                        <p:par>
                          <p:cTn id="17" fill="hold" nodeType="afterGroup">
                            <p:stCondLst>
                              <p:cond delay="4500"/>
                            </p:stCondLst>
                            <p:childTnLst>
                              <p:par>
                                <p:cTn id="18" presetID="2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edge">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7"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a:stretch>
            <a:fillRect/>
          </a:stretch>
        </p:blipFill>
        <p:spPr>
          <a:xfrm>
            <a:off x="0" y="4429125"/>
            <a:ext cx="1828800" cy="1828800"/>
          </a:xfrm>
        </p:spPr>
      </p:pic>
      <p:sp>
        <p:nvSpPr>
          <p:cNvPr id="808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A99105C-15B8-480F-99AB-772CE5011A00}" type="slidenum">
              <a:rPr lang="en-US" smtClean="0">
                <a:solidFill>
                  <a:srgbClr val="898989"/>
                </a:solidFill>
              </a:rPr>
              <a:pPr/>
              <a:t>10</a:t>
            </a:fld>
            <a:endParaRPr lang="en-US" smtClean="0">
              <a:solidFill>
                <a:srgbClr val="898989"/>
              </a:solidFill>
            </a:endParaRPr>
          </a:p>
        </p:txBody>
      </p:sp>
      <p:sp>
        <p:nvSpPr>
          <p:cNvPr id="6" name="Cloud Callout 5"/>
          <p:cNvSpPr/>
          <p:nvPr/>
        </p:nvSpPr>
        <p:spPr>
          <a:xfrm>
            <a:off x="990600" y="152400"/>
            <a:ext cx="6934200" cy="3657600"/>
          </a:xfrm>
          <a:prstGeom prst="cloudCallout">
            <a:avLst>
              <a:gd name="adj1" fmla="val -48541"/>
              <a:gd name="adj2" fmla="val 10864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7" name="Rectangle 6"/>
          <p:cNvSpPr>
            <a:spLocks noChangeArrowheads="1"/>
          </p:cNvSpPr>
          <p:nvPr/>
        </p:nvSpPr>
        <p:spPr bwMode="auto">
          <a:xfrm>
            <a:off x="1600200" y="914400"/>
            <a:ext cx="6096000" cy="1569660"/>
          </a:xfrm>
          <a:prstGeom prst="rect">
            <a:avLst/>
          </a:prstGeom>
          <a:noFill/>
          <a:ln w="9525">
            <a:noFill/>
            <a:miter lim="800000"/>
            <a:headEnd/>
            <a:tailEnd/>
          </a:ln>
        </p:spPr>
        <p:txBody>
          <a:bodyPr wrap="square">
            <a:spAutoFit/>
          </a:bodyPr>
          <a:lstStyle/>
          <a:p>
            <a:pPr algn="just"/>
            <a:r>
              <a:rPr lang="en-US" sz="3200" b="1" i="1" dirty="0" err="1" smtClean="0">
                <a:solidFill>
                  <a:srgbClr val="008000"/>
                </a:solidFill>
              </a:rPr>
              <a:t>Để</a:t>
            </a:r>
            <a:r>
              <a:rPr lang="en-US" sz="3200" b="1" i="1" dirty="0" smtClean="0">
                <a:solidFill>
                  <a:srgbClr val="008000"/>
                </a:solidFill>
              </a:rPr>
              <a:t> </a:t>
            </a:r>
            <a:r>
              <a:rPr lang="en-US" sz="3200" b="1" i="1" dirty="0" err="1" smtClean="0">
                <a:solidFill>
                  <a:srgbClr val="008000"/>
                </a:solidFill>
              </a:rPr>
              <a:t>gõ</a:t>
            </a:r>
            <a:r>
              <a:rPr lang="en-US" sz="3200" b="1" i="1" dirty="0" smtClean="0">
                <a:solidFill>
                  <a:srgbClr val="008000"/>
                </a:solidFill>
              </a:rPr>
              <a:t> </a:t>
            </a:r>
            <a:r>
              <a:rPr lang="en-US" sz="3200" b="1" i="1" dirty="0" err="1" smtClean="0">
                <a:solidFill>
                  <a:srgbClr val="008000"/>
                </a:solidFill>
              </a:rPr>
              <a:t>được</a:t>
            </a:r>
            <a:r>
              <a:rPr lang="en-US" sz="3200" b="1" i="1" dirty="0" smtClean="0">
                <a:solidFill>
                  <a:srgbClr val="008000"/>
                </a:solidFill>
              </a:rPr>
              <a:t> </a:t>
            </a:r>
            <a:r>
              <a:rPr lang="en-US" sz="3200" b="1" i="1" dirty="0" err="1" smtClean="0">
                <a:solidFill>
                  <a:srgbClr val="008000"/>
                </a:solidFill>
              </a:rPr>
              <a:t>kí</a:t>
            </a:r>
            <a:r>
              <a:rPr lang="en-US" sz="3200" b="1" i="1" dirty="0" smtClean="0">
                <a:solidFill>
                  <a:srgbClr val="008000"/>
                </a:solidFill>
              </a:rPr>
              <a:t> </a:t>
            </a:r>
            <a:r>
              <a:rPr lang="en-US" sz="3200" b="1" i="1" dirty="0" err="1" smtClean="0">
                <a:solidFill>
                  <a:srgbClr val="008000"/>
                </a:solidFill>
              </a:rPr>
              <a:t>tự</a:t>
            </a:r>
            <a:r>
              <a:rPr lang="en-US" sz="3200" b="1" i="1" dirty="0" smtClean="0">
                <a:solidFill>
                  <a:srgbClr val="008000"/>
                </a:solidFill>
              </a:rPr>
              <a:t> </a:t>
            </a:r>
            <a:r>
              <a:rPr lang="en-US" sz="3200" b="1" i="1" dirty="0" err="1" smtClean="0">
                <a:solidFill>
                  <a:srgbClr val="008000"/>
                </a:solidFill>
              </a:rPr>
              <a:t>nằm</a:t>
            </a:r>
            <a:r>
              <a:rPr lang="en-US" sz="3200" b="1" i="1" dirty="0" smtClean="0">
                <a:solidFill>
                  <a:srgbClr val="008000"/>
                </a:solidFill>
              </a:rPr>
              <a:t> </a:t>
            </a:r>
            <a:r>
              <a:rPr lang="en-US" sz="3200" b="1" i="1" dirty="0" err="1" smtClean="0">
                <a:solidFill>
                  <a:srgbClr val="008000"/>
                </a:solidFill>
              </a:rPr>
              <a:t>phía</a:t>
            </a:r>
            <a:r>
              <a:rPr lang="en-US" sz="3200" b="1" i="1" dirty="0" smtClean="0">
                <a:solidFill>
                  <a:srgbClr val="008000"/>
                </a:solidFill>
              </a:rPr>
              <a:t> </a:t>
            </a:r>
            <a:r>
              <a:rPr lang="en-US" sz="3200" b="1" i="1" dirty="0" err="1" smtClean="0">
                <a:solidFill>
                  <a:srgbClr val="008000"/>
                </a:solidFill>
              </a:rPr>
              <a:t>trên</a:t>
            </a:r>
            <a:r>
              <a:rPr lang="en-US" sz="3200" b="1" i="1" dirty="0" smtClean="0">
                <a:solidFill>
                  <a:srgbClr val="008000"/>
                </a:solidFill>
              </a:rPr>
              <a:t> </a:t>
            </a:r>
            <a:r>
              <a:rPr lang="en-US" sz="3200" b="1" i="1" dirty="0" err="1" smtClean="0">
                <a:solidFill>
                  <a:srgbClr val="008000"/>
                </a:solidFill>
              </a:rPr>
              <a:t>của</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a:t>
            </a:r>
            <a:r>
              <a:rPr lang="en-US" sz="3200" b="1" i="1" dirty="0" err="1" smtClean="0">
                <a:solidFill>
                  <a:srgbClr val="008000"/>
                </a:solidFill>
              </a:rPr>
              <a:t>có</a:t>
            </a:r>
            <a:r>
              <a:rPr lang="en-US" sz="3200" b="1" i="1" dirty="0" smtClean="0">
                <a:solidFill>
                  <a:srgbClr val="008000"/>
                </a:solidFill>
              </a:rPr>
              <a:t> </a:t>
            </a:r>
            <a:r>
              <a:rPr lang="en-US" sz="3200" b="1" i="1" dirty="0" err="1" smtClean="0">
                <a:solidFill>
                  <a:srgbClr val="008000"/>
                </a:solidFill>
              </a:rPr>
              <a:t>hai</a:t>
            </a:r>
            <a:r>
              <a:rPr lang="en-US" sz="3200" b="1" i="1" dirty="0" smtClean="0">
                <a:solidFill>
                  <a:srgbClr val="008000"/>
                </a:solidFill>
              </a:rPr>
              <a:t> </a:t>
            </a:r>
            <a:r>
              <a:rPr lang="en-US" sz="3200" b="1" i="1" dirty="0" err="1" smtClean="0">
                <a:solidFill>
                  <a:srgbClr val="008000"/>
                </a:solidFill>
              </a:rPr>
              <a:t>kí</a:t>
            </a:r>
            <a:r>
              <a:rPr lang="en-US" sz="3200" b="1" i="1" dirty="0" smtClean="0">
                <a:solidFill>
                  <a:srgbClr val="008000"/>
                </a:solidFill>
              </a:rPr>
              <a:t> </a:t>
            </a:r>
            <a:r>
              <a:rPr lang="en-US" sz="3200" b="1" i="1" dirty="0" err="1" smtClean="0">
                <a:solidFill>
                  <a:srgbClr val="008000"/>
                </a:solidFill>
              </a:rPr>
              <a:t>tự</a:t>
            </a:r>
            <a:r>
              <a:rPr lang="en-US" sz="3200" b="1" i="1" dirty="0" smtClean="0">
                <a:solidFill>
                  <a:srgbClr val="008000"/>
                </a:solidFill>
              </a:rPr>
              <a:t>, </a:t>
            </a:r>
            <a:r>
              <a:rPr lang="en-US" sz="3200" b="1" i="1" dirty="0" err="1" smtClean="0">
                <a:solidFill>
                  <a:srgbClr val="008000"/>
                </a:solidFill>
              </a:rPr>
              <a:t>em</a:t>
            </a:r>
            <a:r>
              <a:rPr lang="en-US" sz="3200" b="1" i="1" dirty="0" smtClean="0">
                <a:solidFill>
                  <a:srgbClr val="008000"/>
                </a:solidFill>
              </a:rPr>
              <a:t> </a:t>
            </a:r>
            <a:r>
              <a:rPr lang="en-US" sz="3200" b="1" i="1" dirty="0" err="1" smtClean="0">
                <a:solidFill>
                  <a:srgbClr val="008000"/>
                </a:solidFill>
              </a:rPr>
              <a:t>sử</a:t>
            </a:r>
            <a:r>
              <a:rPr lang="en-US" sz="3200" b="1" i="1" dirty="0" smtClean="0">
                <a:solidFill>
                  <a:srgbClr val="008000"/>
                </a:solidFill>
              </a:rPr>
              <a:t> </a:t>
            </a:r>
            <a:r>
              <a:rPr lang="en-US" sz="3200" b="1" i="1" dirty="0" err="1" smtClean="0">
                <a:solidFill>
                  <a:srgbClr val="008000"/>
                </a:solidFill>
              </a:rPr>
              <a:t>dụng</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Shift </a:t>
            </a:r>
            <a:r>
              <a:rPr lang="en-US" sz="3200" b="1" i="1" dirty="0" err="1" smtClean="0">
                <a:solidFill>
                  <a:srgbClr val="008000"/>
                </a:solidFill>
              </a:rPr>
              <a:t>như</a:t>
            </a:r>
            <a:r>
              <a:rPr lang="en-US" sz="3200" b="1" i="1" dirty="0" smtClean="0">
                <a:solidFill>
                  <a:srgbClr val="008000"/>
                </a:solidFill>
              </a:rPr>
              <a:t> </a:t>
            </a:r>
            <a:r>
              <a:rPr lang="en-US" sz="3200" b="1" i="1" dirty="0" err="1" smtClean="0">
                <a:solidFill>
                  <a:srgbClr val="008000"/>
                </a:solidFill>
              </a:rPr>
              <a:t>thế</a:t>
            </a:r>
            <a:r>
              <a:rPr lang="en-US" sz="3200" b="1" i="1" dirty="0" smtClean="0">
                <a:solidFill>
                  <a:srgbClr val="008000"/>
                </a:solidFill>
              </a:rPr>
              <a:t> </a:t>
            </a:r>
            <a:r>
              <a:rPr lang="en-US" sz="3200" b="1" i="1" dirty="0" err="1" smtClean="0">
                <a:solidFill>
                  <a:srgbClr val="008000"/>
                </a:solidFill>
              </a:rPr>
              <a:t>nào</a:t>
            </a:r>
            <a:r>
              <a:rPr lang="en-US" sz="3200" b="1" i="1" dirty="0" smtClean="0">
                <a:solidFill>
                  <a:srgbClr val="008000"/>
                </a:solidFill>
              </a:rPr>
              <a:t>?</a:t>
            </a:r>
            <a:r>
              <a:rPr lang="en-US" sz="3200" b="1" dirty="0" smtClean="0">
                <a:solidFill>
                  <a:srgbClr val="008000"/>
                </a:solidFill>
              </a:rPr>
              <a:t> </a:t>
            </a:r>
            <a:endParaRPr lang="en-US" sz="3200" b="1" dirty="0">
              <a:solidFill>
                <a:srgbClr val="008000"/>
              </a:solidFill>
            </a:endParaRPr>
          </a:p>
        </p:txBody>
      </p:sp>
      <p:pic>
        <p:nvPicPr>
          <p:cNvPr id="80904" name="Picture 13" descr="Kết quả hình ảnh cho ảnh động"/>
          <p:cNvPicPr>
            <a:picLocks noChangeAspect="1" noChangeArrowheads="1" noCrop="1"/>
          </p:cNvPicPr>
          <p:nvPr/>
        </p:nvPicPr>
        <p:blipFill>
          <a:blip r:embed="rId3"/>
          <a:srcRect/>
          <a:stretch>
            <a:fillRect/>
          </a:stretch>
        </p:blipFill>
        <p:spPr bwMode="auto">
          <a:xfrm rot="9025638">
            <a:off x="7496175" y="4784725"/>
            <a:ext cx="146685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312058" y="-643663"/>
            <a:ext cx="8556171" cy="7176204"/>
          </a:xfrm>
          <a:prstGeom prst="rect">
            <a:avLst/>
          </a:prstGeom>
        </p:spPr>
      </p:pic>
      <p:sp>
        <p:nvSpPr>
          <p:cNvPr id="11" name="Text Box 18"/>
          <p:cNvSpPr txBox="1">
            <a:spLocks noChangeArrowheads="1"/>
          </p:cNvSpPr>
          <p:nvPr/>
        </p:nvSpPr>
        <p:spPr bwMode="auto">
          <a:xfrm>
            <a:off x="959268" y="1671035"/>
            <a:ext cx="5765383" cy="5393772"/>
          </a:xfrm>
          <a:prstGeom prst="rect">
            <a:avLst/>
          </a:prstGeom>
          <a:noFill/>
          <a:ln w="9525">
            <a:noFill/>
            <a:miter lim="800000"/>
            <a:headEnd/>
            <a:tailEnd/>
          </a:ln>
        </p:spPr>
        <p:txBody>
          <a:bodyPr wrap="square" lIns="91427" tIns="45714" rIns="91427" bIns="45714">
            <a:spAutoFit/>
          </a:bodyPr>
          <a:lstStyle/>
          <a:p>
            <a:pPr algn="just" defTabSz="685800">
              <a:lnSpc>
                <a:spcPct val="130000"/>
              </a:lnSpc>
              <a:buFont typeface="Wingdings" pitchFamily="2" charset="2"/>
              <a:buChar char="Ø"/>
              <a:defRPr/>
            </a:pP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Để</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gõ</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được</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kí</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tự</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nằm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phía</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trên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của</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có</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hai</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kí</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tự</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em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nhấn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giữ</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Shift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và</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gõ</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bằng</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kí</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tự</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đó</a:t>
            </a:r>
            <a:r>
              <a:rPr lang="en-US" altLang="zh-CN" sz="2500" b="1" i="1" kern="0" dirty="0" smtClean="0">
                <a:solidFill>
                  <a:srgbClr val="0707A5"/>
                </a:solidFill>
                <a:latin typeface="Times New Roman" panose="02020603050405020304" pitchFamily="18" charset="0"/>
                <a:cs typeface="Times New Roman" panose="02020603050405020304" pitchFamily="18" charset="0"/>
              </a:rPr>
              <a:t>.</a:t>
            </a:r>
          </a:p>
          <a:p>
            <a:pPr algn="just" defTabSz="685800">
              <a:lnSpc>
                <a:spcPct val="130000"/>
              </a:lnSpc>
              <a:buFont typeface="Wingdings" pitchFamily="2" charset="2"/>
              <a:buChar char="Ø"/>
              <a:defRPr/>
            </a:pP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Nếu</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phải</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dùng</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bàn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tay</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trái</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để</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gõ</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thì</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em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nhấn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giữ</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Shift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bằng</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ngón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út</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tay</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phải</a:t>
            </a:r>
            <a:r>
              <a:rPr lang="en-US" altLang="zh-CN" sz="2500" b="1" i="1" kern="0" dirty="0" smtClean="0">
                <a:solidFill>
                  <a:srgbClr val="0707A5"/>
                </a:solidFill>
                <a:latin typeface="Times New Roman" panose="02020603050405020304" pitchFamily="18" charset="0"/>
                <a:cs typeface="Times New Roman" panose="02020603050405020304" pitchFamily="18" charset="0"/>
              </a:rPr>
              <a:t>.</a:t>
            </a:r>
          </a:p>
          <a:p>
            <a:pPr algn="just" defTabSz="685800">
              <a:lnSpc>
                <a:spcPct val="130000"/>
              </a:lnSpc>
              <a:buFont typeface="Wingdings" pitchFamily="2" charset="2"/>
              <a:buChar char="Ø"/>
              <a:defRPr/>
            </a:pP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Nếu</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phải</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dùng</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bàn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tay</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phải</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để</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gõ</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thì</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em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nhấn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giữ</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2500" b="1" i="1" kern="0" dirty="0" smtClean="0">
                <a:solidFill>
                  <a:srgbClr val="0707A5"/>
                </a:solidFill>
                <a:latin typeface="Times New Roman" panose="02020603050405020304" pitchFamily="18" charset="0"/>
                <a:cs typeface="Times New Roman" panose="02020603050405020304" pitchFamily="18" charset="0"/>
              </a:rPr>
              <a:t> Shift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bằng</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ngón</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út</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tay</a:t>
            </a:r>
            <a:r>
              <a:rPr lang="en-US" altLang="zh-CN" sz="2500" b="1" i="1" kern="0" dirty="0" smtClean="0">
                <a:solidFill>
                  <a:srgbClr val="0707A5"/>
                </a:solidFill>
                <a:latin typeface="Times New Roman" panose="02020603050405020304" pitchFamily="18" charset="0"/>
                <a:cs typeface="Times New Roman" panose="02020603050405020304" pitchFamily="18" charset="0"/>
              </a:rPr>
              <a:t> </a:t>
            </a:r>
            <a:r>
              <a:rPr lang="en-US" altLang="zh-CN" sz="2500" b="1" i="1" kern="0" dirty="0" err="1" smtClean="0">
                <a:solidFill>
                  <a:srgbClr val="0707A5"/>
                </a:solidFill>
                <a:latin typeface="Times New Roman" panose="02020603050405020304" pitchFamily="18" charset="0"/>
                <a:cs typeface="Times New Roman" panose="02020603050405020304" pitchFamily="18" charset="0"/>
              </a:rPr>
              <a:t>trái</a:t>
            </a:r>
            <a:endParaRPr lang="en-US" altLang="zh-CN" sz="2500" b="1" i="1" kern="0" dirty="0" smtClean="0">
              <a:solidFill>
                <a:srgbClr val="0707A5"/>
              </a:solidFill>
              <a:latin typeface="Times New Roman" panose="02020603050405020304" pitchFamily="18" charset="0"/>
              <a:cs typeface="Times New Roman" panose="02020603050405020304" pitchFamily="18" charset="0"/>
            </a:endParaRPr>
          </a:p>
          <a:p>
            <a:pPr algn="just" defTabSz="685800">
              <a:lnSpc>
                <a:spcPct val="130000"/>
              </a:lnSpc>
              <a:defRPr/>
            </a:pPr>
            <a:endParaRPr lang="en-US" altLang="zh-CN" sz="2000" b="1" i="1" kern="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defTabSz="685800">
              <a:lnSpc>
                <a:spcPct val="130000"/>
              </a:lnSpc>
              <a:defRPr/>
            </a:pPr>
            <a:endParaRPr lang="en-US" altLang="zh-CN" sz="2000" b="1" kern="0" dirty="0">
              <a:solidFill>
                <a:schemeClr val="accent1">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6715108" y="1316474"/>
            <a:ext cx="2428892" cy="4316508"/>
          </a:xfrm>
          <a:prstGeom prst="rect">
            <a:avLst/>
          </a:prstGeom>
        </p:spPr>
      </p:pic>
    </p:spTree>
    <p:extLst>
      <p:ext uri="{BB962C8B-B14F-4D97-AF65-F5344CB8AC3E}">
        <p14:creationId xmlns="" xmlns:p14="http://schemas.microsoft.com/office/powerpoint/2010/main" val="3068687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2"/>
          <a:stretch>
            <a:fillRect/>
          </a:stretch>
        </p:blipFill>
        <p:spPr>
          <a:xfrm>
            <a:off x="185187" y="466143"/>
            <a:ext cx="4144442" cy="4826620"/>
          </a:xfrm>
          <a:prstGeom prst="rect">
            <a:avLst/>
          </a:prstGeom>
          <a:noFill/>
          <a:ln w="9525">
            <a:noFill/>
          </a:ln>
        </p:spPr>
      </p:pic>
      <p:pic>
        <p:nvPicPr>
          <p:cNvPr id="38" name="图片 10244" descr="23"/>
          <p:cNvPicPr>
            <a:picLocks noChangeAspect="1"/>
          </p:cNvPicPr>
          <p:nvPr/>
        </p:nvPicPr>
        <p:blipFill>
          <a:blip r:embed="rId3"/>
          <a:stretch>
            <a:fillRect/>
          </a:stretch>
        </p:blipFill>
        <p:spPr>
          <a:xfrm>
            <a:off x="4230477" y="-3444"/>
            <a:ext cx="4913528" cy="6861447"/>
          </a:xfrm>
          <a:prstGeom prst="rect">
            <a:avLst/>
          </a:prstGeom>
          <a:noFill/>
          <a:ln w="9525">
            <a:noFill/>
          </a:ln>
        </p:spPr>
      </p:pic>
      <p:sp>
        <p:nvSpPr>
          <p:cNvPr id="39" name="文本框 10247"/>
          <p:cNvSpPr txBox="1"/>
          <p:nvPr/>
        </p:nvSpPr>
        <p:spPr>
          <a:xfrm>
            <a:off x="552395" y="2134910"/>
            <a:ext cx="3478479" cy="1970764"/>
          </a:xfrm>
          <a:prstGeom prst="rect">
            <a:avLst/>
          </a:prstGeom>
          <a:noFill/>
          <a:ln w="9525">
            <a:noFill/>
          </a:ln>
        </p:spPr>
        <p:txBody>
          <a:bodyPr wrap="square" lIns="49753" tIns="24876" rIns="49753" bIns="24876">
            <a:spAutoFit/>
          </a:bodyPr>
          <a:lstStyle/>
          <a:p>
            <a:pPr algn="ctr" defTabSz="685800">
              <a:lnSpc>
                <a:spcPct val="130000"/>
              </a:lnSpc>
              <a:defRPr/>
            </a:pPr>
            <a:r>
              <a:rPr lang="en-US" sz="3200" b="1" i="1" dirty="0" err="1" smtClean="0">
                <a:solidFill>
                  <a:srgbClr val="0707A5"/>
                </a:solidFill>
                <a:latin typeface="Times New Roman" pitchFamily="18" charset="0"/>
                <a:cs typeface="Times New Roman" pitchFamily="18" charset="0"/>
              </a:rPr>
              <a:t>Em</a:t>
            </a:r>
            <a:r>
              <a:rPr lang="en-US" sz="3200" b="1" i="1" dirty="0" smtClean="0">
                <a:solidFill>
                  <a:srgbClr val="0707A5"/>
                </a:solidFill>
                <a:latin typeface="Times New Roman" pitchFamily="18" charset="0"/>
                <a:cs typeface="Times New Roman" pitchFamily="18" charset="0"/>
              </a:rPr>
              <a:t> </a:t>
            </a:r>
            <a:r>
              <a:rPr lang="en-US" sz="3200" b="1" i="1" dirty="0" err="1" smtClean="0">
                <a:solidFill>
                  <a:srgbClr val="0707A5"/>
                </a:solidFill>
                <a:latin typeface="Times New Roman" pitchFamily="18" charset="0"/>
                <a:cs typeface="Times New Roman" pitchFamily="18" charset="0"/>
              </a:rPr>
              <a:t>hãy</a:t>
            </a:r>
            <a:r>
              <a:rPr lang="en-US" sz="3200" b="1" i="1" dirty="0" smtClean="0">
                <a:solidFill>
                  <a:srgbClr val="0707A5"/>
                </a:solidFill>
                <a:latin typeface="Times New Roman" pitchFamily="18" charset="0"/>
                <a:cs typeface="Times New Roman" pitchFamily="18" charset="0"/>
              </a:rPr>
              <a:t> </a:t>
            </a:r>
            <a:r>
              <a:rPr lang="en-US" sz="3200" b="1" i="1" dirty="0" err="1" smtClean="0">
                <a:solidFill>
                  <a:srgbClr val="0707A5"/>
                </a:solidFill>
                <a:latin typeface="Times New Roman" pitchFamily="18" charset="0"/>
                <a:cs typeface="Times New Roman" pitchFamily="18" charset="0"/>
              </a:rPr>
              <a:t>nêu</a:t>
            </a:r>
            <a:r>
              <a:rPr lang="en-US" sz="3200" b="1" i="1" dirty="0" smtClean="0">
                <a:solidFill>
                  <a:srgbClr val="0707A5"/>
                </a:solidFill>
                <a:latin typeface="Times New Roman" pitchFamily="18" charset="0"/>
                <a:cs typeface="Times New Roman" pitchFamily="18" charset="0"/>
              </a:rPr>
              <a:t> </a:t>
            </a:r>
            <a:r>
              <a:rPr lang="en-US" sz="3200" b="1" i="1" dirty="0" err="1" smtClean="0">
                <a:solidFill>
                  <a:srgbClr val="0707A5"/>
                </a:solidFill>
                <a:latin typeface="Times New Roman" pitchFamily="18" charset="0"/>
                <a:cs typeface="Times New Roman" pitchFamily="18" charset="0"/>
              </a:rPr>
              <a:t>cách</a:t>
            </a:r>
            <a:r>
              <a:rPr lang="en-US" sz="3200" b="1" i="1" dirty="0" smtClean="0">
                <a:solidFill>
                  <a:srgbClr val="0707A5"/>
                </a:solidFill>
                <a:latin typeface="Times New Roman" pitchFamily="18" charset="0"/>
                <a:cs typeface="Times New Roman" pitchFamily="18" charset="0"/>
              </a:rPr>
              <a:t> </a:t>
            </a:r>
            <a:r>
              <a:rPr lang="en-US" sz="3200" b="1" i="1" dirty="0" err="1" smtClean="0">
                <a:solidFill>
                  <a:srgbClr val="0707A5"/>
                </a:solidFill>
                <a:latin typeface="Times New Roman" pitchFamily="18" charset="0"/>
                <a:cs typeface="Times New Roman" pitchFamily="18" charset="0"/>
              </a:rPr>
              <a:t>gõ</a:t>
            </a:r>
            <a:r>
              <a:rPr lang="en-US" sz="3200" b="1" i="1" dirty="0" smtClean="0">
                <a:solidFill>
                  <a:srgbClr val="0707A5"/>
                </a:solidFill>
                <a:latin typeface="Times New Roman" pitchFamily="18" charset="0"/>
                <a:cs typeface="Times New Roman" pitchFamily="18" charset="0"/>
              </a:rPr>
              <a:t> </a:t>
            </a:r>
            <a:r>
              <a:rPr lang="en-US" sz="3200" b="1" i="1" dirty="0" err="1" smtClean="0">
                <a:solidFill>
                  <a:srgbClr val="0707A5"/>
                </a:solidFill>
                <a:latin typeface="Times New Roman" pitchFamily="18" charset="0"/>
                <a:cs typeface="Times New Roman" pitchFamily="18" charset="0"/>
              </a:rPr>
              <a:t>k</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í</a:t>
            </a:r>
            <a:r>
              <a:rPr lang="en-US" altLang="zh-CN" sz="3200" b="1" i="1" kern="0" dirty="0" smtClean="0">
                <a:solidFill>
                  <a:srgbClr val="0707A5"/>
                </a:solidFill>
                <a:latin typeface="Times New Roman" panose="02020603050405020304" pitchFamily="18" charset="0"/>
                <a:cs typeface="Times New Roman" panose="02020603050405020304" pitchFamily="18" charset="0"/>
              </a:rPr>
              <a:t>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tự</a:t>
            </a:r>
            <a:r>
              <a:rPr lang="en-US" altLang="zh-CN" sz="3200" b="1" i="1" kern="0" dirty="0" smtClean="0">
                <a:solidFill>
                  <a:srgbClr val="0707A5"/>
                </a:solidFill>
                <a:latin typeface="Times New Roman" panose="02020603050405020304" pitchFamily="18" charset="0"/>
                <a:cs typeface="Times New Roman" panose="02020603050405020304" pitchFamily="18" charset="0"/>
              </a:rPr>
              <a:t> !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nằm</a:t>
            </a:r>
            <a:r>
              <a:rPr lang="en-US" altLang="zh-CN" sz="3200" b="1" i="1" kern="0" dirty="0" smtClean="0">
                <a:solidFill>
                  <a:srgbClr val="0707A5"/>
                </a:solidFill>
                <a:latin typeface="Times New Roman" panose="02020603050405020304" pitchFamily="18" charset="0"/>
                <a:cs typeface="Times New Roman" panose="02020603050405020304" pitchFamily="18" charset="0"/>
              </a:rPr>
              <a:t> ở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trên</a:t>
            </a:r>
            <a:r>
              <a:rPr lang="en-US" altLang="zh-CN" sz="3200" b="1" i="1" kern="0" dirty="0" smtClean="0">
                <a:solidFill>
                  <a:srgbClr val="0707A5"/>
                </a:solidFill>
                <a:latin typeface="Times New Roman" panose="02020603050405020304" pitchFamily="18" charset="0"/>
                <a:cs typeface="Times New Roman" panose="02020603050405020304" pitchFamily="18" charset="0"/>
              </a:rPr>
              <a:t>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3200" b="1" i="1" kern="0" dirty="0" smtClean="0">
                <a:solidFill>
                  <a:srgbClr val="0707A5"/>
                </a:solidFill>
                <a:latin typeface="Times New Roman" panose="02020603050405020304" pitchFamily="18" charset="0"/>
                <a:cs typeface="Times New Roman" panose="02020603050405020304" pitchFamily="18" charset="0"/>
              </a:rPr>
              <a:t> 1?</a:t>
            </a:r>
          </a:p>
        </p:txBody>
      </p:sp>
      <p:sp>
        <p:nvSpPr>
          <p:cNvPr id="40" name="文本框 10248"/>
          <p:cNvSpPr txBox="1"/>
          <p:nvPr/>
        </p:nvSpPr>
        <p:spPr>
          <a:xfrm>
            <a:off x="5089663" y="1409490"/>
            <a:ext cx="2668176" cy="158912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smtClean="0">
                <a:solidFill>
                  <a:schemeClr val="bg1"/>
                </a:solidFill>
                <a:latin typeface="Segoe Print" pitchFamily="2" charset="0"/>
                <a:ea typeface="宋体" panose="02010600030101010101" pitchFamily="2" charset="-122"/>
              </a:rPr>
              <a:t>(2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srcRect/>
          <a:stretch>
            <a:fillRect/>
          </a:stretch>
        </p:blipFill>
        <p:spPr bwMode="auto">
          <a:xfrm>
            <a:off x="300038" y="1447799"/>
            <a:ext cx="8196262" cy="5067300"/>
          </a:xfrm>
          <a:prstGeom prst="rect">
            <a:avLst/>
          </a:prstGeom>
          <a:noFill/>
          <a:ln w="9525">
            <a:noFill/>
            <a:miter lim="800000"/>
            <a:headEnd/>
            <a:tailEnd/>
          </a:ln>
          <a:effectLst/>
        </p:spPr>
      </p:pic>
      <p:sp>
        <p:nvSpPr>
          <p:cNvPr id="5" name="Rectangle 4"/>
          <p:cNvSpPr/>
          <p:nvPr/>
        </p:nvSpPr>
        <p:spPr>
          <a:xfrm>
            <a:off x="957943" y="337895"/>
            <a:ext cx="7445828" cy="732508"/>
          </a:xfrm>
          <a:prstGeom prst="rect">
            <a:avLst/>
          </a:prstGeom>
        </p:spPr>
        <p:txBody>
          <a:bodyPr wrap="square">
            <a:spAutoFit/>
          </a:bodyPr>
          <a:lstStyle/>
          <a:p>
            <a:pPr algn="ctr" defTabSz="685800">
              <a:lnSpc>
                <a:spcPct val="130000"/>
              </a:lnSpc>
              <a:defRPr/>
            </a:pPr>
            <a:r>
              <a:rPr lang="en-US" altLang="zh-CN" sz="3200" b="1" i="1" kern="0" dirty="0" err="1" smtClean="0">
                <a:solidFill>
                  <a:srgbClr val="0707A5"/>
                </a:solidFill>
                <a:latin typeface="Times New Roman" panose="02020603050405020304" pitchFamily="18" charset="0"/>
                <a:cs typeface="Times New Roman" panose="02020603050405020304" pitchFamily="18" charset="0"/>
              </a:rPr>
              <a:t>Gõ</a:t>
            </a:r>
            <a:r>
              <a:rPr lang="en-US" altLang="zh-CN" sz="3200" b="1" i="1" kern="0" dirty="0" smtClean="0">
                <a:solidFill>
                  <a:srgbClr val="0707A5"/>
                </a:solidFill>
                <a:latin typeface="Times New Roman" panose="02020603050405020304" pitchFamily="18" charset="0"/>
                <a:cs typeface="Times New Roman" panose="02020603050405020304" pitchFamily="18" charset="0"/>
              </a:rPr>
              <a:t>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kí</a:t>
            </a:r>
            <a:r>
              <a:rPr lang="en-US" altLang="zh-CN" sz="3200" b="1" i="1" kern="0" dirty="0" smtClean="0">
                <a:solidFill>
                  <a:srgbClr val="0707A5"/>
                </a:solidFill>
                <a:latin typeface="Times New Roman" panose="02020603050405020304" pitchFamily="18" charset="0"/>
                <a:cs typeface="Times New Roman" panose="02020603050405020304" pitchFamily="18" charset="0"/>
              </a:rPr>
              <a:t>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tự</a:t>
            </a:r>
            <a:r>
              <a:rPr lang="en-US" altLang="zh-CN" sz="3200" b="1" i="1" kern="0" dirty="0" smtClean="0">
                <a:solidFill>
                  <a:srgbClr val="0707A5"/>
                </a:solidFill>
                <a:latin typeface="Times New Roman" panose="02020603050405020304" pitchFamily="18" charset="0"/>
                <a:cs typeface="Times New Roman" panose="02020603050405020304" pitchFamily="18" charset="0"/>
              </a:rPr>
              <a:t> !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nằm</a:t>
            </a:r>
            <a:r>
              <a:rPr lang="en-US" altLang="zh-CN" sz="3200" b="1" i="1" kern="0" dirty="0" smtClean="0">
                <a:solidFill>
                  <a:srgbClr val="0707A5"/>
                </a:solidFill>
                <a:latin typeface="Times New Roman" panose="02020603050405020304" pitchFamily="18" charset="0"/>
                <a:cs typeface="Times New Roman" panose="02020603050405020304" pitchFamily="18" charset="0"/>
              </a:rPr>
              <a:t> ở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trên</a:t>
            </a:r>
            <a:r>
              <a:rPr lang="en-US" altLang="zh-CN" sz="3200" b="1" i="1" kern="0" dirty="0" smtClean="0">
                <a:solidFill>
                  <a:srgbClr val="0707A5"/>
                </a:solidFill>
                <a:latin typeface="Times New Roman" panose="02020603050405020304" pitchFamily="18" charset="0"/>
                <a:cs typeface="Times New Roman" panose="02020603050405020304" pitchFamily="18" charset="0"/>
              </a:rPr>
              <a:t> </a:t>
            </a:r>
            <a:r>
              <a:rPr lang="en-US" altLang="zh-CN" sz="3200" b="1" i="1" kern="0" dirty="0" err="1" smtClean="0">
                <a:solidFill>
                  <a:srgbClr val="0707A5"/>
                </a:solidFill>
                <a:latin typeface="Times New Roman" panose="02020603050405020304" pitchFamily="18" charset="0"/>
                <a:cs typeface="Times New Roman" panose="02020603050405020304" pitchFamily="18" charset="0"/>
              </a:rPr>
              <a:t>phím</a:t>
            </a:r>
            <a:r>
              <a:rPr lang="en-US" altLang="zh-CN" sz="3200" b="1" i="1" kern="0" dirty="0" smtClean="0">
                <a:solidFill>
                  <a:srgbClr val="0707A5"/>
                </a:solidFill>
                <a:latin typeface="Times New Roman" panose="02020603050405020304" pitchFamily="18" charset="0"/>
                <a:cs typeface="Times New Roman" panose="02020603050405020304" pitchFamily="18" charset="0"/>
              </a:rPr>
              <a:t> 1</a:t>
            </a:r>
          </a:p>
        </p:txBody>
      </p:sp>
    </p:spTree>
    <p:extLst>
      <p:ext uri="{BB962C8B-B14F-4D97-AF65-F5344CB8AC3E}">
        <p14:creationId xmlns="" xmlns:p14="http://schemas.microsoft.com/office/powerpoint/2010/main" val="39653527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descr="Top 101+ hình ảnh thầy giáo đang giảng bài mới nhất - thtantai2.edu.vn"/>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28" name="AutoShape 4" descr="Top 101+ hình ảnh thầy giáo đang giảng bài mới nhất - thtantai2.edu.vn"/>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29"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Text Box 18"/>
          <p:cNvSpPr txBox="1">
            <a:spLocks noChangeArrowheads="1"/>
          </p:cNvSpPr>
          <p:nvPr/>
        </p:nvSpPr>
        <p:spPr bwMode="auto">
          <a:xfrm>
            <a:off x="567383" y="1129169"/>
            <a:ext cx="5601189" cy="5373767"/>
          </a:xfrm>
          <a:prstGeom prst="rect">
            <a:avLst/>
          </a:prstGeom>
          <a:noFill/>
          <a:ln w="9525">
            <a:noFill/>
            <a:miter lim="800000"/>
            <a:headEnd/>
            <a:tailEnd/>
          </a:ln>
        </p:spPr>
        <p:txBody>
          <a:bodyPr wrap="square" lIns="91427" tIns="45714" rIns="91427" bIns="45714">
            <a:spAutoFit/>
          </a:bodyPr>
          <a:lstStyle/>
          <a:p>
            <a:pPr algn="just" defTabSz="685800">
              <a:lnSpc>
                <a:spcPct val="130000"/>
              </a:lnSpc>
              <a:buFont typeface="Wingdings" pitchFamily="2" charset="2"/>
              <a:buChar char="v"/>
              <a:defRPr/>
            </a:pP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Nhấn</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giữ</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Shift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và</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gõ</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có</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hai</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kí</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tự</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để</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gõ</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kí</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tự</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nằm</a:t>
            </a:r>
            <a:r>
              <a:rPr lang="en-US" altLang="zh-CN" sz="3200" b="1" i="1" kern="0" dirty="0" smtClean="0">
                <a:solidFill>
                  <a:schemeClr val="bg1"/>
                </a:solidFill>
                <a:latin typeface="Times New Roman" panose="02020603050405020304" pitchFamily="18" charset="0"/>
                <a:cs typeface="Times New Roman" panose="02020603050405020304" pitchFamily="18" charset="0"/>
              </a:rPr>
              <a:t> ở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phía</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trên</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p>
          <a:p>
            <a:pPr algn="just" defTabSz="685800">
              <a:lnSpc>
                <a:spcPct val="130000"/>
              </a:lnSpc>
              <a:buFont typeface="Wingdings" pitchFamily="2" charset="2"/>
              <a:buChar char="v"/>
              <a:defRPr/>
            </a:pP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Ngoài</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ra</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Shift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còn</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dùng</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để</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gõ</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chữ</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hoa</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bằng</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cách</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nhấn</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giữ</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Shift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và</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gõ</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phím</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có</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chữ</a:t>
            </a:r>
            <a:r>
              <a:rPr lang="en-US" altLang="zh-CN" sz="3200" b="1" i="1" kern="0" dirty="0" smtClean="0">
                <a:solidFill>
                  <a:schemeClr val="bg1"/>
                </a:solidFill>
                <a:latin typeface="Times New Roman" panose="02020603050405020304" pitchFamily="18" charset="0"/>
                <a:cs typeface="Times New Roman" panose="02020603050405020304" pitchFamily="18" charset="0"/>
              </a:rPr>
              <a:t> </a:t>
            </a:r>
            <a:r>
              <a:rPr lang="en-US" altLang="zh-CN" sz="3200" b="1" i="1" kern="0" dirty="0" err="1" smtClean="0">
                <a:solidFill>
                  <a:schemeClr val="bg1"/>
                </a:solidFill>
                <a:latin typeface="Times New Roman" panose="02020603050405020304" pitchFamily="18" charset="0"/>
                <a:cs typeface="Times New Roman" panose="02020603050405020304" pitchFamily="18" charset="0"/>
              </a:rPr>
              <a:t>đó</a:t>
            </a:r>
            <a:r>
              <a:rPr lang="en-US" altLang="zh-CN" sz="3200" b="1" i="1" kern="0" dirty="0" smtClean="0">
                <a:solidFill>
                  <a:schemeClr val="bg1"/>
                </a:solidFill>
                <a:latin typeface="Times New Roman" panose="02020603050405020304" pitchFamily="18" charset="0"/>
                <a:cs typeface="Times New Roman" panose="02020603050405020304" pitchFamily="18" charset="0"/>
              </a:rPr>
              <a:t>.</a:t>
            </a:r>
          </a:p>
          <a:p>
            <a:pPr algn="just" defTabSz="685800">
              <a:lnSpc>
                <a:spcPct val="130000"/>
              </a:lnSpc>
              <a:defRPr/>
            </a:pPr>
            <a:endParaRPr lang="en-US" altLang="zh-CN" sz="2000" b="1" i="1" kern="0" dirty="0" smtClean="0">
              <a:solidFill>
                <a:schemeClr val="accent1">
                  <a:lumMod val="75000"/>
                </a:schemeClr>
              </a:solidFill>
              <a:latin typeface="Times New Roman" panose="02020603050405020304" pitchFamily="18" charset="0"/>
              <a:cs typeface="Times New Roman" panose="02020603050405020304" pitchFamily="18" charset="0"/>
            </a:endParaRPr>
          </a:p>
          <a:p>
            <a:pPr algn="just" defTabSz="685800">
              <a:lnSpc>
                <a:spcPct val="130000"/>
              </a:lnSpc>
              <a:defRPr/>
            </a:pPr>
            <a:endParaRPr lang="en-US" altLang="zh-CN" sz="2000" b="1" kern="0" dirty="0">
              <a:solidFill>
                <a:schemeClr val="accent1">
                  <a:lumMod val="75000"/>
                </a:schemeClr>
              </a:solidFill>
              <a:latin typeface="Times New Roman" pitchFamily="18" charset="0"/>
              <a:cs typeface="Times New Roman" pitchFamily="18" charset="0"/>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40" y="482325"/>
            <a:ext cx="4081167" cy="5552631"/>
          </a:xfrm>
          <a:prstGeom prst="rect">
            <a:avLst/>
          </a:prstGeom>
          <a:noFill/>
        </p:spPr>
      </p:pic>
      <p:sp>
        <p:nvSpPr>
          <p:cNvPr id="38" name="文本框 3"/>
          <p:cNvSpPr txBox="1"/>
          <p:nvPr/>
        </p:nvSpPr>
        <p:spPr>
          <a:xfrm>
            <a:off x="1751683" y="2669373"/>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2" name="组合 17"/>
          <p:cNvGrpSpPr/>
          <p:nvPr/>
        </p:nvGrpSpPr>
        <p:grpSpPr>
          <a:xfrm>
            <a:off x="4343401" y="2819401"/>
            <a:ext cx="4800599" cy="1407482"/>
            <a:chOff x="4981428" y="2197478"/>
            <a:chExt cx="4904472" cy="872451"/>
          </a:xfrm>
        </p:grpSpPr>
        <p:grpSp>
          <p:nvGrpSpPr>
            <p:cNvPr id="3" name="组合 18"/>
            <p:cNvGrpSpPr/>
            <p:nvPr/>
          </p:nvGrpSpPr>
          <p:grpSpPr>
            <a:xfrm>
              <a:off x="5041529" y="2197478"/>
              <a:ext cx="4844371" cy="872451"/>
              <a:chOff x="5041529" y="2197478"/>
              <a:chExt cx="4844371" cy="872451"/>
            </a:xfrm>
          </p:grpSpPr>
          <p:sp>
            <p:nvSpPr>
              <p:cNvPr id="64" name="五边形 21"/>
              <p:cNvSpPr/>
              <p:nvPr/>
            </p:nvSpPr>
            <p:spPr>
              <a:xfrm flipH="1">
                <a:off x="5141550" y="2197478"/>
                <a:ext cx="4744350" cy="872451"/>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041530" y="2502403"/>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837765" y="2386413"/>
              <a:ext cx="3736742" cy="667731"/>
            </a:xfrm>
            <a:prstGeom prst="rect">
              <a:avLst/>
            </a:prstGeom>
            <a:noFill/>
          </p:spPr>
          <p:txBody>
            <a:bodyPr wrap="square" rtlCol="0">
              <a:spAutoFit/>
            </a:bodyPr>
            <a:lstStyle/>
            <a:p>
              <a:pPr algn="ctr"/>
              <a:r>
                <a:rPr lang="en-US" altLang="zh-CN" sz="3200" b="1" i="1" dirty="0" err="1" smtClean="0">
                  <a:solidFill>
                    <a:srgbClr val="0000FF"/>
                  </a:solidFill>
                  <a:ea typeface="微软雅黑" panose="020B0503020204020204" pitchFamily="34" charset="-122"/>
                  <a:cs typeface="Times New Roman" pitchFamily="18" charset="0"/>
                </a:rPr>
                <a:t>Luyện</a:t>
              </a:r>
              <a:r>
                <a:rPr lang="en-US" altLang="zh-CN" sz="3200" b="1" i="1" dirty="0" smtClean="0">
                  <a:solidFill>
                    <a:srgbClr val="0000FF"/>
                  </a:solidFill>
                  <a:ea typeface="微软雅黑" panose="020B0503020204020204" pitchFamily="34" charset="-122"/>
                  <a:cs typeface="Times New Roman" pitchFamily="18" charset="0"/>
                </a:rPr>
                <a:t> </a:t>
              </a:r>
              <a:r>
                <a:rPr lang="en-US" altLang="zh-CN" sz="3200" b="1" i="1" dirty="0" err="1" smtClean="0">
                  <a:solidFill>
                    <a:srgbClr val="0000FF"/>
                  </a:solidFill>
                  <a:ea typeface="微软雅黑" panose="020B0503020204020204" pitchFamily="34" charset="-122"/>
                  <a:cs typeface="Times New Roman" pitchFamily="18" charset="0"/>
                </a:rPr>
                <a:t>gõ</a:t>
              </a:r>
              <a:r>
                <a:rPr lang="en-US" altLang="zh-CN" sz="3200" b="1" i="1" dirty="0" smtClean="0">
                  <a:solidFill>
                    <a:srgbClr val="0000FF"/>
                  </a:solidFill>
                  <a:ea typeface="微软雅黑" panose="020B0503020204020204" pitchFamily="34" charset="-122"/>
                  <a:cs typeface="Times New Roman" pitchFamily="18" charset="0"/>
                </a:rPr>
                <a:t> </a:t>
              </a:r>
              <a:r>
                <a:rPr lang="en-US" altLang="zh-CN" sz="3200" b="1" i="1" dirty="0" err="1" smtClean="0">
                  <a:solidFill>
                    <a:srgbClr val="0000FF"/>
                  </a:solidFill>
                  <a:ea typeface="微软雅黑" panose="020B0503020204020204" pitchFamily="34" charset="-122"/>
                  <a:cs typeface="Times New Roman" pitchFamily="18" charset="0"/>
                </a:rPr>
                <a:t>phím</a:t>
              </a:r>
              <a:r>
                <a:rPr lang="en-US" altLang="zh-CN" sz="3200" b="1" i="1" dirty="0" smtClean="0">
                  <a:solidFill>
                    <a:srgbClr val="0000FF"/>
                  </a:solidFill>
                  <a:ea typeface="微软雅黑" panose="020B0503020204020204" pitchFamily="34" charset="-122"/>
                  <a:cs typeface="Times New Roman" pitchFamily="18" charset="0"/>
                </a:rPr>
                <a:t> Shift </a:t>
              </a:r>
              <a:r>
                <a:rPr lang="en-US" altLang="zh-CN" sz="3200" b="1" i="1" dirty="0" err="1" smtClean="0">
                  <a:solidFill>
                    <a:srgbClr val="0000FF"/>
                  </a:solidFill>
                  <a:ea typeface="微软雅黑" panose="020B0503020204020204" pitchFamily="34" charset="-122"/>
                  <a:cs typeface="Times New Roman" pitchFamily="18" charset="0"/>
                </a:rPr>
                <a:t>với</a:t>
              </a:r>
              <a:r>
                <a:rPr lang="en-US" altLang="zh-CN" sz="3200" b="1" i="1" dirty="0" smtClean="0">
                  <a:solidFill>
                    <a:srgbClr val="0000FF"/>
                  </a:solidFill>
                  <a:ea typeface="微软雅黑" panose="020B0503020204020204" pitchFamily="34" charset="-122"/>
                  <a:cs typeface="Times New Roman" pitchFamily="18" charset="0"/>
                </a:rPr>
                <a:t> </a:t>
              </a:r>
              <a:r>
                <a:rPr lang="en-US" altLang="zh-CN" sz="3200" b="1" i="1" dirty="0" err="1" smtClean="0">
                  <a:solidFill>
                    <a:srgbClr val="0000FF"/>
                  </a:solidFill>
                  <a:ea typeface="微软雅黑" panose="020B0503020204020204" pitchFamily="34" charset="-122"/>
                  <a:cs typeface="Times New Roman" pitchFamily="18" charset="0"/>
                </a:rPr>
                <a:t>phần</a:t>
              </a:r>
              <a:r>
                <a:rPr lang="en-US" altLang="zh-CN" sz="3200" b="1" i="1" dirty="0" smtClean="0">
                  <a:solidFill>
                    <a:srgbClr val="0000FF"/>
                  </a:solidFill>
                  <a:ea typeface="微软雅黑" panose="020B0503020204020204" pitchFamily="34" charset="-122"/>
                  <a:cs typeface="Times New Roman" pitchFamily="18" charset="0"/>
                </a:rPr>
                <a:t> </a:t>
              </a:r>
              <a:r>
                <a:rPr lang="en-US" altLang="zh-CN" sz="3200" b="1" i="1" dirty="0" err="1" smtClean="0">
                  <a:solidFill>
                    <a:srgbClr val="0000FF"/>
                  </a:solidFill>
                  <a:ea typeface="微软雅黑" panose="020B0503020204020204" pitchFamily="34" charset="-122"/>
                  <a:cs typeface="Times New Roman" pitchFamily="18" charset="0"/>
                </a:rPr>
                <a:t>mềm</a:t>
              </a:r>
              <a:endParaRPr lang="zh-CN" altLang="en-US" sz="3200" b="1" i="1" dirty="0">
                <a:solidFill>
                  <a:srgbClr val="0000FF"/>
                </a:solidFill>
                <a:ea typeface="微软雅黑" panose="020B0503020204020204" pitchFamily="34" charset="-122"/>
                <a:cs typeface="Times New Roman" pitchFamily="18" charset="0"/>
              </a:endParaRPr>
            </a:p>
          </p:txBody>
        </p:sp>
        <p:sp>
          <p:nvSpPr>
            <p:cNvPr id="63" name="文本框 3"/>
            <p:cNvSpPr txBox="1"/>
            <p:nvPr/>
          </p:nvSpPr>
          <p:spPr>
            <a:xfrm>
              <a:off x="4981428" y="2480881"/>
              <a:ext cx="487063" cy="362482"/>
            </a:xfrm>
            <a:prstGeom prst="rect">
              <a:avLst/>
            </a:prstGeom>
            <a:noFill/>
          </p:spPr>
          <p:txBody>
            <a:bodyPr wrap="square" rtlCol="0">
              <a:spAutoFit/>
            </a:bodyPr>
            <a:lstStyle/>
            <a:p>
              <a:pPr algn="ctr"/>
              <a:r>
                <a:rPr lang="en-US" altLang="zh-CN" sz="3200" b="1" dirty="0">
                  <a:solidFill>
                    <a:srgbClr val="0000FF"/>
                  </a:solidFill>
                  <a:ea typeface="微软雅黑" panose="020B0503020204020204" pitchFamily="34" charset="-122"/>
                  <a:cs typeface="Times New Roman" pitchFamily="18" charset="0"/>
                </a:rPr>
                <a:t>2</a:t>
              </a:r>
              <a:endParaRPr lang="zh-CN" altLang="en-US" sz="3200" b="1" dirty="0">
                <a:solidFill>
                  <a:srgbClr val="0000FF"/>
                </a:solidFill>
                <a:ea typeface="微软雅黑" panose="020B0503020204020204" pitchFamily="34" charset="-122"/>
                <a:cs typeface="Times New Roman" pitchFamily="18" charset="0"/>
              </a:endParaRPr>
            </a:p>
          </p:txBody>
        </p:sp>
      </p:grpSp>
    </p:spTree>
    <p:extLst>
      <p:ext uri="{BB962C8B-B14F-4D97-AF65-F5344CB8AC3E}">
        <p14:creationId xmlns="" xmlns:p14="http://schemas.microsoft.com/office/powerpoint/2010/main" val="3479315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a:stretch>
            <a:fillRect/>
          </a:stretch>
        </p:blipFill>
        <p:spPr>
          <a:xfrm>
            <a:off x="0" y="4429125"/>
            <a:ext cx="1828800" cy="1828800"/>
          </a:xfrm>
        </p:spPr>
      </p:pic>
      <p:sp>
        <p:nvSpPr>
          <p:cNvPr id="808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A99105C-15B8-480F-99AB-772CE5011A00}" type="slidenum">
              <a:rPr lang="en-US" smtClean="0">
                <a:solidFill>
                  <a:srgbClr val="898989"/>
                </a:solidFill>
              </a:rPr>
              <a:pPr/>
              <a:t>16</a:t>
            </a:fld>
            <a:endParaRPr lang="en-US" smtClean="0">
              <a:solidFill>
                <a:srgbClr val="898989"/>
              </a:solidFill>
            </a:endParaRPr>
          </a:p>
        </p:txBody>
      </p:sp>
      <p:sp>
        <p:nvSpPr>
          <p:cNvPr id="6" name="Cloud Callout 5"/>
          <p:cNvSpPr/>
          <p:nvPr/>
        </p:nvSpPr>
        <p:spPr>
          <a:xfrm>
            <a:off x="990600" y="152400"/>
            <a:ext cx="6934200" cy="3657600"/>
          </a:xfrm>
          <a:prstGeom prst="cloudCallout">
            <a:avLst>
              <a:gd name="adj1" fmla="val -48541"/>
              <a:gd name="adj2" fmla="val 108641"/>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p>
        </p:txBody>
      </p:sp>
      <p:sp>
        <p:nvSpPr>
          <p:cNvPr id="7" name="Rectangle 6"/>
          <p:cNvSpPr>
            <a:spLocks noChangeArrowheads="1"/>
          </p:cNvSpPr>
          <p:nvPr/>
        </p:nvSpPr>
        <p:spPr bwMode="auto">
          <a:xfrm>
            <a:off x="1752600" y="990600"/>
            <a:ext cx="5638800" cy="1800493"/>
          </a:xfrm>
          <a:prstGeom prst="rect">
            <a:avLst/>
          </a:prstGeom>
          <a:noFill/>
          <a:ln w="9525">
            <a:noFill/>
            <a:miter lim="800000"/>
            <a:headEnd/>
            <a:tailEnd/>
          </a:ln>
        </p:spPr>
        <p:txBody>
          <a:bodyPr wrap="square">
            <a:spAutoFit/>
          </a:bodyPr>
          <a:lstStyle/>
          <a:p>
            <a:pPr algn="just"/>
            <a:r>
              <a:rPr lang="en-US" sz="3700" b="1" dirty="0" err="1" smtClean="0">
                <a:solidFill>
                  <a:srgbClr val="0000FF"/>
                </a:solidFill>
              </a:rPr>
              <a:t>Em</a:t>
            </a:r>
            <a:r>
              <a:rPr lang="en-US" sz="3700" b="1" dirty="0" smtClean="0">
                <a:solidFill>
                  <a:srgbClr val="0000FF"/>
                </a:solidFill>
              </a:rPr>
              <a:t> </a:t>
            </a:r>
            <a:r>
              <a:rPr lang="en-US" sz="3700" b="1" dirty="0" err="1" smtClean="0">
                <a:solidFill>
                  <a:srgbClr val="0000FF"/>
                </a:solidFill>
              </a:rPr>
              <a:t>hãy</a:t>
            </a:r>
            <a:r>
              <a:rPr lang="en-US" sz="3700" b="1" dirty="0" smtClean="0">
                <a:solidFill>
                  <a:srgbClr val="0000FF"/>
                </a:solidFill>
              </a:rPr>
              <a:t> </a:t>
            </a:r>
            <a:r>
              <a:rPr lang="en-US" sz="3700" b="1" dirty="0" err="1" smtClean="0">
                <a:solidFill>
                  <a:srgbClr val="0000FF"/>
                </a:solidFill>
              </a:rPr>
              <a:t>nêu</a:t>
            </a:r>
            <a:r>
              <a:rPr lang="en-US" sz="3700" b="1" dirty="0" smtClean="0">
                <a:solidFill>
                  <a:srgbClr val="0000FF"/>
                </a:solidFill>
              </a:rPr>
              <a:t> </a:t>
            </a:r>
            <a:r>
              <a:rPr lang="en-US" sz="3700" b="1" dirty="0" err="1" smtClean="0">
                <a:solidFill>
                  <a:srgbClr val="0000FF"/>
                </a:solidFill>
              </a:rPr>
              <a:t>các</a:t>
            </a:r>
            <a:r>
              <a:rPr lang="en-US" sz="3700" b="1" dirty="0" smtClean="0">
                <a:solidFill>
                  <a:srgbClr val="0000FF"/>
                </a:solidFill>
              </a:rPr>
              <a:t> </a:t>
            </a:r>
            <a:r>
              <a:rPr lang="en-US" sz="3700" b="1" dirty="0" err="1" smtClean="0">
                <a:solidFill>
                  <a:srgbClr val="0000FF"/>
                </a:solidFill>
              </a:rPr>
              <a:t>bài</a:t>
            </a:r>
            <a:r>
              <a:rPr lang="en-US" sz="3700" b="1" dirty="0" smtClean="0">
                <a:solidFill>
                  <a:srgbClr val="0000FF"/>
                </a:solidFill>
              </a:rPr>
              <a:t> </a:t>
            </a:r>
            <a:r>
              <a:rPr lang="en-US" sz="3700" b="1" dirty="0" err="1" smtClean="0">
                <a:solidFill>
                  <a:srgbClr val="0000FF"/>
                </a:solidFill>
              </a:rPr>
              <a:t>luyện</a:t>
            </a:r>
            <a:r>
              <a:rPr lang="en-US" sz="3700" b="1" dirty="0" smtClean="0">
                <a:solidFill>
                  <a:srgbClr val="0000FF"/>
                </a:solidFill>
              </a:rPr>
              <a:t> </a:t>
            </a:r>
            <a:r>
              <a:rPr lang="en-US" sz="3700" b="1" dirty="0" err="1" smtClean="0">
                <a:solidFill>
                  <a:srgbClr val="0000FF"/>
                </a:solidFill>
              </a:rPr>
              <a:t>gõ</a:t>
            </a:r>
            <a:r>
              <a:rPr lang="en-US" sz="3700" b="1" dirty="0" smtClean="0">
                <a:solidFill>
                  <a:srgbClr val="0000FF"/>
                </a:solidFill>
              </a:rPr>
              <a:t> </a:t>
            </a:r>
            <a:r>
              <a:rPr lang="en-US" sz="3700" b="1" dirty="0" err="1" smtClean="0">
                <a:solidFill>
                  <a:srgbClr val="0000FF"/>
                </a:solidFill>
              </a:rPr>
              <a:t>với</a:t>
            </a:r>
            <a:r>
              <a:rPr lang="en-US" sz="3700" b="1" dirty="0" smtClean="0">
                <a:solidFill>
                  <a:srgbClr val="0000FF"/>
                </a:solidFill>
              </a:rPr>
              <a:t> </a:t>
            </a:r>
            <a:r>
              <a:rPr lang="en-US" sz="3700" b="1" dirty="0" err="1" smtClean="0">
                <a:solidFill>
                  <a:srgbClr val="0000FF"/>
                </a:solidFill>
              </a:rPr>
              <a:t>phím</a:t>
            </a:r>
            <a:r>
              <a:rPr lang="en-US" sz="3700" b="1" dirty="0" smtClean="0">
                <a:solidFill>
                  <a:srgbClr val="0000FF"/>
                </a:solidFill>
              </a:rPr>
              <a:t> Shift </a:t>
            </a:r>
            <a:r>
              <a:rPr lang="en-US" sz="3700" b="1" dirty="0" err="1" smtClean="0">
                <a:solidFill>
                  <a:srgbClr val="0000FF"/>
                </a:solidFill>
              </a:rPr>
              <a:t>trong</a:t>
            </a:r>
            <a:r>
              <a:rPr lang="en-US" sz="3700" b="1" dirty="0" smtClean="0">
                <a:solidFill>
                  <a:srgbClr val="0000FF"/>
                </a:solidFill>
              </a:rPr>
              <a:t> </a:t>
            </a:r>
            <a:r>
              <a:rPr lang="en-US" sz="3700" b="1" dirty="0" err="1" smtClean="0">
                <a:solidFill>
                  <a:srgbClr val="0000FF"/>
                </a:solidFill>
              </a:rPr>
              <a:t>phần</a:t>
            </a:r>
            <a:r>
              <a:rPr lang="en-US" sz="3700" b="1" dirty="0" smtClean="0">
                <a:solidFill>
                  <a:srgbClr val="0000FF"/>
                </a:solidFill>
              </a:rPr>
              <a:t> </a:t>
            </a:r>
            <a:r>
              <a:rPr lang="en-US" sz="3700" b="1" dirty="0" err="1" smtClean="0">
                <a:solidFill>
                  <a:srgbClr val="0000FF"/>
                </a:solidFill>
              </a:rPr>
              <a:t>mềm</a:t>
            </a:r>
            <a:r>
              <a:rPr lang="en-US" sz="3700" b="1" dirty="0" smtClean="0">
                <a:solidFill>
                  <a:srgbClr val="0000FF"/>
                </a:solidFill>
              </a:rPr>
              <a:t> </a:t>
            </a:r>
            <a:r>
              <a:rPr lang="nl-NL" sz="3700" b="1" dirty="0" smtClean="0">
                <a:solidFill>
                  <a:srgbClr val="0000FF"/>
                </a:solidFill>
              </a:rPr>
              <a:t>RapidTyping</a:t>
            </a:r>
            <a:r>
              <a:rPr lang="en-US" sz="3700" b="1" dirty="0" smtClean="0">
                <a:solidFill>
                  <a:srgbClr val="0000FF"/>
                </a:solidFill>
              </a:rPr>
              <a:t>?</a:t>
            </a:r>
            <a:endParaRPr lang="en-US" sz="3700" b="1" dirty="0">
              <a:solidFill>
                <a:srgbClr val="0000FF"/>
              </a:solidFill>
            </a:endParaRPr>
          </a:p>
        </p:txBody>
      </p:sp>
      <p:pic>
        <p:nvPicPr>
          <p:cNvPr id="80904" name="Picture 13" descr="Kết quả hình ảnh cho ảnh động"/>
          <p:cNvPicPr>
            <a:picLocks noChangeAspect="1" noChangeArrowheads="1" noCrop="1"/>
          </p:cNvPicPr>
          <p:nvPr/>
        </p:nvPicPr>
        <p:blipFill>
          <a:blip r:embed="rId3"/>
          <a:srcRect/>
          <a:stretch>
            <a:fillRect/>
          </a:stretch>
        </p:blipFill>
        <p:spPr bwMode="auto">
          <a:xfrm rot="9025638">
            <a:off x="7496175" y="4784725"/>
            <a:ext cx="146685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478971" y="-696685"/>
            <a:ext cx="10697029" cy="7554685"/>
          </a:xfrm>
          <a:prstGeom prst="rect">
            <a:avLst/>
          </a:prstGeom>
        </p:spPr>
      </p:pic>
      <p:sp>
        <p:nvSpPr>
          <p:cNvPr id="6146" name="AutoShape 2" descr="Tin học lớp 4 Cánh diều Bài 2: Luyện gõ phím Shift"/>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srcRect/>
          <a:stretch>
            <a:fillRect/>
          </a:stretch>
        </p:blipFill>
        <p:spPr bwMode="auto">
          <a:xfrm>
            <a:off x="478971" y="1393370"/>
            <a:ext cx="8215086" cy="5012269"/>
          </a:xfrm>
          <a:prstGeom prst="rect">
            <a:avLst/>
          </a:prstGeom>
          <a:noFill/>
          <a:ln w="9525">
            <a:noFill/>
            <a:miter lim="800000"/>
            <a:headEnd/>
            <a:tailEnd/>
          </a:ln>
          <a:effectLst/>
        </p:spPr>
      </p:pic>
    </p:spTree>
    <p:extLst>
      <p:ext uri="{BB962C8B-B14F-4D97-AF65-F5344CB8AC3E}">
        <p14:creationId xmlns="" xmlns:p14="http://schemas.microsoft.com/office/powerpoint/2010/main" val="2679283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2"/>
          <a:stretch>
            <a:fillRect/>
          </a:stretch>
        </p:blipFill>
        <p:spPr>
          <a:xfrm>
            <a:off x="-756792" y="-635603"/>
            <a:ext cx="10477948" cy="7493603"/>
          </a:xfrm>
          <a:prstGeom prst="rect">
            <a:avLst/>
          </a:prstGeom>
          <a:noFill/>
          <a:ln w="9525">
            <a:noFill/>
          </a:ln>
        </p:spPr>
      </p:pic>
      <p:sp>
        <p:nvSpPr>
          <p:cNvPr id="4" name="矩形 20"/>
          <p:cNvSpPr/>
          <p:nvPr/>
        </p:nvSpPr>
        <p:spPr>
          <a:xfrm rot="19532942">
            <a:off x="295436" y="981344"/>
            <a:ext cx="1887275" cy="46933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smtClean="0">
                <a:solidFill>
                  <a:srgbClr val="FF0000"/>
                </a:solidFill>
                <a:latin typeface="Times New Roman" pitchFamily="18" charset="0"/>
                <a:ea typeface="微软雅黑" pitchFamily="34" charset="-122"/>
                <a:cs typeface="Times New Roman" pitchFamily="18" charset="0"/>
              </a:rPr>
              <a:t>Hoạt</a:t>
            </a:r>
            <a:r>
              <a:rPr lang="en-US" altLang="zh-CN" sz="2600" b="1" kern="0" dirty="0" smtClean="0">
                <a:solidFill>
                  <a:srgbClr val="FF0000"/>
                </a:solidFill>
                <a:latin typeface="Times New Roman" pitchFamily="18" charset="0"/>
                <a:ea typeface="微软雅黑" pitchFamily="34" charset="-122"/>
                <a:cs typeface="Times New Roman" pitchFamily="18" charset="0"/>
              </a:rPr>
              <a:t> </a:t>
            </a:r>
            <a:r>
              <a:rPr lang="en-US" altLang="zh-CN" sz="2600" b="1" kern="0" dirty="0" err="1" smtClean="0">
                <a:solidFill>
                  <a:srgbClr val="FF0000"/>
                </a:solidFill>
                <a:latin typeface="Times New Roman" pitchFamily="18" charset="0"/>
                <a:ea typeface="微软雅黑" pitchFamily="34" charset="-122"/>
                <a:cs typeface="Times New Roman" pitchFamily="18" charset="0"/>
              </a:rPr>
              <a:t>động</a:t>
            </a:r>
            <a:r>
              <a:rPr lang="en-US" altLang="zh-CN" sz="2600" b="1" kern="0" dirty="0" smtClean="0">
                <a:solidFill>
                  <a:srgbClr val="FF0000"/>
                </a:solidFill>
                <a:latin typeface="Times New Roman" pitchFamily="18" charset="0"/>
                <a:ea typeface="微软雅黑" pitchFamily="34" charset="-122"/>
                <a:cs typeface="Times New Roman" pitchFamily="18" charset="0"/>
              </a:rPr>
              <a:t> 2</a:t>
            </a:r>
            <a:endParaRPr lang="en-US" altLang="zh-CN" sz="2600" dirty="0">
              <a:solidFill>
                <a:srgbClr val="FF0000"/>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1524002" y="1327365"/>
            <a:ext cx="6662057" cy="3539418"/>
          </a:xfrm>
          <a:prstGeom prst="rect">
            <a:avLst/>
          </a:prstGeom>
        </p:spPr>
        <p:txBody>
          <a:bodyPr wrap="square" lIns="91425" tIns="45714" rIns="91425" bIns="45714">
            <a:spAutoFit/>
          </a:bodyPr>
          <a:lstStyle/>
          <a:p>
            <a:pPr algn="just"/>
            <a:r>
              <a:rPr lang="vi-VN" sz="2800" dirty="0" smtClean="0">
                <a:latin typeface="+mj-lt"/>
              </a:rPr>
              <a:t>Em hãy chọn các khóa học và bài học tương ứng (Hình 2):</a:t>
            </a:r>
          </a:p>
          <a:p>
            <a:pPr algn="just"/>
            <a:r>
              <a:rPr lang="vi-VN" sz="2800" dirty="0" smtClean="0">
                <a:latin typeface="+mj-lt"/>
              </a:rPr>
              <a:t>a) Khóa học EN 2.Beginner, Bài 2.Shift keys - Lession 1 để luyện gõ các chữ F, J, D, K (hình 2a).</a:t>
            </a:r>
          </a:p>
          <a:p>
            <a:pPr algn="just"/>
            <a:r>
              <a:rPr lang="vi-VN" sz="2800" dirty="0" smtClean="0">
                <a:latin typeface="+mj-lt"/>
              </a:rPr>
              <a:t>b) Khóa học EN 2.Beginner, Bài 3.Digit keys - Lession 1 để luyện gõ các số 5, 6, 7, 8 và các kí tự %, ^, &amp;, * (Hình 2b).</a:t>
            </a:r>
            <a:endParaRPr lang="vi-VN" sz="2800" dirty="0">
              <a:latin typeface="+mj-lt"/>
            </a:endParaRPr>
          </a:p>
        </p:txBody>
      </p:sp>
    </p:spTree>
    <p:extLst>
      <p:ext uri="{BB962C8B-B14F-4D97-AF65-F5344CB8AC3E}">
        <p14:creationId xmlns="" xmlns:p14="http://schemas.microsoft.com/office/powerpoint/2010/main" val="957815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Effect transition="in" filter="fade">
                                      <p:cBhvr>
                                        <p:cTn id="19" dur="1000"/>
                                        <p:tgtEl>
                                          <p:spTgt spid="33">
                                            <p:txEl>
                                              <p:pRg st="1" end="1"/>
                                            </p:txEl>
                                          </p:spTgt>
                                        </p:tgtEl>
                                      </p:cBhvr>
                                    </p:animEffect>
                                    <p:anim calcmode="lin" valueType="num">
                                      <p:cBhvr>
                                        <p:cTn id="20"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2" end="2"/>
                                            </p:txEl>
                                          </p:spTgt>
                                        </p:tgtEl>
                                        <p:attrNameLst>
                                          <p:attrName>style.visibility</p:attrName>
                                        </p:attrNameLst>
                                      </p:cBhvr>
                                      <p:to>
                                        <p:strVal val="visible"/>
                                      </p:to>
                                    </p:set>
                                    <p:animEffect transition="in" filter="fade">
                                      <p:cBhvr>
                                        <p:cTn id="26" dur="1000"/>
                                        <p:tgtEl>
                                          <p:spTgt spid="33">
                                            <p:txEl>
                                              <p:pRg st="2" end="2"/>
                                            </p:txEl>
                                          </p:spTgt>
                                        </p:tgtEl>
                                      </p:cBhvr>
                                    </p:animEffect>
                                    <p:anim calcmode="lin" valueType="num">
                                      <p:cBhvr>
                                        <p:cTn id="27"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8" descr="Blume1002"/>
          <p:cNvPicPr>
            <a:picLocks noChangeAspect="1" noChangeArrowheads="1" noCrop="1"/>
          </p:cNvPicPr>
          <p:nvPr/>
        </p:nvPicPr>
        <p:blipFill>
          <a:blip r:embed="rId2"/>
          <a:srcRect/>
          <a:stretch>
            <a:fillRect/>
          </a:stretch>
        </p:blipFill>
        <p:spPr bwMode="auto">
          <a:xfrm>
            <a:off x="6264275" y="6096000"/>
            <a:ext cx="2879725" cy="762000"/>
          </a:xfrm>
          <a:prstGeom prst="rect">
            <a:avLst/>
          </a:prstGeom>
          <a:noFill/>
          <a:ln w="9525">
            <a:noFill/>
            <a:miter lim="800000"/>
            <a:headEnd/>
            <a:tailEnd/>
          </a:ln>
        </p:spPr>
      </p:pic>
      <p:pic>
        <p:nvPicPr>
          <p:cNvPr id="84995" name="Picture 9" descr="Blume1002"/>
          <p:cNvPicPr>
            <a:picLocks noChangeAspect="1" noChangeArrowheads="1" noCrop="1"/>
          </p:cNvPicPr>
          <p:nvPr/>
        </p:nvPicPr>
        <p:blipFill>
          <a:blip r:embed="rId2"/>
          <a:srcRect/>
          <a:stretch>
            <a:fillRect/>
          </a:stretch>
        </p:blipFill>
        <p:spPr bwMode="auto">
          <a:xfrm>
            <a:off x="-252413" y="6096000"/>
            <a:ext cx="2879726" cy="762000"/>
          </a:xfrm>
          <a:prstGeom prst="rect">
            <a:avLst/>
          </a:prstGeom>
          <a:noFill/>
          <a:ln w="9525">
            <a:noFill/>
            <a:miter lim="800000"/>
            <a:headEnd/>
            <a:tailEnd/>
          </a:ln>
        </p:spPr>
      </p:pic>
      <p:pic>
        <p:nvPicPr>
          <p:cNvPr id="84996" name="Picture 2" descr="Kết quả hình ảnh cho MÁY TÍNH"/>
          <p:cNvPicPr>
            <a:picLocks noChangeAspect="1" noChangeArrowheads="1"/>
          </p:cNvPicPr>
          <p:nvPr/>
        </p:nvPicPr>
        <p:blipFill>
          <a:blip r:embed="rId3"/>
          <a:srcRect/>
          <a:stretch>
            <a:fillRect/>
          </a:stretch>
        </p:blipFill>
        <p:spPr bwMode="auto">
          <a:xfrm>
            <a:off x="2362200" y="2743200"/>
            <a:ext cx="5072063" cy="3200400"/>
          </a:xfrm>
          <a:prstGeom prst="rect">
            <a:avLst/>
          </a:prstGeom>
          <a:noFill/>
          <a:ln w="9525">
            <a:noFill/>
            <a:miter lim="800000"/>
            <a:headEnd/>
            <a:tailEnd/>
          </a:ln>
        </p:spPr>
      </p:pic>
      <p:grpSp>
        <p:nvGrpSpPr>
          <p:cNvPr id="84997" name="Group 5"/>
          <p:cNvGrpSpPr>
            <a:grpSpLocks/>
          </p:cNvGrpSpPr>
          <p:nvPr/>
        </p:nvGrpSpPr>
        <p:grpSpPr bwMode="auto">
          <a:xfrm>
            <a:off x="-1588" y="0"/>
            <a:ext cx="9145588" cy="6858000"/>
            <a:chOff x="-794" y="0"/>
            <a:chExt cx="9144794" cy="6858000"/>
          </a:xfrm>
        </p:grpSpPr>
        <p:cxnSp>
          <p:nvCxnSpPr>
            <p:cNvPr id="84999" name="Straight Connector 6"/>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85000" name="Straight Connector 7"/>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85001" name="Straight Connector 8"/>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85002" name="Straight Connector 10"/>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sp>
        <p:nvSpPr>
          <p:cNvPr id="84998" name="WordArt 9"/>
          <p:cNvSpPr>
            <a:spLocks noChangeArrowheads="1" noChangeShapeType="1" noTextEdit="1"/>
          </p:cNvSpPr>
          <p:nvPr/>
        </p:nvSpPr>
        <p:spPr bwMode="auto">
          <a:xfrm>
            <a:off x="685800" y="685800"/>
            <a:ext cx="8077200" cy="1143000"/>
          </a:xfrm>
          <a:prstGeom prst="rect">
            <a:avLst/>
          </a:prstGeom>
        </p:spPr>
        <p:txBody>
          <a:bodyPr wrap="none" fromWordArt="1">
            <a:prstTxWarp prst="textPlain">
              <a:avLst>
                <a:gd name="adj" fmla="val 46907"/>
              </a:avLst>
            </a:prstTxWarp>
          </a:bodyPr>
          <a:lstStyle/>
          <a:p>
            <a:pPr algn="ctr"/>
            <a:r>
              <a:rPr lang="en-US" sz="36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Luyện</a:t>
            </a:r>
            <a:r>
              <a:rPr 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WordArt 4"/>
          <p:cNvSpPr>
            <a:spLocks noChangeArrowheads="1" noChangeShapeType="1" noTextEdit="1"/>
          </p:cNvSpPr>
          <p:nvPr/>
        </p:nvSpPr>
        <p:spPr bwMode="auto">
          <a:xfrm>
            <a:off x="889000" y="2209800"/>
            <a:ext cx="7696200" cy="2590800"/>
          </a:xfrm>
          <a:prstGeom prst="rect">
            <a:avLst/>
          </a:prstGeom>
        </p:spPr>
        <p:txBody>
          <a:bodyPr wrap="none" fromWordArt="1">
            <a:prstTxWarp prst="textPlain">
              <a:avLst>
                <a:gd name="adj" fmla="val 50282"/>
              </a:avLst>
            </a:prstTxWarp>
          </a:bodyPr>
          <a:lstStyle/>
          <a:p>
            <a:pPr algn="ctr">
              <a:defRPr/>
            </a:pPr>
            <a:r>
              <a:rPr lang="en-US" sz="4400" b="1" kern="10" dirty="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CHỦ </a:t>
            </a:r>
            <a:r>
              <a:rPr lang="en-US" sz="4400" b="1" kern="10" dirty="0" err="1">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ĐỀ</a:t>
            </a:r>
            <a:r>
              <a:rPr lang="en-US" sz="4400" b="1" kern="10" dirty="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4400" b="1" kern="10" dirty="0"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E: </a:t>
            </a:r>
            <a:r>
              <a:rPr lang="en-US" sz="4400" b="1" kern="10" dirty="0" err="1"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Ứng</a:t>
            </a:r>
            <a:r>
              <a:rPr lang="en-US" sz="4400" b="1" kern="10" dirty="0"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4400" b="1" kern="10" dirty="0" err="1"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dụng</a:t>
            </a:r>
            <a:r>
              <a:rPr lang="en-US" sz="4400" b="1" kern="10" dirty="0"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tin </a:t>
            </a:r>
            <a:r>
              <a:rPr lang="en-US" sz="4400" b="1" kern="10" dirty="0" err="1" smtClean="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học</a:t>
            </a:r>
            <a:endParaRPr lang="vi-VN" sz="4400" b="1" kern="10" dirty="0">
              <a:ln w="12700">
                <a:solidFill>
                  <a:srgbClr val="FF33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a:p>
            <a:pPr algn="ctr">
              <a:defRPr/>
            </a:pP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Lựa</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a:t>
            </a: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chọn</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2. </a:t>
            </a: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BÀI</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2: </a:t>
            </a: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Luyện</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a:t>
            </a: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gõ</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a:t>
            </a:r>
            <a:r>
              <a:rPr lang="en-US" sz="4400" b="1" kern="10" dirty="0" err="1"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phím</a:t>
            </a:r>
            <a:r>
              <a:rPr lang="en-US" sz="4400" b="1" kern="10" dirty="0" smtClean="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rPr>
              <a:t> Shift</a:t>
            </a:r>
            <a:endParaRPr lang="en-US" sz="4400" b="1" kern="10" dirty="0">
              <a:ln w="12700">
                <a:solidFill>
                  <a:srgbClr val="FF3300"/>
                </a:solidFill>
                <a:round/>
                <a:headEnd/>
                <a:tailEnd/>
              </a:ln>
              <a:solidFill>
                <a:srgbClr val="00B050"/>
              </a:solidFill>
              <a:effectLst>
                <a:outerShdw dist="35921" dir="2700000" sy="50000" kx="2115830" algn="bl" rotWithShape="0">
                  <a:srgbClr val="C0C0C0">
                    <a:alpha val="79999"/>
                  </a:srgbClr>
                </a:outerShdw>
              </a:effectLst>
              <a:latin typeface="Times New Roman"/>
              <a:cs typeface="Times New Roman"/>
            </a:endParaRPr>
          </a:p>
        </p:txBody>
      </p:sp>
      <p:sp>
        <p:nvSpPr>
          <p:cNvPr id="66563" name="Text Box 5"/>
          <p:cNvSpPr txBox="1">
            <a:spLocks noChangeArrowheads="1"/>
          </p:cNvSpPr>
          <p:nvPr/>
        </p:nvSpPr>
        <p:spPr bwMode="auto">
          <a:xfrm>
            <a:off x="317500" y="336550"/>
            <a:ext cx="8839200" cy="1446213"/>
          </a:xfrm>
          <a:prstGeom prst="rect">
            <a:avLst/>
          </a:prstGeom>
          <a:noFill/>
          <a:ln w="9525">
            <a:noFill/>
            <a:miter lim="800000"/>
            <a:headEnd/>
            <a:tailEnd/>
          </a:ln>
        </p:spPr>
        <p:txBody>
          <a:bodyPr>
            <a:spAutoFit/>
          </a:bodyPr>
          <a:lstStyle/>
          <a:p>
            <a:pPr algn="ctr"/>
            <a:r>
              <a:rPr lang="en-US" sz="4000" b="1" i="1" dirty="0" err="1">
                <a:solidFill>
                  <a:srgbClr val="0000FF"/>
                </a:solidFill>
                <a:cs typeface="Times New Roman" pitchFamily="18" charset="0"/>
              </a:rPr>
              <a:t>Thứ</a:t>
            </a:r>
            <a:r>
              <a:rPr lang="en-US" sz="4000" b="1" i="1" dirty="0">
                <a:solidFill>
                  <a:srgbClr val="0000FF"/>
                </a:solidFill>
                <a:cs typeface="Times New Roman" pitchFamily="18" charset="0"/>
              </a:rPr>
              <a:t> </a:t>
            </a:r>
            <a:r>
              <a:rPr lang="en-US" sz="4000" b="1" i="1" dirty="0" smtClean="0">
                <a:solidFill>
                  <a:srgbClr val="0000FF"/>
                </a:solidFill>
                <a:cs typeface="Times New Roman" pitchFamily="18" charset="0"/>
              </a:rPr>
              <a:t>…. </a:t>
            </a:r>
            <a:r>
              <a:rPr lang="en-US" sz="4000" b="1" i="1" dirty="0" err="1">
                <a:solidFill>
                  <a:srgbClr val="0000FF"/>
                </a:solidFill>
                <a:cs typeface="Times New Roman" pitchFamily="18" charset="0"/>
              </a:rPr>
              <a:t>ngày</a:t>
            </a:r>
            <a:r>
              <a:rPr lang="en-US" sz="4000" b="1" i="1" dirty="0">
                <a:solidFill>
                  <a:srgbClr val="0000FF"/>
                </a:solidFill>
                <a:cs typeface="Times New Roman" pitchFamily="18" charset="0"/>
              </a:rPr>
              <a:t> </a:t>
            </a:r>
            <a:r>
              <a:rPr lang="en-US" sz="4000" b="1" i="1" dirty="0" smtClean="0">
                <a:solidFill>
                  <a:srgbClr val="0000FF"/>
                </a:solidFill>
                <a:cs typeface="Times New Roman" pitchFamily="18" charset="0"/>
              </a:rPr>
              <a:t>…. </a:t>
            </a:r>
            <a:r>
              <a:rPr lang="en-US" sz="4000" b="1" i="1" dirty="0" err="1">
                <a:solidFill>
                  <a:srgbClr val="0000FF"/>
                </a:solidFill>
                <a:cs typeface="Times New Roman" pitchFamily="18" charset="0"/>
              </a:rPr>
              <a:t>tháng</a:t>
            </a:r>
            <a:r>
              <a:rPr lang="en-US" sz="4000" b="1" i="1" dirty="0">
                <a:solidFill>
                  <a:srgbClr val="0000FF"/>
                </a:solidFill>
                <a:cs typeface="Times New Roman" pitchFamily="18" charset="0"/>
              </a:rPr>
              <a:t> </a:t>
            </a:r>
            <a:r>
              <a:rPr lang="en-US" sz="4000" b="1" i="1" dirty="0" smtClean="0">
                <a:solidFill>
                  <a:srgbClr val="0000FF"/>
                </a:solidFill>
                <a:cs typeface="Times New Roman" pitchFamily="18" charset="0"/>
              </a:rPr>
              <a:t>… </a:t>
            </a:r>
            <a:r>
              <a:rPr lang="en-US" sz="4000" b="1" i="1" dirty="0" err="1">
                <a:solidFill>
                  <a:srgbClr val="0000FF"/>
                </a:solidFill>
                <a:cs typeface="Times New Roman" pitchFamily="18" charset="0"/>
              </a:rPr>
              <a:t>năm</a:t>
            </a:r>
            <a:r>
              <a:rPr lang="en-US" sz="4000" b="1" i="1" dirty="0">
                <a:solidFill>
                  <a:srgbClr val="0000FF"/>
                </a:solidFill>
                <a:cs typeface="Times New Roman" pitchFamily="18" charset="0"/>
              </a:rPr>
              <a:t> </a:t>
            </a:r>
            <a:r>
              <a:rPr lang="en-US" sz="4000" b="1" i="1" dirty="0" smtClean="0">
                <a:solidFill>
                  <a:srgbClr val="0000FF"/>
                </a:solidFill>
                <a:cs typeface="Times New Roman" pitchFamily="18" charset="0"/>
              </a:rPr>
              <a:t>20…</a:t>
            </a:r>
            <a:endParaRPr lang="en-US" sz="4000" b="1" i="1" dirty="0">
              <a:solidFill>
                <a:srgbClr val="0000FF"/>
              </a:solidFill>
              <a:cs typeface="Times New Roman" pitchFamily="18" charset="0"/>
            </a:endParaRPr>
          </a:p>
          <a:p>
            <a:pPr algn="ctr"/>
            <a:r>
              <a:rPr lang="en-US" sz="4800" b="1" u="sng" dirty="0">
                <a:solidFill>
                  <a:srgbClr val="0000FF"/>
                </a:solidFill>
                <a:cs typeface="Times New Roman" pitchFamily="18" charset="0"/>
              </a:rPr>
              <a:t>Tin </a:t>
            </a:r>
            <a:r>
              <a:rPr lang="en-US" sz="4800" b="1" u="sng" dirty="0" err="1">
                <a:solidFill>
                  <a:srgbClr val="0000FF"/>
                </a:solidFill>
                <a:cs typeface="Times New Roman" pitchFamily="18" charset="0"/>
              </a:rPr>
              <a:t>học</a:t>
            </a:r>
            <a:r>
              <a:rPr lang="en-US" sz="4800" b="1" u="sng" dirty="0">
                <a:solidFill>
                  <a:srgbClr val="0000FF"/>
                </a:solidFill>
                <a:cs typeface="Times New Roman" pitchFamily="18" charset="0"/>
              </a:rPr>
              <a:t>:</a:t>
            </a:r>
          </a:p>
        </p:txBody>
      </p:sp>
      <p:pic>
        <p:nvPicPr>
          <p:cNvPr id="66564" name="Picture 17" descr="POINSET2"/>
          <p:cNvPicPr>
            <a:picLocks noChangeAspect="1" noChangeArrowheads="1"/>
          </p:cNvPicPr>
          <p:nvPr/>
        </p:nvPicPr>
        <p:blipFill>
          <a:blip r:embed="rId3"/>
          <a:srcRect/>
          <a:stretch>
            <a:fillRect/>
          </a:stretch>
        </p:blipFill>
        <p:spPr bwMode="auto">
          <a:xfrm rot="10636084">
            <a:off x="7624763" y="5338763"/>
            <a:ext cx="1484312" cy="1484312"/>
          </a:xfrm>
          <a:prstGeom prst="rect">
            <a:avLst/>
          </a:prstGeom>
          <a:noFill/>
          <a:ln w="9525">
            <a:noFill/>
            <a:miter lim="800000"/>
            <a:headEnd/>
            <a:tailEnd/>
          </a:ln>
        </p:spPr>
      </p:pic>
      <p:pic>
        <p:nvPicPr>
          <p:cNvPr id="66565" name="Picture 17" descr="POINSET2"/>
          <p:cNvPicPr>
            <a:picLocks noChangeAspect="1" noChangeArrowheads="1"/>
          </p:cNvPicPr>
          <p:nvPr/>
        </p:nvPicPr>
        <p:blipFill>
          <a:blip r:embed="rId3"/>
          <a:srcRect/>
          <a:stretch>
            <a:fillRect/>
          </a:stretch>
        </p:blipFill>
        <p:spPr bwMode="auto">
          <a:xfrm rot="512346">
            <a:off x="0" y="0"/>
            <a:ext cx="1485900" cy="1485900"/>
          </a:xfrm>
          <a:prstGeom prst="rect">
            <a:avLst/>
          </a:prstGeom>
          <a:noFill/>
          <a:ln w="9525">
            <a:noFill/>
            <a:miter lim="800000"/>
            <a:headEnd/>
            <a:tailEnd/>
          </a:ln>
        </p:spPr>
      </p:pic>
      <p:sp>
        <p:nvSpPr>
          <p:cNvPr id="2" name="16-Point Star 1"/>
          <p:cNvSpPr/>
          <p:nvPr/>
        </p:nvSpPr>
        <p:spPr>
          <a:xfrm>
            <a:off x="317500" y="5867400"/>
            <a:ext cx="1968500" cy="838200"/>
          </a:xfrm>
          <a:prstGeom prst="star16">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dirty="0" err="1" smtClean="0">
                <a:solidFill>
                  <a:srgbClr val="0000FF"/>
                </a:solidFill>
                <a:latin typeface="Times New Roman" pitchFamily="18" charset="0"/>
                <a:cs typeface="Times New Roman" pitchFamily="18" charset="0"/>
              </a:rPr>
              <a:t>SGK</a:t>
            </a:r>
            <a:r>
              <a:rPr lang="en-US" dirty="0" smtClean="0">
                <a:solidFill>
                  <a:srgbClr val="0000FF"/>
                </a:solidFill>
                <a:latin typeface="Times New Roman" pitchFamily="18" charset="0"/>
                <a:cs typeface="Times New Roman" pitchFamily="18" charset="0"/>
              </a:rPr>
              <a:t>/54</a:t>
            </a:r>
            <a:endParaRPr lang="en-US" dirty="0">
              <a:solidFill>
                <a:srgbClr val="0000FF"/>
              </a:solidFill>
              <a:latin typeface="Times New Roman" pitchFamily="18" charset="0"/>
              <a:cs typeface="Times New Roman" pitchFamily="18" charset="0"/>
            </a:endParaRPr>
          </a:p>
        </p:txBody>
      </p:sp>
    </p:spTree>
  </p:cSld>
  <p:clrMapOvr>
    <a:masterClrMapping/>
  </p:clrMapOvr>
  <p:transition>
    <p:cover dir="u"/>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repeatCount="300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Effect transition="in" filter="fade">
                                      <p:cBhvr>
                                        <p:cTn id="9" dur="500"/>
                                        <p:tgtEl>
                                          <p:spTgt spid="717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 name="Hexagon 7"/>
          <p:cNvSpPr/>
          <p:nvPr/>
        </p:nvSpPr>
        <p:spPr>
          <a:xfrm>
            <a:off x="1" y="195263"/>
            <a:ext cx="9143999" cy="6662737"/>
          </a:xfrm>
          <a:prstGeom prst="hexagon">
            <a:avLst>
              <a:gd name="adj" fmla="val 16519"/>
              <a:gd name="vf" fmla="val 115470"/>
            </a:avLst>
          </a:prstGeom>
          <a:blipFill>
            <a:blip r:embed="rId2"/>
            <a:tile tx="0" ty="0" sx="100000" sy="100000" flip="none" algn="tl"/>
          </a:blipFill>
          <a:effectLst>
            <a:glow rad="228600">
              <a:schemeClr val="accent1">
                <a:satMod val="175000"/>
                <a:alpha val="40000"/>
              </a:schemeClr>
            </a:glow>
          </a:effectLst>
          <a:scene3d>
            <a:camera prst="obliqueTopRigh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sp3d extrusionH="57150">
              <a:bevelT w="38100" h="38100"/>
            </a:sp3d>
          </a:bodyPr>
          <a:lstStyle/>
          <a:p>
            <a:pPr algn="ctr">
              <a:defRPr/>
            </a:pPr>
            <a:endParaRPr lang="en-US">
              <a:solidFill>
                <a:prstClr val="white"/>
              </a:solidFill>
              <a:effectLst>
                <a:innerShdw blurRad="63500" dist="50800" dir="13500000">
                  <a:prstClr val="black">
                    <a:alpha val="50000"/>
                  </a:prstClr>
                </a:innerShdw>
              </a:effectLst>
            </a:endParaRPr>
          </a:p>
        </p:txBody>
      </p:sp>
      <p:pic>
        <p:nvPicPr>
          <p:cNvPr id="86019" name="Picture 6" descr="F:\TONGHOP\anh dong\hinh trang tri\star 01.gif"/>
          <p:cNvPicPr>
            <a:picLocks noChangeAspect="1" noChangeArrowheads="1" noCrop="1"/>
          </p:cNvPicPr>
          <p:nvPr/>
        </p:nvPicPr>
        <p:blipFill>
          <a:blip r:embed="rId3"/>
          <a:srcRect/>
          <a:stretch>
            <a:fillRect/>
          </a:stretch>
        </p:blipFill>
        <p:spPr bwMode="auto">
          <a:xfrm>
            <a:off x="271463" y="3554413"/>
            <a:ext cx="304800" cy="304800"/>
          </a:xfrm>
          <a:prstGeom prst="rect">
            <a:avLst/>
          </a:prstGeom>
          <a:noFill/>
          <a:ln w="9525">
            <a:noFill/>
            <a:miter lim="800000"/>
            <a:headEnd/>
            <a:tailEnd/>
          </a:ln>
        </p:spPr>
      </p:pic>
      <p:pic>
        <p:nvPicPr>
          <p:cNvPr id="86020" name="Picture 6" descr="F:\TONGHOP\anh dong\hinh trang tri\star 01.gif"/>
          <p:cNvPicPr>
            <a:picLocks noChangeAspect="1" noChangeArrowheads="1" noCrop="1"/>
          </p:cNvPicPr>
          <p:nvPr/>
        </p:nvPicPr>
        <p:blipFill>
          <a:blip r:embed="rId3"/>
          <a:srcRect/>
          <a:stretch>
            <a:fillRect/>
          </a:stretch>
        </p:blipFill>
        <p:spPr bwMode="auto">
          <a:xfrm>
            <a:off x="598488" y="2574925"/>
            <a:ext cx="304800" cy="304800"/>
          </a:xfrm>
          <a:prstGeom prst="rect">
            <a:avLst/>
          </a:prstGeom>
          <a:noFill/>
          <a:ln w="9525">
            <a:noFill/>
            <a:miter lim="800000"/>
            <a:headEnd/>
            <a:tailEnd/>
          </a:ln>
        </p:spPr>
      </p:pic>
      <p:pic>
        <p:nvPicPr>
          <p:cNvPr id="86021" name="Picture 6" descr="F:\TONGHOP\anh dong\hinh trang tri\star 01.gif"/>
          <p:cNvPicPr>
            <a:picLocks noChangeAspect="1" noChangeArrowheads="1" noCrop="1"/>
          </p:cNvPicPr>
          <p:nvPr/>
        </p:nvPicPr>
        <p:blipFill>
          <a:blip r:embed="rId3"/>
          <a:srcRect/>
          <a:stretch>
            <a:fillRect/>
          </a:stretch>
        </p:blipFill>
        <p:spPr bwMode="auto">
          <a:xfrm>
            <a:off x="0" y="1725613"/>
            <a:ext cx="304800" cy="304800"/>
          </a:xfrm>
          <a:prstGeom prst="rect">
            <a:avLst/>
          </a:prstGeom>
          <a:noFill/>
          <a:ln w="9525">
            <a:noFill/>
            <a:miter lim="800000"/>
            <a:headEnd/>
            <a:tailEnd/>
          </a:ln>
        </p:spPr>
      </p:pic>
      <p:pic>
        <p:nvPicPr>
          <p:cNvPr id="86022" name="Picture 6" descr="F:\TONGHOP\anh dong\hinh trang tri\star 01.gif"/>
          <p:cNvPicPr>
            <a:picLocks noChangeAspect="1" noChangeArrowheads="1" noCrop="1"/>
          </p:cNvPicPr>
          <p:nvPr/>
        </p:nvPicPr>
        <p:blipFill>
          <a:blip r:embed="rId3"/>
          <a:srcRect/>
          <a:stretch>
            <a:fillRect/>
          </a:stretch>
        </p:blipFill>
        <p:spPr bwMode="auto">
          <a:xfrm>
            <a:off x="669925" y="4549775"/>
            <a:ext cx="304800" cy="304800"/>
          </a:xfrm>
          <a:prstGeom prst="rect">
            <a:avLst/>
          </a:prstGeom>
          <a:noFill/>
          <a:ln w="9525">
            <a:noFill/>
            <a:miter lim="800000"/>
            <a:headEnd/>
            <a:tailEnd/>
          </a:ln>
        </p:spPr>
      </p:pic>
      <p:pic>
        <p:nvPicPr>
          <p:cNvPr id="86023" name="Picture 6" descr="F:\TONGHOP\anh dong\hinh trang tri\star 01.gif"/>
          <p:cNvPicPr>
            <a:picLocks noChangeAspect="1" noChangeArrowheads="1" noCrop="1"/>
          </p:cNvPicPr>
          <p:nvPr/>
        </p:nvPicPr>
        <p:blipFill>
          <a:blip r:embed="rId3"/>
          <a:srcRect/>
          <a:stretch>
            <a:fillRect/>
          </a:stretch>
        </p:blipFill>
        <p:spPr bwMode="auto">
          <a:xfrm>
            <a:off x="0" y="5546725"/>
            <a:ext cx="304800" cy="304800"/>
          </a:xfrm>
          <a:prstGeom prst="rect">
            <a:avLst/>
          </a:prstGeom>
          <a:noFill/>
          <a:ln w="9525">
            <a:noFill/>
            <a:miter lim="800000"/>
            <a:headEnd/>
            <a:tailEnd/>
          </a:ln>
        </p:spPr>
      </p:pic>
      <p:pic>
        <p:nvPicPr>
          <p:cNvPr id="86024" name="Picture 6" descr="F:\TONGHOP\anh dong\hinh trang tri\star 01.gif"/>
          <p:cNvPicPr>
            <a:picLocks noChangeAspect="1" noChangeArrowheads="1" noCrop="1"/>
          </p:cNvPicPr>
          <p:nvPr/>
        </p:nvPicPr>
        <p:blipFill>
          <a:blip r:embed="rId3"/>
          <a:srcRect/>
          <a:stretch>
            <a:fillRect/>
          </a:stretch>
        </p:blipFill>
        <p:spPr bwMode="auto">
          <a:xfrm>
            <a:off x="979488" y="5807075"/>
            <a:ext cx="304800" cy="304800"/>
          </a:xfrm>
          <a:prstGeom prst="rect">
            <a:avLst/>
          </a:prstGeom>
          <a:noFill/>
          <a:ln w="9525">
            <a:noFill/>
            <a:miter lim="800000"/>
            <a:headEnd/>
            <a:tailEnd/>
          </a:ln>
        </p:spPr>
      </p:pic>
      <p:pic>
        <p:nvPicPr>
          <p:cNvPr id="86025" name="Picture 6" descr="F:\TONGHOP\anh dong\hinh trang tri\star 01.gif"/>
          <p:cNvPicPr>
            <a:picLocks noChangeAspect="1" noChangeArrowheads="1" noCrop="1"/>
          </p:cNvPicPr>
          <p:nvPr/>
        </p:nvPicPr>
        <p:blipFill>
          <a:blip r:embed="rId3"/>
          <a:srcRect/>
          <a:stretch>
            <a:fillRect/>
          </a:stretch>
        </p:blipFill>
        <p:spPr bwMode="auto">
          <a:xfrm>
            <a:off x="0" y="6553200"/>
            <a:ext cx="304800" cy="304800"/>
          </a:xfrm>
          <a:prstGeom prst="rect">
            <a:avLst/>
          </a:prstGeom>
          <a:noFill/>
          <a:ln w="9525">
            <a:noFill/>
            <a:miter lim="800000"/>
            <a:headEnd/>
            <a:tailEnd/>
          </a:ln>
        </p:spPr>
      </p:pic>
      <p:pic>
        <p:nvPicPr>
          <p:cNvPr id="86026" name="Picture 6" descr="F:\TONGHOP\anh dong\hinh trang tri\star 01.gif"/>
          <p:cNvPicPr>
            <a:picLocks noChangeAspect="1" noChangeArrowheads="1" noCrop="1"/>
          </p:cNvPicPr>
          <p:nvPr/>
        </p:nvPicPr>
        <p:blipFill>
          <a:blip r:embed="rId3"/>
          <a:srcRect/>
          <a:stretch>
            <a:fillRect/>
          </a:stretch>
        </p:blipFill>
        <p:spPr bwMode="auto">
          <a:xfrm flipV="1">
            <a:off x="8899525" y="6367463"/>
            <a:ext cx="184150" cy="185737"/>
          </a:xfrm>
          <a:prstGeom prst="rect">
            <a:avLst/>
          </a:prstGeom>
          <a:noFill/>
          <a:ln w="9525">
            <a:noFill/>
            <a:miter lim="800000"/>
            <a:headEnd/>
            <a:tailEnd/>
          </a:ln>
        </p:spPr>
      </p:pic>
      <p:pic>
        <p:nvPicPr>
          <p:cNvPr id="86027" name="Picture 6" descr="F:\TONGHOP\anh dong\hinh trang tri\star 01.gif"/>
          <p:cNvPicPr>
            <a:picLocks noChangeAspect="1" noChangeArrowheads="1" noCrop="1"/>
          </p:cNvPicPr>
          <p:nvPr/>
        </p:nvPicPr>
        <p:blipFill>
          <a:blip r:embed="rId3"/>
          <a:srcRect/>
          <a:stretch>
            <a:fillRect/>
          </a:stretch>
        </p:blipFill>
        <p:spPr bwMode="auto">
          <a:xfrm flipV="1">
            <a:off x="8458200" y="5748338"/>
            <a:ext cx="185738" cy="184150"/>
          </a:xfrm>
          <a:prstGeom prst="rect">
            <a:avLst/>
          </a:prstGeom>
          <a:noFill/>
          <a:ln w="9525">
            <a:noFill/>
            <a:miter lim="800000"/>
            <a:headEnd/>
            <a:tailEnd/>
          </a:ln>
        </p:spPr>
      </p:pic>
      <p:pic>
        <p:nvPicPr>
          <p:cNvPr id="86028" name="Picture 6" descr="F:\TONGHOP\anh dong\hinh trang tri\star 01.gif"/>
          <p:cNvPicPr>
            <a:picLocks noChangeAspect="1" noChangeArrowheads="1" noCrop="1"/>
          </p:cNvPicPr>
          <p:nvPr/>
        </p:nvPicPr>
        <p:blipFill>
          <a:blip r:embed="rId3"/>
          <a:srcRect/>
          <a:stretch>
            <a:fillRect/>
          </a:stretch>
        </p:blipFill>
        <p:spPr bwMode="auto">
          <a:xfrm flipV="1">
            <a:off x="8958263" y="4767263"/>
            <a:ext cx="185737" cy="185737"/>
          </a:xfrm>
          <a:prstGeom prst="rect">
            <a:avLst/>
          </a:prstGeom>
          <a:noFill/>
          <a:ln w="9525">
            <a:noFill/>
            <a:miter lim="800000"/>
            <a:headEnd/>
            <a:tailEnd/>
          </a:ln>
        </p:spPr>
      </p:pic>
      <p:pic>
        <p:nvPicPr>
          <p:cNvPr id="86029" name="Picture 6" descr="F:\TONGHOP\anh dong\hinh trang tri\star 01.gif"/>
          <p:cNvPicPr>
            <a:picLocks noChangeAspect="1" noChangeArrowheads="1" noCrop="1"/>
          </p:cNvPicPr>
          <p:nvPr/>
        </p:nvPicPr>
        <p:blipFill>
          <a:blip r:embed="rId3"/>
          <a:srcRect/>
          <a:stretch>
            <a:fillRect/>
          </a:stretch>
        </p:blipFill>
        <p:spPr bwMode="auto">
          <a:xfrm flipV="1">
            <a:off x="8567738" y="3249613"/>
            <a:ext cx="298450" cy="298450"/>
          </a:xfrm>
          <a:prstGeom prst="rect">
            <a:avLst/>
          </a:prstGeom>
          <a:noFill/>
          <a:ln w="9525">
            <a:noFill/>
            <a:miter lim="800000"/>
            <a:headEnd/>
            <a:tailEnd/>
          </a:ln>
        </p:spPr>
      </p:pic>
      <p:pic>
        <p:nvPicPr>
          <p:cNvPr id="86030" name="Picture 6" descr="F:\TONGHOP\anh dong\hinh trang tri\star 01.gif"/>
          <p:cNvPicPr>
            <a:picLocks noChangeAspect="1" noChangeArrowheads="1" noCrop="1"/>
          </p:cNvPicPr>
          <p:nvPr/>
        </p:nvPicPr>
        <p:blipFill>
          <a:blip r:embed="rId3"/>
          <a:srcRect/>
          <a:stretch>
            <a:fillRect/>
          </a:stretch>
        </p:blipFill>
        <p:spPr bwMode="auto">
          <a:xfrm flipV="1">
            <a:off x="8843963" y="2319338"/>
            <a:ext cx="300037" cy="298450"/>
          </a:xfrm>
          <a:prstGeom prst="rect">
            <a:avLst/>
          </a:prstGeom>
          <a:noFill/>
          <a:ln w="9525">
            <a:noFill/>
            <a:miter lim="800000"/>
            <a:headEnd/>
            <a:tailEnd/>
          </a:ln>
        </p:spPr>
      </p:pic>
      <p:pic>
        <p:nvPicPr>
          <p:cNvPr id="86031" name="Picture 6" descr="F:\TONGHOP\anh dong\hinh trang tri\star 01.gif"/>
          <p:cNvPicPr>
            <a:picLocks noChangeAspect="1" noChangeArrowheads="1" noCrop="1"/>
          </p:cNvPicPr>
          <p:nvPr/>
        </p:nvPicPr>
        <p:blipFill>
          <a:blip r:embed="rId3"/>
          <a:srcRect/>
          <a:stretch>
            <a:fillRect/>
          </a:stretch>
        </p:blipFill>
        <p:spPr bwMode="auto">
          <a:xfrm flipV="1">
            <a:off x="8305800" y="1681163"/>
            <a:ext cx="300038" cy="300037"/>
          </a:xfrm>
          <a:prstGeom prst="rect">
            <a:avLst/>
          </a:prstGeom>
          <a:noFill/>
          <a:ln w="9525">
            <a:noFill/>
            <a:miter lim="800000"/>
            <a:headEnd/>
            <a:tailEnd/>
          </a:ln>
        </p:spPr>
      </p:pic>
      <p:pic>
        <p:nvPicPr>
          <p:cNvPr id="86032" name="Picture 6" descr="F:\TONGHOP\anh dong\hinh trang tri\star 01.gif"/>
          <p:cNvPicPr>
            <a:picLocks noChangeAspect="1" noChangeArrowheads="1" noCrop="1"/>
          </p:cNvPicPr>
          <p:nvPr/>
        </p:nvPicPr>
        <p:blipFill>
          <a:blip r:embed="rId3"/>
          <a:srcRect/>
          <a:stretch>
            <a:fillRect/>
          </a:stretch>
        </p:blipFill>
        <p:spPr bwMode="auto">
          <a:xfrm flipV="1">
            <a:off x="8843963" y="555625"/>
            <a:ext cx="300037" cy="298450"/>
          </a:xfrm>
          <a:prstGeom prst="rect">
            <a:avLst/>
          </a:prstGeom>
          <a:noFill/>
          <a:ln w="9525">
            <a:noFill/>
            <a:miter lim="800000"/>
            <a:headEnd/>
            <a:tailEnd/>
          </a:ln>
        </p:spPr>
      </p:pic>
      <p:pic>
        <p:nvPicPr>
          <p:cNvPr id="86033" name="Picture 6" descr="F:\TONGHOP\anh dong\hinh trang tri\star 01.gif"/>
          <p:cNvPicPr>
            <a:picLocks noChangeAspect="1" noChangeArrowheads="1" noCrop="1"/>
          </p:cNvPicPr>
          <p:nvPr/>
        </p:nvPicPr>
        <p:blipFill>
          <a:blip r:embed="rId3"/>
          <a:srcRect/>
          <a:stretch>
            <a:fillRect/>
          </a:stretch>
        </p:blipFill>
        <p:spPr bwMode="auto">
          <a:xfrm flipV="1">
            <a:off x="7832725" y="195263"/>
            <a:ext cx="298450" cy="300037"/>
          </a:xfrm>
          <a:prstGeom prst="rect">
            <a:avLst/>
          </a:prstGeom>
          <a:noFill/>
          <a:ln w="9525">
            <a:noFill/>
            <a:miter lim="800000"/>
            <a:headEnd/>
            <a:tailEnd/>
          </a:ln>
        </p:spPr>
      </p:pic>
      <p:pic>
        <p:nvPicPr>
          <p:cNvPr id="86034" name="Picture 6" descr="F:\TONGHOP\anh dong\hinh trang tri\star 01.gif"/>
          <p:cNvPicPr>
            <a:picLocks noChangeAspect="1" noChangeArrowheads="1" noCrop="1"/>
          </p:cNvPicPr>
          <p:nvPr/>
        </p:nvPicPr>
        <p:blipFill>
          <a:blip r:embed="rId3"/>
          <a:srcRect/>
          <a:stretch>
            <a:fillRect/>
          </a:stretch>
        </p:blipFill>
        <p:spPr bwMode="auto">
          <a:xfrm flipV="1">
            <a:off x="7456488" y="979488"/>
            <a:ext cx="300037" cy="300037"/>
          </a:xfrm>
          <a:prstGeom prst="rect">
            <a:avLst/>
          </a:prstGeom>
          <a:noFill/>
          <a:ln w="9525">
            <a:noFill/>
            <a:miter lim="800000"/>
            <a:headEnd/>
            <a:tailEnd/>
          </a:ln>
        </p:spPr>
      </p:pic>
      <p:pic>
        <p:nvPicPr>
          <p:cNvPr id="86035" name="Picture 6" descr="F:\TONGHOP\anh dong\hinh trang tri\star 01.gif"/>
          <p:cNvPicPr>
            <a:picLocks noChangeAspect="1" noChangeArrowheads="1" noCrop="1"/>
          </p:cNvPicPr>
          <p:nvPr/>
        </p:nvPicPr>
        <p:blipFill>
          <a:blip r:embed="rId3"/>
          <a:srcRect/>
          <a:stretch>
            <a:fillRect/>
          </a:stretch>
        </p:blipFill>
        <p:spPr bwMode="auto">
          <a:xfrm flipV="1">
            <a:off x="6477000" y="0"/>
            <a:ext cx="300038" cy="300038"/>
          </a:xfrm>
          <a:prstGeom prst="rect">
            <a:avLst/>
          </a:prstGeom>
          <a:noFill/>
          <a:ln w="9525">
            <a:noFill/>
            <a:miter lim="800000"/>
            <a:headEnd/>
            <a:tailEnd/>
          </a:ln>
        </p:spPr>
      </p:pic>
      <p:pic>
        <p:nvPicPr>
          <p:cNvPr id="86036" name="Picture 6" descr="F:\TONGHOP\anh dong\hinh trang tri\star 01.gif"/>
          <p:cNvPicPr>
            <a:picLocks noChangeAspect="1" noChangeArrowheads="1" noCrop="1"/>
          </p:cNvPicPr>
          <p:nvPr/>
        </p:nvPicPr>
        <p:blipFill>
          <a:blip r:embed="rId3"/>
          <a:srcRect/>
          <a:stretch>
            <a:fillRect/>
          </a:stretch>
        </p:blipFill>
        <p:spPr bwMode="auto">
          <a:xfrm flipV="1">
            <a:off x="5710238" y="979488"/>
            <a:ext cx="298450" cy="300037"/>
          </a:xfrm>
          <a:prstGeom prst="rect">
            <a:avLst/>
          </a:prstGeom>
          <a:noFill/>
          <a:ln w="9525">
            <a:noFill/>
            <a:miter lim="800000"/>
            <a:headEnd/>
            <a:tailEnd/>
          </a:ln>
        </p:spPr>
      </p:pic>
      <p:pic>
        <p:nvPicPr>
          <p:cNvPr id="86037" name="Picture 6" descr="F:\TONGHOP\anh dong\hinh trang tri\star 01.gif"/>
          <p:cNvPicPr>
            <a:picLocks noChangeAspect="1" noChangeArrowheads="1" noCrop="1"/>
          </p:cNvPicPr>
          <p:nvPr/>
        </p:nvPicPr>
        <p:blipFill>
          <a:blip r:embed="rId3"/>
          <a:srcRect/>
          <a:stretch>
            <a:fillRect/>
          </a:stretch>
        </p:blipFill>
        <p:spPr bwMode="auto">
          <a:xfrm flipV="1">
            <a:off x="4892675" y="0"/>
            <a:ext cx="300038" cy="300038"/>
          </a:xfrm>
          <a:prstGeom prst="rect">
            <a:avLst/>
          </a:prstGeom>
          <a:noFill/>
          <a:ln w="9525">
            <a:noFill/>
            <a:miter lim="800000"/>
            <a:headEnd/>
            <a:tailEnd/>
          </a:ln>
        </p:spPr>
      </p:pic>
      <p:pic>
        <p:nvPicPr>
          <p:cNvPr id="86038" name="Picture 6" descr="F:\TONGHOP\anh dong\hinh trang tri\star 01.gif"/>
          <p:cNvPicPr>
            <a:picLocks noChangeAspect="1" noChangeArrowheads="1" noCrop="1"/>
          </p:cNvPicPr>
          <p:nvPr/>
        </p:nvPicPr>
        <p:blipFill>
          <a:blip r:embed="rId3"/>
          <a:srcRect/>
          <a:stretch>
            <a:fillRect/>
          </a:stretch>
        </p:blipFill>
        <p:spPr bwMode="auto">
          <a:xfrm flipV="1">
            <a:off x="4468813" y="898525"/>
            <a:ext cx="298450" cy="298450"/>
          </a:xfrm>
          <a:prstGeom prst="rect">
            <a:avLst/>
          </a:prstGeom>
          <a:noFill/>
          <a:ln w="9525">
            <a:noFill/>
            <a:miter lim="800000"/>
            <a:headEnd/>
            <a:tailEnd/>
          </a:ln>
        </p:spPr>
      </p:pic>
      <p:pic>
        <p:nvPicPr>
          <p:cNvPr id="86039" name="Picture 3" descr="F:\TONGHOP\anh dong\hoa ngay tet\mc_05030402j_j58177[1].gif"/>
          <p:cNvPicPr>
            <a:picLocks noChangeAspect="1" noChangeArrowheads="1" noCrop="1"/>
          </p:cNvPicPr>
          <p:nvPr/>
        </p:nvPicPr>
        <p:blipFill>
          <a:blip r:embed="rId4"/>
          <a:srcRect/>
          <a:stretch>
            <a:fillRect/>
          </a:stretch>
        </p:blipFill>
        <p:spPr bwMode="auto">
          <a:xfrm rot="978608">
            <a:off x="8037513" y="2759075"/>
            <a:ext cx="733425" cy="4078288"/>
          </a:xfrm>
          <a:prstGeom prst="rect">
            <a:avLst/>
          </a:prstGeom>
          <a:noFill/>
          <a:ln w="9525">
            <a:noFill/>
            <a:miter lim="800000"/>
            <a:headEnd/>
            <a:tailEnd/>
          </a:ln>
        </p:spPr>
      </p:pic>
      <p:sp>
        <p:nvSpPr>
          <p:cNvPr id="55331" name="TextBox 10"/>
          <p:cNvSpPr txBox="1">
            <a:spLocks noChangeArrowheads="1"/>
          </p:cNvSpPr>
          <p:nvPr/>
        </p:nvSpPr>
        <p:spPr bwMode="auto">
          <a:xfrm>
            <a:off x="838200" y="533400"/>
            <a:ext cx="7086600" cy="7417415"/>
          </a:xfrm>
          <a:prstGeom prst="rect">
            <a:avLst/>
          </a:prstGeom>
          <a:noFill/>
          <a:ln w="9525">
            <a:noFill/>
            <a:miter lim="800000"/>
            <a:headEnd/>
            <a:tailEnd/>
          </a:ln>
        </p:spPr>
        <p:txBody>
          <a:bodyPr wrap="square">
            <a:spAutoFit/>
          </a:bodyPr>
          <a:lstStyle/>
          <a:p>
            <a:pPr>
              <a:defRPr/>
            </a:pPr>
            <a:r>
              <a:rPr lang="en-US" sz="4000" b="1" u="sng" dirty="0" err="1">
                <a:solidFill>
                  <a:srgbClr val="FF0000"/>
                </a:solidFill>
                <a:cs typeface="Times New Roman" pitchFamily="18" charset="0"/>
              </a:rPr>
              <a:t>Yêu</a:t>
            </a:r>
            <a:r>
              <a:rPr lang="en-US" sz="4000" b="1" u="sng" dirty="0">
                <a:solidFill>
                  <a:srgbClr val="FF0000"/>
                </a:solidFill>
                <a:cs typeface="Times New Roman" pitchFamily="18" charset="0"/>
              </a:rPr>
              <a:t> </a:t>
            </a:r>
            <a:r>
              <a:rPr lang="en-US" sz="4000" b="1" u="sng" dirty="0" err="1">
                <a:solidFill>
                  <a:srgbClr val="FF0000"/>
                </a:solidFill>
                <a:cs typeface="Times New Roman" pitchFamily="18" charset="0"/>
              </a:rPr>
              <a:t>cầu</a:t>
            </a:r>
            <a:r>
              <a:rPr lang="en-US" sz="4000" b="1" u="sng" dirty="0">
                <a:solidFill>
                  <a:srgbClr val="FF0000"/>
                </a:solidFill>
                <a:cs typeface="Times New Roman" pitchFamily="18" charset="0"/>
              </a:rPr>
              <a:t>:</a:t>
            </a:r>
          </a:p>
          <a:p>
            <a:pPr algn="just"/>
            <a:r>
              <a:rPr lang="vi-VN" sz="4000" dirty="0" smtClean="0">
                <a:solidFill>
                  <a:srgbClr val="006600"/>
                </a:solidFill>
              </a:rPr>
              <a:t>Em </a:t>
            </a:r>
            <a:r>
              <a:rPr lang="vi-VN" sz="4000" dirty="0" smtClean="0">
                <a:solidFill>
                  <a:srgbClr val="006600"/>
                </a:solidFill>
              </a:rPr>
              <a:t>hãy chọn một số bài trong các bài học </a:t>
            </a:r>
            <a:r>
              <a:rPr lang="vi-VN" sz="4000" b="1" dirty="0" smtClean="0">
                <a:solidFill>
                  <a:srgbClr val="006600"/>
                </a:solidFill>
              </a:rPr>
              <a:t>2. Shift keys</a:t>
            </a:r>
            <a:r>
              <a:rPr lang="vi-VN" sz="4000" dirty="0" smtClean="0">
                <a:solidFill>
                  <a:srgbClr val="006600"/>
                </a:solidFill>
              </a:rPr>
              <a:t>, 3. Digit keys để luyện gõ các chữ hoa, em hãy mở thống kê kết quả trên phần mềm. Đối chiếu giữa các lần luyện gõ, em có thấy kết quả của mình tăng lên không? </a:t>
            </a:r>
            <a:endParaRPr lang="en-US" sz="4000" dirty="0" smtClean="0">
              <a:solidFill>
                <a:srgbClr val="006600"/>
              </a:solidFill>
            </a:endParaRPr>
          </a:p>
          <a:p>
            <a:pPr marL="457200" indent="-457200">
              <a:buFont typeface="+mj-lt"/>
              <a:buAutoNum type="arabicPeriod"/>
              <a:defRPr/>
            </a:pPr>
            <a:endParaRPr lang="en-US" sz="2400" dirty="0">
              <a:solidFill>
                <a:prstClr val="black">
                  <a:lumMod val="95000"/>
                  <a:lumOff val="5000"/>
                </a:prstClr>
              </a:solidFill>
              <a:cs typeface="Times New Roman" pitchFamily="18" charset="0"/>
            </a:endParaRPr>
          </a:p>
          <a:p>
            <a:pPr marL="457200" indent="-457200">
              <a:buFont typeface="+mj-lt"/>
              <a:buAutoNum type="arabicPeriod"/>
              <a:defRPr/>
            </a:pPr>
            <a:endParaRPr lang="en-US" sz="2400" dirty="0">
              <a:solidFill>
                <a:prstClr val="black">
                  <a:lumMod val="95000"/>
                  <a:lumOff val="5000"/>
                </a:prstClr>
              </a:solidFill>
              <a:cs typeface="Times New Roman" pitchFamily="18" charset="0"/>
            </a:endParaRPr>
          </a:p>
          <a:p>
            <a:pPr marL="457200" indent="-457200">
              <a:buFont typeface="+mj-lt"/>
              <a:buAutoNum type="arabicPeriod"/>
              <a:defRPr/>
            </a:pPr>
            <a:endParaRPr lang="en-US" sz="2400" dirty="0">
              <a:solidFill>
                <a:prstClr val="black">
                  <a:lumMod val="95000"/>
                  <a:lumOff val="5000"/>
                </a:prstClr>
              </a:solidFill>
              <a:cs typeface="Times New Roman" pitchFamily="18" charset="0"/>
            </a:endParaRPr>
          </a:p>
          <a:p>
            <a:pPr marL="457200" indent="-457200" algn="ctr">
              <a:defRPr/>
            </a:pPr>
            <a:endParaRPr lang="en-US" sz="2400" dirty="0">
              <a:solidFill>
                <a:prstClr val="black">
                  <a:lumMod val="95000"/>
                  <a:lumOff val="5000"/>
                </a:prstClr>
              </a:solidFill>
              <a:cs typeface="Times New Roman" pitchFamily="18" charset="0"/>
            </a:endParaRPr>
          </a:p>
          <a:p>
            <a:pPr algn="ctr">
              <a:defRPr/>
            </a:pPr>
            <a:endParaRPr lang="en-US" sz="2400" b="1" dirty="0">
              <a:solidFill>
                <a:prstClr val="black">
                  <a:lumMod val="95000"/>
                  <a:lumOff val="5000"/>
                </a:prstClr>
              </a:solidFill>
              <a:cs typeface="Times New Roman" pitchFamily="18" charset="0"/>
            </a:endParaRPr>
          </a:p>
          <a:p>
            <a:pPr algn="ctr">
              <a:defRPr/>
            </a:pPr>
            <a:endParaRPr lang="en-US" sz="3600" b="1" u="sng" dirty="0">
              <a:solidFill>
                <a:prstClr val="black">
                  <a:lumMod val="95000"/>
                  <a:lumOff val="5000"/>
                </a:prstClr>
              </a:solidFill>
              <a:latin typeface="HP001" pitchFamily="34" charset="0"/>
            </a:endParaRPr>
          </a:p>
        </p:txBody>
      </p:sp>
      <p:pic>
        <p:nvPicPr>
          <p:cNvPr id="86041" name="Picture 2" descr="Kết quả hình ảnh cho MÁY TÍNH">
            <a:hlinkClick r:id="rId5" action="ppaction://hlinkfile"/>
          </p:cNvPr>
          <p:cNvPicPr>
            <a:picLocks noChangeAspect="1" noChangeArrowheads="1"/>
          </p:cNvPicPr>
          <p:nvPr/>
        </p:nvPicPr>
        <p:blipFill>
          <a:blip r:embed="rId6"/>
          <a:srcRect/>
          <a:stretch>
            <a:fillRect/>
          </a:stretch>
        </p:blipFill>
        <p:spPr bwMode="auto">
          <a:xfrm>
            <a:off x="8458200" y="6421438"/>
            <a:ext cx="693738" cy="436562"/>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rcRect/>
          <a:stretch>
            <a:fillRect/>
          </a:stretch>
        </p:blipFill>
        <p:spPr bwMode="auto">
          <a:xfrm>
            <a:off x="206375" y="1870075"/>
            <a:ext cx="7489825" cy="3884613"/>
          </a:xfrm>
          <a:prstGeom prst="rect">
            <a:avLst/>
          </a:prstGeom>
          <a:noFill/>
          <a:ln w="9525">
            <a:noFill/>
            <a:miter lim="800000"/>
            <a:headEnd/>
            <a:tailEnd/>
          </a:ln>
        </p:spPr>
      </p:pic>
      <p:sp>
        <p:nvSpPr>
          <p:cNvPr id="8" name="TextBox 2">
            <a:extLst>
              <a:ext uri="{FF2B5EF4-FFF2-40B4-BE49-F238E27FC236}"/>
            </a:extLst>
          </p:cNvPr>
          <p:cNvSpPr txBox="1"/>
          <p:nvPr/>
        </p:nvSpPr>
        <p:spPr>
          <a:xfrm>
            <a:off x="447841" y="3812021"/>
            <a:ext cx="7019759" cy="1323439"/>
          </a:xfrm>
          <a:prstGeom prst="rect">
            <a:avLst/>
          </a:prstGeom>
          <a:noFill/>
        </p:spPr>
        <p:txBody>
          <a:bodyPr>
            <a:spAutoFit/>
          </a:bodyPr>
          <a:lstStyle/>
          <a:p>
            <a:pPr algn="ctr" defTabSz="914377" fontAlgn="auto">
              <a:spcBef>
                <a:spcPts val="0"/>
              </a:spcBef>
              <a:spcAft>
                <a:spcPts val="0"/>
              </a:spcAft>
              <a:defRPr/>
            </a:pPr>
            <a:r>
              <a:rPr lang="en-US" sz="8000" b="1" dirty="0">
                <a:ln w="22225">
                  <a:solidFill>
                    <a:srgbClr val="ED7D31"/>
                  </a:solidFill>
                  <a:prstDash val="solid"/>
                </a:ln>
                <a:solidFill>
                  <a:srgbClr val="ED7D31">
                    <a:lumMod val="40000"/>
                    <a:lumOff val="60000"/>
                  </a:srgbClr>
                </a:solidFill>
                <a:latin typeface="Calibri"/>
              </a:rPr>
              <a:t>VẬN DỤNG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4" name="TextBox 10"/>
          <p:cNvSpPr txBox="1">
            <a:spLocks noChangeArrowheads="1"/>
          </p:cNvSpPr>
          <p:nvPr/>
        </p:nvSpPr>
        <p:spPr bwMode="auto">
          <a:xfrm>
            <a:off x="304800" y="609600"/>
            <a:ext cx="8458200" cy="6463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indent="-742950" algn="ctr">
              <a:defRPr/>
            </a:pPr>
            <a:r>
              <a:rPr lang="en-US" sz="3600" b="1" dirty="0">
                <a:solidFill>
                  <a:srgbClr val="FF0000"/>
                </a:solidFill>
                <a:cs typeface="Times New Roman" pitchFamily="18" charset="0"/>
              </a:rPr>
              <a:t>  </a:t>
            </a:r>
            <a:r>
              <a:rPr lang="en-US" sz="3600" b="1" dirty="0" err="1" smtClean="0">
                <a:solidFill>
                  <a:srgbClr val="FF0000"/>
                </a:solidFill>
                <a:latin typeface="Times New Roman" pitchFamily="18" charset="0"/>
                <a:cs typeface="Times New Roman" pitchFamily="18" charset="0"/>
              </a:rPr>
              <a:t>TRÒ</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TIẾP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SỨC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ĐỒNG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ĐỘI</a:t>
            </a:r>
            <a:endParaRPr lang="en-US" sz="3600" b="1" u="sng" dirty="0">
              <a:solidFill>
                <a:prstClr val="black">
                  <a:lumMod val="95000"/>
                  <a:lumOff val="5000"/>
                </a:prstClr>
              </a:solidFill>
              <a:latin typeface="Times New Roman" pitchFamily="18" charset="0"/>
              <a:cs typeface="Times New Roman" pitchFamily="18" charset="0"/>
            </a:endParaRPr>
          </a:p>
        </p:txBody>
      </p:sp>
      <p:pic>
        <p:nvPicPr>
          <p:cNvPr id="5" name="Content Placeholder 3" descr="cau-do-hay-cho-tre.jpg"/>
          <p:cNvPicPr>
            <a:picLocks noChangeAspect="1"/>
          </p:cNvPicPr>
          <p:nvPr/>
        </p:nvPicPr>
        <p:blipFill>
          <a:blip r:embed="rId2"/>
          <a:srcRect t="44827"/>
          <a:stretch>
            <a:fillRect/>
          </a:stretch>
        </p:blipFill>
        <p:spPr>
          <a:xfrm>
            <a:off x="685800" y="2057400"/>
            <a:ext cx="7239000" cy="3962400"/>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0"/>
          <a:ext cx="1143000" cy="6858000"/>
        </p:xfrm>
        <a:graphic>
          <a:graphicData uri="http://schemas.openxmlformats.org/presentationml/2006/ole">
            <p:oleObj spid="_x0000_s2050" name="Bitmap Image" r:id="rId4" imgW="7411485" imgH="4610744" progId="PBrush">
              <p:embed/>
            </p:oleObj>
          </a:graphicData>
        </a:graphic>
      </p:graphicFrame>
      <p:sp>
        <p:nvSpPr>
          <p:cNvPr id="6" name="Snip Diagonal Corner Rectangle 5"/>
          <p:cNvSpPr/>
          <p:nvPr/>
        </p:nvSpPr>
        <p:spPr>
          <a:xfrm>
            <a:off x="1219200" y="1066800"/>
            <a:ext cx="7543800" cy="4000500"/>
          </a:xfrm>
          <a:prstGeom prst="snip2DiagRect">
            <a:avLst>
              <a:gd name="adj1" fmla="val 0"/>
              <a:gd name="adj2" fmla="val 899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3200" b="1" u="sng" dirty="0" err="1">
                <a:solidFill>
                  <a:srgbClr val="FF0000"/>
                </a:solidFill>
                <a:latin typeface="Times New Roman" pitchFamily="18" charset="0"/>
                <a:cs typeface="Times New Roman" pitchFamily="18" charset="0"/>
              </a:rPr>
              <a:t>Cách</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chơi</a:t>
            </a:r>
            <a:r>
              <a:rPr lang="en-US" sz="3200" b="1" u="sng" dirty="0">
                <a:solidFill>
                  <a:srgbClr val="FF0000"/>
                </a:solidFill>
                <a:latin typeface="Times New Roman" pitchFamily="18" charset="0"/>
                <a:cs typeface="Times New Roman" pitchFamily="18" charset="0"/>
              </a:rPr>
              <a:t>: </a:t>
            </a:r>
          </a:p>
          <a:p>
            <a:pPr algn="just"/>
            <a:r>
              <a:rPr lang="en-US" sz="3200" dirty="0" err="1" smtClean="0">
                <a:solidFill>
                  <a:srgbClr val="0000FF"/>
                </a:solidFill>
                <a:latin typeface="Times New Roman" pitchFamily="18" charset="0"/>
                <a:cs typeface="Times New Roman" pitchFamily="18" charset="0"/>
              </a:rPr>
              <a:t>Các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nhóm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chọn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ra</a:t>
            </a:r>
            <a:r>
              <a:rPr lang="en-US" sz="3200" dirty="0" smtClean="0">
                <a:solidFill>
                  <a:srgbClr val="0000FF"/>
                </a:solidFill>
                <a:latin typeface="Times New Roman" pitchFamily="18" charset="0"/>
                <a:cs typeface="Times New Roman" pitchFamily="18" charset="0"/>
              </a:rPr>
              <a:t> 5 </a:t>
            </a:r>
            <a:r>
              <a:rPr lang="en-US" sz="3200" dirty="0" err="1" smtClean="0">
                <a:solidFill>
                  <a:srgbClr val="0000FF"/>
                </a:solidFill>
                <a:latin typeface="Times New Roman" pitchFamily="18" charset="0"/>
                <a:cs typeface="Times New Roman" pitchFamily="18" charset="0"/>
              </a:rPr>
              <a:t>bạn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gõ</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tốt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nhất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mỗi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bạn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sẽ</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lần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lượt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gõ</a:t>
            </a:r>
            <a:r>
              <a:rPr lang="en-US" sz="3200" dirty="0" smtClean="0">
                <a:solidFill>
                  <a:srgbClr val="0000FF"/>
                </a:solidFill>
                <a:latin typeface="Times New Roman" pitchFamily="18" charset="0"/>
                <a:cs typeface="Times New Roman" pitchFamily="18" charset="0"/>
              </a:rPr>
              <a:t> 2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bài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thơ</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Mỗi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nhóm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sẽ</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cử</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ra</a:t>
            </a:r>
            <a:r>
              <a:rPr lang="en-US" sz="3200" dirty="0" smtClean="0">
                <a:solidFill>
                  <a:srgbClr val="0000FF"/>
                </a:solidFill>
                <a:latin typeface="Times New Roman" pitchFamily="18" charset="0"/>
                <a:cs typeface="Times New Roman" pitchFamily="18" charset="0"/>
              </a:rPr>
              <a:t> 1 </a:t>
            </a:r>
            <a:r>
              <a:rPr lang="en-US" sz="3200" dirty="0" err="1" smtClean="0">
                <a:solidFill>
                  <a:srgbClr val="0000FF"/>
                </a:solidFill>
                <a:latin typeface="Times New Roman" pitchFamily="18" charset="0"/>
                <a:cs typeface="Times New Roman" pitchFamily="18" charset="0"/>
              </a:rPr>
              <a:t>bạn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làm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giám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Sau</a:t>
            </a:r>
            <a:r>
              <a:rPr lang="en-US" sz="3200" dirty="0" smtClean="0">
                <a:solidFill>
                  <a:srgbClr val="0000FF"/>
                </a:solidFill>
                <a:latin typeface="Times New Roman" pitchFamily="18" charset="0"/>
                <a:cs typeface="Times New Roman" pitchFamily="18" charset="0"/>
              </a:rPr>
              <a:t> 5 </a:t>
            </a:r>
            <a:r>
              <a:rPr lang="en-US" sz="3200" dirty="0" err="1" smtClean="0">
                <a:solidFill>
                  <a:srgbClr val="0000FF"/>
                </a:solidFill>
                <a:latin typeface="Times New Roman" pitchFamily="18" charset="0"/>
                <a:cs typeface="Times New Roman" pitchFamily="18" charset="0"/>
              </a:rPr>
              <a:t>phút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nhóm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nào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hoàn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thành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xong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bài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thơ</a:t>
            </a:r>
            <a:r>
              <a:rPr lang="en-US" sz="3200" dirty="0" smtClean="0">
                <a:solidFill>
                  <a:srgbClr val="0000FF"/>
                </a:solidFill>
                <a:latin typeface="Times New Roman" pitchFamily="18" charset="0"/>
                <a:cs typeface="Times New Roman" pitchFamily="18" charset="0"/>
              </a:rPr>
              <a:t> “ </a:t>
            </a:r>
            <a:r>
              <a:rPr lang="en-US" sz="3200" dirty="0" err="1" smtClean="0">
                <a:solidFill>
                  <a:srgbClr val="0000FF"/>
                </a:solidFill>
                <a:latin typeface="Times New Roman" pitchFamily="18" charset="0"/>
                <a:cs typeface="Times New Roman" pitchFamily="18" charset="0"/>
              </a:rPr>
              <a:t>Mỗi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người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một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việc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đúng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nhanh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nhất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đội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chiến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thắng</a:t>
            </a:r>
            <a:r>
              <a:rPr lang="en-US" sz="3200" dirty="0" smtClean="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pic>
        <p:nvPicPr>
          <p:cNvPr id="7" name="Picture 3" descr="F:\TONGHOP\anh dong\hoa ngay tet\mc_05030402j_j58177[1].gif"/>
          <p:cNvPicPr>
            <a:picLocks noChangeAspect="1" noChangeArrowheads="1" noCrop="1"/>
          </p:cNvPicPr>
          <p:nvPr/>
        </p:nvPicPr>
        <p:blipFill>
          <a:blip r:embed="rId5"/>
          <a:srcRect/>
          <a:stretch>
            <a:fillRect/>
          </a:stretch>
        </p:blipFill>
        <p:spPr bwMode="auto">
          <a:xfrm rot="978608">
            <a:off x="8037513" y="2759075"/>
            <a:ext cx="733425" cy="4078288"/>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9" descr="POINSET2"/>
          <p:cNvPicPr>
            <a:picLocks noChangeAspect="1" noChangeArrowheads="1"/>
          </p:cNvPicPr>
          <p:nvPr/>
        </p:nvPicPr>
        <p:blipFill>
          <a:blip r:embed="rId2"/>
          <a:srcRect/>
          <a:stretch>
            <a:fillRect/>
          </a:stretch>
        </p:blipFill>
        <p:spPr bwMode="auto">
          <a:xfrm>
            <a:off x="0" y="0"/>
            <a:ext cx="2133600" cy="1457325"/>
          </a:xfrm>
          <a:prstGeom prst="rect">
            <a:avLst/>
          </a:prstGeom>
          <a:noFill/>
          <a:ln w="9525">
            <a:noFill/>
            <a:miter lim="800000"/>
            <a:headEnd/>
            <a:tailEnd/>
          </a:ln>
        </p:spPr>
      </p:pic>
      <p:grpSp>
        <p:nvGrpSpPr>
          <p:cNvPr id="89092" name="Group 3"/>
          <p:cNvGrpSpPr>
            <a:grpSpLocks/>
          </p:cNvGrpSpPr>
          <p:nvPr/>
        </p:nvGrpSpPr>
        <p:grpSpPr bwMode="auto">
          <a:xfrm>
            <a:off x="-1588" y="0"/>
            <a:ext cx="9145588" cy="6858000"/>
            <a:chOff x="-794" y="0"/>
            <a:chExt cx="9144794" cy="6858000"/>
          </a:xfrm>
        </p:grpSpPr>
        <p:cxnSp>
          <p:nvCxnSpPr>
            <p:cNvPr id="89094" name="Straight Connector 4"/>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89095" name="Straight Connector 5"/>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89096" name="Straight Connector 6"/>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89097" name="Straight Connector 7"/>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pic>
        <p:nvPicPr>
          <p:cNvPr id="89093" name="Picture 6" descr="lang hoa"/>
          <p:cNvPicPr>
            <a:picLocks noChangeAspect="1" noChangeArrowheads="1" noCrop="1"/>
          </p:cNvPicPr>
          <p:nvPr/>
        </p:nvPicPr>
        <p:blipFill>
          <a:blip r:embed="rId3"/>
          <a:srcRect/>
          <a:stretch>
            <a:fillRect/>
          </a:stretch>
        </p:blipFill>
        <p:spPr bwMode="auto">
          <a:xfrm>
            <a:off x="7467600" y="5818188"/>
            <a:ext cx="1676400" cy="1039812"/>
          </a:xfrm>
          <a:prstGeom prst="rect">
            <a:avLst/>
          </a:prstGeom>
          <a:noFill/>
          <a:ln w="9525">
            <a:noFill/>
            <a:miter lim="800000"/>
            <a:headEnd/>
            <a:tailEnd/>
          </a:ln>
        </p:spPr>
      </p:pic>
      <p:pic>
        <p:nvPicPr>
          <p:cNvPr id="118786" name="Picture 4" descr="bai-2-luyen-go-phim-shift-3.png"/>
          <p:cNvPicPr>
            <a:picLocks noChangeAspect="1" noChangeArrowheads="1"/>
          </p:cNvPicPr>
          <p:nvPr/>
        </p:nvPicPr>
        <p:blipFill>
          <a:blip r:embed="rId4"/>
          <a:srcRect/>
          <a:stretch>
            <a:fillRect/>
          </a:stretch>
        </p:blipFill>
        <p:spPr bwMode="auto">
          <a:xfrm>
            <a:off x="838200" y="304800"/>
            <a:ext cx="7467600" cy="57912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p:cNvPicPr>
            <a:picLocks noChangeAspect="1"/>
          </p:cNvPicPr>
          <p:nvPr/>
        </p:nvPicPr>
        <p:blipFill>
          <a:blip r:embed="rId2"/>
          <a:srcRect/>
          <a:stretch>
            <a:fillRect/>
          </a:stretch>
        </p:blipFill>
        <p:spPr bwMode="auto">
          <a:xfrm>
            <a:off x="2286000" y="533400"/>
            <a:ext cx="4953000" cy="1509713"/>
          </a:xfrm>
          <a:prstGeom prst="rect">
            <a:avLst/>
          </a:prstGeom>
          <a:noFill/>
          <a:ln w="9525">
            <a:noFill/>
            <a:miter lim="800000"/>
            <a:headEnd/>
            <a:tailEnd/>
          </a:ln>
        </p:spPr>
      </p:pic>
      <p:sp>
        <p:nvSpPr>
          <p:cNvPr id="9" name="Rounded Rectangular Callout 3">
            <a:extLst>
              <a:ext uri="{FF2B5EF4-FFF2-40B4-BE49-F238E27FC236}"/>
            </a:extLst>
          </p:cNvPr>
          <p:cNvSpPr/>
          <p:nvPr/>
        </p:nvSpPr>
        <p:spPr bwMode="auto">
          <a:xfrm>
            <a:off x="3200400" y="1828800"/>
            <a:ext cx="5257800" cy="4392692"/>
          </a:xfrm>
          <a:prstGeom prst="wedgeRoundRectCallout">
            <a:avLst>
              <a:gd name="adj1" fmla="val -70884"/>
              <a:gd name="adj2" fmla="val 11761"/>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just">
              <a:buFont typeface="Wingdings" pitchFamily="2" charset="2"/>
              <a:buChar char="v"/>
              <a:defRPr/>
            </a:pPr>
            <a:r>
              <a:rPr lang="en-US" sz="3200" b="1" i="1" dirty="0" err="1" smtClean="0">
                <a:solidFill>
                  <a:srgbClr val="008000"/>
                </a:solidFill>
              </a:rPr>
              <a:t>Để</a:t>
            </a:r>
            <a:r>
              <a:rPr lang="en-US" sz="3200" b="1" i="1" dirty="0" smtClean="0">
                <a:solidFill>
                  <a:srgbClr val="008000"/>
                </a:solidFill>
              </a:rPr>
              <a:t> </a:t>
            </a:r>
            <a:r>
              <a:rPr lang="en-US" sz="3200" b="1" i="1" dirty="0" err="1" smtClean="0">
                <a:solidFill>
                  <a:srgbClr val="008000"/>
                </a:solidFill>
              </a:rPr>
              <a:t>gõ</a:t>
            </a:r>
            <a:r>
              <a:rPr lang="en-US" sz="3200" b="1" i="1" dirty="0" smtClean="0">
                <a:solidFill>
                  <a:srgbClr val="008000"/>
                </a:solidFill>
              </a:rPr>
              <a:t> </a:t>
            </a:r>
            <a:r>
              <a:rPr lang="en-US" sz="3200" b="1" i="1" dirty="0" err="1" smtClean="0">
                <a:solidFill>
                  <a:srgbClr val="008000"/>
                </a:solidFill>
              </a:rPr>
              <a:t>kí</a:t>
            </a:r>
            <a:r>
              <a:rPr lang="en-US" sz="3200" b="1" i="1" dirty="0" smtClean="0">
                <a:solidFill>
                  <a:srgbClr val="008000"/>
                </a:solidFill>
              </a:rPr>
              <a:t> </a:t>
            </a:r>
            <a:r>
              <a:rPr lang="en-US" sz="3200" b="1" i="1" dirty="0" err="1" smtClean="0">
                <a:solidFill>
                  <a:srgbClr val="008000"/>
                </a:solidFill>
              </a:rPr>
              <a:t>tự</a:t>
            </a:r>
            <a:r>
              <a:rPr lang="en-US" sz="3200" b="1" i="1" dirty="0" smtClean="0">
                <a:solidFill>
                  <a:srgbClr val="008000"/>
                </a:solidFill>
              </a:rPr>
              <a:t> </a:t>
            </a:r>
            <a:r>
              <a:rPr lang="en-US" sz="3200" b="1" i="1" dirty="0" err="1" smtClean="0">
                <a:solidFill>
                  <a:srgbClr val="008000"/>
                </a:solidFill>
              </a:rPr>
              <a:t>nằm</a:t>
            </a:r>
            <a:r>
              <a:rPr lang="en-US" sz="3200" b="1" i="1" dirty="0" smtClean="0">
                <a:solidFill>
                  <a:srgbClr val="008000"/>
                </a:solidFill>
              </a:rPr>
              <a:t> ở </a:t>
            </a:r>
            <a:r>
              <a:rPr lang="en-US" sz="3200" b="1" i="1" dirty="0" err="1" smtClean="0">
                <a:solidFill>
                  <a:srgbClr val="008000"/>
                </a:solidFill>
              </a:rPr>
              <a:t>phí</a:t>
            </a:r>
            <a:r>
              <a:rPr lang="en-US" sz="3200" b="1" i="1" dirty="0" smtClean="0">
                <a:solidFill>
                  <a:srgbClr val="008000"/>
                </a:solidFill>
              </a:rPr>
              <a:t> </a:t>
            </a:r>
            <a:r>
              <a:rPr lang="en-US" sz="3200" b="1" i="1" dirty="0" err="1" smtClean="0">
                <a:solidFill>
                  <a:srgbClr val="008000"/>
                </a:solidFill>
              </a:rPr>
              <a:t>trên</a:t>
            </a:r>
            <a:r>
              <a:rPr lang="en-US" sz="3200" b="1" i="1" dirty="0" smtClean="0">
                <a:solidFill>
                  <a:srgbClr val="008000"/>
                </a:solidFill>
              </a:rPr>
              <a:t> </a:t>
            </a:r>
            <a:r>
              <a:rPr lang="en-US" sz="3200" b="1" i="1" dirty="0" err="1" smtClean="0">
                <a:solidFill>
                  <a:srgbClr val="008000"/>
                </a:solidFill>
              </a:rPr>
              <a:t>của</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a:t>
            </a:r>
            <a:r>
              <a:rPr lang="en-US" sz="3200" b="1" i="1" dirty="0" err="1" smtClean="0">
                <a:solidFill>
                  <a:srgbClr val="008000"/>
                </a:solidFill>
              </a:rPr>
              <a:t>có</a:t>
            </a:r>
            <a:r>
              <a:rPr lang="en-US" sz="3200" b="1" i="1" dirty="0" smtClean="0">
                <a:solidFill>
                  <a:srgbClr val="008000"/>
                </a:solidFill>
              </a:rPr>
              <a:t> </a:t>
            </a:r>
            <a:r>
              <a:rPr lang="en-US" sz="3200" b="1" i="1" dirty="0" err="1" smtClean="0">
                <a:solidFill>
                  <a:srgbClr val="008000"/>
                </a:solidFill>
              </a:rPr>
              <a:t>hai</a:t>
            </a:r>
            <a:r>
              <a:rPr lang="en-US" sz="3200" b="1" i="1" dirty="0" smtClean="0">
                <a:solidFill>
                  <a:srgbClr val="008000"/>
                </a:solidFill>
              </a:rPr>
              <a:t> </a:t>
            </a:r>
            <a:r>
              <a:rPr lang="en-US" sz="3200" b="1" i="1" dirty="0" err="1" smtClean="0">
                <a:solidFill>
                  <a:srgbClr val="008000"/>
                </a:solidFill>
              </a:rPr>
              <a:t>kí</a:t>
            </a:r>
            <a:r>
              <a:rPr lang="en-US" sz="3200" b="1" i="1" dirty="0" smtClean="0">
                <a:solidFill>
                  <a:srgbClr val="008000"/>
                </a:solidFill>
              </a:rPr>
              <a:t> </a:t>
            </a:r>
            <a:r>
              <a:rPr lang="en-US" sz="3200" b="1" i="1" dirty="0" err="1" smtClean="0">
                <a:solidFill>
                  <a:srgbClr val="008000"/>
                </a:solidFill>
              </a:rPr>
              <a:t>tự</a:t>
            </a:r>
            <a:r>
              <a:rPr lang="en-US" sz="3200" b="1" i="1" dirty="0" smtClean="0">
                <a:solidFill>
                  <a:srgbClr val="008000"/>
                </a:solidFill>
              </a:rPr>
              <a:t>, </a:t>
            </a:r>
            <a:r>
              <a:rPr lang="en-US" sz="3200" b="1" i="1" dirty="0" err="1" smtClean="0">
                <a:solidFill>
                  <a:srgbClr val="008000"/>
                </a:solidFill>
              </a:rPr>
              <a:t>em</a:t>
            </a:r>
            <a:r>
              <a:rPr lang="en-US" sz="3200" b="1" i="1" dirty="0" smtClean="0">
                <a:solidFill>
                  <a:srgbClr val="008000"/>
                </a:solidFill>
              </a:rPr>
              <a:t> </a:t>
            </a:r>
            <a:r>
              <a:rPr lang="en-US" sz="3200" b="1" i="1" dirty="0" err="1" smtClean="0">
                <a:solidFill>
                  <a:srgbClr val="008000"/>
                </a:solidFill>
              </a:rPr>
              <a:t>nhấn</a:t>
            </a:r>
            <a:r>
              <a:rPr lang="en-US" sz="3200" b="1" i="1" dirty="0" smtClean="0">
                <a:solidFill>
                  <a:srgbClr val="008000"/>
                </a:solidFill>
              </a:rPr>
              <a:t>, </a:t>
            </a:r>
            <a:r>
              <a:rPr lang="en-US" sz="3200" b="1" i="1" dirty="0" err="1" smtClean="0">
                <a:solidFill>
                  <a:srgbClr val="008000"/>
                </a:solidFill>
              </a:rPr>
              <a:t>giữ</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Shift </a:t>
            </a:r>
            <a:r>
              <a:rPr lang="en-US" sz="3200" b="1" i="1" dirty="0" err="1" smtClean="0">
                <a:solidFill>
                  <a:srgbClr val="008000"/>
                </a:solidFill>
              </a:rPr>
              <a:t>và</a:t>
            </a:r>
            <a:r>
              <a:rPr lang="en-US" sz="3200" b="1" i="1" dirty="0" smtClean="0">
                <a:solidFill>
                  <a:srgbClr val="008000"/>
                </a:solidFill>
              </a:rPr>
              <a:t> </a:t>
            </a:r>
            <a:r>
              <a:rPr lang="en-US" sz="3200" b="1" i="1" dirty="0" err="1" smtClean="0">
                <a:solidFill>
                  <a:srgbClr val="008000"/>
                </a:solidFill>
              </a:rPr>
              <a:t>gõ</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a:t>
            </a:r>
            <a:r>
              <a:rPr lang="en-US" sz="3200" b="1" i="1" dirty="0" err="1" smtClean="0">
                <a:solidFill>
                  <a:srgbClr val="008000"/>
                </a:solidFill>
              </a:rPr>
              <a:t>có</a:t>
            </a:r>
            <a:r>
              <a:rPr lang="en-US" sz="3200" b="1" i="1" dirty="0" smtClean="0">
                <a:solidFill>
                  <a:srgbClr val="008000"/>
                </a:solidFill>
              </a:rPr>
              <a:t> </a:t>
            </a:r>
            <a:r>
              <a:rPr lang="en-US" sz="3200" b="1" i="1" dirty="0" err="1" smtClean="0">
                <a:solidFill>
                  <a:srgbClr val="008000"/>
                </a:solidFill>
              </a:rPr>
              <a:t>kí</a:t>
            </a:r>
            <a:r>
              <a:rPr lang="en-US" sz="3200" b="1" i="1" dirty="0" smtClean="0">
                <a:solidFill>
                  <a:srgbClr val="008000"/>
                </a:solidFill>
              </a:rPr>
              <a:t> </a:t>
            </a:r>
            <a:r>
              <a:rPr lang="en-US" sz="3200" b="1" i="1" dirty="0" err="1" smtClean="0">
                <a:solidFill>
                  <a:srgbClr val="008000"/>
                </a:solidFill>
              </a:rPr>
              <a:t>tự</a:t>
            </a:r>
            <a:r>
              <a:rPr lang="en-US" sz="3200" b="1" i="1" dirty="0" smtClean="0">
                <a:solidFill>
                  <a:srgbClr val="008000"/>
                </a:solidFill>
              </a:rPr>
              <a:t> </a:t>
            </a:r>
            <a:r>
              <a:rPr lang="en-US" sz="3200" b="1" i="1" dirty="0" err="1" smtClean="0">
                <a:solidFill>
                  <a:srgbClr val="008000"/>
                </a:solidFill>
              </a:rPr>
              <a:t>đó</a:t>
            </a:r>
            <a:r>
              <a:rPr lang="en-US" sz="3200" b="1" i="1" dirty="0" smtClean="0">
                <a:solidFill>
                  <a:srgbClr val="008000"/>
                </a:solidFill>
              </a:rPr>
              <a:t>.</a:t>
            </a:r>
          </a:p>
          <a:p>
            <a:pPr lvl="0" algn="just">
              <a:buFont typeface="Wingdings" pitchFamily="2" charset="2"/>
              <a:buChar char="v"/>
              <a:defRPr/>
            </a:pPr>
            <a:r>
              <a:rPr lang="en-US" sz="3200" b="1" i="1" dirty="0" err="1" smtClean="0">
                <a:solidFill>
                  <a:srgbClr val="008000"/>
                </a:solidFill>
              </a:rPr>
              <a:t>Để</a:t>
            </a:r>
            <a:r>
              <a:rPr lang="en-US" sz="3200" b="1" i="1" dirty="0" smtClean="0">
                <a:solidFill>
                  <a:srgbClr val="008000"/>
                </a:solidFill>
              </a:rPr>
              <a:t> </a:t>
            </a:r>
            <a:r>
              <a:rPr lang="en-US" sz="3200" b="1" i="1" dirty="0" err="1" smtClean="0">
                <a:solidFill>
                  <a:srgbClr val="008000"/>
                </a:solidFill>
              </a:rPr>
              <a:t>gõ</a:t>
            </a:r>
            <a:r>
              <a:rPr lang="en-US" sz="3200" b="1" i="1" dirty="0" smtClean="0">
                <a:solidFill>
                  <a:srgbClr val="008000"/>
                </a:solidFill>
              </a:rPr>
              <a:t> </a:t>
            </a:r>
            <a:r>
              <a:rPr lang="en-US" sz="3200" b="1" i="1" dirty="0" err="1" smtClean="0">
                <a:solidFill>
                  <a:srgbClr val="008000"/>
                </a:solidFill>
              </a:rPr>
              <a:t>chữ</a:t>
            </a:r>
            <a:r>
              <a:rPr lang="en-US" sz="3200" b="1" i="1" dirty="0" smtClean="0">
                <a:solidFill>
                  <a:srgbClr val="008000"/>
                </a:solidFill>
              </a:rPr>
              <a:t> </a:t>
            </a:r>
            <a:r>
              <a:rPr lang="en-US" sz="3200" b="1" i="1" dirty="0" err="1" smtClean="0">
                <a:solidFill>
                  <a:srgbClr val="008000"/>
                </a:solidFill>
              </a:rPr>
              <a:t>hoa</a:t>
            </a:r>
            <a:r>
              <a:rPr lang="en-US" sz="3200" b="1" i="1" dirty="0" smtClean="0">
                <a:solidFill>
                  <a:srgbClr val="008000"/>
                </a:solidFill>
              </a:rPr>
              <a:t>, </a:t>
            </a:r>
            <a:r>
              <a:rPr lang="en-US" sz="3200" b="1" i="1" dirty="0" err="1" smtClean="0">
                <a:solidFill>
                  <a:srgbClr val="008000"/>
                </a:solidFill>
              </a:rPr>
              <a:t>em</a:t>
            </a:r>
            <a:r>
              <a:rPr lang="en-US" sz="3200" b="1" i="1" dirty="0" smtClean="0">
                <a:solidFill>
                  <a:srgbClr val="008000"/>
                </a:solidFill>
              </a:rPr>
              <a:t> </a:t>
            </a:r>
            <a:r>
              <a:rPr lang="en-US" sz="3200" b="1" i="1" dirty="0" err="1" smtClean="0">
                <a:solidFill>
                  <a:srgbClr val="008000"/>
                </a:solidFill>
              </a:rPr>
              <a:t>nhấn</a:t>
            </a:r>
            <a:r>
              <a:rPr lang="en-US" sz="3200" b="1" i="1" dirty="0" smtClean="0">
                <a:solidFill>
                  <a:srgbClr val="008000"/>
                </a:solidFill>
              </a:rPr>
              <a:t>, </a:t>
            </a:r>
            <a:r>
              <a:rPr lang="en-US" sz="3200" b="1" i="1" dirty="0" err="1" smtClean="0">
                <a:solidFill>
                  <a:srgbClr val="008000"/>
                </a:solidFill>
              </a:rPr>
              <a:t>giữ</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Shift </a:t>
            </a:r>
            <a:r>
              <a:rPr lang="en-US" sz="3200" b="1" i="1" dirty="0" err="1" smtClean="0">
                <a:solidFill>
                  <a:srgbClr val="008000"/>
                </a:solidFill>
              </a:rPr>
              <a:t>và</a:t>
            </a:r>
            <a:r>
              <a:rPr lang="en-US" sz="3200" b="1" i="1" dirty="0" smtClean="0">
                <a:solidFill>
                  <a:srgbClr val="008000"/>
                </a:solidFill>
              </a:rPr>
              <a:t> </a:t>
            </a:r>
            <a:r>
              <a:rPr lang="en-US" sz="3200" b="1" i="1" dirty="0" err="1" smtClean="0">
                <a:solidFill>
                  <a:srgbClr val="008000"/>
                </a:solidFill>
              </a:rPr>
              <a:t>gõ</a:t>
            </a:r>
            <a:r>
              <a:rPr lang="en-US" sz="3200" b="1" i="1" dirty="0" smtClean="0">
                <a:solidFill>
                  <a:srgbClr val="008000"/>
                </a:solidFill>
              </a:rPr>
              <a:t> </a:t>
            </a:r>
            <a:r>
              <a:rPr lang="en-US" sz="3200" b="1" i="1" dirty="0" err="1" smtClean="0">
                <a:solidFill>
                  <a:srgbClr val="008000"/>
                </a:solidFill>
              </a:rPr>
              <a:t>phím</a:t>
            </a:r>
            <a:r>
              <a:rPr lang="en-US" sz="3200" b="1" i="1" dirty="0" smtClean="0">
                <a:solidFill>
                  <a:srgbClr val="008000"/>
                </a:solidFill>
              </a:rPr>
              <a:t> </a:t>
            </a:r>
            <a:r>
              <a:rPr lang="en-US" sz="3200" b="1" i="1" dirty="0" err="1" smtClean="0">
                <a:solidFill>
                  <a:srgbClr val="008000"/>
                </a:solidFill>
              </a:rPr>
              <a:t>có</a:t>
            </a:r>
            <a:r>
              <a:rPr lang="en-US" sz="3200" b="1" i="1" dirty="0" smtClean="0">
                <a:solidFill>
                  <a:srgbClr val="008000"/>
                </a:solidFill>
              </a:rPr>
              <a:t> </a:t>
            </a:r>
            <a:r>
              <a:rPr lang="en-US" sz="3200" b="1" i="1" dirty="0" err="1" smtClean="0">
                <a:solidFill>
                  <a:srgbClr val="008000"/>
                </a:solidFill>
              </a:rPr>
              <a:t>chữ</a:t>
            </a:r>
            <a:r>
              <a:rPr lang="en-US" sz="3200" b="1" i="1" dirty="0" smtClean="0">
                <a:solidFill>
                  <a:srgbClr val="008000"/>
                </a:solidFill>
              </a:rPr>
              <a:t> </a:t>
            </a:r>
            <a:r>
              <a:rPr lang="en-US" sz="3200" b="1" i="1" dirty="0" err="1" smtClean="0">
                <a:solidFill>
                  <a:srgbClr val="008000"/>
                </a:solidFill>
              </a:rPr>
              <a:t>đó</a:t>
            </a:r>
            <a:r>
              <a:rPr lang="en-US" sz="3200" b="1" i="1" dirty="0" smtClean="0">
                <a:solidFill>
                  <a:srgbClr val="008000"/>
                </a:solidFill>
              </a:rPr>
              <a:t>.</a:t>
            </a:r>
            <a:endParaRPr lang="en-US" sz="3200" b="1" dirty="0" smtClean="0">
              <a:solidFill>
                <a:srgbClr val="008000"/>
              </a:solidFill>
            </a:endParaRPr>
          </a:p>
          <a:p>
            <a:pPr algn="just">
              <a:defRPr/>
            </a:pPr>
            <a:endParaRPr lang="en-US" sz="2800" dirty="0">
              <a:solidFill>
                <a:srgbClr val="008000"/>
              </a:solidFill>
              <a:latin typeface="Calibri" panose="020F0502020204030204" pitchFamily="34" charset="0"/>
              <a:ea typeface="微软雅黑"/>
            </a:endParaRPr>
          </a:p>
        </p:txBody>
      </p:sp>
      <p:pic>
        <p:nvPicPr>
          <p:cNvPr id="94213" name="Picture 10"/>
          <p:cNvPicPr>
            <a:picLocks noChangeAspect="1"/>
          </p:cNvPicPr>
          <p:nvPr/>
        </p:nvPicPr>
        <p:blipFill>
          <a:blip r:embed="rId3"/>
          <a:srcRect/>
          <a:stretch>
            <a:fillRect/>
          </a:stretch>
        </p:blipFill>
        <p:spPr bwMode="auto">
          <a:xfrm>
            <a:off x="2133600" y="5638800"/>
            <a:ext cx="1314450" cy="1219200"/>
          </a:xfrm>
          <a:prstGeom prst="rect">
            <a:avLst/>
          </a:prstGeom>
          <a:noFill/>
          <a:ln w="9525">
            <a:noFill/>
            <a:miter lim="800000"/>
            <a:headEnd/>
            <a:tailEnd/>
          </a:ln>
        </p:spPr>
      </p:pic>
      <p:pic>
        <p:nvPicPr>
          <p:cNvPr id="94214" name="Picture 11"/>
          <p:cNvPicPr>
            <a:picLocks noChangeAspect="1"/>
          </p:cNvPicPr>
          <p:nvPr/>
        </p:nvPicPr>
        <p:blipFill>
          <a:blip r:embed="rId4"/>
          <a:srcRect l="7936" r="4762"/>
          <a:stretch>
            <a:fillRect/>
          </a:stretch>
        </p:blipFill>
        <p:spPr bwMode="auto">
          <a:xfrm>
            <a:off x="0" y="1071563"/>
            <a:ext cx="1676400" cy="5197475"/>
          </a:xfrm>
          <a:prstGeom prst="rect">
            <a:avLst/>
          </a:prstGeom>
          <a:noFill/>
          <a:ln w="9525">
            <a:noFill/>
            <a:miter lim="800000"/>
            <a:headEnd/>
            <a:tailEnd/>
          </a:ln>
        </p:spPr>
      </p:pic>
      <p:pic>
        <p:nvPicPr>
          <p:cNvPr id="94215" name="Picture 13"/>
          <p:cNvPicPr>
            <a:picLocks noChangeAspect="1"/>
          </p:cNvPicPr>
          <p:nvPr/>
        </p:nvPicPr>
        <p:blipFill>
          <a:blip r:embed="rId5"/>
          <a:srcRect/>
          <a:stretch>
            <a:fillRect/>
          </a:stretch>
        </p:blipFill>
        <p:spPr bwMode="auto">
          <a:xfrm>
            <a:off x="276225" y="4876800"/>
            <a:ext cx="1030288" cy="1649413"/>
          </a:xfrm>
          <a:prstGeom prst="rect">
            <a:avLst/>
          </a:prstGeom>
          <a:noFill/>
          <a:ln w="9525">
            <a:noFill/>
            <a:miter lim="800000"/>
            <a:headEnd/>
            <a:tailEnd/>
          </a:ln>
        </p:spPr>
      </p:pic>
      <p:pic>
        <p:nvPicPr>
          <p:cNvPr id="94216" name="Picture 14"/>
          <p:cNvPicPr>
            <a:picLocks noChangeAspect="1"/>
          </p:cNvPicPr>
          <p:nvPr/>
        </p:nvPicPr>
        <p:blipFill>
          <a:blip r:embed="rId5"/>
          <a:srcRect/>
          <a:stretch>
            <a:fillRect/>
          </a:stretch>
        </p:blipFill>
        <p:spPr bwMode="auto">
          <a:xfrm>
            <a:off x="693738" y="5526088"/>
            <a:ext cx="1030287" cy="1331912"/>
          </a:xfrm>
          <a:prstGeom prst="rect">
            <a:avLst/>
          </a:prstGeom>
          <a:noFill/>
          <a:ln w="9525">
            <a:noFill/>
            <a:miter lim="800000"/>
            <a:headEnd/>
            <a:tailEnd/>
          </a:ln>
        </p:spPr>
      </p:pic>
      <p:pic>
        <p:nvPicPr>
          <p:cNvPr id="7" name="Picture 6">
            <a:extLst>
              <a:ext uri="{FF2B5EF4-FFF2-40B4-BE49-F238E27FC236}"/>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97103" y="3962400"/>
            <a:ext cx="1625136" cy="2033539"/>
          </a:xfrm>
          <a:prstGeom prst="ellipse">
            <a:avLst/>
          </a:prstGeom>
          <a:ln w="57150">
            <a:solidFill>
              <a:schemeClr val="bg1"/>
            </a:solidFill>
          </a:ln>
          <a:effectLst>
            <a:outerShdw blurRad="50800" dist="38100" dir="2700000" algn="tl" rotWithShape="0">
              <a:prstClr val="black">
                <a:alpha val="40000"/>
              </a:prstClr>
            </a:outerShdw>
          </a:effectLst>
        </p:spPr>
      </p:pic>
      <p:pic>
        <p:nvPicPr>
          <p:cNvPr id="94218" name="Picture 12"/>
          <p:cNvPicPr>
            <a:picLocks noChangeAspect="1"/>
          </p:cNvPicPr>
          <p:nvPr/>
        </p:nvPicPr>
        <p:blipFill>
          <a:blip r:embed="rId5"/>
          <a:srcRect/>
          <a:stretch>
            <a:fillRect/>
          </a:stretch>
        </p:blipFill>
        <p:spPr bwMode="auto">
          <a:xfrm>
            <a:off x="-138113" y="5732463"/>
            <a:ext cx="917576" cy="1073150"/>
          </a:xfrm>
          <a:prstGeom prst="rect">
            <a:avLst/>
          </a:prstGeom>
          <a:noFill/>
          <a:ln w="9525">
            <a:noFill/>
            <a:miter lim="800000"/>
            <a:headEnd/>
            <a:tailEnd/>
          </a:ln>
        </p:spPr>
      </p:pic>
      <p:pic>
        <p:nvPicPr>
          <p:cNvPr id="94219" name="Picture 16"/>
          <p:cNvPicPr>
            <a:picLocks noChangeAspect="1"/>
          </p:cNvPicPr>
          <p:nvPr/>
        </p:nvPicPr>
        <p:blipFill>
          <a:blip r:embed="rId5"/>
          <a:srcRect/>
          <a:stretch>
            <a:fillRect/>
          </a:stretch>
        </p:blipFill>
        <p:spPr bwMode="auto">
          <a:xfrm>
            <a:off x="8245475" y="5603875"/>
            <a:ext cx="1028700" cy="1331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4" name="Picture 7" descr="13"/>
          <p:cNvPicPr>
            <a:picLocks noChangeAspect="1" noChangeArrowheads="1" noCrop="1"/>
          </p:cNvPicPr>
          <p:nvPr/>
        </p:nvPicPr>
        <p:blipFill>
          <a:blip r:embed="rId2"/>
          <a:srcRect/>
          <a:stretch>
            <a:fillRect/>
          </a:stretch>
        </p:blipFill>
        <p:spPr bwMode="auto">
          <a:xfrm>
            <a:off x="0" y="12700"/>
            <a:ext cx="9144000" cy="6845300"/>
          </a:xfrm>
          <a:prstGeom prst="rect">
            <a:avLst/>
          </a:prstGeom>
          <a:noFill/>
          <a:ln w="9525">
            <a:noFill/>
            <a:miter lim="800000"/>
            <a:headEnd/>
            <a:tailEnd/>
          </a:ln>
        </p:spPr>
      </p:pic>
      <p:sp>
        <p:nvSpPr>
          <p:cNvPr id="95235" name="WordArt 8"/>
          <p:cNvSpPr>
            <a:spLocks noChangeArrowheads="1" noChangeShapeType="1" noTextEdit="1"/>
          </p:cNvSpPr>
          <p:nvPr/>
        </p:nvSpPr>
        <p:spPr bwMode="auto">
          <a:xfrm>
            <a:off x="838200" y="990600"/>
            <a:ext cx="7510463" cy="5181600"/>
          </a:xfrm>
          <a:prstGeom prst="rect">
            <a:avLst/>
          </a:prstGeom>
        </p:spPr>
        <p:txBody>
          <a:bodyPr spcFirstLastPara="1" wrap="none" fromWordArt="1">
            <a:prstTxWarp prst="textArchUp">
              <a:avLst>
                <a:gd name="adj" fmla="val 10800004"/>
              </a:avLst>
            </a:prstTxWarp>
          </a:bodyPr>
          <a:lstStyle/>
          <a:p>
            <a:pPr algn="ctr"/>
            <a:r>
              <a:rPr lang="vi-VN"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 học đến đây là hết!</a:t>
            </a:r>
            <a:endParaRPr lang="en-US" sz="3600" b="1"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pic>
        <p:nvPicPr>
          <p:cNvPr id="95236" name="Picture 10" descr="POINSET2"/>
          <p:cNvPicPr>
            <a:picLocks noChangeAspect="1" noChangeArrowheads="1"/>
          </p:cNvPicPr>
          <p:nvPr/>
        </p:nvPicPr>
        <p:blipFill>
          <a:blip r:embed="rId3"/>
          <a:srcRect/>
          <a:stretch>
            <a:fillRect/>
          </a:stretch>
        </p:blipFill>
        <p:spPr bwMode="auto">
          <a:xfrm flipH="1">
            <a:off x="7696200" y="0"/>
            <a:ext cx="1447800" cy="1593850"/>
          </a:xfrm>
          <a:prstGeom prst="rect">
            <a:avLst/>
          </a:prstGeom>
          <a:noFill/>
          <a:ln w="9525">
            <a:noFill/>
            <a:miter lim="800000"/>
            <a:headEnd/>
            <a:tailEnd/>
          </a:ln>
        </p:spPr>
      </p:pic>
      <p:sp>
        <p:nvSpPr>
          <p:cNvPr id="15365" name="WordArt 9"/>
          <p:cNvSpPr>
            <a:spLocks noChangeArrowheads="1" noChangeShapeType="1" noTextEdit="1"/>
          </p:cNvSpPr>
          <p:nvPr/>
        </p:nvSpPr>
        <p:spPr bwMode="auto">
          <a:xfrm>
            <a:off x="381000" y="4191000"/>
            <a:ext cx="8153400" cy="1447800"/>
          </a:xfrm>
          <a:prstGeom prst="rect">
            <a:avLst/>
          </a:prstGeom>
        </p:spPr>
        <p:txBody>
          <a:bodyPr wrap="none" fromWordArt="1">
            <a:prstTxWarp prst="textPlain">
              <a:avLst>
                <a:gd name="adj" fmla="val 50000"/>
              </a:avLst>
            </a:prstTxWarp>
          </a:bodyPr>
          <a:lstStyle/>
          <a:p>
            <a:pPr algn="ctr"/>
            <a:r>
              <a:rPr lang="vi-VN" sz="3600" b="1" kern="10">
                <a:ln w="12700">
                  <a:solidFill>
                    <a:srgbClr val="FF00FF"/>
                  </a:solidFill>
                  <a:round/>
                  <a:headEnd/>
                  <a:tailEnd/>
                </a:ln>
                <a:solidFill>
                  <a:srgbClr val="0000FF"/>
                </a:solidFill>
                <a:effectLst>
                  <a:outerShdw dist="45791" dir="2021404" algn="ctr" rotWithShape="0">
                    <a:srgbClr val="9999FF"/>
                  </a:outerShdw>
                </a:effectLst>
                <a:latin typeface="Times New Roman"/>
                <a:cs typeface="Times New Roman"/>
              </a:rPr>
              <a:t>Chúc quý thầy cô mạnh khỏe, các em chăm ngoan - học giỏi</a:t>
            </a:r>
            <a:endParaRPr lang="en-US" sz="3600" b="1" kern="10">
              <a:ln w="12700">
                <a:solidFill>
                  <a:srgbClr val="FF00FF"/>
                </a:solidFill>
                <a:round/>
                <a:headEnd/>
                <a:tailEnd/>
              </a:ln>
              <a:solidFill>
                <a:srgbClr val="0000FF"/>
              </a:solidFill>
              <a:effectLst>
                <a:outerShdw dist="45791" dir="2021404" algn="ctr" rotWithShape="0">
                  <a:srgbClr val="9999FF"/>
                </a:outerShdw>
              </a:effectLst>
              <a:latin typeface="Times New Roman"/>
              <a:cs typeface="Times New Roman"/>
            </a:endParaRPr>
          </a:p>
        </p:txBody>
      </p:sp>
      <p:grpSp>
        <p:nvGrpSpPr>
          <p:cNvPr id="95238" name="Group 5"/>
          <p:cNvGrpSpPr>
            <a:grpSpLocks/>
          </p:cNvGrpSpPr>
          <p:nvPr/>
        </p:nvGrpSpPr>
        <p:grpSpPr bwMode="auto">
          <a:xfrm>
            <a:off x="-1588" y="0"/>
            <a:ext cx="9145588" cy="6858000"/>
            <a:chOff x="-794" y="0"/>
            <a:chExt cx="9144794" cy="6858000"/>
          </a:xfrm>
        </p:grpSpPr>
        <p:cxnSp>
          <p:nvCxnSpPr>
            <p:cNvPr id="95239" name="Straight Connector 6"/>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95240" name="Straight Connector 7"/>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95241" name="Straight Connector 8"/>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95242" name="Straight Connector 9"/>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5365"/>
                                        </p:tgtEl>
                                        <p:attrNameLst>
                                          <p:attrName>style.visibility</p:attrName>
                                        </p:attrNameLst>
                                      </p:cBhvr>
                                      <p:to>
                                        <p:strVal val="visible"/>
                                      </p:to>
                                    </p:set>
                                    <p:anim from="(-#ppt_w/2)" to="(#ppt_x)" calcmode="lin" valueType="num">
                                      <p:cBhvr>
                                        <p:cTn id="7" dur="600" fill="hold">
                                          <p:stCondLst>
                                            <p:cond delay="0"/>
                                          </p:stCondLst>
                                        </p:cTn>
                                        <p:tgtEl>
                                          <p:spTgt spid="15365"/>
                                        </p:tgtEl>
                                        <p:attrNameLst>
                                          <p:attrName>ppt_x</p:attrName>
                                        </p:attrNameLst>
                                      </p:cBhvr>
                                    </p:anim>
                                    <p:anim from="0" to="-1.0" calcmode="lin" valueType="num">
                                      <p:cBhvr>
                                        <p:cTn id="8" dur="200" decel="50000" autoRev="1" fill="hold">
                                          <p:stCondLst>
                                            <p:cond delay="600"/>
                                          </p:stCondLst>
                                        </p:cTn>
                                        <p:tgtEl>
                                          <p:spTgt spid="15365"/>
                                        </p:tgtEl>
                                        <p:attrNameLst>
                                          <p:attrName>xshear</p:attrName>
                                        </p:attrNameLst>
                                      </p:cBhvr>
                                    </p:anim>
                                    <p:animScale>
                                      <p:cBhvr>
                                        <p:cTn id="9" dur="200" decel="100000" autoRev="1" fill="hold">
                                          <p:stCondLst>
                                            <p:cond delay="600"/>
                                          </p:stCondLst>
                                        </p:cTn>
                                        <p:tgtEl>
                                          <p:spTgt spid="15365"/>
                                        </p:tgtEl>
                                      </p:cBhvr>
                                      <p:from x="100000" y="100000"/>
                                      <p:to x="80000" y="100000"/>
                                    </p:animScale>
                                    <p:anim by="(#ppt_h/3+#ppt_w*0.1)" calcmode="lin" valueType="num">
                                      <p:cBhvr additive="sum">
                                        <p:cTn id="10" dur="200" decel="100000" autoRev="1" fill="hold">
                                          <p:stCondLst>
                                            <p:cond delay="600"/>
                                          </p:stCondLst>
                                        </p:cTn>
                                        <p:tgtEl>
                                          <p:spTgt spid="1536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40" y="482325"/>
            <a:ext cx="4081167" cy="5552631"/>
          </a:xfrm>
          <a:prstGeom prst="rect">
            <a:avLst/>
          </a:prstGeom>
          <a:noFill/>
        </p:spPr>
      </p:pic>
      <p:sp>
        <p:nvSpPr>
          <p:cNvPr id="38" name="文本框 3"/>
          <p:cNvSpPr txBox="1"/>
          <p:nvPr/>
        </p:nvSpPr>
        <p:spPr>
          <a:xfrm>
            <a:off x="1674565" y="2713441"/>
            <a:ext cx="2366285" cy="1015626"/>
          </a:xfrm>
          <a:prstGeom prst="rect">
            <a:avLst/>
          </a:prstGeom>
          <a:noFill/>
        </p:spPr>
        <p:txBody>
          <a:bodyPr wrap="square" lIns="91401" tIns="45702" rIns="91401" bIns="45702" rtlCol="0">
            <a:spAutoFit/>
          </a:bodyPr>
          <a:lstStyle/>
          <a:p>
            <a:pPr algn="ctr"/>
            <a:r>
              <a:rPr lang="en-US" altLang="zh-CN" sz="3000" b="1" dirty="0" err="1" smtClean="0">
                <a:solidFill>
                  <a:srgbClr val="FFFF00"/>
                </a:solidFill>
                <a:latin typeface="Segoe Print" pitchFamily="2" charset="0"/>
                <a:ea typeface="微软雅黑" panose="020B0503020204020204" pitchFamily="34" charset="-122"/>
              </a:rPr>
              <a:t>NỘI</a:t>
            </a:r>
            <a:r>
              <a:rPr lang="en-US" altLang="zh-CN" sz="3000" b="1" dirty="0" smtClean="0">
                <a:solidFill>
                  <a:srgbClr val="FFFF00"/>
                </a:solidFill>
                <a:latin typeface="Segoe Print" pitchFamily="2" charset="0"/>
                <a:ea typeface="微软雅黑" panose="020B0503020204020204" pitchFamily="34" charset="-122"/>
              </a:rPr>
              <a:t> DUNG </a:t>
            </a:r>
            <a:r>
              <a:rPr lang="en-US" altLang="zh-CN" sz="3000" b="1" dirty="0" err="1" smtClean="0">
                <a:solidFill>
                  <a:srgbClr val="FFFF00"/>
                </a:solidFill>
                <a:latin typeface="Segoe Print" pitchFamily="2" charset="0"/>
                <a:ea typeface="微软雅黑" panose="020B0503020204020204" pitchFamily="34" charset="-122"/>
              </a:rPr>
              <a:t>BÀI</a:t>
            </a:r>
            <a:r>
              <a:rPr lang="en-US" altLang="zh-CN" sz="3000" b="1" dirty="0" smtClean="0">
                <a:solidFill>
                  <a:srgbClr val="FFFF00"/>
                </a:solidFill>
                <a:latin typeface="Segoe Print" pitchFamily="2" charset="0"/>
                <a:ea typeface="微软雅黑" panose="020B0503020204020204" pitchFamily="34" charset="-122"/>
              </a:rPr>
              <a:t> </a:t>
            </a:r>
            <a:r>
              <a:rPr lang="en-US" altLang="zh-CN" sz="3000" b="1" dirty="0" err="1" smtClean="0">
                <a:solidFill>
                  <a:srgbClr val="FFFF00"/>
                </a:solidFill>
                <a:latin typeface="Segoe Print" pitchFamily="2" charset="0"/>
                <a:ea typeface="微软雅黑" panose="020B0503020204020204" pitchFamily="34" charset="-122"/>
              </a:rPr>
              <a:t>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2" name="组合 16"/>
          <p:cNvGrpSpPr/>
          <p:nvPr/>
        </p:nvGrpSpPr>
        <p:grpSpPr>
          <a:xfrm>
            <a:off x="4314324" y="1627481"/>
            <a:ext cx="4729192" cy="663337"/>
            <a:chOff x="4085721" y="1971269"/>
            <a:chExt cx="4729192" cy="497503"/>
          </a:xfrm>
        </p:grpSpPr>
        <p:grpSp>
          <p:nvGrpSpPr>
            <p:cNvPr id="3"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56" name="文本框 3"/>
            <p:cNvSpPr txBox="1"/>
            <p:nvPr/>
          </p:nvSpPr>
          <p:spPr>
            <a:xfrm>
              <a:off x="4638075" y="2008095"/>
              <a:ext cx="2526653" cy="300083"/>
            </a:xfrm>
            <a:prstGeom prst="rect">
              <a:avLst/>
            </a:prstGeom>
            <a:noFill/>
          </p:spPr>
          <p:txBody>
            <a:bodyPr wrap="none" rtlCol="0">
              <a:spAutoFit/>
            </a:bodyPr>
            <a:lstStyle/>
            <a:p>
              <a:pPr algn="ct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Cách</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dùng</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phím</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Shift</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338554" cy="346249"/>
            </a:xfrm>
            <a:prstGeom prst="rect">
              <a:avLst/>
            </a:prstGeom>
            <a:noFill/>
          </p:spPr>
          <p:txBody>
            <a:bodyPr wrap="none" rtlCol="0">
              <a:spAutoFit/>
            </a:bodyPr>
            <a:lstStyle/>
            <a:p>
              <a:pPr algn="ctr"/>
              <a:r>
                <a:rPr lang="en-US" altLang="zh-CN" sz="2400" b="1" dirty="0">
                  <a:solidFill>
                    <a:srgbClr val="FF3399"/>
                  </a:solidFill>
                  <a:latin typeface="Times New Roman" pitchFamily="18" charset="0"/>
                  <a:ea typeface="微软雅黑" panose="020B0503020204020204" pitchFamily="34" charset="-122"/>
                  <a:cs typeface="Times New Roman" pitchFamily="18" charset="0"/>
                </a:rPr>
                <a:t>1</a:t>
              </a:r>
              <a:endParaRPr lang="zh-CN" altLang="en-US" sz="2400" b="1" dirty="0">
                <a:solidFill>
                  <a:srgbClr val="FF3399"/>
                </a:solidFill>
                <a:latin typeface="Times New Roman" pitchFamily="18" charset="0"/>
                <a:ea typeface="微软雅黑" panose="020B0503020204020204" pitchFamily="34" charset="-122"/>
                <a:cs typeface="Times New Roman" pitchFamily="18" charset="0"/>
              </a:endParaRPr>
            </a:p>
          </p:txBody>
        </p:sp>
      </p:grpSp>
      <p:grpSp>
        <p:nvGrpSpPr>
          <p:cNvPr id="4" name="组合 17"/>
          <p:cNvGrpSpPr/>
          <p:nvPr/>
        </p:nvGrpSpPr>
        <p:grpSpPr>
          <a:xfrm>
            <a:off x="4320655" y="2859725"/>
            <a:ext cx="4643867" cy="802599"/>
            <a:chOff x="5141551" y="2222469"/>
            <a:chExt cx="4744350" cy="497503"/>
          </a:xfrm>
        </p:grpSpPr>
        <p:grpSp>
          <p:nvGrpSpPr>
            <p:cNvPr id="5"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62" name="文本框 3"/>
            <p:cNvSpPr txBox="1"/>
            <p:nvPr/>
          </p:nvSpPr>
          <p:spPr>
            <a:xfrm>
              <a:off x="5591191" y="2303168"/>
              <a:ext cx="4203075" cy="248014"/>
            </a:xfrm>
            <a:prstGeom prst="rect">
              <a:avLst/>
            </a:prstGeom>
            <a:noFill/>
          </p:spPr>
          <p:txBody>
            <a:bodyPr wrap="square" rtlCol="0">
              <a:spAutoFit/>
            </a:bodyPr>
            <a:lstStyle/>
            <a:p>
              <a:pPr algn="ct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Luyện</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gõ</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phím</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Shift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với</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phần</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mềm</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286170"/>
            </a:xfrm>
            <a:prstGeom prst="rect">
              <a:avLst/>
            </a:prstGeom>
            <a:noFill/>
          </p:spPr>
          <p:txBody>
            <a:bodyPr wrap="square" rtlCol="0">
              <a:spAutoFit/>
            </a:bodyPr>
            <a:lstStyle/>
            <a:p>
              <a:pPr algn="ctr"/>
              <a:r>
                <a:rPr lang="en-US" altLang="zh-CN" sz="2400" b="1">
                  <a:solidFill>
                    <a:srgbClr val="92D050"/>
                  </a:solidFill>
                  <a:latin typeface="Times New Roman" pitchFamily="18" charset="0"/>
                  <a:ea typeface="微软雅黑" panose="020B0503020204020204" pitchFamily="34" charset="-122"/>
                  <a:cs typeface="Times New Roman" pitchFamily="18" charset="0"/>
                </a:rPr>
                <a:t>2</a:t>
              </a:r>
              <a:endParaRPr lang="zh-CN" altLang="en-US" sz="2400" b="1" dirty="0">
                <a:solidFill>
                  <a:srgbClr val="92D050"/>
                </a:solidFill>
                <a:latin typeface="Times New Roman" pitchFamily="18" charset="0"/>
                <a:ea typeface="微软雅黑" panose="020B0503020204020204" pitchFamily="34" charset="-122"/>
                <a:cs typeface="Times New Roman"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a:fillRect/>
          </a:stretch>
        </p:blipFill>
        <p:spPr bwMode="auto">
          <a:xfrm>
            <a:off x="0" y="395288"/>
            <a:ext cx="4419600" cy="5307012"/>
          </a:xfrm>
          <a:prstGeom prst="rect">
            <a:avLst/>
          </a:prstGeom>
          <a:noFill/>
          <a:ln w="9525">
            <a:noFill/>
            <a:miter lim="800000"/>
            <a:headEnd/>
            <a:tailEnd/>
          </a:ln>
        </p:spPr>
      </p:pic>
      <p:grpSp>
        <p:nvGrpSpPr>
          <p:cNvPr id="2" name="Group 2"/>
          <p:cNvGrpSpPr>
            <a:grpSpLocks/>
          </p:cNvGrpSpPr>
          <p:nvPr/>
        </p:nvGrpSpPr>
        <p:grpSpPr bwMode="auto">
          <a:xfrm>
            <a:off x="3878263" y="1524000"/>
            <a:ext cx="5418137" cy="3646488"/>
            <a:chOff x="-15566" y="1362427"/>
            <a:chExt cx="10612459" cy="1843419"/>
          </a:xfrm>
        </p:grpSpPr>
        <p:sp>
          <p:nvSpPr>
            <p:cNvPr id="4" name="TextBox 3">
              <a:extLst>
                <a:ext uri="{FF2B5EF4-FFF2-40B4-BE49-F238E27FC236}"/>
              </a:extLst>
            </p:cNvPr>
            <p:cNvSpPr txBox="1"/>
            <p:nvPr/>
          </p:nvSpPr>
          <p:spPr>
            <a:xfrm>
              <a:off x="1053400" y="1362427"/>
              <a:ext cx="9523020" cy="1835654"/>
            </a:xfrm>
            <a:prstGeom prst="rect">
              <a:avLst/>
            </a:prstGeom>
            <a:noFill/>
            <a:ln>
              <a:noFill/>
            </a:ln>
          </p:spPr>
          <p:txBody>
            <a:bodyPr wrap="none">
              <a:spAutoFit/>
            </a:bodyPr>
            <a:lstStyle/>
            <a:p>
              <a:pPr algn="ctr">
                <a:defRPr/>
              </a:pPr>
              <a:r>
                <a:rPr lang="vi-VN" altLang="ko-KR" sz="11500" b="1" spc="600" dirty="0">
                  <a:ln w="177800">
                    <a:solidFill>
                      <a:schemeClr val="bg1"/>
                    </a:solidFill>
                  </a:ln>
                  <a:solidFill>
                    <a:schemeClr val="bg1"/>
                  </a:solidFill>
                  <a:effectLst>
                    <a:glow rad="101600">
                      <a:schemeClr val="bg1">
                        <a:alpha val="40000"/>
                      </a:schemeClr>
                    </a:glow>
                    <a:outerShdw blurRad="50800" dist="38100" dir="5400000" algn="t" rotWithShape="0">
                      <a:prstClr val="black">
                        <a:alpha val="40000"/>
                      </a:prstClr>
                    </a:outerShdw>
                  </a:effectLst>
                  <a:latin typeface="UTM Showcard" panose="02040603050506020204" pitchFamily="18" charset="0"/>
                  <a:ea typeface="HY견고딕" pitchFamily="18" charset="-127"/>
                </a:rPr>
                <a:t>KHỞI </a:t>
              </a:r>
            </a:p>
            <a:p>
              <a:pPr algn="ctr">
                <a:defRPr/>
              </a:pPr>
              <a:r>
                <a:rPr lang="vi-VN" altLang="ko-KR" sz="11500" b="1" spc="600" dirty="0">
                  <a:ln w="177800">
                    <a:solidFill>
                      <a:schemeClr val="bg1"/>
                    </a:solidFill>
                  </a:ln>
                  <a:solidFill>
                    <a:schemeClr val="bg1"/>
                  </a:solidFill>
                  <a:effectLst>
                    <a:glow rad="101600">
                      <a:schemeClr val="bg1">
                        <a:alpha val="40000"/>
                      </a:schemeClr>
                    </a:glow>
                    <a:outerShdw blurRad="50800" dist="38100" dir="5400000" algn="t" rotWithShape="0">
                      <a:prstClr val="black">
                        <a:alpha val="40000"/>
                      </a:prstClr>
                    </a:outerShdw>
                  </a:effectLst>
                  <a:latin typeface="UTM Showcard" panose="02040603050506020204" pitchFamily="18" charset="0"/>
                  <a:ea typeface="HY견고딕" pitchFamily="18" charset="-127"/>
                </a:rPr>
                <a:t>ĐỘNG</a:t>
              </a:r>
              <a:endParaRPr lang="en-US" altLang="ko-KR" sz="11500" b="1" spc="600" dirty="0">
                <a:ln w="177800">
                  <a:solidFill>
                    <a:schemeClr val="bg1"/>
                  </a:solidFill>
                </a:ln>
                <a:solidFill>
                  <a:schemeClr val="bg1"/>
                </a:solidFill>
                <a:effectLst>
                  <a:glow rad="101600">
                    <a:schemeClr val="bg1">
                      <a:alpha val="40000"/>
                    </a:schemeClr>
                  </a:glow>
                  <a:outerShdw blurRad="50800" dist="38100" dir="5400000" algn="t" rotWithShape="0">
                    <a:prstClr val="black">
                      <a:alpha val="40000"/>
                    </a:prstClr>
                  </a:outerShdw>
                </a:effectLst>
                <a:latin typeface="UTM Showcard" panose="02040603050506020204" pitchFamily="18" charset="0"/>
                <a:ea typeface="HY견고딕" pitchFamily="18" charset="-127"/>
              </a:endParaRPr>
            </a:p>
          </p:txBody>
        </p:sp>
        <p:sp>
          <p:nvSpPr>
            <p:cNvPr id="5" name="TextBox 4">
              <a:extLst>
                <a:ext uri="{FF2B5EF4-FFF2-40B4-BE49-F238E27FC236}"/>
              </a:extLst>
            </p:cNvPr>
            <p:cNvSpPr txBox="1"/>
            <p:nvPr/>
          </p:nvSpPr>
          <p:spPr>
            <a:xfrm>
              <a:off x="-15566" y="1370452"/>
              <a:ext cx="10612459" cy="1835394"/>
            </a:xfrm>
            <a:prstGeom prst="rect">
              <a:avLst/>
            </a:prstGeom>
            <a:noFill/>
          </p:spPr>
          <p:txBody>
            <a:bodyPr wrap="none">
              <a:spAutoFit/>
            </a:bodyPr>
            <a:lstStyle/>
            <a:p>
              <a:pPr algn="ctr">
                <a:defRPr/>
              </a:pPr>
              <a:r>
                <a:rPr lang="vi-VN" altLang="ko-KR" sz="11500" b="1" spc="600" dirty="0">
                  <a:solidFill>
                    <a:srgbClr val="FF6C6C"/>
                  </a:solidFill>
                  <a:latin typeface="UTM Showcard" panose="02040603050506020204" pitchFamily="18" charset="0"/>
                  <a:ea typeface="HY견고딕" pitchFamily="18" charset="-127"/>
                </a:rPr>
                <a:t>K</a:t>
              </a:r>
              <a:r>
                <a:rPr lang="vi-VN" altLang="ko-KR" sz="11500" b="1" spc="600" dirty="0">
                  <a:solidFill>
                    <a:srgbClr val="FCE76B"/>
                  </a:solidFill>
                  <a:latin typeface="UTM Showcard" panose="02040603050506020204" pitchFamily="18" charset="0"/>
                  <a:ea typeface="HY견고딕" pitchFamily="18" charset="-127"/>
                </a:rPr>
                <a:t>H</a:t>
              </a:r>
              <a:r>
                <a:rPr lang="vi-VN" altLang="ko-KR" sz="11500" b="1" spc="600" dirty="0">
                  <a:solidFill>
                    <a:srgbClr val="AAF492"/>
                  </a:solidFill>
                  <a:latin typeface="UTM Showcard" panose="02040603050506020204" pitchFamily="18" charset="0"/>
                  <a:ea typeface="HY견고딕" pitchFamily="18" charset="-127"/>
                </a:rPr>
                <a:t>Ở</a:t>
              </a:r>
              <a:r>
                <a:rPr lang="vi-VN" altLang="ko-KR" sz="11500" b="1" spc="600" dirty="0">
                  <a:solidFill>
                    <a:srgbClr val="79D0F2"/>
                  </a:solidFill>
                  <a:latin typeface="UTM Showcard" panose="02040603050506020204" pitchFamily="18" charset="0"/>
                  <a:ea typeface="HY견고딕" pitchFamily="18" charset="-127"/>
                </a:rPr>
                <a:t>I</a:t>
              </a:r>
            </a:p>
            <a:p>
              <a:pPr algn="ctr">
                <a:defRPr/>
              </a:pPr>
              <a:r>
                <a:rPr lang="vi-VN" altLang="ko-KR" sz="11500" b="1" spc="600" dirty="0">
                  <a:solidFill>
                    <a:srgbClr val="79D0F2"/>
                  </a:solidFill>
                  <a:latin typeface="UTM Showcard" panose="02040603050506020204" pitchFamily="18" charset="0"/>
                  <a:ea typeface="HY견고딕" pitchFamily="18" charset="-127"/>
                </a:rPr>
                <a:t> </a:t>
              </a:r>
              <a:r>
                <a:rPr lang="vi-VN" altLang="ko-KR" sz="11500" b="1" spc="600" dirty="0">
                  <a:solidFill>
                    <a:srgbClr val="AAF492"/>
                  </a:solidFill>
                  <a:latin typeface="UTM Showcard" panose="02040603050506020204" pitchFamily="18" charset="0"/>
                  <a:ea typeface="HY견고딕" pitchFamily="18" charset="-127"/>
                </a:rPr>
                <a:t>Đ</a:t>
              </a:r>
              <a:r>
                <a:rPr lang="vi-VN" altLang="ko-KR" sz="11500" b="1" spc="600" dirty="0">
                  <a:solidFill>
                    <a:srgbClr val="79D0F2"/>
                  </a:solidFill>
                  <a:latin typeface="UTM Showcard" panose="02040603050506020204" pitchFamily="18" charset="0"/>
                  <a:ea typeface="HY견고딕" pitchFamily="18" charset="-127"/>
                </a:rPr>
                <a:t>Ộ</a:t>
              </a:r>
              <a:r>
                <a:rPr lang="vi-VN" altLang="ko-KR" sz="11500" b="1" spc="600" dirty="0">
                  <a:solidFill>
                    <a:srgbClr val="FCE76B"/>
                  </a:solidFill>
                  <a:latin typeface="UTM Showcard" panose="02040603050506020204" pitchFamily="18" charset="0"/>
                  <a:ea typeface="HY견고딕" pitchFamily="18" charset="-127"/>
                </a:rPr>
                <a:t>N</a:t>
              </a:r>
              <a:r>
                <a:rPr lang="vi-VN" altLang="ko-KR" sz="11500" b="1" spc="600" dirty="0">
                  <a:solidFill>
                    <a:srgbClr val="FF6C6C"/>
                  </a:solidFill>
                  <a:latin typeface="UTM Showcard" panose="02040603050506020204" pitchFamily="18" charset="0"/>
                  <a:ea typeface="HY견고딕" pitchFamily="18" charset="-127"/>
                </a:rPr>
                <a:t>G</a:t>
              </a:r>
              <a:endParaRPr lang="en-US" altLang="ko-KR" sz="11500" b="1" spc="600" dirty="0">
                <a:solidFill>
                  <a:srgbClr val="FF6C6C"/>
                </a:solidFill>
                <a:latin typeface="UTM Showcard" panose="02040603050506020204" pitchFamily="18" charset="0"/>
                <a:ea typeface="HY견고딕" pitchFamily="18" charset="-127"/>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3"/>
          <p:cNvGrpSpPr>
            <a:grpSpLocks/>
          </p:cNvGrpSpPr>
          <p:nvPr/>
        </p:nvGrpSpPr>
        <p:grpSpPr bwMode="auto">
          <a:xfrm>
            <a:off x="-1588" y="0"/>
            <a:ext cx="9145588" cy="6858000"/>
            <a:chOff x="-794" y="0"/>
            <a:chExt cx="9144794" cy="6858000"/>
          </a:xfrm>
        </p:grpSpPr>
        <p:cxnSp>
          <p:nvCxnSpPr>
            <p:cNvPr id="68618" name="Straight Connector 4"/>
            <p:cNvCxnSpPr>
              <a:cxnSpLocks noChangeShapeType="1"/>
            </p:cNvCxnSpPr>
            <p:nvPr/>
          </p:nvCxnSpPr>
          <p:spPr bwMode="auto">
            <a:xfrm>
              <a:off x="0" y="0"/>
              <a:ext cx="9144000" cy="1588"/>
            </a:xfrm>
            <a:prstGeom prst="line">
              <a:avLst/>
            </a:prstGeom>
            <a:noFill/>
            <a:ln w="44450" algn="ctr">
              <a:solidFill>
                <a:schemeClr val="tx2"/>
              </a:solidFill>
              <a:round/>
              <a:headEnd/>
              <a:tailEnd/>
            </a:ln>
          </p:spPr>
        </p:cxnSp>
        <p:cxnSp>
          <p:nvCxnSpPr>
            <p:cNvPr id="68619" name="Straight Connector 5"/>
            <p:cNvCxnSpPr>
              <a:cxnSpLocks noChangeShapeType="1"/>
            </p:cNvCxnSpPr>
            <p:nvPr/>
          </p:nvCxnSpPr>
          <p:spPr bwMode="auto">
            <a:xfrm rot="5400000" flipH="1" flipV="1">
              <a:off x="-3428206" y="3428206"/>
              <a:ext cx="6856412" cy="1588"/>
            </a:xfrm>
            <a:prstGeom prst="line">
              <a:avLst/>
            </a:prstGeom>
            <a:noFill/>
            <a:ln w="44450" algn="ctr">
              <a:solidFill>
                <a:schemeClr val="tx2"/>
              </a:solidFill>
              <a:round/>
              <a:headEnd/>
              <a:tailEnd/>
            </a:ln>
          </p:spPr>
        </p:cxnSp>
        <p:cxnSp>
          <p:nvCxnSpPr>
            <p:cNvPr id="68620" name="Straight Connector 6"/>
            <p:cNvCxnSpPr>
              <a:cxnSpLocks noChangeShapeType="1"/>
            </p:cNvCxnSpPr>
            <p:nvPr/>
          </p:nvCxnSpPr>
          <p:spPr bwMode="auto">
            <a:xfrm rot="5400000" flipH="1" flipV="1">
              <a:off x="5715000" y="3429000"/>
              <a:ext cx="6856412" cy="1588"/>
            </a:xfrm>
            <a:prstGeom prst="line">
              <a:avLst/>
            </a:prstGeom>
            <a:noFill/>
            <a:ln w="44450" algn="ctr">
              <a:solidFill>
                <a:schemeClr val="tx2"/>
              </a:solidFill>
              <a:round/>
              <a:headEnd/>
              <a:tailEnd/>
            </a:ln>
          </p:spPr>
        </p:cxnSp>
        <p:cxnSp>
          <p:nvCxnSpPr>
            <p:cNvPr id="68621" name="Straight Connector 7"/>
            <p:cNvCxnSpPr>
              <a:cxnSpLocks noChangeShapeType="1"/>
            </p:cNvCxnSpPr>
            <p:nvPr/>
          </p:nvCxnSpPr>
          <p:spPr bwMode="auto">
            <a:xfrm>
              <a:off x="0" y="6856412"/>
              <a:ext cx="9144000" cy="1588"/>
            </a:xfrm>
            <a:prstGeom prst="line">
              <a:avLst/>
            </a:prstGeom>
            <a:noFill/>
            <a:ln w="44450" algn="ctr">
              <a:solidFill>
                <a:schemeClr val="tx2"/>
              </a:solidFill>
              <a:round/>
              <a:headEnd/>
              <a:tailEnd/>
            </a:ln>
          </p:spPr>
        </p:cxnSp>
      </p:grpSp>
      <p:sp>
        <p:nvSpPr>
          <p:cNvPr id="9" name="WordArt 9">
            <a:hlinkClick r:id="rId2" action="ppaction://hlinksldjump"/>
          </p:cNvPr>
          <p:cNvSpPr>
            <a:spLocks noChangeArrowheads="1" noChangeShapeType="1" noTextEdit="1"/>
          </p:cNvSpPr>
          <p:nvPr/>
        </p:nvSpPr>
        <p:spPr bwMode="auto">
          <a:xfrm>
            <a:off x="2895600" y="381000"/>
            <a:ext cx="4495800" cy="685800"/>
          </a:xfrm>
          <a:prstGeom prst="rect">
            <a:avLst/>
          </a:prstGeom>
        </p:spPr>
        <p:txBody>
          <a:bodyPr wrap="none" fromWordArt="1">
            <a:prstTxWarp prst="textPlain">
              <a:avLst>
                <a:gd name="adj" fmla="val 46907"/>
              </a:avLst>
            </a:prstTxWarp>
          </a:bodyPr>
          <a:lstStyle/>
          <a:p>
            <a:pPr algn="ctr"/>
            <a:r>
              <a:rPr lang="vi-VN" sz="36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Trò chơi : </a:t>
            </a:r>
            <a:r>
              <a:rPr lang="en-US" sz="3600" b="1" kern="10" dirty="0" err="1"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Truyền</a:t>
            </a:r>
            <a:r>
              <a:rPr lang="en-US" sz="3600" b="1" kern="10" dirty="0"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a:t>
            </a:r>
            <a:r>
              <a:rPr lang="en-US" sz="3600" b="1" kern="10" dirty="0" err="1" smtClean="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điện</a:t>
            </a:r>
            <a:endParaRPr lang="en-US" sz="3600" b="1"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pic>
        <p:nvPicPr>
          <p:cNvPr id="17" name="Picture 16" descr="HopDocThanVuiVe.png"/>
          <p:cNvPicPr>
            <a:picLocks noChangeAspect="1"/>
          </p:cNvPicPr>
          <p:nvPr/>
        </p:nvPicPr>
        <p:blipFill>
          <a:blip r:embed="rId3"/>
          <a:srcRect/>
          <a:stretch>
            <a:fillRect/>
          </a:stretch>
        </p:blipFill>
        <p:spPr bwMode="auto">
          <a:xfrm>
            <a:off x="381000" y="304800"/>
            <a:ext cx="1120775" cy="942975"/>
          </a:xfrm>
          <a:prstGeom prst="rect">
            <a:avLst/>
          </a:prstGeom>
          <a:noFill/>
          <a:ln w="9525">
            <a:noFill/>
            <a:miter lim="800000"/>
            <a:headEnd/>
            <a:tailEnd/>
          </a:ln>
        </p:spPr>
      </p:pic>
      <p:sp>
        <p:nvSpPr>
          <p:cNvPr id="68614" name="Right Arrow 11">
            <a:hlinkClick r:id="rId4" action="ppaction://hlinksldjump"/>
          </p:cNvPr>
          <p:cNvSpPr>
            <a:spLocks noChangeArrowheads="1"/>
          </p:cNvSpPr>
          <p:nvPr/>
        </p:nvSpPr>
        <p:spPr bwMode="auto">
          <a:xfrm>
            <a:off x="7848600" y="6019800"/>
            <a:ext cx="914400" cy="609600"/>
          </a:xfrm>
          <a:prstGeom prst="rightArrow">
            <a:avLst>
              <a:gd name="adj1" fmla="val 50000"/>
              <a:gd name="adj2" fmla="val 50000"/>
            </a:avLst>
          </a:prstGeom>
          <a:solidFill>
            <a:srgbClr val="FFFF00"/>
          </a:solidFill>
          <a:ln w="9525" algn="ctr">
            <a:solidFill>
              <a:schemeClr val="tx1"/>
            </a:solidFill>
            <a:round/>
            <a:headEnd/>
            <a:tailEnd/>
          </a:ln>
        </p:spPr>
        <p:txBody>
          <a:bodyPr/>
          <a:lstStyle/>
          <a:p>
            <a:endParaRPr lang="en-US"/>
          </a:p>
        </p:txBody>
      </p:sp>
      <p:pic>
        <p:nvPicPr>
          <p:cNvPr id="68615" name="Picture 8" descr="POINSET2"/>
          <p:cNvPicPr>
            <a:picLocks noChangeAspect="1" noChangeArrowheads="1"/>
          </p:cNvPicPr>
          <p:nvPr/>
        </p:nvPicPr>
        <p:blipFill>
          <a:blip r:embed="rId5"/>
          <a:srcRect/>
          <a:stretch>
            <a:fillRect/>
          </a:stretch>
        </p:blipFill>
        <p:spPr bwMode="auto">
          <a:xfrm rot="5400000">
            <a:off x="8055769" y="-172244"/>
            <a:ext cx="917575" cy="1255713"/>
          </a:xfrm>
          <a:prstGeom prst="rect">
            <a:avLst/>
          </a:prstGeom>
          <a:noFill/>
          <a:ln w="9525">
            <a:noFill/>
            <a:miter lim="800000"/>
            <a:headEnd/>
            <a:tailEnd/>
          </a:ln>
        </p:spPr>
      </p:pic>
      <p:sp>
        <p:nvSpPr>
          <p:cNvPr id="21" name="Snip Diagonal Corner Rectangle 20"/>
          <p:cNvSpPr/>
          <p:nvPr/>
        </p:nvSpPr>
        <p:spPr>
          <a:xfrm>
            <a:off x="342900" y="1524000"/>
            <a:ext cx="8267700" cy="4000500"/>
          </a:xfrm>
          <a:prstGeom prst="snip2DiagRect">
            <a:avLst>
              <a:gd name="adj1" fmla="val 0"/>
              <a:gd name="adj2" fmla="val 899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2800" b="1" dirty="0" err="1" smtClean="0">
                <a:solidFill>
                  <a:srgbClr val="006600"/>
                </a:solidFill>
                <a:latin typeface="Times New Roman" pitchFamily="18" charset="0"/>
                <a:cs typeface="Times New Roman" pitchFamily="18" charset="0"/>
              </a:rPr>
              <a:t>Câu</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hỏi</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Các</a:t>
            </a:r>
            <a:r>
              <a:rPr lang="es-ES" sz="2800" b="1" dirty="0" smtClean="0">
                <a:solidFill>
                  <a:srgbClr val="006600"/>
                </a:solidFill>
                <a:latin typeface="Times New Roman" pitchFamily="18" charset="0"/>
                <a:cs typeface="Times New Roman" pitchFamily="18" charset="0"/>
              </a:rPr>
              <a:t> </a:t>
            </a:r>
            <a:r>
              <a:rPr lang="es-ES" sz="2800" b="1" dirty="0" err="1">
                <a:solidFill>
                  <a:srgbClr val="006600"/>
                </a:solidFill>
                <a:latin typeface="Times New Roman" pitchFamily="18" charset="0"/>
                <a:cs typeface="Times New Roman" pitchFamily="18" charset="0"/>
              </a:rPr>
              <a:t>em</a:t>
            </a:r>
            <a:r>
              <a:rPr lang="es-ES" sz="2800" b="1" dirty="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quan</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sát</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bàn</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phím</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và</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tìm</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ra</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những</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phím</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có</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hai</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kí</a:t>
            </a:r>
            <a:r>
              <a:rPr lang="es-ES" sz="2800" b="1" dirty="0" smtClean="0">
                <a:solidFill>
                  <a:srgbClr val="006600"/>
                </a:solidFill>
                <a:latin typeface="Times New Roman" pitchFamily="18" charset="0"/>
                <a:cs typeface="Times New Roman" pitchFamily="18" charset="0"/>
              </a:rPr>
              <a:t> </a:t>
            </a:r>
            <a:r>
              <a:rPr lang="es-ES" sz="2800" b="1" dirty="0" err="1" smtClean="0">
                <a:solidFill>
                  <a:srgbClr val="006600"/>
                </a:solidFill>
                <a:latin typeface="Times New Roman" pitchFamily="18" charset="0"/>
                <a:cs typeface="Times New Roman" pitchFamily="18" charset="0"/>
              </a:rPr>
              <a:t>tự</a:t>
            </a:r>
            <a:r>
              <a:rPr lang="es-ES" sz="2800" b="1" dirty="0" smtClean="0">
                <a:solidFill>
                  <a:srgbClr val="006600"/>
                </a:solidFill>
                <a:latin typeface="Times New Roman" pitchFamily="18" charset="0"/>
                <a:cs typeface="Times New Roman" pitchFamily="18" charset="0"/>
              </a:rPr>
              <a:t>?</a:t>
            </a:r>
            <a:endParaRPr lang="es-ES" sz="2800" b="1" dirty="0" smtClean="0">
              <a:solidFill>
                <a:srgbClr val="006600"/>
              </a:solidFill>
              <a:latin typeface="Times New Roman" pitchFamily="18" charset="0"/>
              <a:cs typeface="Times New Roman" pitchFamily="18" charset="0"/>
            </a:endParaRPr>
          </a:p>
          <a:p>
            <a:pPr marL="457200" indent="-457200" algn="just" fontAlgn="auto">
              <a:spcBef>
                <a:spcPts val="0"/>
              </a:spcBef>
              <a:spcAft>
                <a:spcPts val="0"/>
              </a:spcAft>
              <a:buFont typeface="Wingdings" pitchFamily="2" charset="2"/>
              <a:buChar char="Ø"/>
              <a:defRPr/>
            </a:pPr>
            <a:r>
              <a:rPr lang="en-US" sz="2800" u="sng" dirty="0" err="1" smtClean="0">
                <a:solidFill>
                  <a:srgbClr val="FF0000"/>
                </a:solidFill>
                <a:latin typeface="Times New Roman" panose="02020603050405020304" pitchFamily="18" charset="0"/>
                <a:cs typeface="Times New Roman" panose="02020603050405020304" pitchFamily="18" charset="0"/>
              </a:rPr>
              <a:t>Cách</a:t>
            </a:r>
            <a:r>
              <a:rPr lang="en-US" sz="2800" u="sng" dirty="0" smtClean="0">
                <a:solidFill>
                  <a:srgbClr val="FF0000"/>
                </a:solidFill>
                <a:latin typeface="Times New Roman" panose="02020603050405020304" pitchFamily="18" charset="0"/>
                <a:cs typeface="Times New Roman" panose="02020603050405020304" pitchFamily="18" charset="0"/>
              </a:rPr>
              <a:t> </a:t>
            </a:r>
            <a:r>
              <a:rPr lang="en-US" sz="2800" u="sng" dirty="0" err="1" smtClean="0">
                <a:solidFill>
                  <a:srgbClr val="FF0000"/>
                </a:solidFill>
                <a:latin typeface="Times New Roman" panose="02020603050405020304" pitchFamily="18" charset="0"/>
                <a:cs typeface="Times New Roman" panose="02020603050405020304" pitchFamily="18" charset="0"/>
              </a:rPr>
              <a:t>chơi</a:t>
            </a:r>
            <a:r>
              <a:rPr lang="en-US" sz="2800" u="sng" dirty="0" smtClean="0">
                <a:solidFill>
                  <a:srgbClr val="FF0000"/>
                </a:solidFill>
                <a:latin typeface="Times New Roman" panose="02020603050405020304" pitchFamily="18" charset="0"/>
                <a:cs typeface="Times New Roman" panose="02020603050405020304" pitchFamily="18" charset="0"/>
              </a:rPr>
              <a:t>: </a:t>
            </a:r>
          </a:p>
          <a:p>
            <a:pPr algn="just"/>
            <a:r>
              <a:rPr lang="en-US" sz="2800" dirty="0" smtClean="0">
                <a:solidFill>
                  <a:srgbClr val="0000FF"/>
                </a:solidFill>
                <a:latin typeface="Times New Roman" pitchFamily="18" charset="0"/>
                <a:cs typeface="Times New Roman" pitchFamily="18" charset="0"/>
              </a:rPr>
              <a:t>-</a:t>
            </a:r>
            <a:r>
              <a:rPr lang="vi-VN"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Chủ</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tịch</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hội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đồng</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tự</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quản</a:t>
            </a:r>
            <a:r>
              <a:rPr lang="vi-VN" sz="2800" dirty="0" smtClean="0">
                <a:solidFill>
                  <a:srgbClr val="0000FF"/>
                </a:solidFill>
                <a:latin typeface="Times New Roman" pitchFamily="18" charset="0"/>
                <a:ea typeface="Tahoma" pitchFamily="34" charset="0"/>
                <a:cs typeface="Times New Roman" pitchFamily="18" charset="0"/>
              </a:rPr>
              <a:t> </a:t>
            </a:r>
            <a:r>
              <a:rPr lang="vi-VN" sz="2800" dirty="0" smtClean="0">
                <a:solidFill>
                  <a:srgbClr val="0000FF"/>
                </a:solidFill>
                <a:latin typeface="Times New Roman" pitchFamily="18" charset="0"/>
                <a:ea typeface="Tahoma" pitchFamily="34" charset="0"/>
                <a:cs typeface="Times New Roman" pitchFamily="18" charset="0"/>
              </a:rPr>
              <a:t>chỉ định một người bất kì chơi đầu tiên.</a:t>
            </a:r>
          </a:p>
          <a:p>
            <a:pPr algn="just"/>
            <a:r>
              <a:rPr lang="vi-VN" sz="2800" dirty="0" smtClean="0">
                <a:solidFill>
                  <a:srgbClr val="0000FF"/>
                </a:solidFill>
                <a:latin typeface="Times New Roman" pitchFamily="18" charset="0"/>
                <a:ea typeface="Tahoma" pitchFamily="34" charset="0"/>
                <a:cs typeface="Times New Roman" pitchFamily="18" charset="0"/>
              </a:rPr>
              <a:t>- Người chơi đầu tiên </a:t>
            </a:r>
            <a:r>
              <a:rPr lang="vi-VN" sz="2800" dirty="0" smtClean="0">
                <a:solidFill>
                  <a:srgbClr val="0000FF"/>
                </a:solidFill>
                <a:latin typeface="Times New Roman" pitchFamily="18" charset="0"/>
                <a:ea typeface="Tahoma" pitchFamily="34" charset="0"/>
                <a:cs typeface="Times New Roman" pitchFamily="18" charset="0"/>
              </a:rPr>
              <a:t>n</a:t>
            </a:r>
            <a:r>
              <a:rPr lang="en-US" sz="2800" dirty="0" err="1" smtClean="0">
                <a:solidFill>
                  <a:srgbClr val="0000FF"/>
                </a:solidFill>
                <a:latin typeface="Times New Roman" pitchFamily="18" charset="0"/>
                <a:ea typeface="Tahoma" pitchFamily="34" charset="0"/>
                <a:cs typeface="Times New Roman" pitchFamily="18" charset="0"/>
              </a:rPr>
              <a:t>êu</a:t>
            </a:r>
            <a:r>
              <a:rPr lang="vi-VN" sz="2800" dirty="0" smtClean="0">
                <a:solidFill>
                  <a:srgbClr val="0000FF"/>
                </a:solidFill>
                <a:latin typeface="Times New Roman" pitchFamily="18" charset="0"/>
                <a:ea typeface="Tahoma" pitchFamily="34" charset="0"/>
                <a:cs typeface="Times New Roman" pitchFamily="18" charset="0"/>
              </a:rPr>
              <a:t> </a:t>
            </a:r>
            <a:r>
              <a:rPr lang="vi-VN" sz="2800" dirty="0" smtClean="0">
                <a:solidFill>
                  <a:srgbClr val="0000FF"/>
                </a:solidFill>
                <a:latin typeface="Times New Roman" pitchFamily="18" charset="0"/>
                <a:ea typeface="Tahoma" pitchFamily="34" charset="0"/>
                <a:cs typeface="Times New Roman" pitchFamily="18" charset="0"/>
              </a:rPr>
              <a:t>ra một </a:t>
            </a:r>
            <a:r>
              <a:rPr lang="en-US" sz="2800" dirty="0" err="1" smtClean="0">
                <a:solidFill>
                  <a:srgbClr val="0000FF"/>
                </a:solidFill>
                <a:latin typeface="Times New Roman" pitchFamily="18" charset="0"/>
                <a:ea typeface="Tahoma" pitchFamily="34" charset="0"/>
                <a:cs typeface="Times New Roman" pitchFamily="18" charset="0"/>
              </a:rPr>
              <a:t>phím</a:t>
            </a:r>
            <a:r>
              <a:rPr lang="vi-VN" sz="2800" dirty="0" smtClean="0">
                <a:solidFill>
                  <a:srgbClr val="0000FF"/>
                </a:solidFill>
                <a:latin typeface="Times New Roman" pitchFamily="18" charset="0"/>
                <a:ea typeface="Tahoma" pitchFamily="34" charset="0"/>
                <a:cs typeface="Times New Roman" pitchFamily="18" charset="0"/>
              </a:rPr>
              <a:t>, </a:t>
            </a:r>
            <a:r>
              <a:rPr lang="vi-VN" sz="2800" dirty="0" smtClean="0">
                <a:solidFill>
                  <a:srgbClr val="0000FF"/>
                </a:solidFill>
                <a:latin typeface="Times New Roman" pitchFamily="18" charset="0"/>
                <a:ea typeface="Tahoma" pitchFamily="34" charset="0"/>
                <a:cs typeface="Times New Roman" pitchFamily="18" charset="0"/>
              </a:rPr>
              <a:t>ví dụ </a:t>
            </a:r>
            <a:r>
              <a:rPr lang="en-US" sz="2800" dirty="0" err="1" smtClean="0">
                <a:solidFill>
                  <a:srgbClr val="0000FF"/>
                </a:solidFill>
                <a:latin typeface="Times New Roman" pitchFamily="18" charset="0"/>
                <a:ea typeface="Tahoma" pitchFamily="34" charset="0"/>
                <a:cs typeface="Times New Roman" pitchFamily="18" charset="0"/>
              </a:rPr>
              <a:t>phím</a:t>
            </a:r>
            <a:r>
              <a:rPr lang="en-US" sz="2800" dirty="0" smtClean="0">
                <a:solidFill>
                  <a:srgbClr val="0000FF"/>
                </a:solidFill>
                <a:latin typeface="Times New Roman" pitchFamily="18" charset="0"/>
                <a:ea typeface="Tahoma" pitchFamily="34" charset="0"/>
                <a:cs typeface="Times New Roman" pitchFamily="18" charset="0"/>
              </a:rPr>
              <a:t> !</a:t>
            </a:r>
            <a:r>
              <a:rPr lang="vi-VN" sz="2800" dirty="0" smtClean="0">
                <a:solidFill>
                  <a:srgbClr val="0000FF"/>
                </a:solidFill>
                <a:latin typeface="Times New Roman" pitchFamily="18" charset="0"/>
                <a:ea typeface="Tahoma" pitchFamily="34" charset="0"/>
                <a:cs typeface="Times New Roman" pitchFamily="18" charset="0"/>
              </a:rPr>
              <a:t> </a:t>
            </a:r>
            <a:r>
              <a:rPr lang="vi-VN" sz="2800" dirty="0" smtClean="0">
                <a:solidFill>
                  <a:srgbClr val="0000FF"/>
                </a:solidFill>
                <a:latin typeface="Times New Roman" pitchFamily="18" charset="0"/>
                <a:ea typeface="Tahoma" pitchFamily="34" charset="0"/>
                <a:cs typeface="Times New Roman" pitchFamily="18" charset="0"/>
              </a:rPr>
              <a:t>và chỉ người chơi khác để “truyền điện” và yêu cầu trả lời.</a:t>
            </a:r>
          </a:p>
          <a:p>
            <a:pPr algn="just"/>
            <a:r>
              <a:rPr lang="vi-VN" sz="2800" dirty="0" smtClean="0">
                <a:solidFill>
                  <a:srgbClr val="0000FF"/>
                </a:solidFill>
                <a:latin typeface="Times New Roman" pitchFamily="18" charset="0"/>
                <a:ea typeface="Tahoma" pitchFamily="34" charset="0"/>
                <a:cs typeface="Times New Roman" pitchFamily="18" charset="0"/>
              </a:rPr>
              <a:t>- Nếu người chơi đó trả lời đúng, em đó lại có quyền </a:t>
            </a:r>
            <a:r>
              <a:rPr lang="vi-VN" sz="2800" dirty="0" smtClean="0">
                <a:solidFill>
                  <a:srgbClr val="0000FF"/>
                </a:solidFill>
                <a:latin typeface="Times New Roman" pitchFamily="18" charset="0"/>
                <a:ea typeface="Tahoma" pitchFamily="34" charset="0"/>
                <a:cs typeface="Times New Roman" pitchFamily="18" charset="0"/>
              </a:rPr>
              <a:t>mời </a:t>
            </a:r>
            <a:r>
              <a:rPr lang="vi-VN" sz="2800" dirty="0" smtClean="0">
                <a:solidFill>
                  <a:srgbClr val="0000FF"/>
                </a:solidFill>
                <a:latin typeface="Times New Roman" pitchFamily="18" charset="0"/>
                <a:ea typeface="Tahoma" pitchFamily="34" charset="0"/>
                <a:cs typeface="Times New Roman" pitchFamily="18" charset="0"/>
              </a:rPr>
              <a:t>bạn khác trả </a:t>
            </a:r>
            <a:r>
              <a:rPr lang="vi-VN" sz="2800" dirty="0" smtClean="0">
                <a:solidFill>
                  <a:srgbClr val="0000FF"/>
                </a:solidFill>
                <a:latin typeface="Times New Roman" pitchFamily="18" charset="0"/>
                <a:ea typeface="Tahoma" pitchFamily="34" charset="0"/>
                <a:cs typeface="Times New Roman" pitchFamily="18" charset="0"/>
              </a:rPr>
              <a:t>lờ</a:t>
            </a:r>
            <a:r>
              <a:rPr lang="en-US" sz="2800" dirty="0" err="1" smtClean="0">
                <a:solidFill>
                  <a:srgbClr val="0000FF"/>
                </a:solidFill>
                <a:latin typeface="Times New Roman" pitchFamily="18" charset="0"/>
                <a:ea typeface="Tahoma" pitchFamily="34" charset="0"/>
                <a:cs typeface="Times New Roman" pitchFamily="18" charset="0"/>
              </a:rPr>
              <a:t>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nếu</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sai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chủ</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tịch</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hội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đồng</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tự</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quản</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sẽ</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chỉ</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định</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người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chơi</a:t>
            </a:r>
            <a:r>
              <a:rPr lang="en-US" sz="2800" dirty="0" smtClean="0">
                <a:solidFill>
                  <a:srgbClr val="0000FF"/>
                </a:solidFill>
                <a:latin typeface="Times New Roman" pitchFamily="18" charset="0"/>
                <a:ea typeface="Tahoma" pitchFamily="34" charset="0"/>
                <a:cs typeface="Times New Roman" pitchFamily="18" charset="0"/>
              </a:rPr>
              <a:t> </a:t>
            </a:r>
            <a:r>
              <a:rPr lang="en-US" sz="2800" dirty="0" err="1" smtClean="0">
                <a:solidFill>
                  <a:srgbClr val="0000FF"/>
                </a:solidFill>
                <a:latin typeface="Times New Roman" pitchFamily="18" charset="0"/>
                <a:ea typeface="Tahoma" pitchFamily="34" charset="0"/>
                <a:cs typeface="Times New Roman" pitchFamily="18" charset="0"/>
              </a:rPr>
              <a:t>khác</a:t>
            </a:r>
            <a:endParaRPr lang="vi-VN" sz="2800" dirty="0">
              <a:solidFill>
                <a:srgbClr val="0000FF"/>
              </a:solidFill>
              <a:latin typeface="Times New Roman" pitchFamily="18" charset="0"/>
              <a:ea typeface="Tahoma" pitchFamily="34" charset="0"/>
              <a:cs typeface="Times New Roman" pitchFamily="18" charset="0"/>
            </a:endParaRPr>
          </a:p>
        </p:txBody>
      </p:sp>
      <p:pic>
        <p:nvPicPr>
          <p:cNvPr id="68617" name="Picture 21"/>
          <p:cNvPicPr>
            <a:picLocks noChangeAspect="1"/>
          </p:cNvPicPr>
          <p:nvPr/>
        </p:nvPicPr>
        <p:blipFill>
          <a:blip r:embed="rId6"/>
          <a:srcRect/>
          <a:stretch>
            <a:fillRect/>
          </a:stretch>
        </p:blipFill>
        <p:spPr bwMode="auto">
          <a:xfrm rot="1447028">
            <a:off x="7690574" y="118274"/>
            <a:ext cx="850900" cy="12731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4"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attrNameLst>
                                          <p:attrName/>
                                        </p:attrNameLst>
                                      </p:cBhvr>
                                    </p:anim>
                                  </p:childTnLst>
                                </p:cTn>
                              </p:par>
                            </p:childTnLst>
                          </p:cTn>
                        </p:par>
                        <p:par>
                          <p:cTn id="13" fill="hold" nodeType="afterGroup">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1"/>
                                        </p:tgtEl>
                                        <p:attrNameLst>
                                          <p:attrName>ppt_y</p:attrName>
                                        </p:attrNameLst>
                                      </p:cBhvr>
                                      <p:tavLst>
                                        <p:tav tm="0">
                                          <p:val>
                                            <p:strVal val="#ppt_y"/>
                                          </p:val>
                                        </p:tav>
                                        <p:tav tm="100000">
                                          <p:val>
                                            <p:strVal val="#ppt_y"/>
                                          </p:val>
                                        </p:tav>
                                      </p:tavLst>
                                    </p:anim>
                                    <p:anim calcmode="lin" valueType="num">
                                      <p:cBhvr>
                                        <p:cTn id="1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2" presetClass="exit" presetSubtype="4" fill="hold" nodeType="clickEffect">
                                  <p:stCondLst>
                                    <p:cond delay="0"/>
                                  </p:stCondLst>
                                  <p:childTnLst>
                                    <p:anim calcmode="lin" valueType="num">
                                      <p:cBhvr additive="base">
                                        <p:cTn id="25" dur="500"/>
                                        <p:tgtEl>
                                          <p:spTgt spid="17"/>
                                        </p:tgtEl>
                                        <p:attrNameLst>
                                          <p:attrName>ppt_x</p:attrName>
                                        </p:attrNameLst>
                                      </p:cBhvr>
                                      <p:tavLst>
                                        <p:tav tm="0">
                                          <p:val>
                                            <p:strVal val="ppt_x"/>
                                          </p:val>
                                        </p:tav>
                                        <p:tav tm="100000">
                                          <p:val>
                                            <p:strVal val="ppt_x"/>
                                          </p:val>
                                        </p:tav>
                                      </p:tavLst>
                                    </p:anim>
                                    <p:anim calcmode="lin" valueType="num">
                                      <p:cBhvr additive="base">
                                        <p:cTn id="26" dur="500"/>
                                        <p:tgtEl>
                                          <p:spTgt spid="17"/>
                                        </p:tgtEl>
                                        <p:attrNameLst>
                                          <p:attrName>ppt_y</p:attrName>
                                        </p:attrNameLst>
                                      </p:cBhvr>
                                      <p:tavLst>
                                        <p:tav tm="0">
                                          <p:val>
                                            <p:strVal val="ppt_y"/>
                                          </p:val>
                                        </p:tav>
                                        <p:tav tm="100000">
                                          <p:val>
                                            <p:strVal val="1+ppt_h/2"/>
                                          </p:val>
                                        </p:tav>
                                      </p:tavLst>
                                    </p:anim>
                                    <p:set>
                                      <p:cBhvr>
                                        <p:cTn id="2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3"/>
          <a:srcRect/>
          <a:stretch>
            <a:fillRect/>
          </a:stretch>
        </p:blipFill>
        <p:spPr bwMode="auto">
          <a:xfrm>
            <a:off x="0" y="3724275"/>
            <a:ext cx="9144000" cy="3133725"/>
          </a:xfrm>
          <a:prstGeom prst="rect">
            <a:avLst/>
          </a:prstGeom>
          <a:noFill/>
          <a:ln w="9525">
            <a:noFill/>
            <a:miter lim="800000"/>
            <a:headEnd/>
            <a:tailEnd/>
          </a:ln>
        </p:spPr>
      </p:pic>
      <p:pic>
        <p:nvPicPr>
          <p:cNvPr id="6" name="图片 5"/>
          <p:cNvPicPr>
            <a:picLocks noChangeAspect="1"/>
          </p:cNvPicPr>
          <p:nvPr/>
        </p:nvPicPr>
        <p:blipFill>
          <a:blip r:embed="rId4"/>
          <a:srcRect/>
          <a:stretch>
            <a:fillRect/>
          </a:stretch>
        </p:blipFill>
        <p:spPr bwMode="auto">
          <a:xfrm>
            <a:off x="0" y="-533400"/>
            <a:ext cx="9144000" cy="6858000"/>
          </a:xfrm>
          <a:prstGeom prst="rect">
            <a:avLst/>
          </a:prstGeom>
          <a:noFill/>
          <a:ln w="9525">
            <a:noFill/>
            <a:miter lim="800000"/>
            <a:headEnd/>
            <a:tailEnd/>
          </a:ln>
        </p:spPr>
      </p:pic>
      <p:pic>
        <p:nvPicPr>
          <p:cNvPr id="8" name="图片 7"/>
          <p:cNvPicPr>
            <a:picLocks noChangeAspect="1"/>
          </p:cNvPicPr>
          <p:nvPr/>
        </p:nvPicPr>
        <p:blipFill>
          <a:blip r:embed="rId5"/>
          <a:srcRect/>
          <a:stretch>
            <a:fillRect/>
          </a:stretch>
        </p:blipFill>
        <p:spPr bwMode="auto">
          <a:xfrm rot="1772416">
            <a:off x="7664450" y="-379413"/>
            <a:ext cx="1747838" cy="2330451"/>
          </a:xfrm>
          <a:prstGeom prst="rect">
            <a:avLst/>
          </a:prstGeom>
          <a:noFill/>
          <a:ln w="9525">
            <a:noFill/>
            <a:miter lim="800000"/>
            <a:headEnd/>
            <a:tailEnd/>
          </a:ln>
        </p:spPr>
      </p:pic>
      <p:pic>
        <p:nvPicPr>
          <p:cNvPr id="10" name="图片 9"/>
          <p:cNvPicPr>
            <a:picLocks noChangeAspect="1"/>
          </p:cNvPicPr>
          <p:nvPr/>
        </p:nvPicPr>
        <p:blipFill>
          <a:blip r:embed="rId6"/>
          <a:srcRect/>
          <a:stretch>
            <a:fillRect/>
          </a:stretch>
        </p:blipFill>
        <p:spPr bwMode="auto">
          <a:xfrm rot="385121">
            <a:off x="5922963" y="1381125"/>
            <a:ext cx="2849562" cy="2489200"/>
          </a:xfrm>
          <a:prstGeom prst="rect">
            <a:avLst/>
          </a:prstGeom>
          <a:noFill/>
          <a:ln w="9525">
            <a:noFill/>
            <a:miter lim="800000"/>
            <a:headEnd/>
            <a:tailEnd/>
          </a:ln>
        </p:spPr>
      </p:pic>
      <p:pic>
        <p:nvPicPr>
          <p:cNvPr id="11" name="Picture 10"/>
          <p:cNvPicPr>
            <a:picLocks noChangeAspect="1"/>
          </p:cNvPicPr>
          <p:nvPr/>
        </p:nvPicPr>
        <p:blipFill>
          <a:blip r:embed="rId7"/>
          <a:srcRect/>
          <a:stretch>
            <a:fillRect/>
          </a:stretch>
        </p:blipFill>
        <p:spPr bwMode="auto">
          <a:xfrm>
            <a:off x="1295400" y="2895600"/>
            <a:ext cx="7010400" cy="21399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40" y="482325"/>
            <a:ext cx="4081167" cy="5552631"/>
          </a:xfrm>
          <a:prstGeom prst="rect">
            <a:avLst/>
          </a:prstGeom>
          <a:noFill/>
        </p:spPr>
      </p:pic>
      <p:sp>
        <p:nvSpPr>
          <p:cNvPr id="38" name="文本框 3"/>
          <p:cNvSpPr txBox="1"/>
          <p:nvPr/>
        </p:nvSpPr>
        <p:spPr>
          <a:xfrm>
            <a:off x="1674565" y="2757509"/>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2" name="组合 16"/>
          <p:cNvGrpSpPr/>
          <p:nvPr/>
        </p:nvGrpSpPr>
        <p:grpSpPr>
          <a:xfrm>
            <a:off x="4226050" y="2681040"/>
            <a:ext cx="4729192" cy="663337"/>
            <a:chOff x="4085721" y="1971269"/>
            <a:chExt cx="4729192" cy="497503"/>
          </a:xfrm>
        </p:grpSpPr>
        <p:grpSp>
          <p:nvGrpSpPr>
            <p:cNvPr id="3"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967277" y="1978029"/>
              <a:ext cx="3469219" cy="392415"/>
            </a:xfrm>
            <a:prstGeom prst="rect">
              <a:avLst/>
            </a:prstGeom>
            <a:noFill/>
          </p:spPr>
          <p:txBody>
            <a:bodyPr wrap="none" rtlCol="0">
              <a:spAutoFit/>
            </a:bodyPr>
            <a:lstStyle/>
            <a:p>
              <a:pPr algn="ctr"/>
              <a:r>
                <a:rPr lang="en-US" altLang="zh-CN" sz="2800" b="1" i="1" dirty="0" err="1" smtClean="0">
                  <a:solidFill>
                    <a:schemeClr val="bg1"/>
                  </a:solidFill>
                  <a:ea typeface="微软雅黑" panose="020B0503020204020204" pitchFamily="34" charset="-122"/>
                  <a:cs typeface="Times New Roman" pitchFamily="18" charset="0"/>
                </a:rPr>
                <a:t>Cách</a:t>
              </a:r>
              <a:r>
                <a:rPr lang="en-US" altLang="zh-CN" sz="2800" b="1" i="1" dirty="0" smtClean="0">
                  <a:solidFill>
                    <a:schemeClr val="bg1"/>
                  </a:solidFill>
                  <a:ea typeface="微软雅黑" panose="020B0503020204020204" pitchFamily="34" charset="-122"/>
                  <a:cs typeface="Times New Roman" pitchFamily="18" charset="0"/>
                </a:rPr>
                <a:t> </a:t>
              </a:r>
              <a:r>
                <a:rPr lang="en-US" altLang="zh-CN" sz="2800" b="1" i="1" dirty="0" err="1" smtClean="0">
                  <a:solidFill>
                    <a:schemeClr val="bg1"/>
                  </a:solidFill>
                  <a:ea typeface="微软雅黑" panose="020B0503020204020204" pitchFamily="34" charset="-122"/>
                  <a:cs typeface="Times New Roman" pitchFamily="18" charset="0"/>
                </a:rPr>
                <a:t>dùng</a:t>
              </a:r>
              <a:r>
                <a:rPr lang="en-US" altLang="zh-CN" sz="2800" b="1" i="1" dirty="0" smtClean="0">
                  <a:solidFill>
                    <a:schemeClr val="bg1"/>
                  </a:solidFill>
                  <a:ea typeface="微软雅黑" panose="020B0503020204020204" pitchFamily="34" charset="-122"/>
                  <a:cs typeface="Times New Roman" pitchFamily="18" charset="0"/>
                </a:rPr>
                <a:t> </a:t>
              </a:r>
              <a:r>
                <a:rPr lang="en-US" altLang="zh-CN" sz="2800" b="1" i="1" dirty="0" err="1" smtClean="0">
                  <a:solidFill>
                    <a:schemeClr val="bg1"/>
                  </a:solidFill>
                  <a:ea typeface="微软雅黑" panose="020B0503020204020204" pitchFamily="34" charset="-122"/>
                  <a:cs typeface="Times New Roman" pitchFamily="18" charset="0"/>
                </a:rPr>
                <a:t>phím</a:t>
              </a:r>
              <a:r>
                <a:rPr lang="en-US" altLang="zh-CN" sz="2800" b="1" i="1" dirty="0" smtClean="0">
                  <a:solidFill>
                    <a:schemeClr val="bg1"/>
                  </a:solidFill>
                  <a:ea typeface="微软雅黑" panose="020B0503020204020204" pitchFamily="34" charset="-122"/>
                  <a:cs typeface="Times New Roman" pitchFamily="18" charset="0"/>
                </a:rPr>
                <a:t> Shift</a:t>
              </a:r>
              <a:endParaRPr lang="zh-CN" altLang="en-US" sz="2800" b="1" i="1" dirty="0">
                <a:solidFill>
                  <a:schemeClr val="bg1"/>
                </a:solidFill>
                <a:ea typeface="微软雅黑" panose="020B0503020204020204" pitchFamily="34" charset="-122"/>
                <a:cs typeface="Times New Roman" pitchFamily="18" charset="0"/>
              </a:endParaRPr>
            </a:p>
          </p:txBody>
        </p:sp>
        <p:sp>
          <p:nvSpPr>
            <p:cNvPr id="57" name="文本框 3"/>
            <p:cNvSpPr txBox="1"/>
            <p:nvPr/>
          </p:nvSpPr>
          <p:spPr>
            <a:xfrm>
              <a:off x="4194210" y="2008799"/>
              <a:ext cx="364203" cy="392415"/>
            </a:xfrm>
            <a:prstGeom prst="rect">
              <a:avLst/>
            </a:prstGeom>
            <a:noFill/>
          </p:spPr>
          <p:txBody>
            <a:bodyPr wrap="none" rtlCol="0">
              <a:spAutoFit/>
            </a:bodyPr>
            <a:lstStyle/>
            <a:p>
              <a:pPr algn="ctr"/>
              <a:r>
                <a:rPr lang="en-US" altLang="zh-CN" sz="2800" b="1">
                  <a:solidFill>
                    <a:srgbClr val="FF3399"/>
                  </a:solidFill>
                  <a:ea typeface="微软雅黑" panose="020B0503020204020204" pitchFamily="34" charset="-122"/>
                  <a:cs typeface="Times New Roman" pitchFamily="18" charset="0"/>
                </a:rPr>
                <a:t>1</a:t>
              </a:r>
              <a:endParaRPr lang="zh-CN" altLang="en-US" sz="2800" b="1" dirty="0">
                <a:solidFill>
                  <a:srgbClr val="FF3399"/>
                </a:solidFill>
                <a:ea typeface="微软雅黑" panose="020B0503020204020204" pitchFamily="34" charset="-122"/>
                <a:cs typeface="Times New Roman" pitchFamily="18" charset="0"/>
              </a:endParaRPr>
            </a:p>
          </p:txBody>
        </p:sp>
      </p:grpSp>
    </p:spTree>
    <p:extLst>
      <p:ext uri="{BB962C8B-B14F-4D97-AF65-F5344CB8AC3E}">
        <p14:creationId xmlns="" xmlns:p14="http://schemas.microsoft.com/office/powerpoint/2010/main" val="858378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
          <p:cNvSpPr txBox="1"/>
          <p:nvPr/>
        </p:nvSpPr>
        <p:spPr>
          <a:xfrm>
            <a:off x="1342417" y="449476"/>
            <a:ext cx="7256833" cy="1754290"/>
          </a:xfrm>
          <a:prstGeom prst="rect">
            <a:avLst/>
          </a:prstGeom>
          <a:noFill/>
        </p:spPr>
        <p:txBody>
          <a:bodyPr wrap="square" lIns="91401" tIns="45702" rIns="91401" bIns="45702" rtlCol="0">
            <a:spAutoFit/>
          </a:bodyPr>
          <a:lstStyle/>
          <a:p>
            <a:pPr algn="ctr"/>
            <a:r>
              <a:rPr lang="en-US" altLang="zh-CN" sz="3600" b="1" u="sng" dirty="0" err="1" smtClean="0">
                <a:solidFill>
                  <a:srgbClr val="FF0000"/>
                </a:solidFill>
                <a:ea typeface="微软雅黑" panose="020B0503020204020204" pitchFamily="34" charset="-122"/>
                <a:cs typeface="Times New Roman" pitchFamily="18" charset="0"/>
              </a:rPr>
              <a:t>Hoạt</a:t>
            </a:r>
            <a:r>
              <a:rPr lang="en-US" altLang="zh-CN" sz="3600" b="1" u="sng" dirty="0" smtClean="0">
                <a:solidFill>
                  <a:srgbClr val="FF0000"/>
                </a:solidFill>
                <a:ea typeface="微软雅黑" panose="020B0503020204020204" pitchFamily="34" charset="-122"/>
                <a:cs typeface="Times New Roman" pitchFamily="18" charset="0"/>
              </a:rPr>
              <a:t> </a:t>
            </a:r>
            <a:r>
              <a:rPr lang="en-US" altLang="zh-CN" sz="3600" b="1" u="sng" dirty="0" err="1" smtClean="0">
                <a:solidFill>
                  <a:srgbClr val="FF0000"/>
                </a:solidFill>
                <a:ea typeface="微软雅黑" panose="020B0503020204020204" pitchFamily="34" charset="-122"/>
                <a:cs typeface="Times New Roman" pitchFamily="18" charset="0"/>
              </a:rPr>
              <a:t>động</a:t>
            </a:r>
            <a:r>
              <a:rPr lang="en-US" altLang="zh-CN" sz="3600" b="1" u="sng" dirty="0" smtClean="0">
                <a:solidFill>
                  <a:srgbClr val="FF0000"/>
                </a:solidFill>
                <a:ea typeface="微软雅黑" panose="020B0503020204020204" pitchFamily="34" charset="-122"/>
                <a:cs typeface="Times New Roman" pitchFamily="18" charset="0"/>
              </a:rPr>
              <a:t> 1:</a:t>
            </a:r>
            <a:r>
              <a:rPr lang="en-US" altLang="zh-CN" sz="3600" b="1" dirty="0" smtClean="0">
                <a:solidFill>
                  <a:srgbClr val="FF0000"/>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Em</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hãy</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quan</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sát</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trên</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bàn</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phím</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và</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xác</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định</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vị</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trí</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của</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err="1" smtClean="0">
                <a:solidFill>
                  <a:srgbClr val="0000FF"/>
                </a:solidFill>
                <a:ea typeface="微软雅黑" panose="020B0503020204020204" pitchFamily="34" charset="-122"/>
                <a:cs typeface="Times New Roman" pitchFamily="18" charset="0"/>
              </a:rPr>
              <a:t>phím</a:t>
            </a:r>
            <a:r>
              <a:rPr lang="en-US" altLang="zh-CN" sz="3600" b="1" dirty="0" smtClean="0">
                <a:solidFill>
                  <a:srgbClr val="0000FF"/>
                </a:solidFill>
                <a:ea typeface="微软雅黑" panose="020B0503020204020204" pitchFamily="34" charset="-122"/>
                <a:cs typeface="Times New Roman" pitchFamily="18" charset="0"/>
              </a:rPr>
              <a:t> </a:t>
            </a:r>
            <a:r>
              <a:rPr lang="en-US" altLang="zh-CN" sz="3600" b="1" dirty="0" smtClean="0">
                <a:solidFill>
                  <a:srgbClr val="0000FF"/>
                </a:solidFill>
                <a:ea typeface="微软雅黑" panose="020B0503020204020204" pitchFamily="34" charset="-122"/>
                <a:cs typeface="Times New Roman" pitchFamily="18" charset="0"/>
              </a:rPr>
              <a:t>Shift</a:t>
            </a:r>
            <a:endParaRPr lang="zh-CN" altLang="en-US" sz="3600" b="1" dirty="0">
              <a:solidFill>
                <a:srgbClr val="0000FF"/>
              </a:solidFill>
              <a:ea typeface="微软雅黑" panose="020B0503020204020204" pitchFamily="34" charset="-122"/>
              <a:cs typeface="Times New Roman" pitchFamily="18" charset="0"/>
            </a:endParaRPr>
          </a:p>
        </p:txBody>
      </p:sp>
      <p:pic>
        <p:nvPicPr>
          <p:cNvPr id="25602" name="Picture 2"/>
          <p:cNvPicPr>
            <a:picLocks noChangeAspect="1" noChangeArrowheads="1"/>
          </p:cNvPicPr>
          <p:nvPr/>
        </p:nvPicPr>
        <p:blipFill>
          <a:blip r:embed="rId2"/>
          <a:srcRect/>
          <a:stretch>
            <a:fillRect/>
          </a:stretch>
        </p:blipFill>
        <p:spPr bwMode="auto">
          <a:xfrm>
            <a:off x="505838" y="2049294"/>
            <a:ext cx="8404698" cy="4808705"/>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0" y="1"/>
            <a:ext cx="1201524" cy="1838121"/>
          </a:xfrm>
          <a:prstGeom prst="rect">
            <a:avLst/>
          </a:prstGeom>
          <a:noFill/>
          <a:ln w="9525">
            <a:noFill/>
            <a:miter lim="800000"/>
            <a:headEnd/>
            <a:tailEnd/>
          </a:ln>
          <a:effectLst/>
        </p:spPr>
      </p:pic>
    </p:spTree>
    <p:extLst>
      <p:ext uri="{BB962C8B-B14F-4D97-AF65-F5344CB8AC3E}">
        <p14:creationId xmlns="" xmlns:p14="http://schemas.microsoft.com/office/powerpoint/2010/main" val="3965352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1530485"/>
            <a:ext cx="9144000" cy="5327516"/>
          </a:xfrm>
          <a:prstGeom prst="rect">
            <a:avLst/>
          </a:prstGeom>
          <a:noFill/>
          <a:ln w="9525">
            <a:noFill/>
            <a:miter lim="800000"/>
            <a:headEnd/>
            <a:tailEnd/>
          </a:ln>
          <a:effectLst/>
        </p:spPr>
      </p:pic>
      <p:pic>
        <p:nvPicPr>
          <p:cNvPr id="101378" name="Picture 2"/>
          <p:cNvPicPr>
            <a:picLocks noChangeAspect="1" noChangeArrowheads="1"/>
          </p:cNvPicPr>
          <p:nvPr/>
        </p:nvPicPr>
        <p:blipFill>
          <a:blip r:embed="rId3"/>
          <a:srcRect/>
          <a:stretch>
            <a:fillRect/>
          </a:stretch>
        </p:blipFill>
        <p:spPr bwMode="auto">
          <a:xfrm>
            <a:off x="1" y="0"/>
            <a:ext cx="1848255" cy="1660187"/>
          </a:xfrm>
          <a:prstGeom prst="rect">
            <a:avLst/>
          </a:prstGeom>
          <a:noFill/>
          <a:ln w="9525">
            <a:noFill/>
            <a:miter lim="800000"/>
            <a:headEnd/>
            <a:tailEnd/>
          </a:ln>
          <a:effectLst/>
        </p:spPr>
      </p:pic>
      <p:sp>
        <p:nvSpPr>
          <p:cNvPr id="6" name="Rectangle 5"/>
          <p:cNvSpPr/>
          <p:nvPr/>
        </p:nvSpPr>
        <p:spPr>
          <a:xfrm>
            <a:off x="195248" y="4688115"/>
            <a:ext cx="1264596" cy="8588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7" name="Rectangle 6"/>
          <p:cNvSpPr/>
          <p:nvPr/>
        </p:nvSpPr>
        <p:spPr>
          <a:xfrm>
            <a:off x="7728163" y="4717145"/>
            <a:ext cx="1264596" cy="8588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cxnSp>
        <p:nvCxnSpPr>
          <p:cNvPr id="11" name="Straight Arrow Connector 10"/>
          <p:cNvCxnSpPr>
            <a:endCxn id="6" idx="0"/>
          </p:cNvCxnSpPr>
          <p:nvPr/>
        </p:nvCxnSpPr>
        <p:spPr>
          <a:xfrm rot="10800000" flipV="1">
            <a:off x="827548" y="1030515"/>
            <a:ext cx="3700911" cy="3657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28458" y="1030515"/>
            <a:ext cx="3635829" cy="36721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Line Callout 2 (Border and Accent Bar) 17"/>
          <p:cNvSpPr/>
          <p:nvPr/>
        </p:nvSpPr>
        <p:spPr>
          <a:xfrm>
            <a:off x="3352801" y="290285"/>
            <a:ext cx="2677885" cy="696687"/>
          </a:xfrm>
          <a:prstGeom prst="accentBorderCallout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b="1" dirty="0" err="1" smtClean="0">
                <a:solidFill>
                  <a:srgbClr val="FF0000"/>
                </a:solidFill>
                <a:latin typeface="Times New Roman" pitchFamily="18" charset="0"/>
                <a:cs typeface="Times New Roman" pitchFamily="18" charset="0"/>
              </a:rPr>
              <a:t>Phím</a:t>
            </a:r>
            <a:r>
              <a:rPr lang="en-US" sz="3200" b="1" dirty="0" smtClean="0">
                <a:solidFill>
                  <a:srgbClr val="FF0000"/>
                </a:solidFill>
                <a:latin typeface="Times New Roman" pitchFamily="18" charset="0"/>
                <a:cs typeface="Times New Roman" pitchFamily="18" charset="0"/>
              </a:rPr>
              <a:t> SHIFT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965352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par>
                                <p:cTn id="14" presetID="8"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2000"/>
                                        <p:tgtEl>
                                          <p:spTgt spid="12"/>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UIDATA" val="&lt;database version=&quot;7.0&quot;&gt;&lt;object type=&quot;1&quot; unique_id=&quot;10001&quot;&gt;&lt;property id=&quot;20141&quot; value=&quot;khai_pro&quot;/&gt;&lt;property id=&quot;20148&quot; value=&quot;5&quot;/&gt;&lt;property id=&quot;20184&quot; value=&quot;7&quot;/&gt;&lt;property id=&quot;20224&quot; value=&quot;C:\Users\Toshiba\Desktop&quot;/&gt;&lt;property id=&quot;20250&quot; value=&quot;0&quot;/&gt;&lt;property id=&quot;20251&quot; value=&quot;1&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2&quot;/&gt;&lt;property id=&quot;20303&quot; value=&quot;-1&quot;/&gt;&lt;property id=&quot;20307&quot; value=&quot;280&quot;/&gt;&lt;property id=&quot;20309&quot; value=&quot;-1&quot;/&gt;&lt;/object&gt;&lt;object type=&quot;3&quot; unique_id=&quot;10005&quot;&gt;&lt;property id=&quot;20148&quot; value=&quot;5&quot;/&gt;&lt;property id=&quot;20300&quot; value=&quot;Slide 3&quot;/&gt;&lt;property id=&quot;20303&quot; value=&quot;-1&quot;/&gt;&lt;property id=&quot;20307&quot; value=&quot;281&quot;/&gt;&lt;property id=&quot;20309&quot; value=&quot;-1&quot;/&gt;&lt;/object&gt;&lt;object type=&quot;3&quot; unique_id=&quot;10006&quot;&gt;&lt;property id=&quot;20148&quot; value=&quot;5&quot;/&gt;&lt;property id=&quot;20300&quot; value=&quot;Slide 5&quot;/&gt;&lt;property id=&quot;20303&quot; value=&quot;-1&quot;/&gt;&lt;property id=&quot;20307&quot; value=&quot;277&quot;/&gt;&lt;property id=&quot;20309&quot; value=&quot;-1&quot;/&gt;&lt;/object&gt;&lt;object type=&quot;3&quot; unique_id=&quot;10007&quot;&gt;&lt;property id=&quot;20148&quot; value=&quot;5&quot;/&gt;&lt;property id=&quot;20300&quot; value=&quot;Slide 6 - &amp;quot;Luyện nhanh tay, tinh mắt với phần mềm&amp;#x0D;&amp;#x0A; The Monkey Eyes&amp;quot;&quot;/&gt;&lt;property id=&quot;20303&quot; value=&quot;-1&quot;/&gt;&lt;property id=&quot;20307&quot; value=&quot;278&quot;/&gt;&lt;property id=&quot;20309&quot; value=&quot;-1&quot;/&gt;&lt;/object&gt;&lt;object type=&quot;3&quot; unique_id=&quot;10008&quot;&gt;&lt;property id=&quot;20148&quot; value=&quot;5&quot;/&gt;&lt;property id=&quot;20300&quot; value=&quot;Slide 7 - &amp;quot;1. Khởi động phần mềm:&amp;quot;&quot;/&gt;&lt;property id=&quot;20303&quot; value=&quot;-1&quot;/&gt;&lt;property id=&quot;20307&quot; value=&quot;260&quot;/&gt;&lt;property id=&quot;20309&quot; value=&quot;-1&quot;/&gt;&lt;/object&gt;&lt;object type=&quot;3&quot; unique_id=&quot;10009&quot;&gt;&lt;property id=&quot;20148&quot; value=&quot;5&quot;/&gt;&lt;property id=&quot;20300&quot; value=&quot;Slide 8&quot;/&gt;&lt;property id=&quot;20303&quot; value=&quot;-1&quot;/&gt;&lt;property id=&quot;20307&quot; value=&quot;261&quot;/&gt;&lt;property id=&quot;20309&quot; value=&quot;-1&quot;/&gt;&lt;/object&gt;&lt;object type=&quot;3&quot; unique_id=&quot;10010&quot;&gt;&lt;property id=&quot;20148&quot; value=&quot;5&quot;/&gt;&lt;property id=&quot;20300&quot; value=&quot;Slide 9&quot;/&gt;&lt;property id=&quot;20303&quot; value=&quot;-1&quot;/&gt;&lt;property id=&quot;20307&quot; value=&quot;262&quot;/&gt;&lt;property id=&quot;20309&quot; value=&quot;-1&quot;/&gt;&lt;/object&gt;&lt;object type=&quot;3&quot; unique_id=&quot;10011&quot;&gt;&lt;property id=&quot;20148&quot; value=&quot;5&quot;/&gt;&lt;property id=&quot;20300&quot; value=&quot;Slide 10 - &amp;quot;2/ Bắt đầu luyện tập:&amp;quot;&quot;/&gt;&lt;property id=&quot;20303&quot; value=&quot;-1&quot;/&gt;&lt;property id=&quot;20307&quot; value=&quot;263&quot;/&gt;&lt;property id=&quot;20309&quot; value=&quot;-1&quot;/&gt;&lt;/object&gt;&lt;object type=&quot;3&quot; unique_id=&quot;10012&quot;&gt;&lt;property id=&quot;20148&quot; value=&quot;5&quot;/&gt;&lt;property id=&quot;20300&quot; value=&quot;Slide 11&quot;/&gt;&lt;property id=&quot;20303&quot; value=&quot;-1&quot;/&gt;&lt;property id=&quot;20307&quot; value=&quot;274&quot;/&gt;&lt;property id=&quot;20309&quot; value=&quot;-1&quot;/&gt;&lt;/object&gt;&lt;object type=&quot;3&quot; unique_id=&quot;10013&quot;&gt;&lt;property id=&quot;20148&quot; value=&quot;5&quot;/&gt;&lt;property id=&quot;20300&quot; value=&quot;Slide 12&quot;/&gt;&lt;property id=&quot;20303&quot; value=&quot;-1&quot;/&gt;&lt;property id=&quot;20307&quot; value=&quot;275&quot;/&gt;&lt;property id=&quot;20309&quot; value=&quot;-1&quot;/&gt;&lt;/object&gt;&lt;object type=&quot;3&quot; unique_id=&quot;10014&quot;&gt;&lt;property id=&quot;20148&quot; value=&quot;5&quot;/&gt;&lt;property id=&quot;20300&quot; value=&quot;Slide 13&quot;/&gt;&lt;property id=&quot;20303&quot; value=&quot;-1&quot;/&gt;&lt;property id=&quot;20307&quot; value=&quot;269&quot;/&gt;&lt;property id=&quot;20309&quot; value=&quot;-1&quot;/&gt;&lt;/object&gt;&lt;object type=&quot;3&quot; unique_id=&quot;10015&quot;&gt;&lt;property id=&quot;20148&quot; value=&quot;5&quot;/&gt;&lt;property id=&quot;20300&quot; value=&quot;Slide 14&quot;/&gt;&lt;property id=&quot;20303&quot; value=&quot;-1&quot;/&gt;&lt;property id=&quot;20307&quot; value=&quot;264&quot;/&gt;&lt;property id=&quot;20309&quot; value=&quot;-1&quot;/&gt;&lt;/object&gt;&lt;object type=&quot;3&quot; unique_id=&quot;10016&quot;&gt;&lt;property id=&quot;20148&quot; value=&quot;5&quot;/&gt;&lt;property id=&quot;20300&quot; value=&quot;Slide 15 - &amp;quot;3/ Các thao tác cần thực hiện:&amp;quot;&quot;/&gt;&lt;property id=&quot;20303&quot; value=&quot;-1&quot;/&gt;&lt;property id=&quot;20307&quot; value=&quot;276&quot;/&gt;&lt;property id=&quot;20309&quot; value=&quot;-1&quot;/&gt;&lt;/object&gt;&lt;object type=&quot;3&quot; unique_id=&quot;10017&quot;&gt;&lt;property id=&quot;20148&quot; value=&quot;5&quot;/&gt;&lt;property id=&quot;20300&quot; value=&quot;Slide 16&quot;/&gt;&lt;property id=&quot;20303&quot; value=&quot;-1&quot;/&gt;&lt;property id=&quot;20307&quot; value=&quot;265&quot;/&gt;&lt;property id=&quot;20309&quot; value=&quot;-1&quot;/&gt;&lt;/object&gt;&lt;object type=&quot;3&quot; unique_id=&quot;10018&quot;&gt;&lt;property id=&quot;20148&quot; value=&quot;5&quot;/&gt;&lt;property id=&quot;20300&quot; value=&quot;Slide 17 - &amp;quot;* Để lưu điểm em gõ tên vào bảng sau và chọn OK:&amp;quot;&quot;/&gt;&lt;property id=&quot;20303&quot; value=&quot;-1&quot;/&gt;&lt;property id=&quot;20307&quot; value=&quot;266&quot;/&gt;&lt;property id=&quot;20309&quot; value=&quot;-1&quot;/&gt;&lt;/object&gt;&lt;object type=&quot;3&quot; unique_id=&quot;10019&quot;&gt;&lt;property id=&quot;20148&quot; value=&quot;5&quot;/&gt;&lt;property id=&quot;20300&quot; value=&quot;Slide 18 - &amp;quot;4. Kết thúc trò chơi:&amp;quot;&quot;/&gt;&lt;property id=&quot;20303&quot; value=&quot;-1&quot;/&gt;&lt;property id=&quot;20307&quot; value=&quot;267&quot;/&gt;&lt;property id=&quot;20309&quot; value=&quot;-1&quot;/&gt;&lt;/object&gt;&lt;object type=&quot;3&quot; unique_id=&quot;10020&quot;&gt;&lt;property id=&quot;20148&quot; value=&quot;5&quot;/&gt;&lt;property id=&quot;20300&quot; value=&quot;Slide 19&quot;/&gt;&lt;property id=&quot;20303&quot; value=&quot;-1&quot;/&gt;&lt;property id=&quot;20307&quot; value=&quot;271&quot;/&gt;&lt;property id=&quot;20309&quot; value=&quot;-1&quot;/&gt;&lt;/object&gt;&lt;object type=&quot;3&quot; unique_id=&quot;10021&quot;&gt;&lt;property id=&quot;20148&quot; value=&quot;5&quot;/&gt;&lt;property id=&quot;20300&quot; value=&quot;Slide 20&quot;/&gt;&lt;property id=&quot;20303&quot; value=&quot;-1&quot;/&gt;&lt;property id=&quot;20307&quot; value=&quot;279&quot;/&gt;&lt;property id=&quot;20309&quot; value=&quot;-1&quot;/&gt;&lt;/object&gt;&lt;object type=&quot;3&quot; unique_id=&quot;10102&quot;&gt;&lt;property id=&quot;20148&quot; value=&quot;5&quot;/&gt;&lt;property id=&quot;20300&quot; value=&quot;Slide 4&quot;/&gt;&lt;property id=&quot;20303&quot; value=&quot;-1&quot;/&gt;&lt;property id=&quot;20307&quot; value=&quot;282&quot;/&gt;&lt;property id=&quot;20309&quot; value=&quot;-1&quot;/&gt;&lt;/object&gt;&lt;object type=&quot;3&quot; unique_id=&quot;10313&quot;&gt;&lt;property id=&quot;20148&quot; value=&quot;5&quot;/&gt;&lt;property id=&quot;20300&quot; value=&quot;Slide 1&quot;/&gt;&lt;property id=&quot;20303&quot; value=&quot;-1&quot;/&gt;&lt;property id=&quot;20307&quot; value=&quot;283&quot;/&gt;&lt;property id=&quot;20309&quot; value=&quot;-1&quot;/&gt;&lt;/object&gt;&lt;/object&gt;&lt;object type=&quot;4&quot; unique_id=&quot;10754&quot;&gt;&lt;/object&gt;&lt;object type=&quot;10&quot; unique_id=&quot;10778&quot;&gt;&lt;object type=&quot;11&quot; unique_id=&quot;10779&quot;&gt;&lt;/object&gt;&lt;/object&gt;&lt;/object&gt;&lt;/database&gt;"/>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2530</TotalTime>
  <Words>719</Words>
  <PresentationFormat>On-screen Show (4:3)</PresentationFormat>
  <Paragraphs>69</Paragraphs>
  <Slides>26</Slides>
  <Notes>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1" baseType="lpstr">
      <vt:lpstr>Default Design</vt:lpstr>
      <vt:lpstr>1_Office Theme</vt:lpstr>
      <vt:lpstr>2_Default Design</vt:lpstr>
      <vt:lpstr>3_Flow</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2009-11-12T16:56:39Z</dcterms:created>
  <dcterms:modified xsi:type="dcterms:W3CDTF">2023-07-19T18:24:32Z</dcterms:modified>
</cp:coreProperties>
</file>