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43" r:id="rId3"/>
    <p:sldId id="442" r:id="rId4"/>
    <p:sldId id="446" r:id="rId5"/>
    <p:sldId id="434" r:id="rId6"/>
    <p:sldId id="447" r:id="rId7"/>
    <p:sldId id="44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3333FF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975520" y="4647406"/>
            <a:ext cx="14782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HĐCD: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 HỌC </a:t>
            </a:r>
            <a:r>
              <a:rPr lang="nl-NL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 THIỆN CỦA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 EM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96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2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7" y="1782783"/>
            <a:ext cx="4953002" cy="707886"/>
            <a:chOff x="1508915" y="1888664"/>
            <a:chExt cx="9214771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5" y="1888664"/>
              <a:ext cx="92147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lang="nl-NL" sz="40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Nhận xét và chia sẻ 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19" y="2148449"/>
            <a:ext cx="6715125" cy="61573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3923" y="2763517"/>
            <a:ext cx="83649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Hãy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lại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những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việc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36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855506" y="1054993"/>
            <a:ext cx="856562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3: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HỌC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nl-NL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THIỆN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 EM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861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855506" y="1054993"/>
            <a:ext cx="856562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3: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HỌC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nl-NL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THIỆN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 EM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7" y="1782783"/>
            <a:ext cx="4953002" cy="707886"/>
            <a:chOff x="1508915" y="1888664"/>
            <a:chExt cx="9214771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5" y="1888664"/>
              <a:ext cx="92147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Nhận xét và chia sẻ 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19" y="2148449"/>
            <a:ext cx="5724525" cy="61573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9174" y="2490669"/>
            <a:ext cx="9507996" cy="601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theo.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Các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6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có những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việc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378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7696200" cy="707886"/>
            <a:chOff x="1508918" y="1888664"/>
            <a:chExt cx="15375438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53754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40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Xây dựng lớp học thân thiện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2017" y="2565772"/>
              <a:ext cx="13918947" cy="3077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AutoShape 4" descr="Cần hình thành thói quen ăn uống lành mạ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TRANG TRÍ LỚP HỌC THÂN THIỆN” MỘT LUỒNG GIÓ MỚI Ở TRƯỜNG TIỂU HỌC SỐ 1 VÕ  XÁ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855506" y="932328"/>
            <a:ext cx="856562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3: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HỌC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nl-NL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THIỆN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 EM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80" y="2971800"/>
            <a:ext cx="803252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Viết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 việc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thiết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641" y="2496531"/>
            <a:ext cx="6581775" cy="50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7696200" cy="707886"/>
            <a:chOff x="1508918" y="1888664"/>
            <a:chExt cx="15375438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53754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Xây dựng lớp học thân thiện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2017" y="2565772"/>
              <a:ext cx="13918947" cy="3077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AutoShape 4" descr="Cần hình thành thói quen ăn uống lành mạ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2" descr="TRANG TRÍ LỚP HỌC THÂN THIỆN” MỘT LUỒNG GIÓ MỚI Ở TRƯỜNG TIỂU HỌC SỐ 1 VÕ  XÁ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855506" y="932328"/>
            <a:ext cx="856562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3: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HỌC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 THIỆN CỦA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 EM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115" y="2895600"/>
            <a:ext cx="14428604" cy="570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Những việc làm để xây dựng lớp học thân thiện: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Đoàn kết, yêu thương, giúp đỡ lẫn nhau trong học tập và đời sống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Khi có tranh chấp không nên cãi vã hay đánh nhau mà bình tĩnh để hóa giải trong hòa bình.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Trong giờ học luôn tươi cười, niềm nở với các bạn.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…..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588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7696200" cy="707886"/>
            <a:chOff x="1508918" y="1888664"/>
            <a:chExt cx="15375438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53754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Xây dựng lớp học thân thiện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2017" y="2565772"/>
              <a:ext cx="13918947" cy="3077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AutoShape 4" descr="Cần hình thành thói quen ăn uống lành mạ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2" descr="TRANG TRÍ LỚP HỌC THÂN THIỆN” MỘT LUỒNG GIÓ MỚI Ở TRƯỜNG TIỂU HỌC SỐ 1 VÕ  XÁ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855506" y="932328"/>
            <a:ext cx="856562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3: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HỌC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 THIỆN CỦA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 EM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81" y="2971800"/>
            <a:ext cx="5244838" cy="449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519" y="2971800"/>
            <a:ext cx="480060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8119" y="2983522"/>
            <a:ext cx="4953000" cy="44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362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10712</TotalTime>
  <Words>458</Words>
  <Application>Microsoft Office PowerPoint</Application>
  <PresentationFormat>Custom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1164</cp:revision>
  <dcterms:created xsi:type="dcterms:W3CDTF">2008-09-09T22:52:10Z</dcterms:created>
  <dcterms:modified xsi:type="dcterms:W3CDTF">2022-08-27T08:09:14Z</dcterms:modified>
</cp:coreProperties>
</file>