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Alata" panose="020B0604020202020204" charset="0"/>
      <p:regular r:id="rId15"/>
    </p:embeddedFont>
    <p:embeddedFont>
      <p:font typeface="Baloo" panose="020B0604020202020204" charset="0"/>
      <p:regular r:id="rId16"/>
    </p:embeddedFont>
    <p:embeddedFont>
      <p:font typeface="League Spartan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audio" Target="../media/media13.mp3"/><Relationship Id="rId39" Type="http://schemas.openxmlformats.org/officeDocument/2006/relationships/image" Target="../media/image12.png"/><Relationship Id="rId21" Type="http://schemas.microsoft.com/office/2007/relationships/media" Target="../media/media11.mp3"/><Relationship Id="rId34" Type="http://schemas.openxmlformats.org/officeDocument/2006/relationships/image" Target="../media/image7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microsoft.com/office/2007/relationships/media" Target="../media/media13.mp3"/><Relationship Id="rId33" Type="http://schemas.openxmlformats.org/officeDocument/2006/relationships/image" Target="../media/image6.svg"/><Relationship Id="rId38" Type="http://schemas.openxmlformats.org/officeDocument/2006/relationships/image" Target="../media/image11.jpe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29" Type="http://schemas.openxmlformats.org/officeDocument/2006/relationships/image" Target="../media/image2.sv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audio" Target="../media/media12.mp3"/><Relationship Id="rId32" Type="http://schemas.openxmlformats.org/officeDocument/2006/relationships/image" Target="../media/image5.png"/><Relationship Id="rId37" Type="http://schemas.openxmlformats.org/officeDocument/2006/relationships/image" Target="../media/image10.sv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microsoft.com/office/2007/relationships/media" Target="../media/media12.mp3"/><Relationship Id="rId28" Type="http://schemas.openxmlformats.org/officeDocument/2006/relationships/image" Target="../media/image1.png"/><Relationship Id="rId36" Type="http://schemas.openxmlformats.org/officeDocument/2006/relationships/image" Target="../media/image9.png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31" Type="http://schemas.openxmlformats.org/officeDocument/2006/relationships/image" Target="../media/image4.sv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audio" Target="../media/media11.mp3"/><Relationship Id="rId27" Type="http://schemas.openxmlformats.org/officeDocument/2006/relationships/slideLayout" Target="../slideLayouts/slideLayout7.xml"/><Relationship Id="rId30" Type="http://schemas.openxmlformats.org/officeDocument/2006/relationships/image" Target="../media/image3.png"/><Relationship Id="rId35" Type="http://schemas.openxmlformats.org/officeDocument/2006/relationships/image" Target="../media/image8.png"/><Relationship Id="rId8" Type="http://schemas.openxmlformats.org/officeDocument/2006/relationships/audio" Target="../media/media4.mp3"/><Relationship Id="rId3" Type="http://schemas.microsoft.com/office/2007/relationships/media" Target="../media/media2.mp3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4.png"/><Relationship Id="rId18" Type="http://schemas.openxmlformats.org/officeDocument/2006/relationships/image" Target="../media/image111.png"/><Relationship Id="rId26" Type="http://schemas.openxmlformats.org/officeDocument/2006/relationships/image" Target="../media/image119.svg"/><Relationship Id="rId3" Type="http://schemas.openxmlformats.org/officeDocument/2006/relationships/image" Target="../media/image99.svg"/><Relationship Id="rId21" Type="http://schemas.openxmlformats.org/officeDocument/2006/relationships/image" Target="../media/image114.png"/><Relationship Id="rId7" Type="http://schemas.openxmlformats.org/officeDocument/2006/relationships/image" Target="../media/image103.svg"/><Relationship Id="rId12" Type="http://schemas.openxmlformats.org/officeDocument/2006/relationships/image" Target="../media/image106.svg"/><Relationship Id="rId17" Type="http://schemas.openxmlformats.org/officeDocument/2006/relationships/image" Target="../media/image110.png"/><Relationship Id="rId25" Type="http://schemas.openxmlformats.org/officeDocument/2006/relationships/image" Target="../media/image118.png"/><Relationship Id="rId2" Type="http://schemas.openxmlformats.org/officeDocument/2006/relationships/image" Target="../media/image98.png"/><Relationship Id="rId16" Type="http://schemas.openxmlformats.org/officeDocument/2006/relationships/image" Target="../media/image109.png"/><Relationship Id="rId20" Type="http://schemas.openxmlformats.org/officeDocument/2006/relationships/image" Target="../media/image11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5.png"/><Relationship Id="rId24" Type="http://schemas.openxmlformats.org/officeDocument/2006/relationships/image" Target="../media/image117.svg"/><Relationship Id="rId5" Type="http://schemas.openxmlformats.org/officeDocument/2006/relationships/image" Target="../media/image101.svg"/><Relationship Id="rId15" Type="http://schemas.openxmlformats.org/officeDocument/2006/relationships/image" Target="../media/image108.png"/><Relationship Id="rId23" Type="http://schemas.openxmlformats.org/officeDocument/2006/relationships/image" Target="../media/image116.png"/><Relationship Id="rId10" Type="http://schemas.openxmlformats.org/officeDocument/2006/relationships/image" Target="../media/image8.png"/><Relationship Id="rId19" Type="http://schemas.openxmlformats.org/officeDocument/2006/relationships/image" Target="../media/image112.png"/><Relationship Id="rId4" Type="http://schemas.openxmlformats.org/officeDocument/2006/relationships/image" Target="../media/image100.png"/><Relationship Id="rId9" Type="http://schemas.openxmlformats.org/officeDocument/2006/relationships/image" Target="../media/image104.svg"/><Relationship Id="rId14" Type="http://schemas.openxmlformats.org/officeDocument/2006/relationships/image" Target="../media/image107.png"/><Relationship Id="rId22" Type="http://schemas.openxmlformats.org/officeDocument/2006/relationships/image" Target="../media/image11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28.png"/><Relationship Id="rId3" Type="http://schemas.openxmlformats.org/officeDocument/2006/relationships/image" Target="../media/image121.svg"/><Relationship Id="rId7" Type="http://schemas.openxmlformats.org/officeDocument/2006/relationships/image" Target="../media/image124.svg"/><Relationship Id="rId12" Type="http://schemas.openxmlformats.org/officeDocument/2006/relationships/image" Target="../media/image127.svg"/><Relationship Id="rId17" Type="http://schemas.openxmlformats.org/officeDocument/2006/relationships/image" Target="../media/image132.png"/><Relationship Id="rId2" Type="http://schemas.openxmlformats.org/officeDocument/2006/relationships/image" Target="../media/image120.png"/><Relationship Id="rId16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26.png"/><Relationship Id="rId5" Type="http://schemas.openxmlformats.org/officeDocument/2006/relationships/image" Target="../media/image123.svg"/><Relationship Id="rId15" Type="http://schemas.openxmlformats.org/officeDocument/2006/relationships/image" Target="../media/image130.png"/><Relationship Id="rId10" Type="http://schemas.openxmlformats.org/officeDocument/2006/relationships/image" Target="../media/image8.png"/><Relationship Id="rId4" Type="http://schemas.openxmlformats.org/officeDocument/2006/relationships/image" Target="../media/image122.png"/><Relationship Id="rId9" Type="http://schemas.openxmlformats.org/officeDocument/2006/relationships/image" Target="../media/image125.svg"/><Relationship Id="rId14" Type="http://schemas.openxmlformats.org/officeDocument/2006/relationships/image" Target="../media/image1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svg"/><Relationship Id="rId3" Type="http://schemas.openxmlformats.org/officeDocument/2006/relationships/image" Target="../media/image133.svg"/><Relationship Id="rId7" Type="http://schemas.openxmlformats.org/officeDocument/2006/relationships/image" Target="../media/image13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40.svg"/><Relationship Id="rId5" Type="http://schemas.openxmlformats.org/officeDocument/2006/relationships/image" Target="../media/image135.svg"/><Relationship Id="rId10" Type="http://schemas.openxmlformats.org/officeDocument/2006/relationships/image" Target="../media/image139.png"/><Relationship Id="rId4" Type="http://schemas.openxmlformats.org/officeDocument/2006/relationships/image" Target="../media/image134.png"/><Relationship Id="rId9" Type="http://schemas.openxmlformats.org/officeDocument/2006/relationships/image" Target="../media/image1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svg"/><Relationship Id="rId3" Type="http://schemas.openxmlformats.org/officeDocument/2006/relationships/image" Target="../media/image141.svg"/><Relationship Id="rId7" Type="http://schemas.openxmlformats.org/officeDocument/2006/relationships/image" Target="../media/image144.svg"/><Relationship Id="rId12" Type="http://schemas.openxmlformats.org/officeDocument/2006/relationships/image" Target="../media/image14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png"/><Relationship Id="rId11" Type="http://schemas.openxmlformats.org/officeDocument/2006/relationships/image" Target="../media/image147.png"/><Relationship Id="rId5" Type="http://schemas.openxmlformats.org/officeDocument/2006/relationships/image" Target="../media/image142.svg"/><Relationship Id="rId10" Type="http://schemas.openxmlformats.org/officeDocument/2006/relationships/image" Target="../media/image8.png"/><Relationship Id="rId4" Type="http://schemas.openxmlformats.org/officeDocument/2006/relationships/image" Target="../media/image80.png"/><Relationship Id="rId9" Type="http://schemas.openxmlformats.org/officeDocument/2006/relationships/image" Target="../media/image14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18" Type="http://schemas.openxmlformats.org/officeDocument/2006/relationships/image" Target="../media/image12.png"/><Relationship Id="rId3" Type="http://schemas.microsoft.com/office/2007/relationships/media" Target="../media/media15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8.png"/><Relationship Id="rId17" Type="http://schemas.openxmlformats.org/officeDocument/2006/relationships/image" Target="../media/image21.png"/><Relationship Id="rId2" Type="http://schemas.openxmlformats.org/officeDocument/2006/relationships/audio" Target="../media/media14.mp3"/><Relationship Id="rId16" Type="http://schemas.openxmlformats.org/officeDocument/2006/relationships/image" Target="../media/image20.png"/><Relationship Id="rId1" Type="http://schemas.microsoft.com/office/2007/relationships/media" Target="../media/media14.mp3"/><Relationship Id="rId6" Type="http://schemas.openxmlformats.org/officeDocument/2006/relationships/audio" Target="../media/media16.mp3"/><Relationship Id="rId11" Type="http://schemas.openxmlformats.org/officeDocument/2006/relationships/image" Target="../media/image16.svg"/><Relationship Id="rId5" Type="http://schemas.microsoft.com/office/2007/relationships/media" Target="../media/media16.mp3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audio" Target="../media/media15.mp3"/><Relationship Id="rId9" Type="http://schemas.openxmlformats.org/officeDocument/2006/relationships/image" Target="../media/image14.svg"/><Relationship Id="rId1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18" Type="http://schemas.openxmlformats.org/officeDocument/2006/relationships/image" Target="../media/image30.svg"/><Relationship Id="rId3" Type="http://schemas.microsoft.com/office/2007/relationships/media" Target="../media/media18.mp3"/><Relationship Id="rId21" Type="http://schemas.openxmlformats.org/officeDocument/2006/relationships/image" Target="../media/image33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6.png"/><Relationship Id="rId17" Type="http://schemas.openxmlformats.org/officeDocument/2006/relationships/image" Target="../media/image29.png"/><Relationship Id="rId2" Type="http://schemas.openxmlformats.org/officeDocument/2006/relationships/audio" Target="../media/media17.mp3"/><Relationship Id="rId16" Type="http://schemas.openxmlformats.org/officeDocument/2006/relationships/image" Target="../media/image8.png"/><Relationship Id="rId20" Type="http://schemas.openxmlformats.org/officeDocument/2006/relationships/image" Target="../media/image32.png"/><Relationship Id="rId1" Type="http://schemas.microsoft.com/office/2007/relationships/media" Target="../media/media17.mp3"/><Relationship Id="rId6" Type="http://schemas.openxmlformats.org/officeDocument/2006/relationships/audio" Target="../media/media19.mp3"/><Relationship Id="rId11" Type="http://schemas.openxmlformats.org/officeDocument/2006/relationships/image" Target="../media/image25.svg"/><Relationship Id="rId24" Type="http://schemas.openxmlformats.org/officeDocument/2006/relationships/image" Target="../media/image12.png"/><Relationship Id="rId5" Type="http://schemas.microsoft.com/office/2007/relationships/media" Target="../media/media19.mp3"/><Relationship Id="rId15" Type="http://schemas.openxmlformats.org/officeDocument/2006/relationships/image" Target="../media/image28.svg"/><Relationship Id="rId23" Type="http://schemas.openxmlformats.org/officeDocument/2006/relationships/image" Target="../media/image35.png"/><Relationship Id="rId10" Type="http://schemas.openxmlformats.org/officeDocument/2006/relationships/image" Target="../media/image24.png"/><Relationship Id="rId19" Type="http://schemas.openxmlformats.org/officeDocument/2006/relationships/image" Target="../media/image31.png"/><Relationship Id="rId4" Type="http://schemas.openxmlformats.org/officeDocument/2006/relationships/audio" Target="../media/media18.mp3"/><Relationship Id="rId9" Type="http://schemas.openxmlformats.org/officeDocument/2006/relationships/image" Target="../media/image23.svg"/><Relationship Id="rId14" Type="http://schemas.openxmlformats.org/officeDocument/2006/relationships/image" Target="../media/image5.png"/><Relationship Id="rId22" Type="http://schemas.openxmlformats.org/officeDocument/2006/relationships/image" Target="../media/image3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5.png"/><Relationship Id="rId3" Type="http://schemas.openxmlformats.org/officeDocument/2006/relationships/image" Target="../media/image37.svg"/><Relationship Id="rId7" Type="http://schemas.openxmlformats.org/officeDocument/2006/relationships/image" Target="../media/image40.svg"/><Relationship Id="rId12" Type="http://schemas.openxmlformats.org/officeDocument/2006/relationships/image" Target="../media/image4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3.png"/><Relationship Id="rId5" Type="http://schemas.openxmlformats.org/officeDocument/2006/relationships/image" Target="../media/image39.svg"/><Relationship Id="rId10" Type="http://schemas.openxmlformats.org/officeDocument/2006/relationships/image" Target="../media/image42.svg"/><Relationship Id="rId4" Type="http://schemas.openxmlformats.org/officeDocument/2006/relationships/image" Target="../media/image38.png"/><Relationship Id="rId9" Type="http://schemas.openxmlformats.org/officeDocument/2006/relationships/image" Target="../media/image41.png"/><Relationship Id="rId14" Type="http://schemas.openxmlformats.org/officeDocument/2006/relationships/image" Target="../media/image4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56.svg"/><Relationship Id="rId3" Type="http://schemas.openxmlformats.org/officeDocument/2006/relationships/image" Target="../media/image48.svg"/><Relationship Id="rId7" Type="http://schemas.openxmlformats.org/officeDocument/2006/relationships/image" Target="../media/image51.svg"/><Relationship Id="rId12" Type="http://schemas.openxmlformats.org/officeDocument/2006/relationships/image" Target="../media/image5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54.png"/><Relationship Id="rId5" Type="http://schemas.openxmlformats.org/officeDocument/2006/relationships/image" Target="../media/image50.svg"/><Relationship Id="rId10" Type="http://schemas.openxmlformats.org/officeDocument/2006/relationships/image" Target="../media/image53.svg"/><Relationship Id="rId4" Type="http://schemas.openxmlformats.org/officeDocument/2006/relationships/image" Target="../media/image49.png"/><Relationship Id="rId9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6.svg"/><Relationship Id="rId3" Type="http://schemas.openxmlformats.org/officeDocument/2006/relationships/image" Target="../media/image58.svg"/><Relationship Id="rId7" Type="http://schemas.openxmlformats.org/officeDocument/2006/relationships/image" Target="../media/image61.svg"/><Relationship Id="rId12" Type="http://schemas.openxmlformats.org/officeDocument/2006/relationships/image" Target="../media/image65.png"/><Relationship Id="rId2" Type="http://schemas.openxmlformats.org/officeDocument/2006/relationships/image" Target="../media/image57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64.png"/><Relationship Id="rId5" Type="http://schemas.openxmlformats.org/officeDocument/2006/relationships/image" Target="../media/image60.svg"/><Relationship Id="rId15" Type="http://schemas.openxmlformats.org/officeDocument/2006/relationships/image" Target="../media/image68.png"/><Relationship Id="rId10" Type="http://schemas.openxmlformats.org/officeDocument/2006/relationships/image" Target="../media/image63.svg"/><Relationship Id="rId4" Type="http://schemas.openxmlformats.org/officeDocument/2006/relationships/image" Target="../media/image59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1.svg"/><Relationship Id="rId7" Type="http://schemas.openxmlformats.org/officeDocument/2006/relationships/image" Target="../media/image74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7.jpeg"/><Relationship Id="rId5" Type="http://schemas.openxmlformats.org/officeDocument/2006/relationships/image" Target="../media/image72.svg"/><Relationship Id="rId10" Type="http://schemas.openxmlformats.org/officeDocument/2006/relationships/image" Target="../media/image76.svg"/><Relationship Id="rId4" Type="http://schemas.openxmlformats.org/officeDocument/2006/relationships/image" Target="../media/image26.png"/><Relationship Id="rId9" Type="http://schemas.openxmlformats.org/officeDocument/2006/relationships/image" Target="../media/image7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3" Type="http://schemas.openxmlformats.org/officeDocument/2006/relationships/image" Target="../media/image79.svg"/><Relationship Id="rId7" Type="http://schemas.openxmlformats.org/officeDocument/2006/relationships/image" Target="../media/image8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81.svg"/><Relationship Id="rId10" Type="http://schemas.openxmlformats.org/officeDocument/2006/relationships/image" Target="../media/image84.png"/><Relationship Id="rId4" Type="http://schemas.openxmlformats.org/officeDocument/2006/relationships/image" Target="../media/image80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4.png"/><Relationship Id="rId3" Type="http://schemas.openxmlformats.org/officeDocument/2006/relationships/image" Target="../media/image86.svg"/><Relationship Id="rId7" Type="http://schemas.openxmlformats.org/officeDocument/2006/relationships/image" Target="../media/image89.svg"/><Relationship Id="rId12" Type="http://schemas.openxmlformats.org/officeDocument/2006/relationships/image" Target="../media/image93.png"/><Relationship Id="rId2" Type="http://schemas.openxmlformats.org/officeDocument/2006/relationships/image" Target="../media/image85.png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92.png"/><Relationship Id="rId5" Type="http://schemas.openxmlformats.org/officeDocument/2006/relationships/image" Target="../media/image87.svg"/><Relationship Id="rId15" Type="http://schemas.openxmlformats.org/officeDocument/2006/relationships/image" Target="../media/image96.png"/><Relationship Id="rId10" Type="http://schemas.openxmlformats.org/officeDocument/2006/relationships/image" Target="../media/image91.svg"/><Relationship Id="rId4" Type="http://schemas.openxmlformats.org/officeDocument/2006/relationships/image" Target="../media/image73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C1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39206" y="2658704"/>
            <a:ext cx="2570569" cy="3787721"/>
          </a:xfrm>
          <a:custGeom>
            <a:avLst/>
            <a:gdLst/>
            <a:ahLst/>
            <a:cxnLst/>
            <a:rect l="l" t="t" r="r" b="b"/>
            <a:pathLst>
              <a:path w="2570569" h="3787721">
                <a:moveTo>
                  <a:pt x="0" y="0"/>
                </a:moveTo>
                <a:lnTo>
                  <a:pt x="2570569" y="0"/>
                </a:lnTo>
                <a:lnTo>
                  <a:pt x="2570569" y="3787721"/>
                </a:lnTo>
                <a:lnTo>
                  <a:pt x="0" y="3787721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603150" y="6564125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603150" y="8092250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3"/>
                </a:lnTo>
                <a:lnTo>
                  <a:pt x="0" y="1318583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>
            <a:off x="10233098" y="4935674"/>
            <a:ext cx="7620000" cy="1257300"/>
          </a:xfrm>
          <a:custGeom>
            <a:avLst/>
            <a:gdLst/>
            <a:ahLst/>
            <a:cxnLst/>
            <a:rect l="l" t="t" r="r" b="b"/>
            <a:pathLst>
              <a:path w="7620000" h="1257300">
                <a:moveTo>
                  <a:pt x="0" y="0"/>
                </a:moveTo>
                <a:lnTo>
                  <a:pt x="7620000" y="0"/>
                </a:lnTo>
                <a:lnTo>
                  <a:pt x="7620000" y="1257300"/>
                </a:lnTo>
                <a:lnTo>
                  <a:pt x="0" y="1257300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3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37679" y="289941"/>
            <a:ext cx="16405717" cy="9707118"/>
          </a:xfrm>
          <a:custGeom>
            <a:avLst/>
            <a:gdLst/>
            <a:ahLst/>
            <a:cxnLst/>
            <a:rect l="l" t="t" r="r" b="b"/>
            <a:pathLst>
              <a:path w="16405717" h="9707118">
                <a:moveTo>
                  <a:pt x="0" y="0"/>
                </a:moveTo>
                <a:lnTo>
                  <a:pt x="16405717" y="0"/>
                </a:lnTo>
                <a:lnTo>
                  <a:pt x="16405717" y="9707118"/>
                </a:lnTo>
                <a:lnTo>
                  <a:pt x="0" y="9707118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028606" y="353444"/>
            <a:ext cx="14182725" cy="9477375"/>
          </a:xfrm>
          <a:custGeom>
            <a:avLst/>
            <a:gdLst/>
            <a:ahLst/>
            <a:cxnLst/>
            <a:rect l="l" t="t" r="r" b="b"/>
            <a:pathLst>
              <a:path w="14182725" h="9477375">
                <a:moveTo>
                  <a:pt x="0" y="0"/>
                </a:moveTo>
                <a:lnTo>
                  <a:pt x="14182725" y="0"/>
                </a:lnTo>
                <a:lnTo>
                  <a:pt x="14182725" y="9477375"/>
                </a:lnTo>
                <a:lnTo>
                  <a:pt x="0" y="9477375"/>
                </a:lnTo>
                <a:lnTo>
                  <a:pt x="0" y="0"/>
                </a:lnTo>
                <a:close/>
              </a:path>
            </a:pathLst>
          </a:custGeom>
          <a:blipFill>
            <a:blip r:embed="rId38"/>
            <a:stretch>
              <a:fillRect t="-2921" b="-2907"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9" name="mp3-output-ttsfree(dot)com (2)">
            <a:hlinkClick r:id="" action="ppaction://media"/>
            <a:extLst>
              <a:ext uri="{FF2B5EF4-FFF2-40B4-BE49-F238E27FC236}">
                <a16:creationId xmlns:a16="http://schemas.microsoft.com/office/drawing/2014/main" id="{4B597124-9283-C679-4213-DF9F9B4359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11452136" y="2252304"/>
            <a:ext cx="406400" cy="406400"/>
          </a:xfrm>
          <a:prstGeom prst="rect">
            <a:avLst/>
          </a:prstGeom>
        </p:spPr>
      </p:pic>
      <p:pic>
        <p:nvPicPr>
          <p:cNvPr id="10" name="mp3-output-ttsfree(dot)com (1)">
            <a:hlinkClick r:id="" action="ppaction://media"/>
            <a:extLst>
              <a:ext uri="{FF2B5EF4-FFF2-40B4-BE49-F238E27FC236}">
                <a16:creationId xmlns:a16="http://schemas.microsoft.com/office/drawing/2014/main" id="{72E5B816-F042-CBF3-A72F-5025201DF67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5791200" y="2436792"/>
            <a:ext cx="406400" cy="406400"/>
          </a:xfrm>
          <a:prstGeom prst="rect">
            <a:avLst/>
          </a:prstGeom>
        </p:spPr>
      </p:pic>
      <p:pic>
        <p:nvPicPr>
          <p:cNvPr id="11" name="mp3-output-ttsfree(dot)com">
            <a:hlinkClick r:id="" action="ppaction://media"/>
            <a:extLst>
              <a:ext uri="{FF2B5EF4-FFF2-40B4-BE49-F238E27FC236}">
                <a16:creationId xmlns:a16="http://schemas.microsoft.com/office/drawing/2014/main" id="{22112037-CA5F-551B-81A5-32B73C4F631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15196750" y="5596617"/>
            <a:ext cx="406400" cy="406400"/>
          </a:xfrm>
          <a:prstGeom prst="rect">
            <a:avLst/>
          </a:prstGeom>
        </p:spPr>
      </p:pic>
      <p:pic>
        <p:nvPicPr>
          <p:cNvPr id="13" name="sled">
            <a:hlinkClick r:id="" action="ppaction://media"/>
            <a:extLst>
              <a:ext uri="{FF2B5EF4-FFF2-40B4-BE49-F238E27FC236}">
                <a16:creationId xmlns:a16="http://schemas.microsoft.com/office/drawing/2014/main" id="{31E0791C-33CE-EF71-B4E3-B515D35EA91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2076669" y="3695700"/>
            <a:ext cx="406400" cy="406400"/>
          </a:xfrm>
          <a:prstGeom prst="rect">
            <a:avLst/>
          </a:prstGeom>
        </p:spPr>
      </p:pic>
      <p:pic>
        <p:nvPicPr>
          <p:cNvPr id="14" name="reindeer">
            <a:hlinkClick r:id="" action="ppaction://media"/>
            <a:extLst>
              <a:ext uri="{FF2B5EF4-FFF2-40B4-BE49-F238E27FC236}">
                <a16:creationId xmlns:a16="http://schemas.microsoft.com/office/drawing/2014/main" id="{D683A502-8420-F114-4D82-E6F6DB21F3C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2481650" y="5688861"/>
            <a:ext cx="406400" cy="406400"/>
          </a:xfrm>
          <a:prstGeom prst="rect">
            <a:avLst/>
          </a:prstGeom>
        </p:spPr>
      </p:pic>
      <p:pic>
        <p:nvPicPr>
          <p:cNvPr id="15" name="stocking">
            <a:hlinkClick r:id="" action="ppaction://media"/>
            <a:extLst>
              <a:ext uri="{FF2B5EF4-FFF2-40B4-BE49-F238E27FC236}">
                <a16:creationId xmlns:a16="http://schemas.microsoft.com/office/drawing/2014/main" id="{C1A68255-90A2-B192-5A51-D5285DF8AF6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12745547" y="7744947"/>
            <a:ext cx="406400" cy="406400"/>
          </a:xfrm>
          <a:prstGeom prst="rect">
            <a:avLst/>
          </a:prstGeom>
        </p:spPr>
      </p:pic>
      <p:pic>
        <p:nvPicPr>
          <p:cNvPr id="16" name="chimney">
            <a:hlinkClick r:id="" action="ppaction://media"/>
            <a:extLst>
              <a:ext uri="{FF2B5EF4-FFF2-40B4-BE49-F238E27FC236}">
                <a16:creationId xmlns:a16="http://schemas.microsoft.com/office/drawing/2014/main" id="{B7474F31-1D17-C27C-709F-842EF52B8CF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5181600" y="9272592"/>
            <a:ext cx="406400" cy="406400"/>
          </a:xfrm>
          <a:prstGeom prst="rect">
            <a:avLst/>
          </a:prstGeom>
        </p:spPr>
      </p:pic>
      <p:pic>
        <p:nvPicPr>
          <p:cNvPr id="17" name="tinsel">
            <a:hlinkClick r:id="" action="ppaction://media"/>
            <a:extLst>
              <a:ext uri="{FF2B5EF4-FFF2-40B4-BE49-F238E27FC236}">
                <a16:creationId xmlns:a16="http://schemas.microsoft.com/office/drawing/2014/main" id="{643362FD-DBFD-42D8-63D4-DA3654909F32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8428037" y="2030392"/>
            <a:ext cx="406400" cy="406400"/>
          </a:xfrm>
          <a:prstGeom prst="rect">
            <a:avLst/>
          </a:prstGeom>
        </p:spPr>
      </p:pic>
      <p:pic>
        <p:nvPicPr>
          <p:cNvPr id="18" name="ussniff019">
            <a:hlinkClick r:id="" action="ppaction://media"/>
            <a:extLst>
              <a:ext uri="{FF2B5EF4-FFF2-40B4-BE49-F238E27FC236}">
                <a16:creationId xmlns:a16="http://schemas.microsoft.com/office/drawing/2014/main" id="{9982DDC7-3BE7-2A96-FC5C-4AE794F95446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14864289" y="2455504"/>
            <a:ext cx="406400" cy="406400"/>
          </a:xfrm>
          <a:prstGeom prst="rect">
            <a:avLst/>
          </a:prstGeom>
        </p:spPr>
      </p:pic>
      <p:pic>
        <p:nvPicPr>
          <p:cNvPr id="19" name="ussniff021">
            <a:hlinkClick r:id="" action="ppaction://media"/>
            <a:extLst>
              <a:ext uri="{FF2B5EF4-FFF2-40B4-BE49-F238E27FC236}">
                <a16:creationId xmlns:a16="http://schemas.microsoft.com/office/drawing/2014/main" id="{07071D1B-0028-70E5-7675-D263882C22F3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8599260" y="8548342"/>
            <a:ext cx="406400" cy="406400"/>
          </a:xfrm>
          <a:prstGeom prst="rect">
            <a:avLst/>
          </a:prstGeom>
        </p:spPr>
      </p:pic>
      <p:pic>
        <p:nvPicPr>
          <p:cNvPr id="22" name="cdomiscussant0164">
            <a:hlinkClick r:id="" action="ppaction://media"/>
            <a:extLst>
              <a:ext uri="{FF2B5EF4-FFF2-40B4-BE49-F238E27FC236}">
                <a16:creationId xmlns:a16="http://schemas.microsoft.com/office/drawing/2014/main" id="{D22EBA4F-A908-3A93-811E-2D4B9CF80FCE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2561426" y="1734948"/>
            <a:ext cx="406400" cy="406400"/>
          </a:xfrm>
          <a:prstGeom prst="rect">
            <a:avLst/>
          </a:prstGeom>
        </p:spPr>
      </p:pic>
      <p:pic>
        <p:nvPicPr>
          <p:cNvPr id="23" name="usbattl006">
            <a:hlinkClick r:id="" action="ppaction://media"/>
            <a:extLst>
              <a:ext uri="{FF2B5EF4-FFF2-40B4-BE49-F238E27FC236}">
                <a16:creationId xmlns:a16="http://schemas.microsoft.com/office/drawing/2014/main" id="{76536452-1F29-D78D-3476-5445E5F53B9B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9793588" y="9018966"/>
            <a:ext cx="406400" cy="406400"/>
          </a:xfrm>
          <a:prstGeom prst="rect">
            <a:avLst/>
          </a:prstGeom>
        </p:spPr>
      </p:pic>
      <p:pic>
        <p:nvPicPr>
          <p:cNvPr id="24" name="christmas (1)">
            <a:hlinkClick r:id="" action="ppaction://media"/>
            <a:extLst>
              <a:ext uri="{FF2B5EF4-FFF2-40B4-BE49-F238E27FC236}">
                <a16:creationId xmlns:a16="http://schemas.microsoft.com/office/drawing/2014/main" id="{6A45085D-AFA8-C0C5-70A7-5F5806CA144E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7784737" y="510846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C1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01042" y="1368933"/>
            <a:ext cx="2460793" cy="2619642"/>
          </a:xfrm>
          <a:custGeom>
            <a:avLst/>
            <a:gdLst/>
            <a:ahLst/>
            <a:cxnLst/>
            <a:rect l="l" t="t" r="r" b="b"/>
            <a:pathLst>
              <a:path w="2460793" h="2619642">
                <a:moveTo>
                  <a:pt x="0" y="0"/>
                </a:moveTo>
                <a:lnTo>
                  <a:pt x="2460793" y="0"/>
                </a:lnTo>
                <a:lnTo>
                  <a:pt x="2460793" y="2619642"/>
                </a:lnTo>
                <a:lnTo>
                  <a:pt x="0" y="26196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647965" y="4101208"/>
            <a:ext cx="2313870" cy="1318584"/>
          </a:xfrm>
          <a:custGeom>
            <a:avLst/>
            <a:gdLst/>
            <a:ahLst/>
            <a:cxnLst/>
            <a:rect l="l" t="t" r="r" b="b"/>
            <a:pathLst>
              <a:path w="2313870" h="1318584">
                <a:moveTo>
                  <a:pt x="0" y="0"/>
                </a:moveTo>
                <a:lnTo>
                  <a:pt x="2313870" y="0"/>
                </a:lnTo>
                <a:lnTo>
                  <a:pt x="2313870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743215" y="5446795"/>
            <a:ext cx="2351970" cy="2520325"/>
          </a:xfrm>
          <a:custGeom>
            <a:avLst/>
            <a:gdLst/>
            <a:ahLst/>
            <a:cxnLst/>
            <a:rect l="l" t="t" r="r" b="b"/>
            <a:pathLst>
              <a:path w="2351970" h="2520325">
                <a:moveTo>
                  <a:pt x="0" y="0"/>
                </a:moveTo>
                <a:lnTo>
                  <a:pt x="2351970" y="0"/>
                </a:lnTo>
                <a:lnTo>
                  <a:pt x="2351970" y="2520325"/>
                </a:lnTo>
                <a:lnTo>
                  <a:pt x="0" y="25203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501042" y="7992513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814207" y="217132"/>
            <a:ext cx="16712489" cy="9852736"/>
          </a:xfrm>
          <a:custGeom>
            <a:avLst/>
            <a:gdLst/>
            <a:ahLst/>
            <a:cxnLst/>
            <a:rect l="l" t="t" r="r" b="b"/>
            <a:pathLst>
              <a:path w="16712489" h="9852736">
                <a:moveTo>
                  <a:pt x="0" y="0"/>
                </a:moveTo>
                <a:lnTo>
                  <a:pt x="16712488" y="0"/>
                </a:lnTo>
                <a:lnTo>
                  <a:pt x="16712488" y="9852736"/>
                </a:lnTo>
                <a:lnTo>
                  <a:pt x="0" y="98527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365172" y="2733484"/>
            <a:ext cx="819150" cy="1600200"/>
          </a:xfrm>
          <a:custGeom>
            <a:avLst/>
            <a:gdLst/>
            <a:ahLst/>
            <a:cxnLst/>
            <a:rect l="l" t="t" r="r" b="b"/>
            <a:pathLst>
              <a:path w="819150" h="1600200">
                <a:moveTo>
                  <a:pt x="0" y="0"/>
                </a:moveTo>
                <a:lnTo>
                  <a:pt x="819150" y="0"/>
                </a:lnTo>
                <a:lnTo>
                  <a:pt x="819150" y="1600200"/>
                </a:lnTo>
                <a:lnTo>
                  <a:pt x="0" y="16002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284937" y="2677363"/>
            <a:ext cx="819150" cy="1600200"/>
          </a:xfrm>
          <a:custGeom>
            <a:avLst/>
            <a:gdLst/>
            <a:ahLst/>
            <a:cxnLst/>
            <a:rect l="l" t="t" r="r" b="b"/>
            <a:pathLst>
              <a:path w="819150" h="1600200">
                <a:moveTo>
                  <a:pt x="0" y="0"/>
                </a:moveTo>
                <a:lnTo>
                  <a:pt x="819150" y="0"/>
                </a:lnTo>
                <a:lnTo>
                  <a:pt x="819150" y="1600200"/>
                </a:lnTo>
                <a:lnTo>
                  <a:pt x="0" y="16002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9093756" y="2677363"/>
            <a:ext cx="819150" cy="1600200"/>
          </a:xfrm>
          <a:custGeom>
            <a:avLst/>
            <a:gdLst/>
            <a:ahLst/>
            <a:cxnLst/>
            <a:rect l="l" t="t" r="r" b="b"/>
            <a:pathLst>
              <a:path w="819150" h="1600200">
                <a:moveTo>
                  <a:pt x="0" y="0"/>
                </a:moveTo>
                <a:lnTo>
                  <a:pt x="819150" y="0"/>
                </a:lnTo>
                <a:lnTo>
                  <a:pt x="819150" y="1600200"/>
                </a:lnTo>
                <a:lnTo>
                  <a:pt x="0" y="16002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2701949" y="2677363"/>
            <a:ext cx="752475" cy="1619250"/>
          </a:xfrm>
          <a:custGeom>
            <a:avLst/>
            <a:gdLst/>
            <a:ahLst/>
            <a:cxnLst/>
            <a:rect l="l" t="t" r="r" b="b"/>
            <a:pathLst>
              <a:path w="752475" h="1619250">
                <a:moveTo>
                  <a:pt x="0" y="0"/>
                </a:moveTo>
                <a:lnTo>
                  <a:pt x="752475" y="0"/>
                </a:lnTo>
                <a:lnTo>
                  <a:pt x="752475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894275" y="4201297"/>
            <a:ext cx="1628775" cy="1885950"/>
          </a:xfrm>
          <a:custGeom>
            <a:avLst/>
            <a:gdLst/>
            <a:ahLst/>
            <a:cxnLst/>
            <a:rect l="l" t="t" r="r" b="b"/>
            <a:pathLst>
              <a:path w="1628775" h="1885950">
                <a:moveTo>
                  <a:pt x="0" y="0"/>
                </a:moveTo>
                <a:lnTo>
                  <a:pt x="1628775" y="0"/>
                </a:lnTo>
                <a:lnTo>
                  <a:pt x="1628775" y="1885950"/>
                </a:lnTo>
                <a:lnTo>
                  <a:pt x="0" y="188595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8692544" y="4279744"/>
            <a:ext cx="1628775" cy="1885950"/>
          </a:xfrm>
          <a:custGeom>
            <a:avLst/>
            <a:gdLst/>
            <a:ahLst/>
            <a:cxnLst/>
            <a:rect l="l" t="t" r="r" b="b"/>
            <a:pathLst>
              <a:path w="1628775" h="1885950">
                <a:moveTo>
                  <a:pt x="0" y="0"/>
                </a:moveTo>
                <a:lnTo>
                  <a:pt x="1628775" y="0"/>
                </a:lnTo>
                <a:lnTo>
                  <a:pt x="1628775" y="1885950"/>
                </a:lnTo>
                <a:lnTo>
                  <a:pt x="0" y="188595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2113257" y="4279744"/>
            <a:ext cx="1628775" cy="1885950"/>
          </a:xfrm>
          <a:custGeom>
            <a:avLst/>
            <a:gdLst/>
            <a:ahLst/>
            <a:cxnLst/>
            <a:rect l="l" t="t" r="r" b="b"/>
            <a:pathLst>
              <a:path w="1628775" h="1885950">
                <a:moveTo>
                  <a:pt x="0" y="0"/>
                </a:moveTo>
                <a:lnTo>
                  <a:pt x="1628775" y="0"/>
                </a:lnTo>
                <a:lnTo>
                  <a:pt x="1628775" y="1885950"/>
                </a:lnTo>
                <a:lnTo>
                  <a:pt x="0" y="188595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5284937" y="4164711"/>
            <a:ext cx="1257300" cy="1828800"/>
          </a:xfrm>
          <a:custGeom>
            <a:avLst/>
            <a:gdLst/>
            <a:ahLst/>
            <a:cxnLst/>
            <a:rect l="l" t="t" r="r" b="b"/>
            <a:pathLst>
              <a:path w="1257300" h="1828800">
                <a:moveTo>
                  <a:pt x="0" y="0"/>
                </a:moveTo>
                <a:lnTo>
                  <a:pt x="1257300" y="0"/>
                </a:lnTo>
                <a:lnTo>
                  <a:pt x="12573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2365172" y="5992416"/>
            <a:ext cx="1381125" cy="1581150"/>
          </a:xfrm>
          <a:custGeom>
            <a:avLst/>
            <a:gdLst/>
            <a:ahLst/>
            <a:cxnLst/>
            <a:rect l="l" t="t" r="r" b="b"/>
            <a:pathLst>
              <a:path w="1381125" h="1581150">
                <a:moveTo>
                  <a:pt x="0" y="0"/>
                </a:moveTo>
                <a:lnTo>
                  <a:pt x="1381125" y="0"/>
                </a:lnTo>
                <a:lnTo>
                  <a:pt x="1381125" y="1581150"/>
                </a:lnTo>
                <a:lnTo>
                  <a:pt x="0" y="158115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2335856" y="6116545"/>
            <a:ext cx="1409700" cy="1419225"/>
          </a:xfrm>
          <a:custGeom>
            <a:avLst/>
            <a:gdLst/>
            <a:ahLst/>
            <a:cxnLst/>
            <a:rect l="l" t="t" r="r" b="b"/>
            <a:pathLst>
              <a:path w="1409700" h="1419225">
                <a:moveTo>
                  <a:pt x="0" y="0"/>
                </a:moveTo>
                <a:lnTo>
                  <a:pt x="1409700" y="0"/>
                </a:lnTo>
                <a:lnTo>
                  <a:pt x="1409700" y="1419225"/>
                </a:lnTo>
                <a:lnTo>
                  <a:pt x="0" y="141922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b="-402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8692544" y="6106087"/>
            <a:ext cx="1409700" cy="1419225"/>
          </a:xfrm>
          <a:custGeom>
            <a:avLst/>
            <a:gdLst/>
            <a:ahLst/>
            <a:cxnLst/>
            <a:rect l="l" t="t" r="r" b="b"/>
            <a:pathLst>
              <a:path w="1409700" h="1419225">
                <a:moveTo>
                  <a:pt x="0" y="0"/>
                </a:moveTo>
                <a:lnTo>
                  <a:pt x="1409700" y="0"/>
                </a:lnTo>
                <a:lnTo>
                  <a:pt x="1409700" y="1419225"/>
                </a:lnTo>
                <a:lnTo>
                  <a:pt x="0" y="141922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b="-402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5193135" y="6076569"/>
            <a:ext cx="1409700" cy="1419225"/>
          </a:xfrm>
          <a:custGeom>
            <a:avLst/>
            <a:gdLst/>
            <a:ahLst/>
            <a:cxnLst/>
            <a:rect l="l" t="t" r="r" b="b"/>
            <a:pathLst>
              <a:path w="1409700" h="1419225">
                <a:moveTo>
                  <a:pt x="0" y="0"/>
                </a:moveTo>
                <a:lnTo>
                  <a:pt x="1409700" y="0"/>
                </a:lnTo>
                <a:lnTo>
                  <a:pt x="1409700" y="1419225"/>
                </a:lnTo>
                <a:lnTo>
                  <a:pt x="0" y="141922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b="-402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2190940" y="7617143"/>
            <a:ext cx="1164650" cy="1338815"/>
          </a:xfrm>
          <a:custGeom>
            <a:avLst/>
            <a:gdLst/>
            <a:ahLst/>
            <a:cxnLst/>
            <a:rect l="l" t="t" r="r" b="b"/>
            <a:pathLst>
              <a:path w="1164650" h="1338815">
                <a:moveTo>
                  <a:pt x="0" y="0"/>
                </a:moveTo>
                <a:lnTo>
                  <a:pt x="1164651" y="0"/>
                </a:lnTo>
                <a:lnTo>
                  <a:pt x="1164651" y="1338814"/>
                </a:lnTo>
                <a:lnTo>
                  <a:pt x="0" y="133881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5110705" y="7670778"/>
            <a:ext cx="1164650" cy="1338815"/>
          </a:xfrm>
          <a:custGeom>
            <a:avLst/>
            <a:gdLst/>
            <a:ahLst/>
            <a:cxnLst/>
            <a:rect l="l" t="t" r="r" b="b"/>
            <a:pathLst>
              <a:path w="1164650" h="1338815">
                <a:moveTo>
                  <a:pt x="0" y="0"/>
                </a:moveTo>
                <a:lnTo>
                  <a:pt x="1164651" y="0"/>
                </a:lnTo>
                <a:lnTo>
                  <a:pt x="1164651" y="1338815"/>
                </a:lnTo>
                <a:lnTo>
                  <a:pt x="0" y="133881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8678951" y="7641498"/>
            <a:ext cx="1260453" cy="1431312"/>
          </a:xfrm>
          <a:custGeom>
            <a:avLst/>
            <a:gdLst/>
            <a:ahLst/>
            <a:cxnLst/>
            <a:rect l="l" t="t" r="r" b="b"/>
            <a:pathLst>
              <a:path w="1260453" h="1431312">
                <a:moveTo>
                  <a:pt x="0" y="0"/>
                </a:moveTo>
                <a:lnTo>
                  <a:pt x="1260453" y="0"/>
                </a:lnTo>
                <a:lnTo>
                  <a:pt x="1260453" y="1431312"/>
                </a:lnTo>
                <a:lnTo>
                  <a:pt x="0" y="1431312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2339371" y="7670778"/>
            <a:ext cx="1164650" cy="1338815"/>
          </a:xfrm>
          <a:custGeom>
            <a:avLst/>
            <a:gdLst/>
            <a:ahLst/>
            <a:cxnLst/>
            <a:rect l="l" t="t" r="r" b="b"/>
            <a:pathLst>
              <a:path w="1164650" h="1338815">
                <a:moveTo>
                  <a:pt x="0" y="0"/>
                </a:moveTo>
                <a:lnTo>
                  <a:pt x="1164650" y="0"/>
                </a:lnTo>
                <a:lnTo>
                  <a:pt x="1164650" y="1338815"/>
                </a:lnTo>
                <a:lnTo>
                  <a:pt x="0" y="1338815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>
            <a:off x="1894275" y="916315"/>
            <a:ext cx="5287956" cy="162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</a:t>
            </a:r>
          </a:p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5. Which is different?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C1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39206" y="2538432"/>
            <a:ext cx="2406615" cy="2620737"/>
          </a:xfrm>
          <a:custGeom>
            <a:avLst/>
            <a:gdLst/>
            <a:ahLst/>
            <a:cxnLst/>
            <a:rect l="l" t="t" r="r" b="b"/>
            <a:pathLst>
              <a:path w="2406615" h="2620737">
                <a:moveTo>
                  <a:pt x="0" y="0"/>
                </a:moveTo>
                <a:lnTo>
                  <a:pt x="2406615" y="0"/>
                </a:lnTo>
                <a:lnTo>
                  <a:pt x="2406615" y="2620737"/>
                </a:lnTo>
                <a:lnTo>
                  <a:pt x="0" y="262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439206" y="5193802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3"/>
                </a:lnTo>
                <a:lnTo>
                  <a:pt x="0" y="13185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439206" y="6644973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439206" y="8092250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3"/>
                </a:lnTo>
                <a:lnTo>
                  <a:pt x="0" y="13185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65197" y="309515"/>
            <a:ext cx="16587045" cy="9667980"/>
          </a:xfrm>
          <a:custGeom>
            <a:avLst/>
            <a:gdLst/>
            <a:ahLst/>
            <a:cxnLst/>
            <a:rect l="l" t="t" r="r" b="b"/>
            <a:pathLst>
              <a:path w="16587045" h="9667980">
                <a:moveTo>
                  <a:pt x="0" y="0"/>
                </a:moveTo>
                <a:lnTo>
                  <a:pt x="16587044" y="0"/>
                </a:lnTo>
                <a:lnTo>
                  <a:pt x="16587044" y="9667980"/>
                </a:lnTo>
                <a:lnTo>
                  <a:pt x="0" y="966798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803406" y="2411540"/>
            <a:ext cx="6064034" cy="1476375"/>
          </a:xfrm>
          <a:custGeom>
            <a:avLst/>
            <a:gdLst/>
            <a:ahLst/>
            <a:cxnLst/>
            <a:rect l="l" t="t" r="r" b="b"/>
            <a:pathLst>
              <a:path w="6064034" h="1476375">
                <a:moveTo>
                  <a:pt x="0" y="0"/>
                </a:moveTo>
                <a:lnTo>
                  <a:pt x="6064034" y="0"/>
                </a:lnTo>
                <a:lnTo>
                  <a:pt x="6064034" y="1476374"/>
                </a:lnTo>
                <a:lnTo>
                  <a:pt x="0" y="147637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9951" t="-416209" b="-5217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4068663" y="6123975"/>
            <a:ext cx="2276475" cy="2705100"/>
          </a:xfrm>
          <a:custGeom>
            <a:avLst/>
            <a:gdLst/>
            <a:ahLst/>
            <a:cxnLst/>
            <a:rect l="l" t="t" r="r" b="b"/>
            <a:pathLst>
              <a:path w="2276475" h="2705100">
                <a:moveTo>
                  <a:pt x="0" y="0"/>
                </a:moveTo>
                <a:lnTo>
                  <a:pt x="2276475" y="0"/>
                </a:lnTo>
                <a:lnTo>
                  <a:pt x="2276475" y="2705100"/>
                </a:lnTo>
                <a:lnTo>
                  <a:pt x="0" y="27051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50093" r="-168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934670" y="6123975"/>
            <a:ext cx="2581275" cy="2276475"/>
          </a:xfrm>
          <a:custGeom>
            <a:avLst/>
            <a:gdLst/>
            <a:ahLst/>
            <a:cxnLst/>
            <a:rect l="l" t="t" r="r" b="b"/>
            <a:pathLst>
              <a:path w="2581275" h="2276475">
                <a:moveTo>
                  <a:pt x="0" y="0"/>
                </a:moveTo>
                <a:lnTo>
                  <a:pt x="2581275" y="0"/>
                </a:lnTo>
                <a:lnTo>
                  <a:pt x="2581275" y="2276475"/>
                </a:lnTo>
                <a:lnTo>
                  <a:pt x="0" y="227647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49169" b="-4162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6664004" y="2214686"/>
            <a:ext cx="3118514" cy="2831040"/>
            <a:chOff x="0" y="0"/>
            <a:chExt cx="3118510" cy="2831046"/>
          </a:xfrm>
        </p:grpSpPr>
        <p:sp>
          <p:nvSpPr>
            <p:cNvPr id="12" name="Freeform 12"/>
            <p:cNvSpPr/>
            <p:nvPr/>
          </p:nvSpPr>
          <p:spPr>
            <a:xfrm>
              <a:off x="191135" y="63373"/>
              <a:ext cx="2732278" cy="1995297"/>
            </a:xfrm>
            <a:custGeom>
              <a:avLst/>
              <a:gdLst/>
              <a:ahLst/>
              <a:cxnLst/>
              <a:rect l="l" t="t" r="r" b="b"/>
              <a:pathLst>
                <a:path w="2732278" h="1995297">
                  <a:moveTo>
                    <a:pt x="1318006" y="127"/>
                  </a:moveTo>
                  <a:cubicBezTo>
                    <a:pt x="1339342" y="139954"/>
                    <a:pt x="1359916" y="286385"/>
                    <a:pt x="1333246" y="403733"/>
                  </a:cubicBezTo>
                  <a:cubicBezTo>
                    <a:pt x="1326642" y="432943"/>
                    <a:pt x="1317117" y="460375"/>
                    <a:pt x="1303909" y="485394"/>
                  </a:cubicBezTo>
                  <a:cubicBezTo>
                    <a:pt x="1292987" y="506222"/>
                    <a:pt x="1279398" y="525526"/>
                    <a:pt x="1263015" y="542671"/>
                  </a:cubicBezTo>
                  <a:cubicBezTo>
                    <a:pt x="1198626" y="610362"/>
                    <a:pt x="1114171" y="629793"/>
                    <a:pt x="1020318" y="629793"/>
                  </a:cubicBezTo>
                  <a:cubicBezTo>
                    <a:pt x="895604" y="629793"/>
                    <a:pt x="754380" y="595630"/>
                    <a:pt x="621411" y="595630"/>
                  </a:cubicBezTo>
                  <a:cubicBezTo>
                    <a:pt x="538480" y="595630"/>
                    <a:pt x="458851" y="608965"/>
                    <a:pt x="388366" y="652018"/>
                  </a:cubicBezTo>
                  <a:cubicBezTo>
                    <a:pt x="373507" y="661035"/>
                    <a:pt x="359156" y="671449"/>
                    <a:pt x="345313" y="683260"/>
                  </a:cubicBezTo>
                  <a:cubicBezTo>
                    <a:pt x="316865" y="707517"/>
                    <a:pt x="289560" y="736727"/>
                    <a:pt x="264160" y="769747"/>
                  </a:cubicBezTo>
                  <a:cubicBezTo>
                    <a:pt x="88392" y="998093"/>
                    <a:pt x="0" y="1410081"/>
                    <a:pt x="176530" y="1656588"/>
                  </a:cubicBezTo>
                  <a:cubicBezTo>
                    <a:pt x="210820" y="1704467"/>
                    <a:pt x="252349" y="1746885"/>
                    <a:pt x="299974" y="1784223"/>
                  </a:cubicBezTo>
                  <a:cubicBezTo>
                    <a:pt x="362966" y="1833626"/>
                    <a:pt x="436372" y="1873885"/>
                    <a:pt x="516890" y="1905508"/>
                  </a:cubicBezTo>
                  <a:cubicBezTo>
                    <a:pt x="611632" y="1942719"/>
                    <a:pt x="716280" y="1967992"/>
                    <a:pt x="825500" y="1981962"/>
                  </a:cubicBezTo>
                  <a:cubicBezTo>
                    <a:pt x="895350" y="1990979"/>
                    <a:pt x="966978" y="1995297"/>
                    <a:pt x="1038987" y="1995297"/>
                  </a:cubicBezTo>
                  <a:cubicBezTo>
                    <a:pt x="1050798" y="1995297"/>
                    <a:pt x="1062609" y="1995170"/>
                    <a:pt x="1074547" y="1994916"/>
                  </a:cubicBezTo>
                  <a:cubicBezTo>
                    <a:pt x="1377569" y="1988947"/>
                    <a:pt x="1683893" y="1906651"/>
                    <a:pt x="1889252" y="1763522"/>
                  </a:cubicBezTo>
                  <a:lnTo>
                    <a:pt x="1889252" y="1763522"/>
                  </a:lnTo>
                  <a:cubicBezTo>
                    <a:pt x="1966722" y="1709420"/>
                    <a:pt x="2029841" y="1646936"/>
                    <a:pt x="2073021" y="1576451"/>
                  </a:cubicBezTo>
                  <a:cubicBezTo>
                    <a:pt x="2079625" y="1565656"/>
                    <a:pt x="2086102" y="1554226"/>
                    <a:pt x="2092325" y="1542415"/>
                  </a:cubicBezTo>
                  <a:cubicBezTo>
                    <a:pt x="2115312" y="1498727"/>
                    <a:pt x="2135505" y="1448435"/>
                    <a:pt x="2151761" y="1393825"/>
                  </a:cubicBezTo>
                  <a:cubicBezTo>
                    <a:pt x="2173732" y="1319784"/>
                    <a:pt x="2188337" y="1237996"/>
                    <a:pt x="2192782" y="1154049"/>
                  </a:cubicBezTo>
                  <a:cubicBezTo>
                    <a:pt x="2195576" y="1102106"/>
                    <a:pt x="2194433" y="1049528"/>
                    <a:pt x="2188591" y="997458"/>
                  </a:cubicBezTo>
                  <a:cubicBezTo>
                    <a:pt x="2185924" y="973201"/>
                    <a:pt x="2182495" y="951611"/>
                    <a:pt x="2178558" y="931799"/>
                  </a:cubicBezTo>
                  <a:cubicBezTo>
                    <a:pt x="2173859" y="908685"/>
                    <a:pt x="2168525" y="888111"/>
                    <a:pt x="2162556" y="869442"/>
                  </a:cubicBezTo>
                  <a:cubicBezTo>
                    <a:pt x="2159508" y="859917"/>
                    <a:pt x="2156333" y="850900"/>
                    <a:pt x="2153158" y="842137"/>
                  </a:cubicBezTo>
                  <a:cubicBezTo>
                    <a:pt x="2143125" y="815340"/>
                    <a:pt x="2132203" y="791591"/>
                    <a:pt x="2121154" y="767334"/>
                  </a:cubicBezTo>
                  <a:cubicBezTo>
                    <a:pt x="2113534" y="750316"/>
                    <a:pt x="2105787" y="733044"/>
                    <a:pt x="2098421" y="714375"/>
                  </a:cubicBezTo>
                  <a:cubicBezTo>
                    <a:pt x="2094865" y="705612"/>
                    <a:pt x="2091563" y="696468"/>
                    <a:pt x="2088134" y="686943"/>
                  </a:cubicBezTo>
                  <a:cubicBezTo>
                    <a:pt x="2075434" y="650367"/>
                    <a:pt x="2064258" y="607441"/>
                    <a:pt x="2056257" y="550926"/>
                  </a:cubicBezTo>
                  <a:cubicBezTo>
                    <a:pt x="2040382" y="438023"/>
                    <a:pt x="2048383" y="348488"/>
                    <a:pt x="2063750" y="272796"/>
                  </a:cubicBezTo>
                  <a:cubicBezTo>
                    <a:pt x="2305177" y="272161"/>
                    <a:pt x="2514600" y="252476"/>
                    <a:pt x="2678430" y="69596"/>
                  </a:cubicBezTo>
                  <a:cubicBezTo>
                    <a:pt x="2689098" y="57658"/>
                    <a:pt x="2699512" y="45085"/>
                    <a:pt x="2709799" y="31750"/>
                  </a:cubicBezTo>
                  <a:cubicBezTo>
                    <a:pt x="2712466" y="28448"/>
                    <a:pt x="2715006" y="25019"/>
                    <a:pt x="2717546" y="21590"/>
                  </a:cubicBezTo>
                  <a:cubicBezTo>
                    <a:pt x="2722880" y="14478"/>
                    <a:pt x="2727706" y="7239"/>
                    <a:pt x="2732278" y="0"/>
                  </a:cubicBezTo>
                  <a:close/>
                </a:path>
              </a:pathLst>
            </a:custGeom>
            <a:solidFill>
              <a:srgbClr val="CF763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82118" y="516001"/>
              <a:ext cx="413766" cy="332359"/>
            </a:xfrm>
            <a:custGeom>
              <a:avLst/>
              <a:gdLst/>
              <a:ahLst/>
              <a:cxnLst/>
              <a:rect l="l" t="t" r="r" b="b"/>
              <a:pathLst>
                <a:path w="413766" h="332359">
                  <a:moveTo>
                    <a:pt x="408305" y="219710"/>
                  </a:moveTo>
                  <a:cubicBezTo>
                    <a:pt x="399923" y="156591"/>
                    <a:pt x="179197" y="130429"/>
                    <a:pt x="127254" y="56388"/>
                  </a:cubicBezTo>
                  <a:cubicBezTo>
                    <a:pt x="114173" y="37719"/>
                    <a:pt x="101981" y="0"/>
                    <a:pt x="97282" y="254"/>
                  </a:cubicBezTo>
                  <a:cubicBezTo>
                    <a:pt x="90551" y="508"/>
                    <a:pt x="94107" y="54356"/>
                    <a:pt x="88011" y="79121"/>
                  </a:cubicBezTo>
                  <a:cubicBezTo>
                    <a:pt x="84963" y="91313"/>
                    <a:pt x="64770" y="64516"/>
                    <a:pt x="57023" y="68834"/>
                  </a:cubicBezTo>
                  <a:cubicBezTo>
                    <a:pt x="43688" y="76200"/>
                    <a:pt x="66421" y="133223"/>
                    <a:pt x="54991" y="139192"/>
                  </a:cubicBezTo>
                  <a:cubicBezTo>
                    <a:pt x="46609" y="143510"/>
                    <a:pt x="30226" y="114935"/>
                    <a:pt x="19812" y="118491"/>
                  </a:cubicBezTo>
                  <a:cubicBezTo>
                    <a:pt x="5080" y="123571"/>
                    <a:pt x="0" y="194945"/>
                    <a:pt x="32258" y="246634"/>
                  </a:cubicBezTo>
                  <a:cubicBezTo>
                    <a:pt x="75438" y="316103"/>
                    <a:pt x="174625" y="332359"/>
                    <a:pt x="243078" y="323088"/>
                  </a:cubicBezTo>
                  <a:cubicBezTo>
                    <a:pt x="322834" y="312293"/>
                    <a:pt x="413766" y="259842"/>
                    <a:pt x="408432" y="219710"/>
                  </a:cubicBezTo>
                  <a:lnTo>
                    <a:pt x="408432" y="219710"/>
                  </a:lnTo>
                  <a:close/>
                </a:path>
              </a:pathLst>
            </a:custGeom>
            <a:solidFill>
              <a:srgbClr val="CF763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495171" y="467106"/>
              <a:ext cx="817499" cy="364490"/>
            </a:xfrm>
            <a:custGeom>
              <a:avLst/>
              <a:gdLst/>
              <a:ahLst/>
              <a:cxnLst/>
              <a:rect l="l" t="t" r="r" b="b"/>
              <a:pathLst>
                <a:path w="817499" h="364490">
                  <a:moveTo>
                    <a:pt x="817499" y="363855"/>
                  </a:moveTo>
                  <a:cubicBezTo>
                    <a:pt x="805434" y="364236"/>
                    <a:pt x="793496" y="364490"/>
                    <a:pt x="781558" y="364490"/>
                  </a:cubicBezTo>
                  <a:cubicBezTo>
                    <a:pt x="758825" y="364490"/>
                    <a:pt x="736092" y="363855"/>
                    <a:pt x="713486" y="362585"/>
                  </a:cubicBezTo>
                  <a:cubicBezTo>
                    <a:pt x="546989" y="353568"/>
                    <a:pt x="384937" y="311531"/>
                    <a:pt x="238760" y="238760"/>
                  </a:cubicBezTo>
                  <a:cubicBezTo>
                    <a:pt x="153416" y="196342"/>
                    <a:pt x="73279" y="143637"/>
                    <a:pt x="0" y="81661"/>
                  </a:cubicBezTo>
                  <a:cubicBezTo>
                    <a:pt x="13208" y="56642"/>
                    <a:pt x="22733" y="29210"/>
                    <a:pt x="29337" y="0"/>
                  </a:cubicBezTo>
                  <a:cubicBezTo>
                    <a:pt x="103886" y="66421"/>
                    <a:pt x="186182" y="122174"/>
                    <a:pt x="274701" y="166116"/>
                  </a:cubicBezTo>
                  <a:cubicBezTo>
                    <a:pt x="464566" y="260477"/>
                    <a:pt x="648970" y="283464"/>
                    <a:pt x="784479" y="283337"/>
                  </a:cubicBezTo>
                  <a:cubicBezTo>
                    <a:pt x="787781" y="292862"/>
                    <a:pt x="791210" y="302006"/>
                    <a:pt x="794766" y="310769"/>
                  </a:cubicBezTo>
                  <a:cubicBezTo>
                    <a:pt x="802132" y="329565"/>
                    <a:pt x="809879" y="346837"/>
                    <a:pt x="817499" y="363728"/>
                  </a:cubicBezTo>
                  <a:lnTo>
                    <a:pt x="817499" y="363728"/>
                  </a:lnTo>
                  <a:close/>
                </a:path>
              </a:pathLst>
            </a:custGeom>
            <a:solidFill>
              <a:srgbClr val="AE022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63500" y="1604899"/>
              <a:ext cx="703072" cy="901065"/>
            </a:xfrm>
            <a:custGeom>
              <a:avLst/>
              <a:gdLst/>
              <a:ahLst/>
              <a:cxnLst/>
              <a:rect l="l" t="t" r="r" b="b"/>
              <a:pathLst>
                <a:path w="703072" h="901065">
                  <a:moveTo>
                    <a:pt x="684657" y="0"/>
                  </a:moveTo>
                  <a:lnTo>
                    <a:pt x="443357" y="27686"/>
                  </a:lnTo>
                  <a:cubicBezTo>
                    <a:pt x="450977" y="94361"/>
                    <a:pt x="456311" y="267208"/>
                    <a:pt x="340614" y="431927"/>
                  </a:cubicBezTo>
                  <a:cubicBezTo>
                    <a:pt x="226949" y="593979"/>
                    <a:pt x="65786" y="648335"/>
                    <a:pt x="0" y="664464"/>
                  </a:cubicBezTo>
                  <a:lnTo>
                    <a:pt x="0" y="664464"/>
                  </a:lnTo>
                  <a:lnTo>
                    <a:pt x="0" y="671957"/>
                  </a:lnTo>
                  <a:lnTo>
                    <a:pt x="55118" y="901065"/>
                  </a:lnTo>
                  <a:cubicBezTo>
                    <a:pt x="146685" y="878967"/>
                    <a:pt x="376936" y="802767"/>
                    <a:pt x="539369" y="571627"/>
                  </a:cubicBezTo>
                  <a:cubicBezTo>
                    <a:pt x="703072" y="338709"/>
                    <a:pt x="695452" y="94234"/>
                    <a:pt x="684657" y="0"/>
                  </a:cubicBezTo>
                  <a:close/>
                  <a:moveTo>
                    <a:pt x="55118" y="901065"/>
                  </a:moveTo>
                  <a:cubicBezTo>
                    <a:pt x="55118" y="901065"/>
                    <a:pt x="55118" y="901065"/>
                    <a:pt x="55118" y="901065"/>
                  </a:cubicBezTo>
                  <a:cubicBezTo>
                    <a:pt x="55118" y="901065"/>
                    <a:pt x="55118" y="901065"/>
                    <a:pt x="55118" y="901065"/>
                  </a:cubicBezTo>
                  <a:lnTo>
                    <a:pt x="55118" y="901065"/>
                  </a:lnTo>
                  <a:lnTo>
                    <a:pt x="55118" y="901065"/>
                  </a:lnTo>
                  <a:lnTo>
                    <a:pt x="55118" y="901065"/>
                  </a:lnTo>
                  <a:close/>
                </a:path>
              </a:pathLst>
            </a:custGeom>
            <a:solidFill>
              <a:srgbClr val="CF763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792480" y="1731010"/>
              <a:ext cx="529209" cy="972058"/>
            </a:xfrm>
            <a:custGeom>
              <a:avLst/>
              <a:gdLst/>
              <a:ahLst/>
              <a:cxnLst/>
              <a:rect l="l" t="t" r="r" b="b"/>
              <a:pathLst>
                <a:path w="529209" h="972058">
                  <a:moveTo>
                    <a:pt x="91694" y="972058"/>
                  </a:moveTo>
                  <a:lnTo>
                    <a:pt x="0" y="747141"/>
                  </a:lnTo>
                  <a:cubicBezTo>
                    <a:pt x="7366" y="744093"/>
                    <a:pt x="181229" y="671322"/>
                    <a:pt x="225298" y="484378"/>
                  </a:cubicBezTo>
                  <a:cubicBezTo>
                    <a:pt x="267208" y="306324"/>
                    <a:pt x="159385" y="170815"/>
                    <a:pt x="146939" y="155956"/>
                  </a:cubicBezTo>
                  <a:lnTo>
                    <a:pt x="333375" y="0"/>
                  </a:lnTo>
                  <a:cubicBezTo>
                    <a:pt x="366649" y="39878"/>
                    <a:pt x="529209" y="252984"/>
                    <a:pt x="461772" y="540004"/>
                  </a:cubicBezTo>
                  <a:cubicBezTo>
                    <a:pt x="432054" y="666496"/>
                    <a:pt x="362204" y="779526"/>
                    <a:pt x="259969" y="866902"/>
                  </a:cubicBezTo>
                  <a:cubicBezTo>
                    <a:pt x="183896" y="931926"/>
                    <a:pt x="112014" y="963803"/>
                    <a:pt x="91821" y="972058"/>
                  </a:cubicBezTo>
                  <a:lnTo>
                    <a:pt x="91821" y="972058"/>
                  </a:lnTo>
                  <a:close/>
                </a:path>
              </a:pathLst>
            </a:custGeom>
            <a:solidFill>
              <a:srgbClr val="CF763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17344" y="1166495"/>
              <a:ext cx="885063" cy="654177"/>
            </a:xfrm>
            <a:custGeom>
              <a:avLst/>
              <a:gdLst/>
              <a:ahLst/>
              <a:cxnLst/>
              <a:rect l="l" t="t" r="r" b="b"/>
              <a:pathLst>
                <a:path w="885063" h="654177">
                  <a:moveTo>
                    <a:pt x="648970" y="654177"/>
                  </a:moveTo>
                  <a:cubicBezTo>
                    <a:pt x="635508" y="597916"/>
                    <a:pt x="588645" y="456946"/>
                    <a:pt x="444881" y="363982"/>
                  </a:cubicBezTo>
                  <a:cubicBezTo>
                    <a:pt x="281305" y="258191"/>
                    <a:pt x="110871" y="291973"/>
                    <a:pt x="62484" y="304927"/>
                  </a:cubicBezTo>
                  <a:lnTo>
                    <a:pt x="0" y="70104"/>
                  </a:lnTo>
                  <a:cubicBezTo>
                    <a:pt x="72771" y="50673"/>
                    <a:pt x="329184" y="0"/>
                    <a:pt x="576580" y="159893"/>
                  </a:cubicBezTo>
                  <a:cubicBezTo>
                    <a:pt x="794131" y="300482"/>
                    <a:pt x="864743" y="512826"/>
                    <a:pt x="885063" y="597535"/>
                  </a:cubicBezTo>
                  <a:lnTo>
                    <a:pt x="648843" y="654050"/>
                  </a:lnTo>
                  <a:lnTo>
                    <a:pt x="648843" y="654050"/>
                  </a:lnTo>
                  <a:close/>
                </a:path>
              </a:pathLst>
            </a:custGeom>
            <a:solidFill>
              <a:srgbClr val="CF763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002409" y="1550162"/>
              <a:ext cx="688086" cy="750951"/>
            </a:xfrm>
            <a:custGeom>
              <a:avLst/>
              <a:gdLst/>
              <a:ahLst/>
              <a:cxnLst/>
              <a:rect l="l" t="t" r="r" b="b"/>
              <a:pathLst>
                <a:path w="688086" h="750951">
                  <a:moveTo>
                    <a:pt x="620395" y="750951"/>
                  </a:moveTo>
                  <a:lnTo>
                    <a:pt x="392684" y="666623"/>
                  </a:lnTo>
                  <a:cubicBezTo>
                    <a:pt x="429641" y="566674"/>
                    <a:pt x="409575" y="454787"/>
                    <a:pt x="340233" y="374650"/>
                  </a:cubicBezTo>
                  <a:cubicBezTo>
                    <a:pt x="269621" y="292862"/>
                    <a:pt x="160020" y="257048"/>
                    <a:pt x="54229" y="281305"/>
                  </a:cubicBezTo>
                  <a:lnTo>
                    <a:pt x="0" y="44450"/>
                  </a:lnTo>
                  <a:cubicBezTo>
                    <a:pt x="193675" y="0"/>
                    <a:pt x="394462" y="65659"/>
                    <a:pt x="524129" y="215773"/>
                  </a:cubicBezTo>
                  <a:cubicBezTo>
                    <a:pt x="651129" y="362966"/>
                    <a:pt x="688086" y="567944"/>
                    <a:pt x="620522" y="750824"/>
                  </a:cubicBezTo>
                  <a:lnTo>
                    <a:pt x="620522" y="750824"/>
                  </a:lnTo>
                  <a:close/>
                </a:path>
              </a:pathLst>
            </a:custGeom>
            <a:solidFill>
              <a:srgbClr val="CF763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63500" y="2253869"/>
              <a:ext cx="101727" cy="298831"/>
            </a:xfrm>
            <a:custGeom>
              <a:avLst/>
              <a:gdLst/>
              <a:ahLst/>
              <a:cxnLst/>
              <a:rect l="l" t="t" r="r" b="b"/>
              <a:pathLst>
                <a:path w="101727" h="298831">
                  <a:moveTo>
                    <a:pt x="18542" y="0"/>
                  </a:moveTo>
                  <a:cubicBezTo>
                    <a:pt x="13208" y="0"/>
                    <a:pt x="7239" y="1016"/>
                    <a:pt x="0" y="2159"/>
                  </a:cubicBezTo>
                  <a:lnTo>
                    <a:pt x="0" y="298831"/>
                  </a:lnTo>
                  <a:cubicBezTo>
                    <a:pt x="49657" y="282702"/>
                    <a:pt x="93472" y="250825"/>
                    <a:pt x="98298" y="218186"/>
                  </a:cubicBezTo>
                  <a:cubicBezTo>
                    <a:pt x="101727" y="195199"/>
                    <a:pt x="82804" y="191389"/>
                    <a:pt x="65278" y="140970"/>
                  </a:cubicBezTo>
                  <a:cubicBezTo>
                    <a:pt x="39243" y="66167"/>
                    <a:pt x="64008" y="26289"/>
                    <a:pt x="36322" y="5842"/>
                  </a:cubicBezTo>
                  <a:lnTo>
                    <a:pt x="36322" y="5842"/>
                  </a:lnTo>
                  <a:cubicBezTo>
                    <a:pt x="30480" y="1524"/>
                    <a:pt x="24892" y="0"/>
                    <a:pt x="18542" y="0"/>
                  </a:cubicBezTo>
                  <a:close/>
                </a:path>
              </a:pathLst>
            </a:custGeom>
            <a:solidFill>
              <a:srgbClr val="9B592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320544" y="2131187"/>
              <a:ext cx="368300" cy="291084"/>
            </a:xfrm>
            <a:custGeom>
              <a:avLst/>
              <a:gdLst/>
              <a:ahLst/>
              <a:cxnLst/>
              <a:rect l="l" t="t" r="r" b="b"/>
              <a:pathLst>
                <a:path w="368300" h="291084">
                  <a:moveTo>
                    <a:pt x="95377" y="16891"/>
                  </a:moveTo>
                  <a:cubicBezTo>
                    <a:pt x="73660" y="29083"/>
                    <a:pt x="84455" y="51054"/>
                    <a:pt x="55118" y="103124"/>
                  </a:cubicBezTo>
                  <a:cubicBezTo>
                    <a:pt x="25400" y="155829"/>
                    <a:pt x="0" y="159004"/>
                    <a:pt x="2159" y="180594"/>
                  </a:cubicBezTo>
                  <a:cubicBezTo>
                    <a:pt x="5207" y="210058"/>
                    <a:pt x="59563" y="227457"/>
                    <a:pt x="168275" y="261366"/>
                  </a:cubicBezTo>
                  <a:cubicBezTo>
                    <a:pt x="263525" y="291084"/>
                    <a:pt x="277749" y="287147"/>
                    <a:pt x="286893" y="282956"/>
                  </a:cubicBezTo>
                  <a:cubicBezTo>
                    <a:pt x="359029" y="250063"/>
                    <a:pt x="368300" y="82042"/>
                    <a:pt x="314198" y="47371"/>
                  </a:cubicBezTo>
                  <a:cubicBezTo>
                    <a:pt x="294640" y="34798"/>
                    <a:pt x="283337" y="50546"/>
                    <a:pt x="230251" y="45847"/>
                  </a:cubicBezTo>
                  <a:cubicBezTo>
                    <a:pt x="151384" y="38989"/>
                    <a:pt x="125222" y="0"/>
                    <a:pt x="95250" y="16891"/>
                  </a:cubicBezTo>
                  <a:lnTo>
                    <a:pt x="95250" y="16891"/>
                  </a:lnTo>
                  <a:close/>
                </a:path>
              </a:pathLst>
            </a:custGeom>
            <a:solidFill>
              <a:srgbClr val="9B592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2724912" y="1672590"/>
              <a:ext cx="362712" cy="272923"/>
            </a:xfrm>
            <a:custGeom>
              <a:avLst/>
              <a:gdLst/>
              <a:ahLst/>
              <a:cxnLst/>
              <a:rect l="l" t="t" r="r" b="b"/>
              <a:pathLst>
                <a:path w="362712" h="272923">
                  <a:moveTo>
                    <a:pt x="229235" y="0"/>
                  </a:moveTo>
                  <a:cubicBezTo>
                    <a:pt x="209677" y="0"/>
                    <a:pt x="203962" y="17780"/>
                    <a:pt x="157353" y="35814"/>
                  </a:cubicBezTo>
                  <a:cubicBezTo>
                    <a:pt x="83439" y="64262"/>
                    <a:pt x="42926" y="40640"/>
                    <a:pt x="23368" y="69088"/>
                  </a:cubicBezTo>
                  <a:lnTo>
                    <a:pt x="23368" y="69088"/>
                  </a:lnTo>
                  <a:lnTo>
                    <a:pt x="23368" y="69088"/>
                  </a:lnTo>
                  <a:cubicBezTo>
                    <a:pt x="9271" y="89535"/>
                    <a:pt x="28575" y="104521"/>
                    <a:pt x="25019" y="164211"/>
                  </a:cubicBezTo>
                  <a:cubicBezTo>
                    <a:pt x="21463" y="224536"/>
                    <a:pt x="0" y="238633"/>
                    <a:pt x="11430" y="257048"/>
                  </a:cubicBezTo>
                  <a:cubicBezTo>
                    <a:pt x="18542" y="268351"/>
                    <a:pt x="33909" y="272923"/>
                    <a:pt x="59055" y="272923"/>
                  </a:cubicBezTo>
                  <a:cubicBezTo>
                    <a:pt x="89535" y="272923"/>
                    <a:pt x="134493" y="266192"/>
                    <a:pt x="196215" y="256667"/>
                  </a:cubicBezTo>
                  <a:cubicBezTo>
                    <a:pt x="294767" y="241427"/>
                    <a:pt x="305943" y="231775"/>
                    <a:pt x="312293" y="224028"/>
                  </a:cubicBezTo>
                  <a:cubicBezTo>
                    <a:pt x="362712" y="162814"/>
                    <a:pt x="297307" y="7747"/>
                    <a:pt x="233553" y="381"/>
                  </a:cubicBezTo>
                  <a:cubicBezTo>
                    <a:pt x="232029" y="254"/>
                    <a:pt x="230759" y="127"/>
                    <a:pt x="229362" y="127"/>
                  </a:cubicBezTo>
                  <a:close/>
                </a:path>
              </a:pathLst>
            </a:custGeom>
            <a:solidFill>
              <a:srgbClr val="9B592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638175" y="2448306"/>
              <a:ext cx="300863" cy="319405"/>
            </a:xfrm>
            <a:custGeom>
              <a:avLst/>
              <a:gdLst/>
              <a:ahLst/>
              <a:cxnLst/>
              <a:rect l="l" t="t" r="r" b="b"/>
              <a:pathLst>
                <a:path w="300863" h="319405">
                  <a:moveTo>
                    <a:pt x="197739" y="0"/>
                  </a:moveTo>
                  <a:cubicBezTo>
                    <a:pt x="181737" y="0"/>
                    <a:pt x="163576" y="12827"/>
                    <a:pt x="117094" y="14732"/>
                  </a:cubicBezTo>
                  <a:cubicBezTo>
                    <a:pt x="113665" y="14859"/>
                    <a:pt x="110363" y="14986"/>
                    <a:pt x="107061" y="14986"/>
                  </a:cubicBezTo>
                  <a:cubicBezTo>
                    <a:pt x="68707" y="14986"/>
                    <a:pt x="50292" y="5842"/>
                    <a:pt x="36830" y="5842"/>
                  </a:cubicBezTo>
                  <a:cubicBezTo>
                    <a:pt x="31877" y="5842"/>
                    <a:pt x="27686" y="7112"/>
                    <a:pt x="23368" y="10414"/>
                  </a:cubicBezTo>
                  <a:cubicBezTo>
                    <a:pt x="0" y="28448"/>
                    <a:pt x="13589" y="83947"/>
                    <a:pt x="41783" y="194310"/>
                  </a:cubicBezTo>
                  <a:cubicBezTo>
                    <a:pt x="66548" y="290957"/>
                    <a:pt x="77216" y="301117"/>
                    <a:pt x="85725" y="306705"/>
                  </a:cubicBezTo>
                  <a:cubicBezTo>
                    <a:pt x="98933" y="315468"/>
                    <a:pt x="115316" y="319405"/>
                    <a:pt x="133223" y="319405"/>
                  </a:cubicBezTo>
                  <a:cubicBezTo>
                    <a:pt x="204851" y="319405"/>
                    <a:pt x="299593" y="257683"/>
                    <a:pt x="300482" y="206375"/>
                  </a:cubicBezTo>
                  <a:cubicBezTo>
                    <a:pt x="300863" y="183134"/>
                    <a:pt x="281686" y="181737"/>
                    <a:pt x="257683" y="134112"/>
                  </a:cubicBezTo>
                  <a:cubicBezTo>
                    <a:pt x="222123" y="63373"/>
                    <a:pt x="241681" y="20574"/>
                    <a:pt x="211455" y="3937"/>
                  </a:cubicBezTo>
                  <a:cubicBezTo>
                    <a:pt x="206629" y="1270"/>
                    <a:pt x="202184" y="254"/>
                    <a:pt x="197612" y="254"/>
                  </a:cubicBezTo>
                  <a:close/>
                </a:path>
              </a:pathLst>
            </a:custGeom>
            <a:solidFill>
              <a:srgbClr val="9B592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2555367" y="63373"/>
              <a:ext cx="346202" cy="73533"/>
            </a:xfrm>
            <a:custGeom>
              <a:avLst/>
              <a:gdLst/>
              <a:ahLst/>
              <a:cxnLst/>
              <a:rect l="l" t="t" r="r" b="b"/>
              <a:pathLst>
                <a:path w="346202" h="73533">
                  <a:moveTo>
                    <a:pt x="0" y="127"/>
                  </a:moveTo>
                  <a:cubicBezTo>
                    <a:pt x="59055" y="36068"/>
                    <a:pt x="133223" y="66167"/>
                    <a:pt x="221107" y="72390"/>
                  </a:cubicBezTo>
                  <a:cubicBezTo>
                    <a:pt x="232283" y="73152"/>
                    <a:pt x="243332" y="73533"/>
                    <a:pt x="254635" y="73533"/>
                  </a:cubicBezTo>
                  <a:cubicBezTo>
                    <a:pt x="274574" y="73533"/>
                    <a:pt x="294767" y="72263"/>
                    <a:pt x="314833" y="69723"/>
                  </a:cubicBezTo>
                  <a:cubicBezTo>
                    <a:pt x="325501" y="57785"/>
                    <a:pt x="335915" y="45212"/>
                    <a:pt x="346202" y="31877"/>
                  </a:cubicBezTo>
                  <a:lnTo>
                    <a:pt x="346202" y="31877"/>
                  </a:lnTo>
                  <a:cubicBezTo>
                    <a:pt x="316230" y="37973"/>
                    <a:pt x="286131" y="41148"/>
                    <a:pt x="255778" y="41148"/>
                  </a:cubicBezTo>
                  <a:cubicBezTo>
                    <a:pt x="245110" y="41148"/>
                    <a:pt x="234315" y="40767"/>
                    <a:pt x="223520" y="40005"/>
                  </a:cubicBezTo>
                  <a:cubicBezTo>
                    <a:pt x="165481" y="35814"/>
                    <a:pt x="113792" y="20574"/>
                    <a:pt x="68834" y="0"/>
                  </a:cubicBezTo>
                  <a:close/>
                </a:path>
              </a:pathLst>
            </a:custGeom>
            <a:solidFill>
              <a:srgbClr val="9B592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2210816" y="763397"/>
              <a:ext cx="236728" cy="236855"/>
            </a:xfrm>
            <a:custGeom>
              <a:avLst/>
              <a:gdLst/>
              <a:ahLst/>
              <a:cxnLst/>
              <a:rect l="l" t="t" r="r" b="b"/>
              <a:pathLst>
                <a:path w="236728" h="236855">
                  <a:moveTo>
                    <a:pt x="236728" y="118364"/>
                  </a:moveTo>
                  <a:cubicBezTo>
                    <a:pt x="236728" y="138430"/>
                    <a:pt x="231775" y="157226"/>
                    <a:pt x="222885" y="173863"/>
                  </a:cubicBezTo>
                  <a:cubicBezTo>
                    <a:pt x="219075" y="181229"/>
                    <a:pt x="214376" y="188214"/>
                    <a:pt x="209042" y="194564"/>
                  </a:cubicBezTo>
                  <a:cubicBezTo>
                    <a:pt x="201041" y="204089"/>
                    <a:pt x="191643" y="212217"/>
                    <a:pt x="181102" y="218821"/>
                  </a:cubicBezTo>
                  <a:cubicBezTo>
                    <a:pt x="162941" y="230251"/>
                    <a:pt x="141351" y="236855"/>
                    <a:pt x="118364" y="236855"/>
                  </a:cubicBezTo>
                  <a:cubicBezTo>
                    <a:pt x="52959" y="236855"/>
                    <a:pt x="0" y="183769"/>
                    <a:pt x="0" y="118364"/>
                  </a:cubicBezTo>
                  <a:cubicBezTo>
                    <a:pt x="0" y="94107"/>
                    <a:pt x="7239" y="71755"/>
                    <a:pt x="19685" y="52959"/>
                  </a:cubicBezTo>
                  <a:cubicBezTo>
                    <a:pt x="37846" y="25654"/>
                    <a:pt x="67056" y="6223"/>
                    <a:pt x="100965" y="1270"/>
                  </a:cubicBezTo>
                  <a:cubicBezTo>
                    <a:pt x="106553" y="381"/>
                    <a:pt x="112395" y="0"/>
                    <a:pt x="118364" y="0"/>
                  </a:cubicBezTo>
                  <a:cubicBezTo>
                    <a:pt x="128397" y="0"/>
                    <a:pt x="138049" y="1270"/>
                    <a:pt x="147320" y="3556"/>
                  </a:cubicBezTo>
                  <a:cubicBezTo>
                    <a:pt x="198755" y="16510"/>
                    <a:pt x="236728" y="62992"/>
                    <a:pt x="236728" y="118364"/>
                  </a:cubicBezTo>
                  <a:lnTo>
                    <a:pt x="236728" y="118364"/>
                  </a:lnTo>
                  <a:close/>
                </a:path>
              </a:pathLst>
            </a:custGeom>
            <a:solidFill>
              <a:srgbClr val="E0B25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2366137" y="863854"/>
              <a:ext cx="70358" cy="93980"/>
            </a:xfrm>
            <a:custGeom>
              <a:avLst/>
              <a:gdLst/>
              <a:ahLst/>
              <a:cxnLst/>
              <a:rect l="l" t="t" r="r" b="b"/>
              <a:pathLst>
                <a:path w="70358" h="93980">
                  <a:moveTo>
                    <a:pt x="51689" y="62230"/>
                  </a:moveTo>
                  <a:cubicBezTo>
                    <a:pt x="62738" y="56642"/>
                    <a:pt x="70358" y="45720"/>
                    <a:pt x="70358" y="33020"/>
                  </a:cubicBezTo>
                  <a:cubicBezTo>
                    <a:pt x="70358" y="14732"/>
                    <a:pt x="54610" y="0"/>
                    <a:pt x="35179" y="0"/>
                  </a:cubicBezTo>
                  <a:cubicBezTo>
                    <a:pt x="15748" y="0"/>
                    <a:pt x="0" y="14859"/>
                    <a:pt x="0" y="33020"/>
                  </a:cubicBezTo>
                  <a:cubicBezTo>
                    <a:pt x="0" y="48006"/>
                    <a:pt x="10668" y="60706"/>
                    <a:pt x="25146" y="64770"/>
                  </a:cubicBezTo>
                  <a:cubicBezTo>
                    <a:pt x="27813" y="71120"/>
                    <a:pt x="32004" y="77978"/>
                    <a:pt x="38481" y="83947"/>
                  </a:cubicBezTo>
                  <a:cubicBezTo>
                    <a:pt x="43307" y="88519"/>
                    <a:pt x="48514" y="91694"/>
                    <a:pt x="53594" y="93980"/>
                  </a:cubicBezTo>
                  <a:cubicBezTo>
                    <a:pt x="58928" y="87630"/>
                    <a:pt x="63627" y="80645"/>
                    <a:pt x="67437" y="73279"/>
                  </a:cubicBezTo>
                  <a:cubicBezTo>
                    <a:pt x="63246" y="72009"/>
                    <a:pt x="58928" y="69723"/>
                    <a:pt x="54991" y="66167"/>
                  </a:cubicBezTo>
                  <a:cubicBezTo>
                    <a:pt x="53594" y="64897"/>
                    <a:pt x="52451" y="63627"/>
                    <a:pt x="51435" y="62230"/>
                  </a:cubicBezTo>
                  <a:lnTo>
                    <a:pt x="51435" y="62230"/>
                  </a:lnTo>
                  <a:close/>
                </a:path>
              </a:pathLst>
            </a:custGeom>
            <a:solidFill>
              <a:srgbClr val="9B592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Freeform 26"/>
          <p:cNvSpPr/>
          <p:nvPr/>
        </p:nvSpPr>
        <p:spPr>
          <a:xfrm>
            <a:off x="11661010" y="2318252"/>
            <a:ext cx="3038475" cy="2000250"/>
          </a:xfrm>
          <a:custGeom>
            <a:avLst/>
            <a:gdLst/>
            <a:ahLst/>
            <a:cxnLst/>
            <a:rect l="l" t="t" r="r" b="b"/>
            <a:pathLst>
              <a:path w="3038475" h="2000250">
                <a:moveTo>
                  <a:pt x="0" y="0"/>
                </a:moveTo>
                <a:lnTo>
                  <a:pt x="3038475" y="0"/>
                </a:lnTo>
                <a:lnTo>
                  <a:pt x="3038475" y="2000250"/>
                </a:lnTo>
                <a:lnTo>
                  <a:pt x="0" y="200025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4162" r="-89655" b="-12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6777742" y="6067063"/>
            <a:ext cx="2619375" cy="1752600"/>
          </a:xfrm>
          <a:custGeom>
            <a:avLst/>
            <a:gdLst/>
            <a:ahLst/>
            <a:cxnLst/>
            <a:rect l="l" t="t" r="r" b="b"/>
            <a:pathLst>
              <a:path w="2619375" h="1752600">
                <a:moveTo>
                  <a:pt x="0" y="0"/>
                </a:moveTo>
                <a:lnTo>
                  <a:pt x="2619375" y="0"/>
                </a:lnTo>
                <a:lnTo>
                  <a:pt x="2619375" y="1752600"/>
                </a:lnTo>
                <a:lnTo>
                  <a:pt x="0" y="175260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r="-21818" b="-10815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TextBox 29"/>
          <p:cNvSpPr txBox="1"/>
          <p:nvPr/>
        </p:nvSpPr>
        <p:spPr>
          <a:xfrm>
            <a:off x="2064106" y="1677419"/>
            <a:ext cx="11106464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6. Look at the picture and then guess the word: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894275" y="441103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163947" y="3941902"/>
            <a:ext cx="3356620" cy="667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8"/>
              </a:lnSpc>
            </a:pPr>
            <a:r>
              <a:rPr lang="en-US" sz="38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What is this?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00452" y="8591893"/>
            <a:ext cx="3356620" cy="667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8"/>
              </a:lnSpc>
            </a:pPr>
            <a:r>
              <a:rPr lang="en-US" sz="38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What is this?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939334" y="7737310"/>
            <a:ext cx="3356620" cy="667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8"/>
              </a:lnSpc>
            </a:pPr>
            <a:r>
              <a:rPr lang="en-US" sz="38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What is this?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052910" y="5111048"/>
            <a:ext cx="3356620" cy="667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8"/>
              </a:lnSpc>
            </a:pPr>
            <a:r>
              <a:rPr lang="en-US" sz="38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What is this?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875189" y="4084044"/>
            <a:ext cx="3356620" cy="667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8"/>
              </a:lnSpc>
            </a:pPr>
            <a:r>
              <a:rPr lang="en-US" sz="38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What is this?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882848" y="8749436"/>
            <a:ext cx="3356620" cy="667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8"/>
              </a:lnSpc>
            </a:pPr>
            <a:r>
              <a:rPr lang="en-US" sz="38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What is this?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C1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97873" y="2513905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439206" y="3867417"/>
            <a:ext cx="2565283" cy="5180095"/>
          </a:xfrm>
          <a:custGeom>
            <a:avLst/>
            <a:gdLst/>
            <a:ahLst/>
            <a:cxnLst/>
            <a:rect l="l" t="t" r="r" b="b"/>
            <a:pathLst>
              <a:path w="2565283" h="5180095">
                <a:moveTo>
                  <a:pt x="0" y="0"/>
                </a:moveTo>
                <a:lnTo>
                  <a:pt x="2565282" y="0"/>
                </a:lnTo>
                <a:lnTo>
                  <a:pt x="2565282" y="5180095"/>
                </a:lnTo>
                <a:lnTo>
                  <a:pt x="0" y="51800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65197" y="309515"/>
            <a:ext cx="16622049" cy="9773755"/>
          </a:xfrm>
          <a:custGeom>
            <a:avLst/>
            <a:gdLst/>
            <a:ahLst/>
            <a:cxnLst/>
            <a:rect l="l" t="t" r="r" b="b"/>
            <a:pathLst>
              <a:path w="16622049" h="9773755">
                <a:moveTo>
                  <a:pt x="0" y="0"/>
                </a:moveTo>
                <a:lnTo>
                  <a:pt x="16622049" y="0"/>
                </a:lnTo>
                <a:lnTo>
                  <a:pt x="16622049" y="9773755"/>
                </a:lnTo>
                <a:lnTo>
                  <a:pt x="0" y="97737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560626" y="2823677"/>
            <a:ext cx="1914525" cy="2209800"/>
          </a:xfrm>
          <a:custGeom>
            <a:avLst/>
            <a:gdLst/>
            <a:ahLst/>
            <a:cxnLst/>
            <a:rect l="l" t="t" r="r" b="b"/>
            <a:pathLst>
              <a:path w="1914525" h="2209800">
                <a:moveTo>
                  <a:pt x="0" y="0"/>
                </a:moveTo>
                <a:lnTo>
                  <a:pt x="1914525" y="0"/>
                </a:lnTo>
                <a:lnTo>
                  <a:pt x="1914525" y="2209800"/>
                </a:ln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880597" y="625935"/>
            <a:ext cx="7442159" cy="2117265"/>
          </a:xfrm>
          <a:custGeom>
            <a:avLst/>
            <a:gdLst/>
            <a:ahLst/>
            <a:cxnLst/>
            <a:rect l="l" t="t" r="r" b="b"/>
            <a:pathLst>
              <a:path w="7442159" h="2117265">
                <a:moveTo>
                  <a:pt x="0" y="0"/>
                </a:moveTo>
                <a:lnTo>
                  <a:pt x="7442159" y="0"/>
                </a:lnTo>
                <a:lnTo>
                  <a:pt x="7442159" y="2117265"/>
                </a:lnTo>
                <a:lnTo>
                  <a:pt x="0" y="21172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064106" y="2279256"/>
            <a:ext cx="6415392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7. Find the correct shadow: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15061" y="1072715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C1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53153" y="2554586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553153" y="3888419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553153" y="5222872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553153" y="8064941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667453" y="6609826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65197" y="124396"/>
            <a:ext cx="16692829" cy="9905981"/>
          </a:xfrm>
          <a:custGeom>
            <a:avLst/>
            <a:gdLst/>
            <a:ahLst/>
            <a:cxnLst/>
            <a:rect l="l" t="t" r="r" b="b"/>
            <a:pathLst>
              <a:path w="16692829" h="9905981">
                <a:moveTo>
                  <a:pt x="0" y="0"/>
                </a:moveTo>
                <a:lnTo>
                  <a:pt x="16692829" y="0"/>
                </a:lnTo>
                <a:lnTo>
                  <a:pt x="16692829" y="9905981"/>
                </a:lnTo>
                <a:lnTo>
                  <a:pt x="0" y="990598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2064106" y="1613249"/>
            <a:ext cx="9519961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8. Look at the picture and find the word: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36309" y="441103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867486" y="4335485"/>
            <a:ext cx="1067953" cy="620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R......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459179" y="7725966"/>
            <a:ext cx="897522" cy="620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S.....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221576" y="4475359"/>
            <a:ext cx="821817" cy="620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C....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097456" y="7508148"/>
            <a:ext cx="1075211" cy="620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B......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C1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39206" y="2603306"/>
            <a:ext cx="2406615" cy="5147853"/>
          </a:xfrm>
          <a:custGeom>
            <a:avLst/>
            <a:gdLst/>
            <a:ahLst/>
            <a:cxnLst/>
            <a:rect l="l" t="t" r="r" b="b"/>
            <a:pathLst>
              <a:path w="2406615" h="5147853">
                <a:moveTo>
                  <a:pt x="0" y="0"/>
                </a:moveTo>
                <a:lnTo>
                  <a:pt x="2406615" y="0"/>
                </a:lnTo>
                <a:lnTo>
                  <a:pt x="2406615" y="5147853"/>
                </a:lnTo>
                <a:lnTo>
                  <a:pt x="0" y="51478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439206" y="7755712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63911" y="164240"/>
            <a:ext cx="16598189" cy="9958511"/>
          </a:xfrm>
          <a:custGeom>
            <a:avLst/>
            <a:gdLst/>
            <a:ahLst/>
            <a:cxnLst/>
            <a:rect l="l" t="t" r="r" b="b"/>
            <a:pathLst>
              <a:path w="16598189" h="9958511">
                <a:moveTo>
                  <a:pt x="0" y="0"/>
                </a:moveTo>
                <a:lnTo>
                  <a:pt x="16598189" y="0"/>
                </a:lnTo>
                <a:lnTo>
                  <a:pt x="16598189" y="9958511"/>
                </a:lnTo>
                <a:lnTo>
                  <a:pt x="0" y="995851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6500403" y="2666810"/>
            <a:ext cx="1171575" cy="1562100"/>
          </a:xfrm>
          <a:custGeom>
            <a:avLst/>
            <a:gdLst/>
            <a:ahLst/>
            <a:cxnLst/>
            <a:rect l="l" t="t" r="r" b="b"/>
            <a:pathLst>
              <a:path w="1171575" h="1562100">
                <a:moveTo>
                  <a:pt x="0" y="0"/>
                </a:moveTo>
                <a:lnTo>
                  <a:pt x="1171575" y="0"/>
                </a:lnTo>
                <a:lnTo>
                  <a:pt x="1171575" y="1562100"/>
                </a:lnTo>
                <a:lnTo>
                  <a:pt x="0" y="156210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355750" y="4165616"/>
            <a:ext cx="2247900" cy="2514600"/>
          </a:xfrm>
          <a:custGeom>
            <a:avLst/>
            <a:gdLst/>
            <a:ahLst/>
            <a:cxnLst/>
            <a:rect l="l" t="t" r="r" b="b"/>
            <a:pathLst>
              <a:path w="2247900" h="2514600">
                <a:moveTo>
                  <a:pt x="0" y="0"/>
                </a:moveTo>
                <a:lnTo>
                  <a:pt x="2247900" y="0"/>
                </a:lnTo>
                <a:lnTo>
                  <a:pt x="2247900" y="2514600"/>
                </a:lnTo>
                <a:lnTo>
                  <a:pt x="0" y="25146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238721" y="5786285"/>
            <a:ext cx="4019550" cy="4210050"/>
          </a:xfrm>
          <a:custGeom>
            <a:avLst/>
            <a:gdLst/>
            <a:ahLst/>
            <a:cxnLst/>
            <a:rect l="l" t="t" r="r" b="b"/>
            <a:pathLst>
              <a:path w="4019550" h="4210050">
                <a:moveTo>
                  <a:pt x="0" y="0"/>
                </a:moveTo>
                <a:lnTo>
                  <a:pt x="4019550" y="0"/>
                </a:lnTo>
                <a:lnTo>
                  <a:pt x="4019550" y="4210050"/>
                </a:lnTo>
                <a:lnTo>
                  <a:pt x="0" y="421005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671847" y="347110"/>
            <a:ext cx="4662973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I. QUESTION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894275" y="1916563"/>
            <a:ext cx="6557010" cy="1109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1.who do you see on Christmas? - I see....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03406" y="7303046"/>
            <a:ext cx="7704172" cy="518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8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3.Can you sing a song about Santa?…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03406" y="4620901"/>
            <a:ext cx="7646270" cy="1109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2.What color is Santa Claus’s clothes? - It’s.... </a:t>
            </a:r>
          </a:p>
        </p:txBody>
      </p:sp>
      <p:pic>
        <p:nvPicPr>
          <p:cNvPr id="9" name="1.who do you see on Christmas - I see....">
            <a:hlinkClick r:id="" action="ppaction://media"/>
            <a:extLst>
              <a:ext uri="{FF2B5EF4-FFF2-40B4-BE49-F238E27FC236}">
                <a16:creationId xmlns:a16="http://schemas.microsoft.com/office/drawing/2014/main" id="{E14BC3CF-E103-CA5A-FAD6-1AEC8FE92B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460694" y="2196906"/>
            <a:ext cx="406400" cy="406400"/>
          </a:xfrm>
          <a:prstGeom prst="rect">
            <a:avLst/>
          </a:prstGeom>
        </p:spPr>
      </p:pic>
      <p:pic>
        <p:nvPicPr>
          <p:cNvPr id="10" name="2.What color is Santa Claus’s clothes - It’s....">
            <a:hlinkClick r:id="" action="ppaction://media"/>
            <a:extLst>
              <a:ext uri="{FF2B5EF4-FFF2-40B4-BE49-F238E27FC236}">
                <a16:creationId xmlns:a16="http://schemas.microsoft.com/office/drawing/2014/main" id="{05602B28-B303-740A-4954-BC4769C33E7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940800" y="4940300"/>
            <a:ext cx="406400" cy="406400"/>
          </a:xfrm>
          <a:prstGeom prst="rect">
            <a:avLst/>
          </a:prstGeom>
        </p:spPr>
      </p:pic>
      <p:pic>
        <p:nvPicPr>
          <p:cNvPr id="15" name="3.Can you sing a song about Santa…">
            <a:hlinkClick r:id="" action="ppaction://media"/>
            <a:extLst>
              <a:ext uri="{FF2B5EF4-FFF2-40B4-BE49-F238E27FC236}">
                <a16:creationId xmlns:a16="http://schemas.microsoft.com/office/drawing/2014/main" id="{D24112E2-3600-8A90-311D-6150FFAD34A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438400" y="7964037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C1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93572" y="2559996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393572" y="3888419"/>
            <a:ext cx="2452240" cy="2510171"/>
          </a:xfrm>
          <a:custGeom>
            <a:avLst/>
            <a:gdLst/>
            <a:ahLst/>
            <a:cxnLst/>
            <a:rect l="l" t="t" r="r" b="b"/>
            <a:pathLst>
              <a:path w="2452240" h="2510171">
                <a:moveTo>
                  <a:pt x="0" y="0"/>
                </a:moveTo>
                <a:lnTo>
                  <a:pt x="2452239" y="0"/>
                </a:lnTo>
                <a:lnTo>
                  <a:pt x="2452239" y="2510171"/>
                </a:lnTo>
                <a:lnTo>
                  <a:pt x="0" y="25101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439206" y="6488125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603150" y="7848829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3"/>
                </a:lnTo>
                <a:lnTo>
                  <a:pt x="0" y="13185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824036" y="217494"/>
            <a:ext cx="16701002" cy="9707613"/>
          </a:xfrm>
          <a:custGeom>
            <a:avLst/>
            <a:gdLst/>
            <a:ahLst/>
            <a:cxnLst/>
            <a:rect l="l" t="t" r="r" b="b"/>
            <a:pathLst>
              <a:path w="16701002" h="9707613">
                <a:moveTo>
                  <a:pt x="0" y="0"/>
                </a:moveTo>
                <a:lnTo>
                  <a:pt x="16701002" y="0"/>
                </a:lnTo>
                <a:lnTo>
                  <a:pt x="16701002" y="9707613"/>
                </a:lnTo>
                <a:lnTo>
                  <a:pt x="0" y="970761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953132" y="2601925"/>
            <a:ext cx="1266825" cy="1800225"/>
          </a:xfrm>
          <a:custGeom>
            <a:avLst/>
            <a:gdLst/>
            <a:ahLst/>
            <a:cxnLst/>
            <a:rect l="l" t="t" r="r" b="b"/>
            <a:pathLst>
              <a:path w="1266825" h="1800225">
                <a:moveTo>
                  <a:pt x="0" y="0"/>
                </a:moveTo>
                <a:lnTo>
                  <a:pt x="1266825" y="0"/>
                </a:lnTo>
                <a:lnTo>
                  <a:pt x="1266825" y="1800225"/>
                </a:lnTo>
                <a:lnTo>
                  <a:pt x="0" y="1800225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1563074" y="3815077"/>
            <a:ext cx="1895475" cy="2543175"/>
          </a:xfrm>
          <a:custGeom>
            <a:avLst/>
            <a:gdLst/>
            <a:ahLst/>
            <a:cxnLst/>
            <a:rect l="l" t="t" r="r" b="b"/>
            <a:pathLst>
              <a:path w="1895475" h="2543175">
                <a:moveTo>
                  <a:pt x="0" y="0"/>
                </a:moveTo>
                <a:lnTo>
                  <a:pt x="1895475" y="0"/>
                </a:lnTo>
                <a:lnTo>
                  <a:pt x="1895475" y="2543175"/>
                </a:lnTo>
                <a:lnTo>
                  <a:pt x="0" y="2543175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1581552" y="6657156"/>
            <a:ext cx="2243671" cy="2703938"/>
          </a:xfrm>
          <a:custGeom>
            <a:avLst/>
            <a:gdLst/>
            <a:ahLst/>
            <a:cxnLst/>
            <a:rect l="l" t="t" r="r" b="b"/>
            <a:pathLst>
              <a:path w="2243671" h="2703938">
                <a:moveTo>
                  <a:pt x="0" y="0"/>
                </a:moveTo>
                <a:lnTo>
                  <a:pt x="2243671" y="0"/>
                </a:lnTo>
                <a:lnTo>
                  <a:pt x="2243671" y="2703938"/>
                </a:lnTo>
                <a:lnTo>
                  <a:pt x="0" y="2703938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4207881" y="4252751"/>
            <a:ext cx="2066925" cy="2295525"/>
          </a:xfrm>
          <a:custGeom>
            <a:avLst/>
            <a:gdLst/>
            <a:ahLst/>
            <a:cxnLst/>
            <a:rect l="l" t="t" r="r" b="b"/>
            <a:pathLst>
              <a:path w="2066925" h="2295525">
                <a:moveTo>
                  <a:pt x="0" y="0"/>
                </a:moveTo>
                <a:lnTo>
                  <a:pt x="2066925" y="0"/>
                </a:lnTo>
                <a:lnTo>
                  <a:pt x="2066925" y="2295525"/>
                </a:lnTo>
                <a:lnTo>
                  <a:pt x="0" y="2295525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827600" y="671274"/>
            <a:ext cx="4662973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I. QUESTION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94275" y="1850507"/>
            <a:ext cx="8606561" cy="1109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4.What tree do you see on Christmas tree? - It’s....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03406" y="4882829"/>
            <a:ext cx="8915400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23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5. What do you decorate on Christmas tree? - I decorate..</a:t>
            </a:r>
          </a:p>
          <a:p>
            <a:pPr algn="l">
              <a:lnSpc>
                <a:spcPts val="4423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...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79911" y="6595015"/>
            <a:ext cx="9366799" cy="833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98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6.Can you read a poem about Christmas tree?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671847" y="7728490"/>
            <a:ext cx="2452421" cy="261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9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- Yes/ No....</a:t>
            </a:r>
          </a:p>
        </p:txBody>
      </p:sp>
      <p:pic>
        <p:nvPicPr>
          <p:cNvPr id="12" name="4.What tree do you see on Christmas tree - It’s....">
            <a:hlinkClick r:id="" action="ppaction://media"/>
            <a:extLst>
              <a:ext uri="{FF2B5EF4-FFF2-40B4-BE49-F238E27FC236}">
                <a16:creationId xmlns:a16="http://schemas.microsoft.com/office/drawing/2014/main" id="{827846A6-210D-F499-0308-749E75A595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46891" y="2102334"/>
            <a:ext cx="406400" cy="406400"/>
          </a:xfrm>
          <a:prstGeom prst="rect">
            <a:avLst/>
          </a:prstGeom>
        </p:spPr>
      </p:pic>
      <p:pic>
        <p:nvPicPr>
          <p:cNvPr id="13" name="5. What do you decorate on Christmas tree - I decorate..">
            <a:hlinkClick r:id="" action="ppaction://media"/>
            <a:extLst>
              <a:ext uri="{FF2B5EF4-FFF2-40B4-BE49-F238E27FC236}">
                <a16:creationId xmlns:a16="http://schemas.microsoft.com/office/drawing/2014/main" id="{D810E366-2A5D-1C2E-3A97-B65D25CD961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007361" y="5071300"/>
            <a:ext cx="406400" cy="406400"/>
          </a:xfrm>
          <a:prstGeom prst="rect">
            <a:avLst/>
          </a:prstGeom>
        </p:spPr>
      </p:pic>
      <p:pic>
        <p:nvPicPr>
          <p:cNvPr id="19" name="6.Can you read a poem about Christmas tree">
            <a:hlinkClick r:id="" action="ppaction://media"/>
            <a:extLst>
              <a:ext uri="{FF2B5EF4-FFF2-40B4-BE49-F238E27FC236}">
                <a16:creationId xmlns:a16="http://schemas.microsoft.com/office/drawing/2014/main" id="{033CE359-77A5-B7BB-D2C3-EB2E868E6D4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79548" y="6990292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C1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11818" y="2487282"/>
            <a:ext cx="2534002" cy="2614946"/>
          </a:xfrm>
          <a:custGeom>
            <a:avLst/>
            <a:gdLst/>
            <a:ahLst/>
            <a:cxnLst/>
            <a:rect l="l" t="t" r="r" b="b"/>
            <a:pathLst>
              <a:path w="2534002" h="2614946">
                <a:moveTo>
                  <a:pt x="0" y="0"/>
                </a:moveTo>
                <a:lnTo>
                  <a:pt x="2534003" y="0"/>
                </a:lnTo>
                <a:lnTo>
                  <a:pt x="2534003" y="2614946"/>
                </a:lnTo>
                <a:lnTo>
                  <a:pt x="0" y="26149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439206" y="5130937"/>
            <a:ext cx="2406615" cy="2561377"/>
          </a:xfrm>
          <a:custGeom>
            <a:avLst/>
            <a:gdLst/>
            <a:ahLst/>
            <a:cxnLst/>
            <a:rect l="l" t="t" r="r" b="b"/>
            <a:pathLst>
              <a:path w="2406615" h="2561377">
                <a:moveTo>
                  <a:pt x="0" y="0"/>
                </a:moveTo>
                <a:lnTo>
                  <a:pt x="2406615" y="0"/>
                </a:lnTo>
                <a:lnTo>
                  <a:pt x="2406615" y="2561377"/>
                </a:lnTo>
                <a:lnTo>
                  <a:pt x="0" y="25613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629601" y="7755712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90201" y="8955329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65197" y="47530"/>
            <a:ext cx="16753237" cy="10095024"/>
          </a:xfrm>
          <a:custGeom>
            <a:avLst/>
            <a:gdLst/>
            <a:ahLst/>
            <a:cxnLst/>
            <a:rect l="l" t="t" r="r" b="b"/>
            <a:pathLst>
              <a:path w="16753237" h="10095024">
                <a:moveTo>
                  <a:pt x="0" y="0"/>
                </a:moveTo>
                <a:lnTo>
                  <a:pt x="16753237" y="0"/>
                </a:lnTo>
                <a:lnTo>
                  <a:pt x="16753237" y="10095023"/>
                </a:lnTo>
                <a:lnTo>
                  <a:pt x="0" y="100950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077717" y="2480529"/>
            <a:ext cx="1095375" cy="1695450"/>
          </a:xfrm>
          <a:custGeom>
            <a:avLst/>
            <a:gdLst/>
            <a:ahLst/>
            <a:cxnLst/>
            <a:rect l="l" t="t" r="r" b="b"/>
            <a:pathLst>
              <a:path w="1095375" h="1695450">
                <a:moveTo>
                  <a:pt x="0" y="0"/>
                </a:moveTo>
                <a:lnTo>
                  <a:pt x="1095375" y="0"/>
                </a:lnTo>
                <a:lnTo>
                  <a:pt x="1095375" y="1695450"/>
                </a:lnTo>
                <a:lnTo>
                  <a:pt x="0" y="169545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894275" y="4401941"/>
            <a:ext cx="1400175" cy="1390650"/>
          </a:xfrm>
          <a:custGeom>
            <a:avLst/>
            <a:gdLst/>
            <a:ahLst/>
            <a:cxnLst/>
            <a:rect l="l" t="t" r="r" b="b"/>
            <a:pathLst>
              <a:path w="1400175" h="1390650">
                <a:moveTo>
                  <a:pt x="0" y="0"/>
                </a:moveTo>
                <a:lnTo>
                  <a:pt x="1400175" y="0"/>
                </a:lnTo>
                <a:lnTo>
                  <a:pt x="1400175" y="1390650"/>
                </a:lnTo>
                <a:lnTo>
                  <a:pt x="0" y="139065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2056714" y="5753624"/>
            <a:ext cx="1138628" cy="3376974"/>
          </a:xfrm>
          <a:custGeom>
            <a:avLst/>
            <a:gdLst/>
            <a:ahLst/>
            <a:cxnLst/>
            <a:rect l="l" t="t" r="r" b="b"/>
            <a:pathLst>
              <a:path w="1138628" h="3376974">
                <a:moveTo>
                  <a:pt x="0" y="0"/>
                </a:moveTo>
                <a:lnTo>
                  <a:pt x="1138628" y="0"/>
                </a:lnTo>
                <a:lnTo>
                  <a:pt x="1138628" y="3376974"/>
                </a:lnTo>
                <a:lnTo>
                  <a:pt x="0" y="337697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3171149" y="2877245"/>
            <a:ext cx="11374803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Santa Claus:.....................................................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366345" y="6763141"/>
            <a:ext cx="11211620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Christmas tree:................................................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443307" y="8354558"/>
            <a:ext cx="11133658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Reindeer:........................................................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94275" y="1072715"/>
            <a:ext cx="6146340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II. VOCABULARY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424304" y="5064376"/>
            <a:ext cx="11098178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8"/>
              </a:lnSpc>
            </a:pPr>
            <a:r>
              <a:rPr lang="en-US" sz="35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Snowman:....................................................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C1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71289" y="2649417"/>
            <a:ext cx="2406615" cy="2427322"/>
          </a:xfrm>
          <a:custGeom>
            <a:avLst/>
            <a:gdLst/>
            <a:ahLst/>
            <a:cxnLst/>
            <a:rect l="l" t="t" r="r" b="b"/>
            <a:pathLst>
              <a:path w="2406615" h="2427322">
                <a:moveTo>
                  <a:pt x="0" y="0"/>
                </a:moveTo>
                <a:lnTo>
                  <a:pt x="2406615" y="0"/>
                </a:lnTo>
                <a:lnTo>
                  <a:pt x="2406615" y="2427322"/>
                </a:lnTo>
                <a:lnTo>
                  <a:pt x="0" y="24273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571289" y="5193802"/>
            <a:ext cx="2406615" cy="2557358"/>
          </a:xfrm>
          <a:custGeom>
            <a:avLst/>
            <a:gdLst/>
            <a:ahLst/>
            <a:cxnLst/>
            <a:rect l="l" t="t" r="r" b="b"/>
            <a:pathLst>
              <a:path w="2406615" h="2557358">
                <a:moveTo>
                  <a:pt x="0" y="0"/>
                </a:moveTo>
                <a:lnTo>
                  <a:pt x="2406615" y="0"/>
                </a:lnTo>
                <a:lnTo>
                  <a:pt x="2406615" y="2557357"/>
                </a:lnTo>
                <a:lnTo>
                  <a:pt x="0" y="25573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571289" y="7871803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90201" y="8955329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65197" y="283064"/>
            <a:ext cx="16713756" cy="9866014"/>
          </a:xfrm>
          <a:custGeom>
            <a:avLst/>
            <a:gdLst/>
            <a:ahLst/>
            <a:cxnLst/>
            <a:rect l="l" t="t" r="r" b="b"/>
            <a:pathLst>
              <a:path w="16713756" h="9866014">
                <a:moveTo>
                  <a:pt x="0" y="0"/>
                </a:moveTo>
                <a:lnTo>
                  <a:pt x="16713755" y="0"/>
                </a:lnTo>
                <a:lnTo>
                  <a:pt x="16713755" y="9866014"/>
                </a:lnTo>
                <a:lnTo>
                  <a:pt x="0" y="98660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231107" y="2936538"/>
            <a:ext cx="1507541" cy="2257425"/>
          </a:xfrm>
          <a:custGeom>
            <a:avLst/>
            <a:gdLst/>
            <a:ahLst/>
            <a:cxnLst/>
            <a:rect l="l" t="t" r="r" b="b"/>
            <a:pathLst>
              <a:path w="1507541" h="2257425">
                <a:moveTo>
                  <a:pt x="0" y="0"/>
                </a:moveTo>
                <a:lnTo>
                  <a:pt x="1507541" y="0"/>
                </a:lnTo>
                <a:lnTo>
                  <a:pt x="1507541" y="2257425"/>
                </a:lnTo>
                <a:lnTo>
                  <a:pt x="0" y="225742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72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42786" y="5389788"/>
            <a:ext cx="2860567" cy="3471853"/>
          </a:xfrm>
          <a:custGeom>
            <a:avLst/>
            <a:gdLst/>
            <a:ahLst/>
            <a:cxnLst/>
            <a:rect l="l" t="t" r="r" b="b"/>
            <a:pathLst>
              <a:path w="2860567" h="3471853">
                <a:moveTo>
                  <a:pt x="0" y="0"/>
                </a:moveTo>
                <a:lnTo>
                  <a:pt x="2860567" y="0"/>
                </a:lnTo>
                <a:lnTo>
                  <a:pt x="2860567" y="3471853"/>
                </a:lnTo>
                <a:lnTo>
                  <a:pt x="0" y="34718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4077767" y="2541194"/>
            <a:ext cx="10829496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Tinsel:...........................................................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588783" y="8064894"/>
            <a:ext cx="10514009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Sled:...........................................................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077767" y="6041041"/>
            <a:ext cx="11073822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Snowflake:.....................................................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94275" y="1072715"/>
            <a:ext cx="6146340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II. VOCABULARY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074300" y="4476131"/>
            <a:ext cx="10946673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8"/>
              </a:lnSpc>
            </a:pPr>
            <a:r>
              <a:rPr lang="en-US" sz="35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Bauble:........................................................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C1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85574" y="1362999"/>
            <a:ext cx="2329339" cy="3820401"/>
          </a:xfrm>
          <a:custGeom>
            <a:avLst/>
            <a:gdLst/>
            <a:ahLst/>
            <a:cxnLst/>
            <a:rect l="l" t="t" r="r" b="b"/>
            <a:pathLst>
              <a:path w="2329339" h="3820401">
                <a:moveTo>
                  <a:pt x="0" y="0"/>
                </a:moveTo>
                <a:lnTo>
                  <a:pt x="2329338" y="0"/>
                </a:lnTo>
                <a:lnTo>
                  <a:pt x="2329338" y="3820401"/>
                </a:lnTo>
                <a:lnTo>
                  <a:pt x="0" y="38204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485574" y="5201564"/>
            <a:ext cx="2329339" cy="2530850"/>
          </a:xfrm>
          <a:custGeom>
            <a:avLst/>
            <a:gdLst/>
            <a:ahLst/>
            <a:cxnLst/>
            <a:rect l="l" t="t" r="r" b="b"/>
            <a:pathLst>
              <a:path w="2329339" h="2530850">
                <a:moveTo>
                  <a:pt x="0" y="0"/>
                </a:moveTo>
                <a:lnTo>
                  <a:pt x="2329338" y="0"/>
                </a:lnTo>
                <a:lnTo>
                  <a:pt x="2329338" y="2530850"/>
                </a:lnTo>
                <a:lnTo>
                  <a:pt x="0" y="25308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392829" y="7755712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65197" y="256623"/>
            <a:ext cx="16553612" cy="9816436"/>
          </a:xfrm>
          <a:custGeom>
            <a:avLst/>
            <a:gdLst/>
            <a:ahLst/>
            <a:cxnLst/>
            <a:rect l="l" t="t" r="r" b="b"/>
            <a:pathLst>
              <a:path w="16553612" h="9816436">
                <a:moveTo>
                  <a:pt x="0" y="0"/>
                </a:moveTo>
                <a:lnTo>
                  <a:pt x="16553612" y="0"/>
                </a:lnTo>
                <a:lnTo>
                  <a:pt x="16553612" y="9816436"/>
                </a:lnTo>
                <a:lnTo>
                  <a:pt x="0" y="98164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2828756" y="4124830"/>
            <a:ext cx="1647825" cy="1185577"/>
          </a:xfrm>
          <a:custGeom>
            <a:avLst/>
            <a:gdLst/>
            <a:ahLst/>
            <a:cxnLst/>
            <a:rect l="l" t="t" r="r" b="b"/>
            <a:pathLst>
              <a:path w="1647825" h="1185577">
                <a:moveTo>
                  <a:pt x="0" y="0"/>
                </a:moveTo>
                <a:lnTo>
                  <a:pt x="1647825" y="0"/>
                </a:lnTo>
                <a:lnTo>
                  <a:pt x="1647825" y="1185577"/>
                </a:lnTo>
                <a:lnTo>
                  <a:pt x="0" y="118557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3890" t="-13280" r="-1385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8193615" y="4142346"/>
            <a:ext cx="1012803" cy="1155240"/>
          </a:xfrm>
          <a:custGeom>
            <a:avLst/>
            <a:gdLst/>
            <a:ahLst/>
            <a:cxnLst/>
            <a:rect l="l" t="t" r="r" b="b"/>
            <a:pathLst>
              <a:path w="1012803" h="1155240">
                <a:moveTo>
                  <a:pt x="0" y="0"/>
                </a:moveTo>
                <a:lnTo>
                  <a:pt x="1012802" y="0"/>
                </a:lnTo>
                <a:lnTo>
                  <a:pt x="1012802" y="1155240"/>
                </a:lnTo>
                <a:lnTo>
                  <a:pt x="0" y="115524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2299392" y="4387863"/>
            <a:ext cx="4086225" cy="752475"/>
          </a:xfrm>
          <a:custGeom>
            <a:avLst/>
            <a:gdLst/>
            <a:ahLst/>
            <a:cxnLst/>
            <a:rect l="l" t="t" r="r" b="b"/>
            <a:pathLst>
              <a:path w="4086225" h="752475">
                <a:moveTo>
                  <a:pt x="0" y="0"/>
                </a:moveTo>
                <a:lnTo>
                  <a:pt x="4086225" y="0"/>
                </a:lnTo>
                <a:lnTo>
                  <a:pt x="408622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5420" b="-90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2909032" y="2803417"/>
            <a:ext cx="1095375" cy="1362075"/>
          </a:xfrm>
          <a:custGeom>
            <a:avLst/>
            <a:gdLst/>
            <a:ahLst/>
            <a:cxnLst/>
            <a:rect l="l" t="t" r="r" b="b"/>
            <a:pathLst>
              <a:path w="1095375" h="1362075">
                <a:moveTo>
                  <a:pt x="0" y="0"/>
                </a:moveTo>
                <a:lnTo>
                  <a:pt x="1095375" y="0"/>
                </a:lnTo>
                <a:lnTo>
                  <a:pt x="1095375" y="1362075"/>
                </a:lnTo>
                <a:lnTo>
                  <a:pt x="0" y="136207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257118" y="2855119"/>
            <a:ext cx="1019175" cy="1314450"/>
          </a:xfrm>
          <a:custGeom>
            <a:avLst/>
            <a:gdLst/>
            <a:ahLst/>
            <a:cxnLst/>
            <a:rect l="l" t="t" r="r" b="b"/>
            <a:pathLst>
              <a:path w="1019175" h="1314450">
                <a:moveTo>
                  <a:pt x="0" y="0"/>
                </a:moveTo>
                <a:lnTo>
                  <a:pt x="1019175" y="0"/>
                </a:lnTo>
                <a:lnTo>
                  <a:pt x="1019175" y="1314450"/>
                </a:lnTo>
                <a:lnTo>
                  <a:pt x="0" y="131445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959740" y="941165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266636" y="2059172"/>
            <a:ext cx="7447693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 spc="1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1.Match the words with picture: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108246" y="6275632"/>
            <a:ext cx="2391137" cy="2085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56"/>
              </a:lnSpc>
            </a:pPr>
            <a:r>
              <a:rPr lang="en-US" sz="35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snowman tinsel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218283" y="6408820"/>
            <a:ext cx="2104196" cy="1996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53"/>
              </a:lnSpc>
            </a:pPr>
            <a:r>
              <a:rPr lang="en-US" sz="35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bauble reindeer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548424" y="6250134"/>
            <a:ext cx="967388" cy="992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98"/>
              </a:lnSpc>
            </a:pPr>
            <a:r>
              <a:rPr lang="en-US" sz="35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sled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851519" y="7544267"/>
            <a:ext cx="2519334" cy="992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98"/>
              </a:lnSpc>
            </a:pPr>
            <a:r>
              <a:rPr lang="en-US" sz="35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snowflake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C1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39206" y="2649417"/>
            <a:ext cx="2406615" cy="3891839"/>
          </a:xfrm>
          <a:custGeom>
            <a:avLst/>
            <a:gdLst/>
            <a:ahLst/>
            <a:cxnLst/>
            <a:rect l="l" t="t" r="r" b="b"/>
            <a:pathLst>
              <a:path w="2406615" h="3891839">
                <a:moveTo>
                  <a:pt x="0" y="0"/>
                </a:moveTo>
                <a:lnTo>
                  <a:pt x="2406615" y="0"/>
                </a:lnTo>
                <a:lnTo>
                  <a:pt x="2406615" y="3891839"/>
                </a:lnTo>
                <a:lnTo>
                  <a:pt x="0" y="38918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439206" y="6564125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439206" y="8003210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65197" y="177289"/>
            <a:ext cx="16646785" cy="9984962"/>
          </a:xfrm>
          <a:custGeom>
            <a:avLst/>
            <a:gdLst/>
            <a:ahLst/>
            <a:cxnLst/>
            <a:rect l="l" t="t" r="r" b="b"/>
            <a:pathLst>
              <a:path w="16646785" h="9984962">
                <a:moveTo>
                  <a:pt x="0" y="0"/>
                </a:moveTo>
                <a:lnTo>
                  <a:pt x="16646785" y="0"/>
                </a:lnTo>
                <a:lnTo>
                  <a:pt x="16646785" y="9984962"/>
                </a:lnTo>
                <a:lnTo>
                  <a:pt x="0" y="99849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194779" y="3073565"/>
            <a:ext cx="14192250" cy="6806041"/>
          </a:xfrm>
          <a:custGeom>
            <a:avLst/>
            <a:gdLst/>
            <a:ahLst/>
            <a:cxnLst/>
            <a:rect l="l" t="t" r="r" b="b"/>
            <a:pathLst>
              <a:path w="14192250" h="6806041">
                <a:moveTo>
                  <a:pt x="0" y="0"/>
                </a:moveTo>
                <a:lnTo>
                  <a:pt x="14192250" y="0"/>
                </a:lnTo>
                <a:lnTo>
                  <a:pt x="14192250" y="6806041"/>
                </a:lnTo>
                <a:lnTo>
                  <a:pt x="0" y="680604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680" t="-3142" r="-66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064106" y="2279256"/>
            <a:ext cx="10138781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2. Find the word: </a:t>
            </a:r>
            <a:r>
              <a:rPr lang="en-US" sz="3499" b="1">
                <a:solidFill>
                  <a:srgbClr val="D9241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Tree, reindeer, snowman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15061" y="1072715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C1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43028" y="1251699"/>
            <a:ext cx="2506218" cy="6481134"/>
          </a:xfrm>
          <a:custGeom>
            <a:avLst/>
            <a:gdLst/>
            <a:ahLst/>
            <a:cxnLst/>
            <a:rect l="l" t="t" r="r" b="b"/>
            <a:pathLst>
              <a:path w="2506218" h="6481134">
                <a:moveTo>
                  <a:pt x="0" y="0"/>
                </a:moveTo>
                <a:lnTo>
                  <a:pt x="2506218" y="0"/>
                </a:lnTo>
                <a:lnTo>
                  <a:pt x="2506218" y="6481134"/>
                </a:lnTo>
                <a:lnTo>
                  <a:pt x="0" y="6481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735376" y="7946022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65197" y="309515"/>
            <a:ext cx="16615162" cy="9852736"/>
          </a:xfrm>
          <a:custGeom>
            <a:avLst/>
            <a:gdLst/>
            <a:ahLst/>
            <a:cxnLst/>
            <a:rect l="l" t="t" r="r" b="b"/>
            <a:pathLst>
              <a:path w="16615162" h="9852736">
                <a:moveTo>
                  <a:pt x="0" y="0"/>
                </a:moveTo>
                <a:lnTo>
                  <a:pt x="16615162" y="0"/>
                </a:lnTo>
                <a:lnTo>
                  <a:pt x="16615162" y="9852736"/>
                </a:lnTo>
                <a:lnTo>
                  <a:pt x="0" y="98527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080761" y="3717969"/>
            <a:ext cx="1314450" cy="1743075"/>
          </a:xfrm>
          <a:custGeom>
            <a:avLst/>
            <a:gdLst/>
            <a:ahLst/>
            <a:cxnLst/>
            <a:rect l="l" t="t" r="r" b="b"/>
            <a:pathLst>
              <a:path w="1314450" h="1743075">
                <a:moveTo>
                  <a:pt x="0" y="0"/>
                </a:moveTo>
                <a:lnTo>
                  <a:pt x="1314450" y="0"/>
                </a:lnTo>
                <a:lnTo>
                  <a:pt x="1314450" y="1743075"/>
                </a:lnTo>
                <a:lnTo>
                  <a:pt x="0" y="174307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144000" y="3764070"/>
            <a:ext cx="1314450" cy="1743075"/>
          </a:xfrm>
          <a:custGeom>
            <a:avLst/>
            <a:gdLst/>
            <a:ahLst/>
            <a:cxnLst/>
            <a:rect l="l" t="t" r="r" b="b"/>
            <a:pathLst>
              <a:path w="1314450" h="1743075">
                <a:moveTo>
                  <a:pt x="0" y="0"/>
                </a:moveTo>
                <a:lnTo>
                  <a:pt x="1314450" y="0"/>
                </a:lnTo>
                <a:lnTo>
                  <a:pt x="1314450" y="1743075"/>
                </a:lnTo>
                <a:lnTo>
                  <a:pt x="0" y="174307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7080761" y="6071787"/>
            <a:ext cx="1314450" cy="1743075"/>
          </a:xfrm>
          <a:custGeom>
            <a:avLst/>
            <a:gdLst/>
            <a:ahLst/>
            <a:cxnLst/>
            <a:rect l="l" t="t" r="r" b="b"/>
            <a:pathLst>
              <a:path w="1314450" h="1743075">
                <a:moveTo>
                  <a:pt x="0" y="0"/>
                </a:moveTo>
                <a:lnTo>
                  <a:pt x="1314450" y="0"/>
                </a:lnTo>
                <a:lnTo>
                  <a:pt x="1314450" y="1743075"/>
                </a:lnTo>
                <a:lnTo>
                  <a:pt x="0" y="174307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010460" y="6123975"/>
            <a:ext cx="1314450" cy="1743075"/>
          </a:xfrm>
          <a:custGeom>
            <a:avLst/>
            <a:gdLst/>
            <a:ahLst/>
            <a:cxnLst/>
            <a:rect l="l" t="t" r="r" b="b"/>
            <a:pathLst>
              <a:path w="1314450" h="1743075">
                <a:moveTo>
                  <a:pt x="0" y="0"/>
                </a:moveTo>
                <a:lnTo>
                  <a:pt x="1314450" y="0"/>
                </a:lnTo>
                <a:lnTo>
                  <a:pt x="1314450" y="1743075"/>
                </a:lnTo>
                <a:lnTo>
                  <a:pt x="0" y="174307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1642665" y="3581105"/>
            <a:ext cx="1238250" cy="2419350"/>
          </a:xfrm>
          <a:custGeom>
            <a:avLst/>
            <a:gdLst/>
            <a:ahLst/>
            <a:cxnLst/>
            <a:rect l="l" t="t" r="r" b="b"/>
            <a:pathLst>
              <a:path w="1238250" h="2419350">
                <a:moveTo>
                  <a:pt x="0" y="0"/>
                </a:moveTo>
                <a:lnTo>
                  <a:pt x="1238250" y="0"/>
                </a:lnTo>
                <a:lnTo>
                  <a:pt x="1238250" y="2419350"/>
                </a:lnTo>
                <a:lnTo>
                  <a:pt x="0" y="241935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3624598" y="3574142"/>
            <a:ext cx="1238250" cy="2419350"/>
          </a:xfrm>
          <a:custGeom>
            <a:avLst/>
            <a:gdLst/>
            <a:ahLst/>
            <a:cxnLst/>
            <a:rect l="l" t="t" r="r" b="b"/>
            <a:pathLst>
              <a:path w="1238250" h="2419350">
                <a:moveTo>
                  <a:pt x="0" y="0"/>
                </a:moveTo>
                <a:lnTo>
                  <a:pt x="1238250" y="0"/>
                </a:lnTo>
                <a:lnTo>
                  <a:pt x="1238250" y="2419350"/>
                </a:lnTo>
                <a:lnTo>
                  <a:pt x="0" y="241935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2315061" y="1072715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64106" y="2409787"/>
            <a:ext cx="8921620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3. Count and write number of objects: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011349" y="8376466"/>
            <a:ext cx="843029" cy="667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8"/>
              </a:lnSpc>
            </a:pPr>
            <a:r>
              <a:rPr lang="en-US" sz="38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....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526104" y="8349844"/>
            <a:ext cx="843029" cy="667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8"/>
              </a:lnSpc>
            </a:pPr>
            <a:r>
              <a:rPr lang="en-US" sz="38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....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211165" y="8322145"/>
            <a:ext cx="843029" cy="667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8"/>
              </a:lnSpc>
            </a:pPr>
            <a:r>
              <a:rPr lang="en-US" sz="38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....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C1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39206" y="2440715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3"/>
                </a:lnTo>
                <a:lnTo>
                  <a:pt x="0" y="13185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439206" y="3822802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3"/>
                </a:lnTo>
                <a:lnTo>
                  <a:pt x="0" y="13185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459275" y="5204060"/>
            <a:ext cx="2584837" cy="3890972"/>
          </a:xfrm>
          <a:custGeom>
            <a:avLst/>
            <a:gdLst/>
            <a:ahLst/>
            <a:cxnLst/>
            <a:rect l="l" t="t" r="r" b="b"/>
            <a:pathLst>
              <a:path w="2584837" h="3890972">
                <a:moveTo>
                  <a:pt x="0" y="0"/>
                </a:moveTo>
                <a:lnTo>
                  <a:pt x="2584837" y="0"/>
                </a:lnTo>
                <a:lnTo>
                  <a:pt x="2584837" y="3890972"/>
                </a:lnTo>
                <a:lnTo>
                  <a:pt x="0" y="38909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821245" y="230353"/>
            <a:ext cx="16645509" cy="9826285"/>
          </a:xfrm>
          <a:custGeom>
            <a:avLst/>
            <a:gdLst/>
            <a:ahLst/>
            <a:cxnLst/>
            <a:rect l="l" t="t" r="r" b="b"/>
            <a:pathLst>
              <a:path w="16645509" h="9826285">
                <a:moveTo>
                  <a:pt x="0" y="0"/>
                </a:moveTo>
                <a:lnTo>
                  <a:pt x="16645509" y="0"/>
                </a:lnTo>
                <a:lnTo>
                  <a:pt x="16645509" y="9826285"/>
                </a:lnTo>
                <a:lnTo>
                  <a:pt x="0" y="98262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827600" y="3600993"/>
            <a:ext cx="4105275" cy="828675"/>
          </a:xfrm>
          <a:custGeom>
            <a:avLst/>
            <a:gdLst/>
            <a:ahLst/>
            <a:cxnLst/>
            <a:rect l="l" t="t" r="r" b="b"/>
            <a:pathLst>
              <a:path w="4105275" h="828675">
                <a:moveTo>
                  <a:pt x="0" y="0"/>
                </a:moveTo>
                <a:lnTo>
                  <a:pt x="4105275" y="0"/>
                </a:lnTo>
                <a:lnTo>
                  <a:pt x="4105275" y="828675"/>
                </a:lnTo>
                <a:lnTo>
                  <a:pt x="0" y="82867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r="-4524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6982082" y="3317996"/>
            <a:ext cx="3409950" cy="1743075"/>
          </a:xfrm>
          <a:custGeom>
            <a:avLst/>
            <a:gdLst/>
            <a:ahLst/>
            <a:cxnLst/>
            <a:rect l="l" t="t" r="r" b="b"/>
            <a:pathLst>
              <a:path w="3409950" h="1743075">
                <a:moveTo>
                  <a:pt x="0" y="0"/>
                </a:moveTo>
                <a:lnTo>
                  <a:pt x="3409950" y="0"/>
                </a:lnTo>
                <a:lnTo>
                  <a:pt x="3409950" y="1743075"/>
                </a:lnTo>
                <a:lnTo>
                  <a:pt x="0" y="174307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2563789" y="2155879"/>
            <a:ext cx="2124075" cy="2590800"/>
          </a:xfrm>
          <a:custGeom>
            <a:avLst/>
            <a:gdLst/>
            <a:ahLst/>
            <a:cxnLst/>
            <a:rect l="l" t="t" r="r" b="b"/>
            <a:pathLst>
              <a:path w="2124075" h="2590800">
                <a:moveTo>
                  <a:pt x="0" y="0"/>
                </a:moveTo>
                <a:lnTo>
                  <a:pt x="2124075" y="0"/>
                </a:lnTo>
                <a:lnTo>
                  <a:pt x="2124075" y="2590800"/>
                </a:lnTo>
                <a:lnTo>
                  <a:pt x="0" y="2590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2314204" y="6182592"/>
            <a:ext cx="2038350" cy="1933575"/>
          </a:xfrm>
          <a:custGeom>
            <a:avLst/>
            <a:gdLst/>
            <a:ahLst/>
            <a:cxnLst/>
            <a:rect l="l" t="t" r="r" b="b"/>
            <a:pathLst>
              <a:path w="2038350" h="1933575">
                <a:moveTo>
                  <a:pt x="0" y="0"/>
                </a:moveTo>
                <a:lnTo>
                  <a:pt x="2038350" y="0"/>
                </a:lnTo>
                <a:lnTo>
                  <a:pt x="2038350" y="1933575"/>
                </a:lnTo>
                <a:lnTo>
                  <a:pt x="0" y="193357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7561831" y="6075588"/>
            <a:ext cx="1981200" cy="2105025"/>
          </a:xfrm>
          <a:custGeom>
            <a:avLst/>
            <a:gdLst/>
            <a:ahLst/>
            <a:cxnLst/>
            <a:rect l="l" t="t" r="r" b="b"/>
            <a:pathLst>
              <a:path w="1981200" h="2105025">
                <a:moveTo>
                  <a:pt x="0" y="0"/>
                </a:moveTo>
                <a:lnTo>
                  <a:pt x="1981200" y="0"/>
                </a:lnTo>
                <a:lnTo>
                  <a:pt x="1981200" y="2105025"/>
                </a:lnTo>
                <a:lnTo>
                  <a:pt x="0" y="210502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4255991" y="5786704"/>
            <a:ext cx="1819275" cy="2181225"/>
          </a:xfrm>
          <a:custGeom>
            <a:avLst/>
            <a:gdLst/>
            <a:ahLst/>
            <a:cxnLst/>
            <a:rect l="l" t="t" r="r" b="b"/>
            <a:pathLst>
              <a:path w="1819275" h="2181225">
                <a:moveTo>
                  <a:pt x="0" y="0"/>
                </a:moveTo>
                <a:lnTo>
                  <a:pt x="1819275" y="0"/>
                </a:lnTo>
                <a:lnTo>
                  <a:pt x="1819275" y="2181225"/>
                </a:lnTo>
                <a:lnTo>
                  <a:pt x="0" y="218122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2064106" y="2279256"/>
            <a:ext cx="5302253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4. Reorder the words: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064106" y="572653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109626" y="8065513"/>
            <a:ext cx="2497636" cy="108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b/a/b/u/l/e .....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920917" y="4863798"/>
            <a:ext cx="2150869" cy="1316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t/n/i/e/l/s</a:t>
            </a:r>
          </a:p>
          <a:p>
            <a:pPr algn="ctr">
              <a:lnSpc>
                <a:spcPts val="4198"/>
              </a:lnSpc>
            </a:pPr>
            <a:r>
              <a:rPr lang="en-US" sz="29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.........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770171" y="4987614"/>
            <a:ext cx="1472756" cy="108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l/s/d/e .........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966976" y="8028527"/>
            <a:ext cx="3237405" cy="1316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s/n/w/o/m/n/a</a:t>
            </a:r>
          </a:p>
          <a:p>
            <a:pPr algn="ctr">
              <a:lnSpc>
                <a:spcPts val="4198"/>
              </a:lnSpc>
            </a:pPr>
            <a:r>
              <a:rPr lang="en-US" sz="29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.........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980575" y="7384752"/>
            <a:ext cx="1427426" cy="2086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99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t/e/r/e .......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447842" y="4867599"/>
            <a:ext cx="2513952" cy="1905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re/n/i/d/r/e /e</a:t>
            </a:r>
          </a:p>
          <a:p>
            <a:pPr algn="ctr">
              <a:lnSpc>
                <a:spcPts val="8699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.........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313</Words>
  <Application>Microsoft Office PowerPoint</Application>
  <PresentationFormat>Custom</PresentationFormat>
  <Paragraphs>62</Paragraphs>
  <Slides>13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Baloo</vt:lpstr>
      <vt:lpstr>Alata</vt:lpstr>
      <vt:lpstr>Arial</vt:lpstr>
      <vt:lpstr>Calibri</vt:lpstr>
      <vt:lpstr>League Spartan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CHRISTMAS.pdf</dc:title>
  <cp:lastModifiedBy>Dung Ngô</cp:lastModifiedBy>
  <cp:revision>3</cp:revision>
  <dcterms:created xsi:type="dcterms:W3CDTF">2006-08-16T00:00:00Z</dcterms:created>
  <dcterms:modified xsi:type="dcterms:W3CDTF">2024-12-07T15:01:54Z</dcterms:modified>
  <dc:identifier>DAGWphgZfDU</dc:identifier>
</cp:coreProperties>
</file>