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4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921" autoAdjust="0"/>
  </p:normalViewPr>
  <p:slideViewPr>
    <p:cSldViewPr snapToGrid="0">
      <p:cViewPr varScale="1">
        <p:scale>
          <a:sx n="53" d="100"/>
          <a:sy n="53" d="100"/>
        </p:scale>
        <p:origin x="14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F3ED-8013-461E-AC38-72EC0BAF7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070A9-D25A-430F-B32D-4BC5EDE4F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9260A-9443-4956-B239-57DF012F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1BB8-1590-4923-ADE5-9F1ED88F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8E747-51ED-463E-A359-5FBBFC4B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24B-A263-42E9-B6C2-F76A28B2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FEABD-D989-4337-8FFA-367CAF88F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F48E-950D-4E39-A323-CEB44C96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0E96-453D-472E-8172-BC47A19E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2433-27CC-4EC1-9849-C365BD8D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87C05-60A8-4BDC-AB1E-43C253D36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77D36-9BCC-4C4F-B027-1D377885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D4B99-1DFC-47D8-B03D-6A9E98E5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319F-C992-42E9-9FD2-2E5108CA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D1359-0F63-4B24-8B8A-7A352EC2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67FAB-5A5F-4576-9542-BEAA1058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1408-A130-4373-A5ED-87FC77DE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5F59B-1274-4B34-9AD8-5E753779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A8DB-9956-4472-8FCB-037287C5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4DBAF-62C1-4DDB-AD28-0DFC281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7113-C338-450D-9930-6F2E29CA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5A875-A688-40D5-8B5F-6220627F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979DD-B520-49CC-A2AB-9891D869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C7E-44F2-4828-BE27-AD5EC420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5DBA-596C-4E9E-968A-F833263D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9E88-CA08-4BD1-B5F1-5305CD26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A78A-C8A4-4603-9EE3-C43BFF470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71B9D-9B3C-40BE-9A44-FA3939426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454D0-CF81-4BCE-8568-DEC57348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2B30A-2078-4E61-A007-1A0131C7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9DB3B-75F4-4617-951C-28EFA3C5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AF79-F9E0-4C0C-81DC-A66F6151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1FBF-5AED-4F49-B643-36A896B77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16C10-AAD7-4E1C-A845-715D16EC7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7CFE-56E5-4C8D-B768-ADF6E8034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7B3FE-01CF-4870-B670-A8BB85BC6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061B3-F879-40B6-97B3-87880AA8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DC65A-33E6-48C8-B198-C05DEE30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3BA10-918D-4A27-8513-1593C075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476D-935D-406E-9FF1-95739D83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172A2-5BB7-42AC-A11A-BBB6AE2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849CC-7FF0-4034-ACDE-8D0FDE5D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1AF1E-161D-4F03-A867-CBF5300B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C667C-FE58-4076-B922-C9B2B095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C8029-3E95-413B-BC9A-4CB9D3A9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614B-1EF2-42E3-96AA-100CED04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3E54-D5AD-49C2-ABC7-9E6AB3CA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3B1E-3263-4B33-9FA9-77EB7BB2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D0F8D-FD2A-4EFA-B65E-124771FF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72714-54D7-4D55-B0A0-26DF0EAC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55F2E-1D39-489A-A7E7-265AA299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8CC2A-63BF-4D8F-A408-EBD33A14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E2C3-B026-4082-8381-DD36C8B2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074D0-504B-4E36-AF87-BA787BAD1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08CB-FAB6-4947-8E75-9BD0FCD96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86115-AA30-4773-B099-0C2E400E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F9B1-D4E6-411C-86D5-4CBF4181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1B7EA-CEE0-4232-A75F-669EF95E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0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DA5B9D3-7C47-40B2-A3B6-B7DE87C42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40746-B8F6-4B4A-B9E1-E34DF820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46EC-CEF9-4A03-AC87-C0ABA395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EBE67-9075-45DF-8E52-E76FB34E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A3C5-5539-45F4-9213-1C54686B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764F-BF8D-49A4-9CDC-AAB0CD36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242</TotalTime>
  <Words>630</Words>
  <PresentationFormat>Widescreen</PresentationFormat>
  <Paragraphs>89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#9Slide07 IcielLa Chic Pro Shad</vt:lpstr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2023-06-22T12:42:59Z</dcterms:created>
  <dcterms:modified xsi:type="dcterms:W3CDTF">2023-08-10T15:10:43Z</dcterms:modified>
</cp:coreProperties>
</file>