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78" r:id="rId4"/>
    <p:sldId id="282" r:id="rId5"/>
    <p:sldId id="276" r:id="rId6"/>
    <p:sldId id="277" r:id="rId7"/>
    <p:sldId id="280" r:id="rId8"/>
    <p:sldId id="279" r:id="rId9"/>
  </p:sldIdLst>
  <p:sldSz cx="12161838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66" y="-114"/>
      </p:cViewPr>
      <p:guideLst>
        <p:guide orient="horz" pos="230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56"/>
            <a:ext cx="1033756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92950"/>
            <a:ext cx="273641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3" y="292950"/>
            <a:ext cx="800654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700696"/>
            <a:ext cx="10337562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3100495"/>
            <a:ext cx="10337562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3"/>
            <a:ext cx="5371478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3"/>
            <a:ext cx="5371478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637454"/>
            <a:ext cx="5373591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319867"/>
            <a:ext cx="5373591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637454"/>
            <a:ext cx="5375702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319867"/>
            <a:ext cx="5375702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91253"/>
            <a:ext cx="4001161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0" y="291256"/>
            <a:ext cx="6798806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530776"/>
            <a:ext cx="4001161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5120640"/>
            <a:ext cx="7297103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53627"/>
            <a:ext cx="7297103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725161"/>
            <a:ext cx="7297103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7"/>
            <a:ext cx="1094565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3"/>
            <a:ext cx="10945654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09"/>
            <a:ext cx="283776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09"/>
            <a:ext cx="385124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09"/>
            <a:ext cx="283776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9" name="Rounded Rectangle 8"/>
          <p:cNvSpPr/>
          <p:nvPr/>
        </p:nvSpPr>
        <p:spPr>
          <a:xfrm>
            <a:off x="5056133" y="450737"/>
            <a:ext cx="2701234" cy="524623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" y="422389"/>
            <a:ext cx="9653459" cy="53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00CC"/>
                </a:solidFill>
              </a:rPr>
              <a:t>TIẾNG VIỆT</a:t>
            </a:r>
            <a:endParaRPr lang="en-US" sz="4000" b="1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5" y="1040615"/>
            <a:ext cx="1763467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37729"/>
              </p:ext>
            </p:extLst>
          </p:nvPr>
        </p:nvGraphicFramePr>
        <p:xfrm>
          <a:off x="2783768" y="1905420"/>
          <a:ext cx="2600072" cy="108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036"/>
                <a:gridCol w="1300036"/>
              </a:tblGrid>
              <a:tr h="51966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8960">
                <a:tc gridSpan="2"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89532"/>
              </p:ext>
            </p:extLst>
          </p:nvPr>
        </p:nvGraphicFramePr>
        <p:xfrm>
          <a:off x="7338565" y="1922741"/>
          <a:ext cx="2600072" cy="113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036"/>
                <a:gridCol w="1300036"/>
              </a:tblGrid>
              <a:tr h="56896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8960">
                <a:tc gridSpan="2"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26930" y="192534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3627" y="1863911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425" y="1861440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2283" y="2435531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smtClean="0">
                <a:latin typeface=".VnAvant" pitchFamily="34" charset="0"/>
              </a:rPr>
              <a:t>ó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0384" y="1349782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6696" y="1916591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6813" y="1262554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2408" y="2506720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4000" b="1" smtClean="0">
                <a:latin typeface=".VnAvant" pitchFamily="34" charset="0"/>
              </a:rPr>
              <a:t>Ø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655" y="6300466"/>
            <a:ext cx="202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.VnAvant" pitchFamily="34" charset="0"/>
              </a:rPr>
              <a:t>l</a:t>
            </a:r>
            <a:r>
              <a:rPr lang="en-US" sz="4000" smtClean="0">
                <a:latin typeface=".VnAvant" pitchFamily="34" charset="0"/>
              </a:rPr>
              <a:t>¸ kh«</a:t>
            </a:r>
            <a:endParaRPr lang="en-US" sz="400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000" y="6355914"/>
            <a:ext cx="324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.VnAvant" pitchFamily="34" charset="0"/>
              </a:rPr>
              <a:t>c</a:t>
            </a:r>
            <a:r>
              <a:rPr lang="en-US" sz="4000" smtClean="0">
                <a:latin typeface=".VnAvant" pitchFamily="34" charset="0"/>
              </a:rPr>
              <a:t>hó khØ</a:t>
            </a:r>
            <a:endParaRPr lang="en-US" sz="400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82480" y="6308461"/>
            <a:ext cx="317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.VnAvant" pitchFamily="34" charset="0"/>
              </a:rPr>
              <a:t>chî c¸</a:t>
            </a:r>
            <a:endParaRPr lang="en-US" sz="4000"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02618"/>
              </p:ext>
            </p:extLst>
          </p:nvPr>
        </p:nvGraphicFramePr>
        <p:xfrm>
          <a:off x="2336209" y="3144768"/>
          <a:ext cx="8107890" cy="59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315"/>
                <a:gridCol w="1351315"/>
                <a:gridCol w="1351315"/>
                <a:gridCol w="1351315"/>
                <a:gridCol w="1351315"/>
                <a:gridCol w="1351315"/>
              </a:tblGrid>
              <a:tr h="59097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40501" y="3096043"/>
            <a:ext cx="209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chÌ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51085" y="310877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6569" y="3121508"/>
            <a:ext cx="162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hî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4199" y="3127729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k</a:t>
            </a:r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hÕ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74388" y="3124175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kho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0385" y="3099007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k</a:t>
            </a:r>
            <a:r>
              <a:rPr lang="en-US" sz="4000" smtClean="0">
                <a:solidFill>
                  <a:srgbClr val="0000CC"/>
                </a:solidFill>
                <a:latin typeface=".VnAvant" pitchFamily="34" charset="0"/>
              </a:rPr>
              <a:t>h«</a:t>
            </a:r>
            <a:endParaRPr lang="en-US" sz="400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" y="3982721"/>
            <a:ext cx="2358871" cy="168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31" y="3968063"/>
            <a:ext cx="2139534" cy="18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31" y="4009549"/>
            <a:ext cx="2316896" cy="174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67" y="4059297"/>
            <a:ext cx="2485041" cy="18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07347" y="-47968"/>
            <a:ext cx="1199968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ǯǯǯǯǯǯǯǯǯǯǯǯǯǯǯ</a:t>
            </a:r>
            <a:endParaRPr lang="en-US" altLang="en-US" sz="3600">
              <a:latin typeface=".VnAvant" pitchFamily="34" charset="0"/>
            </a:endParaRPr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170132" y="1105194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621580" y="47969"/>
            <a:ext cx="4332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.VnAvant" pitchFamily="34" charset="0"/>
              </a:rPr>
              <a:t>5.</a:t>
            </a:r>
            <a:r>
              <a:rPr lang="en-US" altLang="en-US" sz="2400">
                <a:latin typeface=".VnAvant" pitchFamily="34" charset="0"/>
              </a:rPr>
              <a:t> TËp viÕt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8671" y="2584240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059202" y="111168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498192" y="1118516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40354" y="1128675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84879" y="1117267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812139" y="111218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56442" y="1113186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706641" y="110177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ua</a:t>
            </a:r>
            <a:endParaRPr lang="en-US" altLang="en-US" sz="720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079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8" y="642612"/>
            <a:ext cx="10560529" cy="52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3219237" y="5989157"/>
            <a:ext cx="632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.VnAvant" pitchFamily="34" charset="0"/>
              </a:rPr>
              <a:t>ChÞ cã c¸ kho khÕ.</a:t>
            </a:r>
            <a:endParaRPr lang="en-US" sz="360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82" y="472733"/>
            <a:ext cx="9648391" cy="62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4" name="Rounded Rectangle 3"/>
          <p:cNvSpPr/>
          <p:nvPr/>
        </p:nvSpPr>
        <p:spPr>
          <a:xfrm>
            <a:off x="5270130" y="1706880"/>
            <a:ext cx="2026973" cy="487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67</Words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2020-10-16T22:55:31Z</dcterms:modified>
</cp:coreProperties>
</file>