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3" r:id="rId2"/>
    <p:sldId id="256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4" r:id="rId13"/>
    <p:sldId id="275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D50A7-347B-4C62-A902-23B13CFBF14C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B75D0-E7F9-4096-B6E1-F2056E8E8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89"/>
            <a:ext cx="10260330" cy="6823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6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6" y="1892456"/>
            <a:ext cx="2285282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4960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07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22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676275"/>
            <a:ext cx="8817428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82026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0" y="76199"/>
            <a:ext cx="9143999" cy="6571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94182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096370"/>
            <a:ext cx="6477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 err="1" smtClean="0">
                <a:solidFill>
                  <a:srgbClr val="00B0F0"/>
                </a:solidFill>
              </a:rPr>
              <a:t>Tạm</a:t>
            </a:r>
            <a:r>
              <a:rPr lang="en-US" sz="8800" i="1" dirty="0" smtClean="0">
                <a:solidFill>
                  <a:srgbClr val="00B0F0"/>
                </a:solidFill>
              </a:rPr>
              <a:t> </a:t>
            </a:r>
            <a:r>
              <a:rPr lang="en-US" sz="8800" i="1" dirty="0" err="1" smtClean="0">
                <a:solidFill>
                  <a:srgbClr val="00B0F0"/>
                </a:solidFill>
              </a:rPr>
              <a:t>biệt</a:t>
            </a:r>
            <a:r>
              <a:rPr lang="en-US" sz="8800" i="1" smtClean="0">
                <a:solidFill>
                  <a:srgbClr val="00B0F0"/>
                </a:solidFill>
              </a:rPr>
              <a:t>!</a:t>
            </a:r>
          </a:p>
          <a:p>
            <a:pPr algn="ctr"/>
            <a:r>
              <a:rPr lang="en-US" sz="8800" i="1" dirty="0" err="1" smtClean="0">
                <a:solidFill>
                  <a:srgbClr val="00B0F0"/>
                </a:solidFill>
              </a:rPr>
              <a:t>Hẹn</a:t>
            </a:r>
            <a:r>
              <a:rPr lang="en-US" sz="8800" i="1" dirty="0" smtClean="0">
                <a:solidFill>
                  <a:srgbClr val="00B0F0"/>
                </a:solidFill>
              </a:rPr>
              <a:t> </a:t>
            </a:r>
            <a:r>
              <a:rPr lang="en-US" sz="8800" i="1" dirty="0" err="1" smtClean="0">
                <a:solidFill>
                  <a:srgbClr val="00B0F0"/>
                </a:solidFill>
              </a:rPr>
              <a:t>gặp</a:t>
            </a:r>
            <a:r>
              <a:rPr lang="en-US" sz="8800" i="1" dirty="0" smtClean="0">
                <a:solidFill>
                  <a:srgbClr val="00B0F0"/>
                </a:solidFill>
              </a:rPr>
              <a:t> </a:t>
            </a:r>
            <a:r>
              <a:rPr lang="en-US" sz="8800" i="1" dirty="0" err="1" smtClean="0">
                <a:solidFill>
                  <a:srgbClr val="00B0F0"/>
                </a:solidFill>
              </a:rPr>
              <a:t>lại</a:t>
            </a:r>
            <a:r>
              <a:rPr lang="en-US" sz="8800" i="1" dirty="0" smtClean="0">
                <a:solidFill>
                  <a:srgbClr val="00B0F0"/>
                </a:solidFill>
              </a:rPr>
              <a:t>!</a:t>
            </a:r>
            <a:endParaRPr lang="en-US" sz="88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5029200" cy="1470025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Bài</a:t>
            </a:r>
            <a:r>
              <a:rPr lang="en-US" b="1" dirty="0" smtClean="0">
                <a:solidFill>
                  <a:srgbClr val="FF0000"/>
                </a:solidFill>
              </a:rPr>
              <a:t> 116: </a:t>
            </a:r>
            <a:r>
              <a:rPr lang="en-US" b="1" dirty="0" err="1" smtClean="0">
                <a:solidFill>
                  <a:srgbClr val="0070C0"/>
                </a:solidFill>
              </a:rPr>
              <a:t>Cây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khế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598615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1. </a:t>
            </a:r>
            <a:r>
              <a:rPr lang="en-US" sz="4800" b="1" dirty="0" err="1" smtClean="0">
                <a:solidFill>
                  <a:srgbClr val="FF0000"/>
                </a:solidFill>
              </a:rPr>
              <a:t>Nghe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kể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chuyện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0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598615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  <a:r>
              <a:rPr lang="en-US" sz="4800" b="1" dirty="0" smtClean="0">
                <a:solidFill>
                  <a:srgbClr val="FF0000"/>
                </a:solidFill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</a:rPr>
              <a:t>Trả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lời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câu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hỏi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9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10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1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1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1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33</Words>
  <Application>Microsoft Office PowerPoint</Application>
  <PresentationFormat>On-screen Show (4:3)</PresentationFormat>
  <Paragraphs>9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Bài 116: Cây khế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114: uê - uơ</dc:title>
  <dc:creator>DELL</dc:creator>
  <cp:lastModifiedBy>DELL</cp:lastModifiedBy>
  <cp:revision>12</cp:revision>
  <dcterms:created xsi:type="dcterms:W3CDTF">2006-08-16T00:00:00Z</dcterms:created>
  <dcterms:modified xsi:type="dcterms:W3CDTF">2020-08-27T04:28:48Z</dcterms:modified>
</cp:coreProperties>
</file>