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6"/>
  </p:notesMasterIdLst>
  <p:sldIdLst>
    <p:sldId id="256" r:id="rId5"/>
    <p:sldId id="257" r:id="rId6"/>
    <p:sldId id="295" r:id="rId7"/>
    <p:sldId id="296" r:id="rId8"/>
    <p:sldId id="297" r:id="rId9"/>
    <p:sldId id="267" r:id="rId10"/>
    <p:sldId id="268" r:id="rId11"/>
    <p:sldId id="298" r:id="rId12"/>
    <p:sldId id="265" r:id="rId13"/>
    <p:sldId id="299" r:id="rId14"/>
    <p:sldId id="294" r:id="rId15"/>
    <p:sldId id="300" r:id="rId16"/>
    <p:sldId id="301" r:id="rId17"/>
    <p:sldId id="307" r:id="rId18"/>
    <p:sldId id="308" r:id="rId19"/>
    <p:sldId id="310" r:id="rId20"/>
    <p:sldId id="258" r:id="rId21"/>
    <p:sldId id="315" r:id="rId22"/>
    <p:sldId id="321" r:id="rId23"/>
    <p:sldId id="322" r:id="rId24"/>
    <p:sldId id="316" r:id="rId25"/>
    <p:sldId id="323" r:id="rId26"/>
    <p:sldId id="271" r:id="rId27"/>
    <p:sldId id="317" r:id="rId28"/>
    <p:sldId id="318" r:id="rId29"/>
    <p:sldId id="319" r:id="rId30"/>
    <p:sldId id="320" r:id="rId31"/>
    <p:sldId id="311" r:id="rId32"/>
    <p:sldId id="312" r:id="rId33"/>
    <p:sldId id="279"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7" autoAdjust="0"/>
    <p:restoredTop sz="94249" autoAdjust="0"/>
  </p:normalViewPr>
  <p:slideViewPr>
    <p:cSldViewPr snapToGrid="0">
      <p:cViewPr varScale="1">
        <p:scale>
          <a:sx n="68" d="100"/>
          <a:sy n="68" d="100"/>
        </p:scale>
        <p:origin x="2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ữu Hải" userId="4a6da974-f449-4aa0-9d53-db908b240204" providerId="ADAL" clId="{74A510BF-1F4F-47F4-9C75-702AD1F2B5C8}"/>
    <pc:docChg chg="undo custSel addSld modSld">
      <pc:chgData name="Nguyễn Hữu Hải" userId="4a6da974-f449-4aa0-9d53-db908b240204" providerId="ADAL" clId="{74A510BF-1F4F-47F4-9C75-702AD1F2B5C8}" dt="2022-06-19T14:36:15.891" v="1128" actId="255"/>
      <pc:docMkLst>
        <pc:docMk/>
      </pc:docMkLst>
      <pc:sldChg chg="addSp delSp modSp mod delAnim modAnim">
        <pc:chgData name="Nguyễn Hữu Hải" userId="4a6da974-f449-4aa0-9d53-db908b240204" providerId="ADAL" clId="{74A510BF-1F4F-47F4-9C75-702AD1F2B5C8}" dt="2022-06-19T14:28:47.599" v="786" actId="1076"/>
        <pc:sldMkLst>
          <pc:docMk/>
          <pc:sldMk cId="2490499145" sldId="257"/>
        </pc:sldMkLst>
        <pc:spChg chg="mod">
          <ac:chgData name="Nguyễn Hữu Hải" userId="4a6da974-f449-4aa0-9d53-db908b240204" providerId="ADAL" clId="{74A510BF-1F4F-47F4-9C75-702AD1F2B5C8}" dt="2022-06-19T14:28:47.599" v="786" actId="1076"/>
          <ac:spMkLst>
            <pc:docMk/>
            <pc:sldMk cId="2490499145" sldId="257"/>
            <ac:spMk id="4" creationId="{00000000-0000-0000-0000-000000000000}"/>
          </ac:spMkLst>
        </pc:spChg>
        <pc:spChg chg="del mod">
          <ac:chgData name="Nguyễn Hữu Hải" userId="4a6da974-f449-4aa0-9d53-db908b240204" providerId="ADAL" clId="{74A510BF-1F4F-47F4-9C75-702AD1F2B5C8}" dt="2022-06-19T14:28:26.928" v="776" actId="478"/>
          <ac:spMkLst>
            <pc:docMk/>
            <pc:sldMk cId="2490499145" sldId="257"/>
            <ac:spMk id="15" creationId="{00000000-0000-0000-0000-000000000000}"/>
          </ac:spMkLst>
        </pc:spChg>
        <pc:spChg chg="del mod">
          <ac:chgData name="Nguyễn Hữu Hải" userId="4a6da974-f449-4aa0-9d53-db908b240204" providerId="ADAL" clId="{74A510BF-1F4F-47F4-9C75-702AD1F2B5C8}" dt="2022-06-19T14:28:35.201" v="781" actId="478"/>
          <ac:spMkLst>
            <pc:docMk/>
            <pc:sldMk cId="2490499145" sldId="257"/>
            <ac:spMk id="17" creationId="{00000000-0000-0000-0000-000000000000}"/>
          </ac:spMkLst>
        </pc:spChg>
        <pc:spChg chg="add del mod">
          <ac:chgData name="Nguyễn Hữu Hải" userId="4a6da974-f449-4aa0-9d53-db908b240204" providerId="ADAL" clId="{74A510BF-1F4F-47F4-9C75-702AD1F2B5C8}" dt="2022-06-19T14:28:33.597" v="780" actId="478"/>
          <ac:spMkLst>
            <pc:docMk/>
            <pc:sldMk cId="2490499145" sldId="257"/>
            <ac:spMk id="26" creationId="{D3BCAE95-A4C4-4A61-8867-188E2F26C300}"/>
          </ac:spMkLst>
        </pc:spChg>
        <pc:spChg chg="add del mod">
          <ac:chgData name="Nguyễn Hữu Hải" userId="4a6da974-f449-4aa0-9d53-db908b240204" providerId="ADAL" clId="{74A510BF-1F4F-47F4-9C75-702AD1F2B5C8}" dt="2022-06-19T14:28:37.849" v="783" actId="478"/>
          <ac:spMkLst>
            <pc:docMk/>
            <pc:sldMk cId="2490499145" sldId="257"/>
            <ac:spMk id="28" creationId="{5B0B7817-43EC-46A5-BEE1-6D87902E43C9}"/>
          </ac:spMkLst>
        </pc:spChg>
        <pc:graphicFrameChg chg="del mod modGraphic">
          <ac:chgData name="Nguyễn Hữu Hải" userId="4a6da974-f449-4aa0-9d53-db908b240204" providerId="ADAL" clId="{74A510BF-1F4F-47F4-9C75-702AD1F2B5C8}" dt="2022-06-19T14:28:36.199" v="782" actId="478"/>
          <ac:graphicFrameMkLst>
            <pc:docMk/>
            <pc:sldMk cId="2490499145" sldId="257"/>
            <ac:graphicFrameMk id="7" creationId="{00000000-0000-0000-0000-000000000000}"/>
          </ac:graphicFrameMkLst>
        </pc:graphicFrameChg>
        <pc:graphicFrameChg chg="add del mod">
          <ac:chgData name="Nguyễn Hữu Hải" userId="4a6da974-f449-4aa0-9d53-db908b240204" providerId="ADAL" clId="{74A510BF-1F4F-47F4-9C75-702AD1F2B5C8}" dt="2022-06-18T04:17:04.397" v="29" actId="478"/>
          <ac:graphicFrameMkLst>
            <pc:docMk/>
            <pc:sldMk cId="2490499145" sldId="257"/>
            <ac:graphicFrameMk id="8" creationId="{6EF41B61-5D01-4598-A869-0F7BCCF95E93}"/>
          </ac:graphicFrameMkLst>
        </pc:graphicFrameChg>
        <pc:graphicFrameChg chg="add del mod">
          <ac:chgData name="Nguyễn Hữu Hải" userId="4a6da974-f449-4aa0-9d53-db908b240204" providerId="ADAL" clId="{74A510BF-1F4F-47F4-9C75-702AD1F2B5C8}" dt="2022-06-18T04:19:58.147" v="52" actId="478"/>
          <ac:graphicFrameMkLst>
            <pc:docMk/>
            <pc:sldMk cId="2490499145" sldId="257"/>
            <ac:graphicFrameMk id="11" creationId="{D87312D9-EB62-49CF-B046-D017D44F3AD9}"/>
          </ac:graphicFrameMkLst>
        </pc:graphicFrameChg>
        <pc:graphicFrameChg chg="add del mod">
          <ac:chgData name="Nguyễn Hữu Hải" userId="4a6da974-f449-4aa0-9d53-db908b240204" providerId="ADAL" clId="{74A510BF-1F4F-47F4-9C75-702AD1F2B5C8}" dt="2022-06-19T14:28:31.307" v="778" actId="478"/>
          <ac:graphicFrameMkLst>
            <pc:docMk/>
            <pc:sldMk cId="2490499145" sldId="257"/>
            <ac:graphicFrameMk id="16" creationId="{B35967C2-2758-4594-82F9-AAEC8C90E350}"/>
          </ac:graphicFrameMkLst>
        </pc:graphicFrameChg>
        <pc:picChg chg="del mod">
          <ac:chgData name="Nguyễn Hữu Hải" userId="4a6da974-f449-4aa0-9d53-db908b240204" providerId="ADAL" clId="{74A510BF-1F4F-47F4-9C75-702AD1F2B5C8}" dt="2022-06-18T04:33:34.666" v="189" actId="478"/>
          <ac:picMkLst>
            <pc:docMk/>
            <pc:sldMk cId="2490499145" sldId="257"/>
            <ac:picMk id="14" creationId="{00000000-0000-0000-0000-000000000000}"/>
          </ac:picMkLst>
        </pc:picChg>
        <pc:cxnChg chg="add del mod">
          <ac:chgData name="Nguyễn Hữu Hải" userId="4a6da974-f449-4aa0-9d53-db908b240204" providerId="ADAL" clId="{74A510BF-1F4F-47F4-9C75-702AD1F2B5C8}" dt="2022-06-19T14:28:39.429" v="784" actId="478"/>
          <ac:cxnSpMkLst>
            <pc:docMk/>
            <pc:sldMk cId="2490499145" sldId="257"/>
            <ac:cxnSpMk id="19" creationId="{89DC3154-6F14-44E2-B82D-FC843B41BDEB}"/>
          </ac:cxnSpMkLst>
        </pc:cxnChg>
        <pc:cxnChg chg="add del mod">
          <ac:chgData name="Nguyễn Hữu Hải" userId="4a6da974-f449-4aa0-9d53-db908b240204" providerId="ADAL" clId="{74A510BF-1F4F-47F4-9C75-702AD1F2B5C8}" dt="2022-06-19T14:28:32.519" v="779" actId="478"/>
          <ac:cxnSpMkLst>
            <pc:docMk/>
            <pc:sldMk cId="2490499145" sldId="257"/>
            <ac:cxnSpMk id="22" creationId="{C7F0A6E7-B185-41E6-9332-B5B130290203}"/>
          </ac:cxnSpMkLst>
        </pc:cxnChg>
      </pc:sldChg>
      <pc:sldChg chg="addSp delSp modSp mod delAnim">
        <pc:chgData name="Nguyễn Hữu Hải" userId="4a6da974-f449-4aa0-9d53-db908b240204" providerId="ADAL" clId="{74A510BF-1F4F-47F4-9C75-702AD1F2B5C8}" dt="2022-06-19T11:39:33.686" v="632" actId="1076"/>
        <pc:sldMkLst>
          <pc:docMk/>
          <pc:sldMk cId="2228991210" sldId="258"/>
        </pc:sldMkLst>
        <pc:spChg chg="mod">
          <ac:chgData name="Nguyễn Hữu Hải" userId="4a6da974-f449-4aa0-9d53-db908b240204" providerId="ADAL" clId="{74A510BF-1F4F-47F4-9C75-702AD1F2B5C8}" dt="2022-06-18T04:39:10.887" v="299" actId="554"/>
          <ac:spMkLst>
            <pc:docMk/>
            <pc:sldMk cId="2228991210" sldId="258"/>
            <ac:spMk id="9" creationId="{00000000-0000-0000-0000-000000000000}"/>
          </ac:spMkLst>
        </pc:spChg>
        <pc:spChg chg="mod">
          <ac:chgData name="Nguyễn Hữu Hải" userId="4a6da974-f449-4aa0-9d53-db908b240204" providerId="ADAL" clId="{74A510BF-1F4F-47F4-9C75-702AD1F2B5C8}" dt="2022-06-19T11:39:25.991" v="630" actId="6549"/>
          <ac:spMkLst>
            <pc:docMk/>
            <pc:sldMk cId="2228991210" sldId="258"/>
            <ac:spMk id="14" creationId="{00000000-0000-0000-0000-000000000000}"/>
          </ac:spMkLst>
        </pc:spChg>
        <pc:spChg chg="mod">
          <ac:chgData name="Nguyễn Hữu Hải" userId="4a6da974-f449-4aa0-9d53-db908b240204" providerId="ADAL" clId="{74A510BF-1F4F-47F4-9C75-702AD1F2B5C8}" dt="2022-06-19T11:39:33.686" v="632" actId="1076"/>
          <ac:spMkLst>
            <pc:docMk/>
            <pc:sldMk cId="2228991210" sldId="258"/>
            <ac:spMk id="16" creationId="{00000000-0000-0000-0000-000000000000}"/>
          </ac:spMkLst>
        </pc:spChg>
        <pc:spChg chg="mod">
          <ac:chgData name="Nguyễn Hữu Hải" userId="4a6da974-f449-4aa0-9d53-db908b240204" providerId="ADAL" clId="{74A510BF-1F4F-47F4-9C75-702AD1F2B5C8}" dt="2022-06-18T04:39:10.887" v="299" actId="554"/>
          <ac:spMkLst>
            <pc:docMk/>
            <pc:sldMk cId="2228991210" sldId="258"/>
            <ac:spMk id="18" creationId="{00000000-0000-0000-0000-000000000000}"/>
          </ac:spMkLst>
        </pc:spChg>
        <pc:spChg chg="add mod">
          <ac:chgData name="Nguyễn Hữu Hải" userId="4a6da974-f449-4aa0-9d53-db908b240204" providerId="ADAL" clId="{74A510BF-1F4F-47F4-9C75-702AD1F2B5C8}" dt="2022-06-18T04:39:04.824" v="298" actId="1076"/>
          <ac:spMkLst>
            <pc:docMk/>
            <pc:sldMk cId="2228991210" sldId="258"/>
            <ac:spMk id="22" creationId="{873FEE5C-1642-4B86-8A9C-F6A480E09D13}"/>
          </ac:spMkLst>
        </pc:spChg>
        <pc:spChg chg="add mod">
          <ac:chgData name="Nguyễn Hữu Hải" userId="4a6da974-f449-4aa0-9d53-db908b240204" providerId="ADAL" clId="{74A510BF-1F4F-47F4-9C75-702AD1F2B5C8}" dt="2022-06-18T04:38:04.696" v="231" actId="1076"/>
          <ac:spMkLst>
            <pc:docMk/>
            <pc:sldMk cId="2228991210" sldId="258"/>
            <ac:spMk id="23" creationId="{B64BA75A-AFBD-4E60-AC4B-5338CCE95619}"/>
          </ac:spMkLst>
        </pc:spChg>
        <pc:grpChg chg="del">
          <ac:chgData name="Nguyễn Hữu Hải" userId="4a6da974-f449-4aa0-9d53-db908b240204" providerId="ADAL" clId="{74A510BF-1F4F-47F4-9C75-702AD1F2B5C8}" dt="2022-06-19T11:39:14.896" v="624" actId="478"/>
          <ac:grpSpMkLst>
            <pc:docMk/>
            <pc:sldMk cId="2228991210" sldId="258"/>
            <ac:grpSpMk id="10" creationId="{D4EF09CF-3362-453A-9463-F6669A9D3E01}"/>
          </ac:grpSpMkLst>
        </pc:grpChg>
        <pc:graphicFrameChg chg="add mod">
          <ac:chgData name="Nguyễn Hữu Hải" userId="4a6da974-f449-4aa0-9d53-db908b240204" providerId="ADAL" clId="{74A510BF-1F4F-47F4-9C75-702AD1F2B5C8}" dt="2022-06-18T04:41:25.938" v="309" actId="207"/>
          <ac:graphicFrameMkLst>
            <pc:docMk/>
            <pc:sldMk cId="2228991210" sldId="258"/>
            <ac:graphicFrameMk id="17" creationId="{F1691CD0-A08D-4AA6-AEA1-D212F9513F95}"/>
          </ac:graphicFrameMkLst>
        </pc:graphicFrameChg>
        <pc:picChg chg="del mod">
          <ac:chgData name="Nguyễn Hữu Hải" userId="4a6da974-f449-4aa0-9d53-db908b240204" providerId="ADAL" clId="{74A510BF-1F4F-47F4-9C75-702AD1F2B5C8}" dt="2022-06-18T04:40:59.634" v="300" actId="478"/>
          <ac:picMkLst>
            <pc:docMk/>
            <pc:sldMk cId="2228991210" sldId="258"/>
            <ac:picMk id="13" creationId="{00000000-0000-0000-0000-000000000000}"/>
          </ac:picMkLst>
        </pc:picChg>
        <pc:cxnChg chg="add mod">
          <ac:chgData name="Nguyễn Hữu Hải" userId="4a6da974-f449-4aa0-9d53-db908b240204" providerId="ADAL" clId="{74A510BF-1F4F-47F4-9C75-702AD1F2B5C8}" dt="2022-06-18T04:37:54.328" v="228" actId="1076"/>
          <ac:cxnSpMkLst>
            <pc:docMk/>
            <pc:sldMk cId="2228991210" sldId="258"/>
            <ac:cxnSpMk id="20" creationId="{C6107D23-040D-4ADD-BC57-5F8BDE5D344D}"/>
          </ac:cxnSpMkLst>
        </pc:cxnChg>
        <pc:cxnChg chg="add mod">
          <ac:chgData name="Nguyễn Hữu Hải" userId="4a6da974-f449-4aa0-9d53-db908b240204" providerId="ADAL" clId="{74A510BF-1F4F-47F4-9C75-702AD1F2B5C8}" dt="2022-06-18T04:39:02.464" v="297" actId="14100"/>
          <ac:cxnSpMkLst>
            <pc:docMk/>
            <pc:sldMk cId="2228991210" sldId="258"/>
            <ac:cxnSpMk id="21" creationId="{3775A4E8-273E-46DB-818D-576131B9E4D7}"/>
          </ac:cxnSpMkLst>
        </pc:cxnChg>
      </pc:sldChg>
      <pc:sldChg chg="addSp delSp modSp mod delAnim">
        <pc:chgData name="Nguyễn Hữu Hải" userId="4a6da974-f449-4aa0-9d53-db908b240204" providerId="ADAL" clId="{74A510BF-1F4F-47F4-9C75-702AD1F2B5C8}" dt="2022-06-18T04:41:54.657" v="313" actId="1076"/>
        <pc:sldMkLst>
          <pc:docMk/>
          <pc:sldMk cId="228415006" sldId="264"/>
        </pc:sldMkLst>
        <pc:spChg chg="add mod">
          <ac:chgData name="Nguyễn Hữu Hải" userId="4a6da974-f449-4aa0-9d53-db908b240204" providerId="ADAL" clId="{74A510BF-1F4F-47F4-9C75-702AD1F2B5C8}" dt="2022-06-18T04:41:54.657" v="313" actId="1076"/>
          <ac:spMkLst>
            <pc:docMk/>
            <pc:sldMk cId="228415006" sldId="264"/>
            <ac:spMk id="10" creationId="{E2B8DDE3-7E52-4338-925D-3C2EC1F8E393}"/>
          </ac:spMkLst>
        </pc:spChg>
        <pc:spChg chg="add mod">
          <ac:chgData name="Nguyễn Hữu Hải" userId="4a6da974-f449-4aa0-9d53-db908b240204" providerId="ADAL" clId="{74A510BF-1F4F-47F4-9C75-702AD1F2B5C8}" dt="2022-06-18T04:41:52.408" v="312" actId="1076"/>
          <ac:spMkLst>
            <pc:docMk/>
            <pc:sldMk cId="228415006" sldId="264"/>
            <ac:spMk id="13" creationId="{CF7E7B07-2631-472C-BCB4-96DDA3D90A80}"/>
          </ac:spMkLst>
        </pc:spChg>
        <pc:graphicFrameChg chg="add mod">
          <ac:chgData name="Nguyễn Hữu Hải" userId="4a6da974-f449-4aa0-9d53-db908b240204" providerId="ADAL" clId="{74A510BF-1F4F-47F4-9C75-702AD1F2B5C8}" dt="2022-06-18T04:41:52.408" v="312" actId="1076"/>
          <ac:graphicFrameMkLst>
            <pc:docMk/>
            <pc:sldMk cId="228415006" sldId="264"/>
            <ac:graphicFrameMk id="7" creationId="{C4636081-E480-4434-AB16-0A848F610558}"/>
          </ac:graphicFrameMkLst>
        </pc:graphicFrameChg>
        <pc:picChg chg="del">
          <ac:chgData name="Nguyễn Hữu Hải" userId="4a6da974-f449-4aa0-9d53-db908b240204" providerId="ADAL" clId="{74A510BF-1F4F-47F4-9C75-702AD1F2B5C8}" dt="2022-06-18T04:41:46.248" v="310" actId="478"/>
          <ac:picMkLst>
            <pc:docMk/>
            <pc:sldMk cId="228415006" sldId="264"/>
            <ac:picMk id="14" creationId="{00000000-0000-0000-0000-000000000000}"/>
          </ac:picMkLst>
        </pc:picChg>
        <pc:cxnChg chg="add mod">
          <ac:chgData name="Nguyễn Hữu Hải" userId="4a6da974-f449-4aa0-9d53-db908b240204" providerId="ADAL" clId="{74A510BF-1F4F-47F4-9C75-702AD1F2B5C8}" dt="2022-06-18T04:41:52.408" v="312" actId="1076"/>
          <ac:cxnSpMkLst>
            <pc:docMk/>
            <pc:sldMk cId="228415006" sldId="264"/>
            <ac:cxnSpMk id="8" creationId="{DDE172A4-5D73-4036-A991-CE33424C6988}"/>
          </ac:cxnSpMkLst>
        </pc:cxnChg>
        <pc:cxnChg chg="add mod">
          <ac:chgData name="Nguyễn Hữu Hải" userId="4a6da974-f449-4aa0-9d53-db908b240204" providerId="ADAL" clId="{74A510BF-1F4F-47F4-9C75-702AD1F2B5C8}" dt="2022-06-18T04:41:52.408" v="312" actId="1076"/>
          <ac:cxnSpMkLst>
            <pc:docMk/>
            <pc:sldMk cId="228415006" sldId="264"/>
            <ac:cxnSpMk id="9" creationId="{A800CF63-79FD-45C4-A625-76A2C7FF671B}"/>
          </ac:cxnSpMkLst>
        </pc:cxnChg>
      </pc:sldChg>
      <pc:sldChg chg="addSp delSp modSp mod delAnim">
        <pc:chgData name="Nguyễn Hữu Hải" userId="4a6da974-f449-4aa0-9d53-db908b240204" providerId="ADAL" clId="{74A510BF-1F4F-47F4-9C75-702AD1F2B5C8}" dt="2022-06-19T11:39:43.398" v="633" actId="555"/>
        <pc:sldMkLst>
          <pc:docMk/>
          <pc:sldMk cId="1852693985" sldId="265"/>
        </pc:sldMkLst>
        <pc:spChg chg="mod">
          <ac:chgData name="Nguyễn Hữu Hải" userId="4a6da974-f449-4aa0-9d53-db908b240204" providerId="ADAL" clId="{74A510BF-1F4F-47F4-9C75-702AD1F2B5C8}" dt="2022-06-19T11:39:43.398" v="633" actId="555"/>
          <ac:spMkLst>
            <pc:docMk/>
            <pc:sldMk cId="1852693985" sldId="265"/>
            <ac:spMk id="15" creationId="{00000000-0000-0000-0000-000000000000}"/>
          </ac:spMkLst>
        </pc:spChg>
        <pc:spChg chg="mod">
          <ac:chgData name="Nguyễn Hữu Hải" userId="4a6da974-f449-4aa0-9d53-db908b240204" providerId="ADAL" clId="{74A510BF-1F4F-47F4-9C75-702AD1F2B5C8}" dt="2022-06-19T11:39:43.398" v="633" actId="555"/>
          <ac:spMkLst>
            <pc:docMk/>
            <pc:sldMk cId="1852693985" sldId="265"/>
            <ac:spMk id="16" creationId="{00000000-0000-0000-0000-000000000000}"/>
          </ac:spMkLst>
        </pc:spChg>
        <pc:spChg chg="add mod">
          <ac:chgData name="Nguyễn Hữu Hải" userId="4a6da974-f449-4aa0-9d53-db908b240204" providerId="ADAL" clId="{74A510BF-1F4F-47F4-9C75-702AD1F2B5C8}" dt="2022-06-18T04:42:11.776" v="316" actId="1076"/>
          <ac:spMkLst>
            <pc:docMk/>
            <pc:sldMk cId="1852693985" sldId="265"/>
            <ac:spMk id="19" creationId="{68DC2828-B02D-4171-A1FA-B68FA89A220F}"/>
          </ac:spMkLst>
        </pc:spChg>
        <pc:spChg chg="add mod">
          <ac:chgData name="Nguyễn Hữu Hải" userId="4a6da974-f449-4aa0-9d53-db908b240204" providerId="ADAL" clId="{74A510BF-1F4F-47F4-9C75-702AD1F2B5C8}" dt="2022-06-18T04:42:11.776" v="316" actId="1076"/>
          <ac:spMkLst>
            <pc:docMk/>
            <pc:sldMk cId="1852693985" sldId="265"/>
            <ac:spMk id="20" creationId="{22F19398-5A4F-4121-B7C2-C880C99046E3}"/>
          </ac:spMkLst>
        </pc:spChg>
        <pc:graphicFrameChg chg="add mod">
          <ac:chgData name="Nguyễn Hữu Hải" userId="4a6da974-f449-4aa0-9d53-db908b240204" providerId="ADAL" clId="{74A510BF-1F4F-47F4-9C75-702AD1F2B5C8}" dt="2022-06-18T04:42:46.240" v="318" actId="2085"/>
          <ac:graphicFrameMkLst>
            <pc:docMk/>
            <pc:sldMk cId="1852693985" sldId="265"/>
            <ac:graphicFrameMk id="12" creationId="{EDAA58B7-4506-4359-ABBB-ADF584836569}"/>
          </ac:graphicFrameMkLst>
        </pc:graphicFrameChg>
        <pc:picChg chg="del">
          <ac:chgData name="Nguyễn Hữu Hải" userId="4a6da974-f449-4aa0-9d53-db908b240204" providerId="ADAL" clId="{74A510BF-1F4F-47F4-9C75-702AD1F2B5C8}" dt="2022-06-18T04:42:03.539" v="314" actId="478"/>
          <ac:picMkLst>
            <pc:docMk/>
            <pc:sldMk cId="1852693985" sldId="265"/>
            <ac:picMk id="13" creationId="{00000000-0000-0000-0000-000000000000}"/>
          </ac:picMkLst>
        </pc:picChg>
        <pc:cxnChg chg="add mod">
          <ac:chgData name="Nguyễn Hữu Hải" userId="4a6da974-f449-4aa0-9d53-db908b240204" providerId="ADAL" clId="{74A510BF-1F4F-47F4-9C75-702AD1F2B5C8}" dt="2022-06-18T04:42:11.776" v="316" actId="1076"/>
          <ac:cxnSpMkLst>
            <pc:docMk/>
            <pc:sldMk cId="1852693985" sldId="265"/>
            <ac:cxnSpMk id="17" creationId="{D2C0C335-0AFC-4474-9801-84A80CB62D48}"/>
          </ac:cxnSpMkLst>
        </pc:cxnChg>
        <pc:cxnChg chg="add mod">
          <ac:chgData name="Nguyễn Hữu Hải" userId="4a6da974-f449-4aa0-9d53-db908b240204" providerId="ADAL" clId="{74A510BF-1F4F-47F4-9C75-702AD1F2B5C8}" dt="2022-06-18T04:42:11.776" v="316" actId="1076"/>
          <ac:cxnSpMkLst>
            <pc:docMk/>
            <pc:sldMk cId="1852693985" sldId="265"/>
            <ac:cxnSpMk id="18" creationId="{9AB97E26-9837-4208-A3E0-2E8C9ED9EBD1}"/>
          </ac:cxnSpMkLst>
        </pc:cxnChg>
      </pc:sldChg>
      <pc:sldChg chg="addSp delSp modSp mod delAnim">
        <pc:chgData name="Nguyễn Hữu Hải" userId="4a6da974-f449-4aa0-9d53-db908b240204" providerId="ADAL" clId="{74A510BF-1F4F-47F4-9C75-702AD1F2B5C8}" dt="2022-06-19T11:40:11.743" v="636" actId="1076"/>
        <pc:sldMkLst>
          <pc:docMk/>
          <pc:sldMk cId="4116138629" sldId="266"/>
        </pc:sldMkLst>
        <pc:spChg chg="mod">
          <ac:chgData name="Nguyễn Hữu Hải" userId="4a6da974-f449-4aa0-9d53-db908b240204" providerId="ADAL" clId="{74A510BF-1F4F-47F4-9C75-702AD1F2B5C8}" dt="2022-06-19T11:39:50.419" v="634" actId="14100"/>
          <ac:spMkLst>
            <pc:docMk/>
            <pc:sldMk cId="4116138629" sldId="266"/>
            <ac:spMk id="9" creationId="{00000000-0000-0000-0000-000000000000}"/>
          </ac:spMkLst>
        </pc:spChg>
        <pc:spChg chg="add del mod">
          <ac:chgData name="Nguyễn Hữu Hải" userId="4a6da974-f449-4aa0-9d53-db908b240204" providerId="ADAL" clId="{74A510BF-1F4F-47F4-9C75-702AD1F2B5C8}" dt="2022-06-18T04:43:13.458" v="324"/>
          <ac:spMkLst>
            <pc:docMk/>
            <pc:sldMk cId="4116138629" sldId="266"/>
            <ac:spMk id="17" creationId="{C2439323-CF82-4D30-A0D2-1818A2C80237}"/>
          </ac:spMkLst>
        </pc:spChg>
        <pc:spChg chg="add del mod">
          <ac:chgData name="Nguyễn Hữu Hải" userId="4a6da974-f449-4aa0-9d53-db908b240204" providerId="ADAL" clId="{74A510BF-1F4F-47F4-9C75-702AD1F2B5C8}" dt="2022-06-18T04:43:13.458" v="324"/>
          <ac:spMkLst>
            <pc:docMk/>
            <pc:sldMk cId="4116138629" sldId="266"/>
            <ac:spMk id="18" creationId="{4FB4023D-6513-4AD5-AE5C-B9D1514B09B8}"/>
          </ac:spMkLst>
        </pc:spChg>
        <pc:graphicFrameChg chg="add del mod">
          <ac:chgData name="Nguyễn Hữu Hải" userId="4a6da974-f449-4aa0-9d53-db908b240204" providerId="ADAL" clId="{74A510BF-1F4F-47F4-9C75-702AD1F2B5C8}" dt="2022-06-18T04:43:13.458" v="324"/>
          <ac:graphicFrameMkLst>
            <pc:docMk/>
            <pc:sldMk cId="4116138629" sldId="266"/>
            <ac:graphicFrameMk id="8" creationId="{B9EDD149-E9EB-48DC-B152-EA6CE5158BD9}"/>
          </ac:graphicFrameMkLst>
        </pc:graphicFrameChg>
        <pc:graphicFrameChg chg="mod">
          <ac:chgData name="Nguyễn Hữu Hải" userId="4a6da974-f449-4aa0-9d53-db908b240204" providerId="ADAL" clId="{74A510BF-1F4F-47F4-9C75-702AD1F2B5C8}" dt="2022-06-18T04:44:58.903" v="388" actId="12789"/>
          <ac:graphicFrameMkLst>
            <pc:docMk/>
            <pc:sldMk cId="4116138629" sldId="266"/>
            <ac:graphicFrameMk id="13" creationId="{13670F6F-B940-1237-1E2D-3DE0CE8AE692}"/>
          </ac:graphicFrameMkLst>
        </pc:graphicFrameChg>
        <pc:picChg chg="add mod">
          <ac:chgData name="Nguyễn Hữu Hải" userId="4a6da974-f449-4aa0-9d53-db908b240204" providerId="ADAL" clId="{74A510BF-1F4F-47F4-9C75-702AD1F2B5C8}" dt="2022-06-19T11:40:11.743" v="636" actId="1076"/>
          <ac:picMkLst>
            <pc:docMk/>
            <pc:sldMk cId="4116138629" sldId="266"/>
            <ac:picMk id="2" creationId="{9C5EF935-EBB5-4ABD-A5F6-EAE6580DAE71}"/>
          </ac:picMkLst>
        </pc:picChg>
        <pc:picChg chg="add mod">
          <ac:chgData name="Nguyễn Hữu Hải" userId="4a6da974-f449-4aa0-9d53-db908b240204" providerId="ADAL" clId="{74A510BF-1F4F-47F4-9C75-702AD1F2B5C8}" dt="2022-06-18T04:44:58.903" v="388" actId="12789"/>
          <ac:picMkLst>
            <pc:docMk/>
            <pc:sldMk cId="4116138629" sldId="266"/>
            <ac:picMk id="3" creationId="{06B1B9FB-5AE2-431D-8ED3-0BAC26415915}"/>
          </ac:picMkLst>
        </pc:picChg>
        <pc:picChg chg="del">
          <ac:chgData name="Nguyễn Hữu Hải" userId="4a6da974-f449-4aa0-9d53-db908b240204" providerId="ADAL" clId="{74A510BF-1F4F-47F4-9C75-702AD1F2B5C8}" dt="2022-06-18T04:43:05.166" v="322" actId="478"/>
          <ac:picMkLst>
            <pc:docMk/>
            <pc:sldMk cId="4116138629" sldId="266"/>
            <ac:picMk id="11" creationId="{EAE26DB7-7CA9-820D-7A1E-9960CAC4253F}"/>
          </ac:picMkLst>
        </pc:picChg>
        <pc:picChg chg="mod">
          <ac:chgData name="Nguyễn Hữu Hải" userId="4a6da974-f449-4aa0-9d53-db908b240204" providerId="ADAL" clId="{74A510BF-1F4F-47F4-9C75-702AD1F2B5C8}" dt="2022-06-18T04:44:58.903" v="388" actId="12789"/>
          <ac:picMkLst>
            <pc:docMk/>
            <pc:sldMk cId="4116138629" sldId="266"/>
            <ac:picMk id="14" creationId="{37A294E2-935C-5A71-5B1B-9893769492EB}"/>
          </ac:picMkLst>
        </pc:picChg>
        <pc:picChg chg="del">
          <ac:chgData name="Nguyễn Hữu Hải" userId="4a6da974-f449-4aa0-9d53-db908b240204" providerId="ADAL" clId="{74A510BF-1F4F-47F4-9C75-702AD1F2B5C8}" dt="2022-06-18T04:43:04.465" v="321" actId="478"/>
          <ac:picMkLst>
            <pc:docMk/>
            <pc:sldMk cId="4116138629" sldId="266"/>
            <ac:picMk id="15" creationId="{C2CAF6A4-8BA7-1DBB-F692-3BB93B00ED75}"/>
          </ac:picMkLst>
        </pc:picChg>
        <pc:cxnChg chg="add del mod">
          <ac:chgData name="Nguyễn Hữu Hải" userId="4a6da974-f449-4aa0-9d53-db908b240204" providerId="ADAL" clId="{74A510BF-1F4F-47F4-9C75-702AD1F2B5C8}" dt="2022-06-18T04:43:13.458" v="324"/>
          <ac:cxnSpMkLst>
            <pc:docMk/>
            <pc:sldMk cId="4116138629" sldId="266"/>
            <ac:cxnSpMk id="10" creationId="{6E69A41B-C663-4D47-BB9A-26D159DB890C}"/>
          </ac:cxnSpMkLst>
        </pc:cxnChg>
        <pc:cxnChg chg="add del mod">
          <ac:chgData name="Nguyễn Hữu Hải" userId="4a6da974-f449-4aa0-9d53-db908b240204" providerId="ADAL" clId="{74A510BF-1F4F-47F4-9C75-702AD1F2B5C8}" dt="2022-06-18T04:43:13.458" v="324"/>
          <ac:cxnSpMkLst>
            <pc:docMk/>
            <pc:sldMk cId="4116138629" sldId="266"/>
            <ac:cxnSpMk id="16" creationId="{03DF02EA-3698-4D7C-9858-8A2F53BB6405}"/>
          </ac:cxnSpMkLst>
        </pc:cxnChg>
      </pc:sldChg>
      <pc:sldChg chg="addSp delSp modSp mod delAnim modAnim">
        <pc:chgData name="Nguyễn Hữu Hải" userId="4a6da974-f449-4aa0-9d53-db908b240204" providerId="ADAL" clId="{74A510BF-1F4F-47F4-9C75-702AD1F2B5C8}" dt="2022-06-19T11:40:27.310" v="641" actId="1076"/>
        <pc:sldMkLst>
          <pc:docMk/>
          <pc:sldMk cId="2705090147" sldId="267"/>
        </pc:sldMkLst>
        <pc:spChg chg="mod">
          <ac:chgData name="Nguyễn Hữu Hải" userId="4a6da974-f449-4aa0-9d53-db908b240204" providerId="ADAL" clId="{74A510BF-1F4F-47F4-9C75-702AD1F2B5C8}" dt="2022-06-19T11:40:27.310" v="641" actId="1076"/>
          <ac:spMkLst>
            <pc:docMk/>
            <pc:sldMk cId="2705090147" sldId="267"/>
            <ac:spMk id="9" creationId="{00000000-0000-0000-0000-000000000000}"/>
          </ac:spMkLst>
        </pc:spChg>
        <pc:spChg chg="add mod">
          <ac:chgData name="Nguyễn Hữu Hải" userId="4a6da974-f449-4aa0-9d53-db908b240204" providerId="ADAL" clId="{74A510BF-1F4F-47F4-9C75-702AD1F2B5C8}" dt="2022-06-18T04:46:01.543" v="392" actId="1076"/>
          <ac:spMkLst>
            <pc:docMk/>
            <pc:sldMk cId="2705090147" sldId="267"/>
            <ac:spMk id="10" creationId="{7B132225-B0D5-4BF0-9EFF-ABDBE185CF90}"/>
          </ac:spMkLst>
        </pc:spChg>
        <pc:spChg chg="mod">
          <ac:chgData name="Nguyễn Hữu Hải" userId="4a6da974-f449-4aa0-9d53-db908b240204" providerId="ADAL" clId="{74A510BF-1F4F-47F4-9C75-702AD1F2B5C8}" dt="2022-06-19T11:40:24.431" v="640" actId="1076"/>
          <ac:spMkLst>
            <pc:docMk/>
            <pc:sldMk cId="2705090147" sldId="267"/>
            <ac:spMk id="14" creationId="{E5BD41E7-17BE-8DD7-999D-20DCE3F76409}"/>
          </ac:spMkLst>
        </pc:spChg>
        <pc:spChg chg="add mod">
          <ac:chgData name="Nguyễn Hữu Hải" userId="4a6da974-f449-4aa0-9d53-db908b240204" providerId="ADAL" clId="{74A510BF-1F4F-47F4-9C75-702AD1F2B5C8}" dt="2022-06-18T04:46:04.472" v="393" actId="1076"/>
          <ac:spMkLst>
            <pc:docMk/>
            <pc:sldMk cId="2705090147" sldId="267"/>
            <ac:spMk id="17" creationId="{D0F3806B-688C-4CD0-8CAB-50FA6C9A2ED5}"/>
          </ac:spMkLst>
        </pc:spChg>
        <pc:spChg chg="add mod">
          <ac:chgData name="Nguyễn Hữu Hải" userId="4a6da974-f449-4aa0-9d53-db908b240204" providerId="ADAL" clId="{74A510BF-1F4F-47F4-9C75-702AD1F2B5C8}" dt="2022-06-18T04:45:58.168" v="391" actId="1076"/>
          <ac:spMkLst>
            <pc:docMk/>
            <pc:sldMk cId="2705090147" sldId="267"/>
            <ac:spMk id="18" creationId="{9E361D59-E171-4FF8-B8C2-07C70882FC09}"/>
          </ac:spMkLst>
        </pc:spChg>
        <pc:graphicFrameChg chg="add mod">
          <ac:chgData name="Nguyễn Hữu Hải" userId="4a6da974-f449-4aa0-9d53-db908b240204" providerId="ADAL" clId="{74A510BF-1F4F-47F4-9C75-702AD1F2B5C8}" dt="2022-06-18T04:45:58.168" v="391" actId="1076"/>
          <ac:graphicFrameMkLst>
            <pc:docMk/>
            <pc:sldMk cId="2705090147" sldId="267"/>
            <ac:graphicFrameMk id="11" creationId="{DE66FA37-29E7-441A-98BE-D9B9D6F0B628}"/>
          </ac:graphicFrameMkLst>
        </pc:graphicFrameChg>
        <pc:picChg chg="del">
          <ac:chgData name="Nguyễn Hữu Hải" userId="4a6da974-f449-4aa0-9d53-db908b240204" providerId="ADAL" clId="{74A510BF-1F4F-47F4-9C75-702AD1F2B5C8}" dt="2022-06-18T04:45:50.863" v="389" actId="478"/>
          <ac:picMkLst>
            <pc:docMk/>
            <pc:sldMk cId="2705090147" sldId="267"/>
            <ac:picMk id="15" creationId="{8BD9BA42-25A6-523C-EA65-2B2D64E7F852}"/>
          </ac:picMkLst>
        </pc:picChg>
        <pc:cxnChg chg="add mod">
          <ac:chgData name="Nguyễn Hữu Hải" userId="4a6da974-f449-4aa0-9d53-db908b240204" providerId="ADAL" clId="{74A510BF-1F4F-47F4-9C75-702AD1F2B5C8}" dt="2022-06-18T04:45:58.168" v="391" actId="1076"/>
          <ac:cxnSpMkLst>
            <pc:docMk/>
            <pc:sldMk cId="2705090147" sldId="267"/>
            <ac:cxnSpMk id="12" creationId="{511F6978-B0CF-4480-B051-C88A4A066606}"/>
          </ac:cxnSpMkLst>
        </pc:cxnChg>
        <pc:cxnChg chg="add mod">
          <ac:chgData name="Nguyễn Hữu Hải" userId="4a6da974-f449-4aa0-9d53-db908b240204" providerId="ADAL" clId="{74A510BF-1F4F-47F4-9C75-702AD1F2B5C8}" dt="2022-06-18T04:45:58.168" v="391" actId="1076"/>
          <ac:cxnSpMkLst>
            <pc:docMk/>
            <pc:sldMk cId="2705090147" sldId="267"/>
            <ac:cxnSpMk id="16" creationId="{A7BE246D-8161-4447-A10D-747AA2BBFBB5}"/>
          </ac:cxnSpMkLst>
        </pc:cxnChg>
      </pc:sldChg>
      <pc:sldChg chg="addSp delSp modSp mod delAnim modAnim">
        <pc:chgData name="Nguyễn Hữu Hải" userId="4a6da974-f449-4aa0-9d53-db908b240204" providerId="ADAL" clId="{74A510BF-1F4F-47F4-9C75-702AD1F2B5C8}" dt="2022-06-19T11:41:22.784" v="658" actId="14100"/>
        <pc:sldMkLst>
          <pc:docMk/>
          <pc:sldMk cId="4089162016" sldId="268"/>
        </pc:sldMkLst>
        <pc:spChg chg="add mod">
          <ac:chgData name="Nguyễn Hữu Hải" userId="4a6da974-f449-4aa0-9d53-db908b240204" providerId="ADAL" clId="{74A510BF-1F4F-47F4-9C75-702AD1F2B5C8}" dt="2022-06-18T04:46:19.384" v="398" actId="1076"/>
          <ac:spMkLst>
            <pc:docMk/>
            <pc:sldMk cId="4089162016" sldId="268"/>
            <ac:spMk id="14" creationId="{669AD3AD-337F-4053-95E5-2285A5F96A02}"/>
          </ac:spMkLst>
        </pc:spChg>
        <pc:spChg chg="mod">
          <ac:chgData name="Nguyễn Hữu Hải" userId="4a6da974-f449-4aa0-9d53-db908b240204" providerId="ADAL" clId="{74A510BF-1F4F-47F4-9C75-702AD1F2B5C8}" dt="2022-06-19T11:40:55.220" v="650" actId="20577"/>
          <ac:spMkLst>
            <pc:docMk/>
            <pc:sldMk cId="4089162016" sldId="268"/>
            <ac:spMk id="17" creationId="{2B794507-B02B-B0F3-D0A8-F9198479676A}"/>
          </ac:spMkLst>
        </pc:spChg>
        <pc:spChg chg="mod">
          <ac:chgData name="Nguyễn Hữu Hải" userId="4a6da974-f449-4aa0-9d53-db908b240204" providerId="ADAL" clId="{74A510BF-1F4F-47F4-9C75-702AD1F2B5C8}" dt="2022-06-19T11:40:51.175" v="649" actId="1076"/>
          <ac:spMkLst>
            <pc:docMk/>
            <pc:sldMk cId="4089162016" sldId="268"/>
            <ac:spMk id="18" creationId="{22A67AD7-1470-4E83-7E3E-50A6E991A770}"/>
          </ac:spMkLst>
        </pc:spChg>
        <pc:spChg chg="del mod">
          <ac:chgData name="Nguyễn Hữu Hải" userId="4a6da974-f449-4aa0-9d53-db908b240204" providerId="ADAL" clId="{74A510BF-1F4F-47F4-9C75-702AD1F2B5C8}" dt="2022-06-19T11:40:47.415" v="648" actId="478"/>
          <ac:spMkLst>
            <pc:docMk/>
            <pc:sldMk cId="4089162016" sldId="268"/>
            <ac:spMk id="19" creationId="{30A0ED3C-F925-4CB7-FBE9-2356BA544EEE}"/>
          </ac:spMkLst>
        </pc:spChg>
        <pc:spChg chg="del mod">
          <ac:chgData name="Nguyễn Hữu Hải" userId="4a6da974-f449-4aa0-9d53-db908b240204" providerId="ADAL" clId="{74A510BF-1F4F-47F4-9C75-702AD1F2B5C8}" dt="2022-06-19T11:40:45.597" v="647" actId="478"/>
          <ac:spMkLst>
            <pc:docMk/>
            <pc:sldMk cId="4089162016" sldId="268"/>
            <ac:spMk id="20" creationId="{229022AF-3045-00DE-CFDD-9BBB0BAC26B7}"/>
          </ac:spMkLst>
        </pc:spChg>
        <pc:spChg chg="add mod">
          <ac:chgData name="Nguyễn Hữu Hải" userId="4a6da974-f449-4aa0-9d53-db908b240204" providerId="ADAL" clId="{74A510BF-1F4F-47F4-9C75-702AD1F2B5C8}" dt="2022-06-18T04:46:21.367" v="399" actId="1076"/>
          <ac:spMkLst>
            <pc:docMk/>
            <pc:sldMk cId="4089162016" sldId="268"/>
            <ac:spMk id="23" creationId="{D16FFC49-4405-491C-8684-DE1E8A8B99D3}"/>
          </ac:spMkLst>
        </pc:spChg>
        <pc:spChg chg="add mod">
          <ac:chgData name="Nguyễn Hữu Hải" userId="4a6da974-f449-4aa0-9d53-db908b240204" providerId="ADAL" clId="{74A510BF-1F4F-47F4-9C75-702AD1F2B5C8}" dt="2022-06-18T04:46:17.424" v="397" actId="1076"/>
          <ac:spMkLst>
            <pc:docMk/>
            <pc:sldMk cId="4089162016" sldId="268"/>
            <ac:spMk id="24" creationId="{81C85641-9AD6-447F-9B63-5A6B2D551BE5}"/>
          </ac:spMkLst>
        </pc:spChg>
        <pc:spChg chg="add mod">
          <ac:chgData name="Nguyễn Hữu Hải" userId="4a6da974-f449-4aa0-9d53-db908b240204" providerId="ADAL" clId="{74A510BF-1F4F-47F4-9C75-702AD1F2B5C8}" dt="2022-06-19T11:41:22.784" v="658" actId="14100"/>
          <ac:spMkLst>
            <pc:docMk/>
            <pc:sldMk cId="4089162016" sldId="268"/>
            <ac:spMk id="25" creationId="{9876E102-333C-4802-9579-1571A488C72C}"/>
          </ac:spMkLst>
        </pc:spChg>
        <pc:graphicFrameChg chg="add mod">
          <ac:chgData name="Nguyễn Hữu Hải" userId="4a6da974-f449-4aa0-9d53-db908b240204" providerId="ADAL" clId="{74A510BF-1F4F-47F4-9C75-702AD1F2B5C8}" dt="2022-06-18T04:46:17.424" v="397" actId="1076"/>
          <ac:graphicFrameMkLst>
            <pc:docMk/>
            <pc:sldMk cId="4089162016" sldId="268"/>
            <ac:graphicFrameMk id="15" creationId="{CF0C547E-634D-4776-8D27-9E6BA84A1AB9}"/>
          </ac:graphicFrameMkLst>
        </pc:graphicFrameChg>
        <pc:picChg chg="del">
          <ac:chgData name="Nguyễn Hữu Hải" userId="4a6da974-f449-4aa0-9d53-db908b240204" providerId="ADAL" clId="{74A510BF-1F4F-47F4-9C75-702AD1F2B5C8}" dt="2022-06-18T04:46:11.034" v="395" actId="478"/>
          <ac:picMkLst>
            <pc:docMk/>
            <pc:sldMk cId="4089162016" sldId="268"/>
            <ac:picMk id="51" creationId="{00000000-0000-0000-0000-000000000000}"/>
          </ac:picMkLst>
        </pc:picChg>
        <pc:cxnChg chg="add mod">
          <ac:chgData name="Nguyễn Hữu Hải" userId="4a6da974-f449-4aa0-9d53-db908b240204" providerId="ADAL" clId="{74A510BF-1F4F-47F4-9C75-702AD1F2B5C8}" dt="2022-06-18T04:46:17.424" v="397" actId="1076"/>
          <ac:cxnSpMkLst>
            <pc:docMk/>
            <pc:sldMk cId="4089162016" sldId="268"/>
            <ac:cxnSpMk id="16" creationId="{FA4D82C2-AC55-4CA4-AEE9-6F61E7259B92}"/>
          </ac:cxnSpMkLst>
        </pc:cxnChg>
        <pc:cxnChg chg="add mod">
          <ac:chgData name="Nguyễn Hữu Hải" userId="4a6da974-f449-4aa0-9d53-db908b240204" providerId="ADAL" clId="{74A510BF-1F4F-47F4-9C75-702AD1F2B5C8}" dt="2022-06-18T04:46:17.424" v="397" actId="1076"/>
          <ac:cxnSpMkLst>
            <pc:docMk/>
            <pc:sldMk cId="4089162016" sldId="268"/>
            <ac:cxnSpMk id="21" creationId="{28DF590F-ACC9-40B2-987A-2CA115EC80F1}"/>
          </ac:cxnSpMkLst>
        </pc:cxnChg>
      </pc:sldChg>
      <pc:sldChg chg="addSp delSp modSp mod delAnim modAnim">
        <pc:chgData name="Nguyễn Hữu Hải" userId="4a6da974-f449-4aa0-9d53-db908b240204" providerId="ADAL" clId="{74A510BF-1F4F-47F4-9C75-702AD1F2B5C8}" dt="2022-06-19T14:34:20.270" v="1118" actId="1076"/>
        <pc:sldMkLst>
          <pc:docMk/>
          <pc:sldMk cId="1435190370" sldId="270"/>
        </pc:sldMkLst>
        <pc:spChg chg="mod">
          <ac:chgData name="Nguyễn Hữu Hải" userId="4a6da974-f449-4aa0-9d53-db908b240204" providerId="ADAL" clId="{74A510BF-1F4F-47F4-9C75-702AD1F2B5C8}" dt="2022-06-19T11:44:01.147" v="717" actId="255"/>
          <ac:spMkLst>
            <pc:docMk/>
            <pc:sldMk cId="1435190370" sldId="270"/>
            <ac:spMk id="3" creationId="{00000000-0000-0000-0000-000000000000}"/>
          </ac:spMkLst>
        </pc:spChg>
        <pc:spChg chg="mod">
          <ac:chgData name="Nguyễn Hữu Hải" userId="4a6da974-f449-4aa0-9d53-db908b240204" providerId="ADAL" clId="{74A510BF-1F4F-47F4-9C75-702AD1F2B5C8}" dt="2022-06-19T14:33:59.933" v="1111" actId="1036"/>
          <ac:spMkLst>
            <pc:docMk/>
            <pc:sldMk cId="1435190370" sldId="270"/>
            <ac:spMk id="5" creationId="{00000000-0000-0000-0000-000000000000}"/>
          </ac:spMkLst>
        </pc:spChg>
        <pc:spChg chg="mod">
          <ac:chgData name="Nguyễn Hữu Hải" userId="4a6da974-f449-4aa0-9d53-db908b240204" providerId="ADAL" clId="{74A510BF-1F4F-47F4-9C75-702AD1F2B5C8}" dt="2022-06-19T14:33:53.844" v="1105" actId="255"/>
          <ac:spMkLst>
            <pc:docMk/>
            <pc:sldMk cId="1435190370" sldId="270"/>
            <ac:spMk id="14" creationId="{8921A058-7E4A-7915-1F14-C6B0550E1A69}"/>
          </ac:spMkLst>
        </pc:spChg>
        <pc:spChg chg="add mod">
          <ac:chgData name="Nguyễn Hữu Hải" userId="4a6da974-f449-4aa0-9d53-db908b240204" providerId="ADAL" clId="{74A510BF-1F4F-47F4-9C75-702AD1F2B5C8}" dt="2022-06-19T14:34:20.270" v="1118" actId="1076"/>
          <ac:spMkLst>
            <pc:docMk/>
            <pc:sldMk cId="1435190370" sldId="270"/>
            <ac:spMk id="17" creationId="{5B15418F-7FB5-437E-86B9-1AA7FF9F632A}"/>
          </ac:spMkLst>
        </pc:spChg>
        <pc:spChg chg="add mod">
          <ac:chgData name="Nguyễn Hữu Hải" userId="4a6da974-f449-4aa0-9d53-db908b240204" providerId="ADAL" clId="{74A510BF-1F4F-47F4-9C75-702AD1F2B5C8}" dt="2022-06-19T14:34:10.846" v="1113" actId="1076"/>
          <ac:spMkLst>
            <pc:docMk/>
            <pc:sldMk cId="1435190370" sldId="270"/>
            <ac:spMk id="18" creationId="{4B7E99C3-ECA9-47C9-8B26-33447E758E56}"/>
          </ac:spMkLst>
        </pc:spChg>
        <pc:spChg chg="add mod">
          <ac:chgData name="Nguyễn Hữu Hải" userId="4a6da974-f449-4aa0-9d53-db908b240204" providerId="ADAL" clId="{74A510BF-1F4F-47F4-9C75-702AD1F2B5C8}" dt="2022-06-19T14:33:57.709" v="1107" actId="121"/>
          <ac:spMkLst>
            <pc:docMk/>
            <pc:sldMk cId="1435190370" sldId="270"/>
            <ac:spMk id="19" creationId="{F212636D-0F79-4AC6-BAE2-23E34314B466}"/>
          </ac:spMkLst>
        </pc:spChg>
        <pc:spChg chg="add mod">
          <ac:chgData name="Nguyễn Hữu Hải" userId="4a6da974-f449-4aa0-9d53-db908b240204" providerId="ADAL" clId="{74A510BF-1F4F-47F4-9C75-702AD1F2B5C8}" dt="2022-06-19T11:44:09.479" v="718" actId="1076"/>
          <ac:spMkLst>
            <pc:docMk/>
            <pc:sldMk cId="1435190370" sldId="270"/>
            <ac:spMk id="20" creationId="{28242F85-9EA2-4206-98D7-D44A134089A6}"/>
          </ac:spMkLst>
        </pc:spChg>
        <pc:graphicFrameChg chg="add mod">
          <ac:chgData name="Nguyễn Hữu Hải" userId="4a6da974-f449-4aa0-9d53-db908b240204" providerId="ADAL" clId="{74A510BF-1F4F-47F4-9C75-702AD1F2B5C8}" dt="2022-06-19T11:44:18.079" v="720" actId="14100"/>
          <ac:graphicFrameMkLst>
            <pc:docMk/>
            <pc:sldMk cId="1435190370" sldId="270"/>
            <ac:graphicFrameMk id="9" creationId="{477AF596-CCEA-473E-AEA6-D09088BC8A5F}"/>
          </ac:graphicFrameMkLst>
        </pc:graphicFrameChg>
        <pc:picChg chg="del">
          <ac:chgData name="Nguyễn Hữu Hải" userId="4a6da974-f449-4aa0-9d53-db908b240204" providerId="ADAL" clId="{74A510BF-1F4F-47F4-9C75-702AD1F2B5C8}" dt="2022-06-18T04:51:17.985" v="490" actId="478"/>
          <ac:picMkLst>
            <pc:docMk/>
            <pc:sldMk cId="1435190370" sldId="270"/>
            <ac:picMk id="13" creationId="{00000000-0000-0000-0000-000000000000}"/>
          </ac:picMkLst>
        </pc:picChg>
        <pc:cxnChg chg="add mod">
          <ac:chgData name="Nguyễn Hữu Hải" userId="4a6da974-f449-4aa0-9d53-db908b240204" providerId="ADAL" clId="{74A510BF-1F4F-47F4-9C75-702AD1F2B5C8}" dt="2022-06-19T14:34:14.598" v="1114" actId="1076"/>
          <ac:cxnSpMkLst>
            <pc:docMk/>
            <pc:sldMk cId="1435190370" sldId="270"/>
            <ac:cxnSpMk id="15" creationId="{F486C76B-C1CE-493D-9484-F43048681564}"/>
          </ac:cxnSpMkLst>
        </pc:cxnChg>
        <pc:cxnChg chg="add mod">
          <ac:chgData name="Nguyễn Hữu Hải" userId="4a6da974-f449-4aa0-9d53-db908b240204" providerId="ADAL" clId="{74A510BF-1F4F-47F4-9C75-702AD1F2B5C8}" dt="2022-06-19T14:34:17.425" v="1117" actId="1035"/>
          <ac:cxnSpMkLst>
            <pc:docMk/>
            <pc:sldMk cId="1435190370" sldId="270"/>
            <ac:cxnSpMk id="16" creationId="{B06FB0A9-55A3-49A8-972C-BB365AB91F48}"/>
          </ac:cxnSpMkLst>
        </pc:cxnChg>
      </pc:sldChg>
      <pc:sldChg chg="addSp delSp modSp mod delAnim modAnim">
        <pc:chgData name="Nguyễn Hữu Hải" userId="4a6da974-f449-4aa0-9d53-db908b240204" providerId="ADAL" clId="{74A510BF-1F4F-47F4-9C75-702AD1F2B5C8}" dt="2022-06-19T14:36:15.891" v="1128" actId="255"/>
        <pc:sldMkLst>
          <pc:docMk/>
          <pc:sldMk cId="1352543492" sldId="271"/>
        </pc:sldMkLst>
        <pc:spChg chg="mod">
          <ac:chgData name="Nguyễn Hữu Hải" userId="4a6da974-f449-4aa0-9d53-db908b240204" providerId="ADAL" clId="{74A510BF-1F4F-47F4-9C75-702AD1F2B5C8}" dt="2022-06-19T11:47:36.301" v="769" actId="2710"/>
          <ac:spMkLst>
            <pc:docMk/>
            <pc:sldMk cId="1352543492" sldId="271"/>
            <ac:spMk id="12" creationId="{00000000-0000-0000-0000-000000000000}"/>
          </ac:spMkLst>
        </pc:spChg>
        <pc:spChg chg="del">
          <ac:chgData name="Nguyễn Hữu Hải" userId="4a6da974-f449-4aa0-9d53-db908b240204" providerId="ADAL" clId="{74A510BF-1F4F-47F4-9C75-702AD1F2B5C8}" dt="2022-06-18T04:58:26.433" v="620" actId="478"/>
          <ac:spMkLst>
            <pc:docMk/>
            <pc:sldMk cId="1352543492" sldId="271"/>
            <ac:spMk id="14" creationId="{00000000-0000-0000-0000-000000000000}"/>
          </ac:spMkLst>
        </pc:spChg>
        <pc:spChg chg="mod">
          <ac:chgData name="Nguyễn Hữu Hải" userId="4a6da974-f449-4aa0-9d53-db908b240204" providerId="ADAL" clId="{74A510BF-1F4F-47F4-9C75-702AD1F2B5C8}" dt="2022-06-19T11:47:36.009" v="768" actId="1076"/>
          <ac:spMkLst>
            <pc:docMk/>
            <pc:sldMk cId="1352543492" sldId="271"/>
            <ac:spMk id="15" creationId="{00000000-0000-0000-0000-000000000000}"/>
          </ac:spMkLst>
        </pc:spChg>
        <pc:spChg chg="del mod">
          <ac:chgData name="Nguyễn Hữu Hải" userId="4a6da974-f449-4aa0-9d53-db908b240204" providerId="ADAL" clId="{74A510BF-1F4F-47F4-9C75-702AD1F2B5C8}" dt="2022-06-19T11:46:41.764" v="747" actId="478"/>
          <ac:spMkLst>
            <pc:docMk/>
            <pc:sldMk cId="1352543492" sldId="271"/>
            <ac:spMk id="17" creationId="{00000000-0000-0000-0000-000000000000}"/>
          </ac:spMkLst>
        </pc:spChg>
        <pc:spChg chg="mod">
          <ac:chgData name="Nguyễn Hữu Hải" userId="4a6da974-f449-4aa0-9d53-db908b240204" providerId="ADAL" clId="{74A510BF-1F4F-47F4-9C75-702AD1F2B5C8}" dt="2022-06-19T11:47:37.078" v="770" actId="2710"/>
          <ac:spMkLst>
            <pc:docMk/>
            <pc:sldMk cId="1352543492" sldId="271"/>
            <ac:spMk id="18" creationId="{00000000-0000-0000-0000-000000000000}"/>
          </ac:spMkLst>
        </pc:spChg>
        <pc:spChg chg="add mod">
          <ac:chgData name="Nguyễn Hữu Hải" userId="4a6da974-f449-4aa0-9d53-db908b240204" providerId="ADAL" clId="{74A510BF-1F4F-47F4-9C75-702AD1F2B5C8}" dt="2022-06-18T04:58:09.015" v="617" actId="1076"/>
          <ac:spMkLst>
            <pc:docMk/>
            <pc:sldMk cId="1352543492" sldId="271"/>
            <ac:spMk id="19" creationId="{FA8A8E3F-1D13-4BDA-9E9A-BEFE739CA6C2}"/>
          </ac:spMkLst>
        </pc:spChg>
        <pc:spChg chg="add mod">
          <ac:chgData name="Nguyễn Hữu Hải" userId="4a6da974-f449-4aa0-9d53-db908b240204" providerId="ADAL" clId="{74A510BF-1F4F-47F4-9C75-702AD1F2B5C8}" dt="2022-06-19T14:35:38.391" v="1123" actId="1076"/>
          <ac:spMkLst>
            <pc:docMk/>
            <pc:sldMk cId="1352543492" sldId="271"/>
            <ac:spMk id="20" creationId="{904DB770-3AA0-4155-9B1D-33BD4A0D1558}"/>
          </ac:spMkLst>
        </pc:spChg>
        <pc:graphicFrameChg chg="add mod">
          <ac:chgData name="Nguyễn Hữu Hải" userId="4a6da974-f449-4aa0-9d53-db908b240204" providerId="ADAL" clId="{74A510BF-1F4F-47F4-9C75-702AD1F2B5C8}" dt="2022-06-19T14:36:15.891" v="1128" actId="255"/>
          <ac:graphicFrameMkLst>
            <pc:docMk/>
            <pc:sldMk cId="1352543492" sldId="271"/>
            <ac:graphicFrameMk id="11" creationId="{5CD37D02-A480-4D34-88EF-9E33D8F4C589}"/>
          </ac:graphicFrameMkLst>
        </pc:graphicFrameChg>
        <pc:graphicFrameChg chg="del mod">
          <ac:chgData name="Nguyễn Hữu Hải" userId="4a6da974-f449-4aa0-9d53-db908b240204" providerId="ADAL" clId="{74A510BF-1F4F-47F4-9C75-702AD1F2B5C8}" dt="2022-06-18T04:57:47.598" v="611" actId="478"/>
          <ac:graphicFrameMkLst>
            <pc:docMk/>
            <pc:sldMk cId="1352543492" sldId="271"/>
            <ac:graphicFrameMk id="23" creationId="{00000000-0000-0000-0000-000000000000}"/>
          </ac:graphicFrameMkLst>
        </pc:graphicFrameChg>
        <pc:cxnChg chg="add mod">
          <ac:chgData name="Nguyễn Hữu Hải" userId="4a6da974-f449-4aa0-9d53-db908b240204" providerId="ADAL" clId="{74A510BF-1F4F-47F4-9C75-702AD1F2B5C8}" dt="2022-06-19T14:35:49.654" v="1126" actId="14100"/>
          <ac:cxnSpMkLst>
            <pc:docMk/>
            <pc:sldMk cId="1352543492" sldId="271"/>
            <ac:cxnSpMk id="13" creationId="{72A071F5-D906-43D3-A929-A29E844B9BE5}"/>
          </ac:cxnSpMkLst>
        </pc:cxnChg>
        <pc:cxnChg chg="add mod">
          <ac:chgData name="Nguyễn Hữu Hải" userId="4a6da974-f449-4aa0-9d53-db908b240204" providerId="ADAL" clId="{74A510BF-1F4F-47F4-9C75-702AD1F2B5C8}" dt="2022-06-19T14:35:29.623" v="1121" actId="1076"/>
          <ac:cxnSpMkLst>
            <pc:docMk/>
            <pc:sldMk cId="1352543492" sldId="271"/>
            <ac:cxnSpMk id="16" creationId="{CC5B47EB-2157-4134-B63F-C9D9A3B472BC}"/>
          </ac:cxnSpMkLst>
        </pc:cxnChg>
      </pc:sldChg>
      <pc:sldChg chg="addSp delSp modSp mod delAnim">
        <pc:chgData name="Nguyễn Hữu Hải" userId="4a6da974-f449-4aa0-9d53-db908b240204" providerId="ADAL" clId="{74A510BF-1F4F-47F4-9C75-702AD1F2B5C8}" dt="2022-06-19T11:46:01.275" v="745" actId="14100"/>
        <pc:sldMkLst>
          <pc:docMk/>
          <pc:sldMk cId="2709972271" sldId="283"/>
        </pc:sldMkLst>
        <pc:spChg chg="mod">
          <ac:chgData name="Nguyễn Hữu Hải" userId="4a6da974-f449-4aa0-9d53-db908b240204" providerId="ADAL" clId="{74A510BF-1F4F-47F4-9C75-702AD1F2B5C8}" dt="2022-06-19T11:46:01.275" v="745" actId="14100"/>
          <ac:spMkLst>
            <pc:docMk/>
            <pc:sldMk cId="2709972271" sldId="283"/>
            <ac:spMk id="3" creationId="{00000000-0000-0000-0000-000000000000}"/>
          </ac:spMkLst>
        </pc:spChg>
        <pc:spChg chg="add mod">
          <ac:chgData name="Nguyễn Hữu Hải" userId="4a6da974-f449-4aa0-9d53-db908b240204" providerId="ADAL" clId="{74A510BF-1F4F-47F4-9C75-702AD1F2B5C8}" dt="2022-06-18T04:54:47.342" v="536" actId="1036"/>
          <ac:spMkLst>
            <pc:docMk/>
            <pc:sldMk cId="2709972271" sldId="283"/>
            <ac:spMk id="22" creationId="{90B32278-EA3E-4A87-A170-F7CC57738F3D}"/>
          </ac:spMkLst>
        </pc:spChg>
        <pc:spChg chg="add mod">
          <ac:chgData name="Nguyễn Hữu Hải" userId="4a6da974-f449-4aa0-9d53-db908b240204" providerId="ADAL" clId="{74A510BF-1F4F-47F4-9C75-702AD1F2B5C8}" dt="2022-06-18T04:54:47.342" v="536" actId="1036"/>
          <ac:spMkLst>
            <pc:docMk/>
            <pc:sldMk cId="2709972271" sldId="283"/>
            <ac:spMk id="24" creationId="{3EC8F7A8-EBC2-458F-891D-4EA7DA5335B4}"/>
          </ac:spMkLst>
        </pc:spChg>
        <pc:spChg chg="add mod">
          <ac:chgData name="Nguyễn Hữu Hải" userId="4a6da974-f449-4aa0-9d53-db908b240204" providerId="ADAL" clId="{74A510BF-1F4F-47F4-9C75-702AD1F2B5C8}" dt="2022-06-18T04:54:47.342" v="536" actId="1036"/>
          <ac:spMkLst>
            <pc:docMk/>
            <pc:sldMk cId="2709972271" sldId="283"/>
            <ac:spMk id="25" creationId="{42B3E79F-02FC-43CF-AF75-E43F919230CF}"/>
          </ac:spMkLst>
        </pc:spChg>
        <pc:graphicFrameChg chg="modGraphic">
          <ac:chgData name="Nguyễn Hữu Hải" userId="4a6da974-f449-4aa0-9d53-db908b240204" providerId="ADAL" clId="{74A510BF-1F4F-47F4-9C75-702AD1F2B5C8}" dt="2022-06-19T11:45:18.102" v="732" actId="14734"/>
          <ac:graphicFrameMkLst>
            <pc:docMk/>
            <pc:sldMk cId="2709972271" sldId="283"/>
            <ac:graphicFrameMk id="5"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6"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8"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9"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14"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5"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6"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7"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8" creationId="{00000000-0000-0000-0000-000000000000}"/>
          </ac:graphicFrameMkLst>
        </pc:graphicFrameChg>
        <pc:graphicFrameChg chg="add mod">
          <ac:chgData name="Nguyễn Hữu Hải" userId="4a6da974-f449-4aa0-9d53-db908b240204" providerId="ADAL" clId="{74A510BF-1F4F-47F4-9C75-702AD1F2B5C8}" dt="2022-06-18T04:54:47.342" v="536" actId="1036"/>
          <ac:graphicFrameMkLst>
            <pc:docMk/>
            <pc:sldMk cId="2709972271" sldId="283"/>
            <ac:graphicFrameMk id="19" creationId="{DC61DF97-8901-4C26-BE35-52CE37EDD4BB}"/>
          </ac:graphicFrameMkLst>
        </pc:graphicFrameChg>
        <pc:picChg chg="del">
          <ac:chgData name="Nguyễn Hữu Hải" userId="4a6da974-f449-4aa0-9d53-db908b240204" providerId="ADAL" clId="{74A510BF-1F4F-47F4-9C75-702AD1F2B5C8}" dt="2022-06-18T04:54:44.023" v="531" actId="478"/>
          <ac:picMkLst>
            <pc:docMk/>
            <pc:sldMk cId="2709972271" sldId="283"/>
            <ac:picMk id="13" creationId="{00000000-0000-0000-0000-000000000000}"/>
          </ac:picMkLst>
        </pc:picChg>
        <pc:cxnChg chg="add mod">
          <ac:chgData name="Nguyễn Hữu Hải" userId="4a6da974-f449-4aa0-9d53-db908b240204" providerId="ADAL" clId="{74A510BF-1F4F-47F4-9C75-702AD1F2B5C8}" dt="2022-06-18T04:54:47.342" v="536" actId="1036"/>
          <ac:cxnSpMkLst>
            <pc:docMk/>
            <pc:sldMk cId="2709972271" sldId="283"/>
            <ac:cxnSpMk id="20" creationId="{E0528F1A-2C41-458A-BE5A-621557BA605C}"/>
          </ac:cxnSpMkLst>
        </pc:cxnChg>
        <pc:cxnChg chg="add mod">
          <ac:chgData name="Nguyễn Hữu Hải" userId="4a6da974-f449-4aa0-9d53-db908b240204" providerId="ADAL" clId="{74A510BF-1F4F-47F4-9C75-702AD1F2B5C8}" dt="2022-06-18T04:54:47.342" v="536" actId="1036"/>
          <ac:cxnSpMkLst>
            <pc:docMk/>
            <pc:sldMk cId="2709972271" sldId="283"/>
            <ac:cxnSpMk id="21" creationId="{FB5AF994-DF07-4986-B533-5C8879717849}"/>
          </ac:cxnSpMkLst>
        </pc:cxnChg>
      </pc:sldChg>
      <pc:sldChg chg="addSp delSp modSp mod delAnim">
        <pc:chgData name="Nguyễn Hữu Hải" userId="4a6da974-f449-4aa0-9d53-db908b240204" providerId="ADAL" clId="{74A510BF-1F4F-47F4-9C75-702AD1F2B5C8}" dt="2022-06-19T11:48:04.494" v="774" actId="1076"/>
        <pc:sldMkLst>
          <pc:docMk/>
          <pc:sldMk cId="4263973240" sldId="292"/>
        </pc:sldMkLst>
        <pc:spChg chg="add mod">
          <ac:chgData name="Nguyễn Hữu Hải" userId="4a6da974-f449-4aa0-9d53-db908b240204" providerId="ADAL" clId="{74A510BF-1F4F-47F4-9C75-702AD1F2B5C8}" dt="2022-06-18T04:58:36.380" v="622"/>
          <ac:spMkLst>
            <pc:docMk/>
            <pc:sldMk cId="4263973240" sldId="292"/>
            <ac:spMk id="14" creationId="{961512D8-3F6C-46C4-94A9-2A29185E69AC}"/>
          </ac:spMkLst>
        </pc:spChg>
        <pc:spChg chg="add mod">
          <ac:chgData name="Nguyễn Hữu Hải" userId="4a6da974-f449-4aa0-9d53-db908b240204" providerId="ADAL" clId="{74A510BF-1F4F-47F4-9C75-702AD1F2B5C8}" dt="2022-06-18T04:58:36.380" v="622"/>
          <ac:spMkLst>
            <pc:docMk/>
            <pc:sldMk cId="4263973240" sldId="292"/>
            <ac:spMk id="15" creationId="{5AA2C1C8-D3BC-4553-A425-24DE4B31FC60}"/>
          </ac:spMkLst>
        </pc:spChg>
        <pc:spChg chg="mod">
          <ac:chgData name="Nguyễn Hữu Hải" userId="4a6da974-f449-4aa0-9d53-db908b240204" providerId="ADAL" clId="{74A510BF-1F4F-47F4-9C75-702AD1F2B5C8}" dt="2022-06-19T11:48:01.906" v="773" actId="1037"/>
          <ac:spMkLst>
            <pc:docMk/>
            <pc:sldMk cId="4263973240" sldId="292"/>
            <ac:spMk id="20"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30" creationId="{A746B3B8-CB83-1B6A-017C-EF1BDECCBB5A}"/>
          </ac:spMkLst>
        </pc:spChg>
        <pc:spChg chg="mod">
          <ac:chgData name="Nguyễn Hữu Hải" userId="4a6da974-f449-4aa0-9d53-db908b240204" providerId="ADAL" clId="{74A510BF-1F4F-47F4-9C75-702AD1F2B5C8}" dt="2022-06-19T11:48:01.906" v="773" actId="1037"/>
          <ac:spMkLst>
            <pc:docMk/>
            <pc:sldMk cId="4263973240" sldId="292"/>
            <ac:spMk id="33"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41" creationId="{00000000-0000-0000-0000-000000000000}"/>
          </ac:spMkLst>
        </pc:spChg>
        <pc:spChg chg="mod">
          <ac:chgData name="Nguyễn Hữu Hải" userId="4a6da974-f449-4aa0-9d53-db908b240204" providerId="ADAL" clId="{74A510BF-1F4F-47F4-9C75-702AD1F2B5C8}" dt="2022-06-19T11:48:04.494" v="774" actId="1076"/>
          <ac:spMkLst>
            <pc:docMk/>
            <pc:sldMk cId="4263973240" sldId="292"/>
            <ac:spMk id="44" creationId="{00000000-0000-0000-0000-000000000000}"/>
          </ac:spMkLst>
        </pc:spChg>
        <pc:graphicFrameChg chg="add mod">
          <ac:chgData name="Nguyễn Hữu Hải" userId="4a6da974-f449-4aa0-9d53-db908b240204" providerId="ADAL" clId="{74A510BF-1F4F-47F4-9C75-702AD1F2B5C8}" dt="2022-06-18T04:58:36.380" v="622"/>
          <ac:graphicFrameMkLst>
            <pc:docMk/>
            <pc:sldMk cId="4263973240" sldId="292"/>
            <ac:graphicFrameMk id="11" creationId="{532CB4E2-7B35-48F2-9B94-1340D8B54923}"/>
          </ac:graphicFrameMkLst>
        </pc:graphicFrameChg>
        <pc:graphicFrameChg chg="del">
          <ac:chgData name="Nguyễn Hữu Hải" userId="4a6da974-f449-4aa0-9d53-db908b240204" providerId="ADAL" clId="{74A510BF-1F4F-47F4-9C75-702AD1F2B5C8}" dt="2022-06-18T04:58:35.656" v="621" actId="478"/>
          <ac:graphicFrameMkLst>
            <pc:docMk/>
            <pc:sldMk cId="4263973240" sldId="292"/>
            <ac:graphicFrameMk id="25" creationId="{818D5729-D6B5-9B0B-661D-CCC257D479E6}"/>
          </ac:graphicFrameMkLst>
        </pc:graphicFrameChg>
        <pc:cxnChg chg="add mod">
          <ac:chgData name="Nguyễn Hữu Hải" userId="4a6da974-f449-4aa0-9d53-db908b240204" providerId="ADAL" clId="{74A510BF-1F4F-47F4-9C75-702AD1F2B5C8}" dt="2022-06-18T04:58:36.380" v="622"/>
          <ac:cxnSpMkLst>
            <pc:docMk/>
            <pc:sldMk cId="4263973240" sldId="292"/>
            <ac:cxnSpMk id="12" creationId="{A3BAFA67-35AF-4B10-B34F-703F80D91CFC}"/>
          </ac:cxnSpMkLst>
        </pc:cxnChg>
        <pc:cxnChg chg="add mod">
          <ac:chgData name="Nguyễn Hữu Hải" userId="4a6da974-f449-4aa0-9d53-db908b240204" providerId="ADAL" clId="{74A510BF-1F4F-47F4-9C75-702AD1F2B5C8}" dt="2022-06-18T04:58:36.380" v="622"/>
          <ac:cxnSpMkLst>
            <pc:docMk/>
            <pc:sldMk cId="4263973240" sldId="292"/>
            <ac:cxnSpMk id="13" creationId="{22E469C4-89B0-42FC-9C57-D72B69051D30}"/>
          </ac:cxnSpMkLst>
        </pc:cxnChg>
      </pc:sldChg>
      <pc:sldChg chg="modSp mod">
        <pc:chgData name="Nguyễn Hữu Hải" userId="4a6da974-f449-4aa0-9d53-db908b240204" providerId="ADAL" clId="{74A510BF-1F4F-47F4-9C75-702AD1F2B5C8}" dt="2022-06-19T14:33:23.673" v="1104" actId="20577"/>
        <pc:sldMkLst>
          <pc:docMk/>
          <pc:sldMk cId="970763368" sldId="293"/>
        </pc:sldMkLst>
        <pc:spChg chg="mod">
          <ac:chgData name="Nguyễn Hữu Hải" userId="4a6da974-f449-4aa0-9d53-db908b240204" providerId="ADAL" clId="{74A510BF-1F4F-47F4-9C75-702AD1F2B5C8}" dt="2022-06-19T11:43:45.536" v="715" actId="14100"/>
          <ac:spMkLst>
            <pc:docMk/>
            <pc:sldMk cId="970763368" sldId="293"/>
            <ac:spMk id="4" creationId="{ABF9D9AE-ACE1-E472-A6E3-1A6D15CF897D}"/>
          </ac:spMkLst>
        </pc:spChg>
        <pc:spChg chg="mod">
          <ac:chgData name="Nguyễn Hữu Hải" userId="4a6da974-f449-4aa0-9d53-db908b240204" providerId="ADAL" clId="{74A510BF-1F4F-47F4-9C75-702AD1F2B5C8}" dt="2022-06-19T14:33:23.673" v="1104" actId="20577"/>
          <ac:spMkLst>
            <pc:docMk/>
            <pc:sldMk cId="970763368" sldId="293"/>
            <ac:spMk id="5" creationId="{34AF982A-8824-E195-59FF-71C415F82A83}"/>
          </ac:spMkLst>
        </pc:spChg>
        <pc:spChg chg="mod">
          <ac:chgData name="Nguyễn Hữu Hải" userId="4a6da974-f449-4aa0-9d53-db908b240204" providerId="ADAL" clId="{74A510BF-1F4F-47F4-9C75-702AD1F2B5C8}" dt="2022-06-19T11:43:47.802" v="716" actId="14100"/>
          <ac:spMkLst>
            <pc:docMk/>
            <pc:sldMk cId="970763368" sldId="293"/>
            <ac:spMk id="6" creationId="{B2AC2541-8203-D434-50D8-2ED4BF499994}"/>
          </ac:spMkLst>
        </pc:spChg>
      </pc:sldChg>
      <pc:sldChg chg="addSp delSp modSp add mod delAnim">
        <pc:chgData name="Nguyễn Hữu Hải" userId="4a6da974-f449-4aa0-9d53-db908b240204" providerId="ADAL" clId="{74A510BF-1F4F-47F4-9C75-702AD1F2B5C8}" dt="2022-06-19T11:43:19.447" v="713"/>
        <pc:sldMkLst>
          <pc:docMk/>
          <pc:sldMk cId="952643019" sldId="294"/>
        </pc:sldMkLst>
        <pc:spChg chg="del">
          <ac:chgData name="Nguyễn Hữu Hải" userId="4a6da974-f449-4aa0-9d53-db908b240204" providerId="ADAL" clId="{74A510BF-1F4F-47F4-9C75-702AD1F2B5C8}" dt="2022-06-19T11:41:05.274" v="651" actId="478"/>
          <ac:spMkLst>
            <pc:docMk/>
            <pc:sldMk cId="952643019" sldId="294"/>
            <ac:spMk id="17" creationId="{2B794507-B02B-B0F3-D0A8-F9198479676A}"/>
          </ac:spMkLst>
        </pc:spChg>
        <pc:spChg chg="del">
          <ac:chgData name="Nguyễn Hữu Hải" userId="4a6da974-f449-4aa0-9d53-db908b240204" providerId="ADAL" clId="{74A510BF-1F4F-47F4-9C75-702AD1F2B5C8}" dt="2022-06-19T11:41:06.702" v="652" actId="478"/>
          <ac:spMkLst>
            <pc:docMk/>
            <pc:sldMk cId="952643019" sldId="294"/>
            <ac:spMk id="18" creationId="{22A67AD7-1470-4E83-7E3E-50A6E991A770}"/>
          </ac:spMkLst>
        </pc:spChg>
        <pc:spChg chg="del mod">
          <ac:chgData name="Nguyễn Hữu Hải" userId="4a6da974-f449-4aa0-9d53-db908b240204" providerId="ADAL" clId="{74A510BF-1F4F-47F4-9C75-702AD1F2B5C8}" dt="2022-06-19T11:41:12.531" v="654" actId="21"/>
          <ac:spMkLst>
            <pc:docMk/>
            <pc:sldMk cId="952643019" sldId="294"/>
            <ac:spMk id="19" creationId="{30A0ED3C-F925-4CB7-FBE9-2356BA544EEE}"/>
          </ac:spMkLst>
        </pc:spChg>
        <pc:spChg chg="mod">
          <ac:chgData name="Nguyễn Hữu Hải" userId="4a6da974-f449-4aa0-9d53-db908b240204" providerId="ADAL" clId="{74A510BF-1F4F-47F4-9C75-702AD1F2B5C8}" dt="2022-06-19T11:42:33.518" v="681" actId="552"/>
          <ac:spMkLst>
            <pc:docMk/>
            <pc:sldMk cId="952643019" sldId="294"/>
            <ac:spMk id="20" creationId="{229022AF-3045-00DE-CFDD-9BBB0BAC26B7}"/>
          </ac:spMkLst>
        </pc:spChg>
        <pc:spChg chg="add mod">
          <ac:chgData name="Nguyễn Hữu Hải" userId="4a6da974-f449-4aa0-9d53-db908b240204" providerId="ADAL" clId="{74A510BF-1F4F-47F4-9C75-702AD1F2B5C8}" dt="2022-06-19T11:42:45.634" v="688" actId="20577"/>
          <ac:spMkLst>
            <pc:docMk/>
            <pc:sldMk cId="952643019" sldId="294"/>
            <ac:spMk id="25" creationId="{7B7700B0-A5D5-4719-85B8-003B03F6AB05}"/>
          </ac:spMkLst>
        </pc:spChg>
        <pc:spChg chg="add mod">
          <ac:chgData name="Nguyễn Hữu Hải" userId="4a6da974-f449-4aa0-9d53-db908b240204" providerId="ADAL" clId="{74A510BF-1F4F-47F4-9C75-702AD1F2B5C8}" dt="2022-06-19T11:43:19.447" v="713"/>
          <ac:spMkLst>
            <pc:docMk/>
            <pc:sldMk cId="952643019" sldId="294"/>
            <ac:spMk id="26" creationId="{AA04C4C6-2A26-4B51-838E-BB163818B506}"/>
          </ac:spMkLst>
        </pc:spChg>
        <pc:spChg chg="add mod">
          <ac:chgData name="Nguyễn Hữu Hải" userId="4a6da974-f449-4aa0-9d53-db908b240204" providerId="ADAL" clId="{74A510BF-1F4F-47F4-9C75-702AD1F2B5C8}" dt="2022-06-19T11:43:15.164" v="711"/>
          <ac:spMkLst>
            <pc:docMk/>
            <pc:sldMk cId="952643019" sldId="294"/>
            <ac:spMk id="27" creationId="{339E6FA7-0208-43C7-A205-4CB1B1913BB4}"/>
          </ac:spMkLst>
        </pc:spChg>
        <pc:spChg chg="add mod">
          <ac:chgData name="Nguyễn Hữu Hải" userId="4a6da974-f449-4aa0-9d53-db908b240204" providerId="ADAL" clId="{74A510BF-1F4F-47F4-9C75-702AD1F2B5C8}" dt="2022-06-19T11:43:13.041" v="710"/>
          <ac:spMkLst>
            <pc:docMk/>
            <pc:sldMk cId="952643019" sldId="294"/>
            <ac:spMk id="28" creationId="{C7184F0B-C1F3-4610-9D04-650BF399F4E8}"/>
          </ac:spMkLst>
        </pc:spChg>
      </pc:sldChg>
      <pc:sldChg chg="addSp delSp modSp add mod delAnim modAnim">
        <pc:chgData name="Nguyễn Hữu Hải" userId="4a6da974-f449-4aa0-9d53-db908b240204" providerId="ADAL" clId="{74A510BF-1F4F-47F4-9C75-702AD1F2B5C8}" dt="2022-06-19T14:31:34.447" v="1058" actId="1076"/>
        <pc:sldMkLst>
          <pc:docMk/>
          <pc:sldMk cId="2709579850" sldId="295"/>
        </pc:sldMkLst>
        <pc:spChg chg="del">
          <ac:chgData name="Nguyễn Hữu Hải" userId="4a6da974-f449-4aa0-9d53-db908b240204" providerId="ADAL" clId="{74A510BF-1F4F-47F4-9C75-702AD1F2B5C8}" dt="2022-06-19T14:28:54.100" v="788" actId="478"/>
          <ac:spMkLst>
            <pc:docMk/>
            <pc:sldMk cId="2709579850" sldId="295"/>
            <ac:spMk id="2" creationId="{10742257-3980-4551-868A-26DC3CB821EE}"/>
          </ac:spMkLst>
        </pc:spChg>
        <pc:spChg chg="del">
          <ac:chgData name="Nguyễn Hữu Hải" userId="4a6da974-f449-4aa0-9d53-db908b240204" providerId="ADAL" clId="{74A510BF-1F4F-47F4-9C75-702AD1F2B5C8}" dt="2022-06-19T14:28:51.977" v="787" actId="478"/>
          <ac:spMkLst>
            <pc:docMk/>
            <pc:sldMk cId="2709579850" sldId="295"/>
            <ac:spMk id="4" creationId="{00000000-0000-0000-0000-000000000000}"/>
          </ac:spMkLst>
        </pc:spChg>
        <pc:spChg chg="add del mod">
          <ac:chgData name="Nguyễn Hữu Hải" userId="4a6da974-f449-4aa0-9d53-db908b240204" providerId="ADAL" clId="{74A510BF-1F4F-47F4-9C75-702AD1F2B5C8}" dt="2022-06-19T14:28:55.420" v="789" actId="478"/>
          <ac:spMkLst>
            <pc:docMk/>
            <pc:sldMk cId="2709579850" sldId="295"/>
            <ac:spMk id="5" creationId="{9B0828BB-D8CB-4855-93E0-7708B891B5A7}"/>
          </ac:spMkLst>
        </pc:spChg>
        <pc:spChg chg="mod">
          <ac:chgData name="Nguyễn Hữu Hải" userId="4a6da974-f449-4aa0-9d53-db908b240204" providerId="ADAL" clId="{74A510BF-1F4F-47F4-9C75-702AD1F2B5C8}" dt="2022-06-19T14:31:29.694" v="1055" actId="1076"/>
          <ac:spMkLst>
            <pc:docMk/>
            <pc:sldMk cId="2709579850" sldId="295"/>
            <ac:spMk id="15" creationId="{00000000-0000-0000-0000-000000000000}"/>
          </ac:spMkLst>
        </pc:spChg>
        <pc:spChg chg="mod">
          <ac:chgData name="Nguyễn Hữu Hải" userId="4a6da974-f449-4aa0-9d53-db908b240204" providerId="ADAL" clId="{74A510BF-1F4F-47F4-9C75-702AD1F2B5C8}" dt="2022-06-19T14:31:25.478" v="1054" actId="1076"/>
          <ac:spMkLst>
            <pc:docMk/>
            <pc:sldMk cId="2709579850" sldId="295"/>
            <ac:spMk id="17" creationId="{00000000-0000-0000-0000-000000000000}"/>
          </ac:spMkLst>
        </pc:spChg>
        <pc:spChg chg="add mod">
          <ac:chgData name="Nguyễn Hữu Hải" userId="4a6da974-f449-4aa0-9d53-db908b240204" providerId="ADAL" clId="{74A510BF-1F4F-47F4-9C75-702AD1F2B5C8}" dt="2022-06-19T14:31:21.927" v="1053" actId="1076"/>
          <ac:spMkLst>
            <pc:docMk/>
            <pc:sldMk cId="2709579850" sldId="295"/>
            <ac:spMk id="18" creationId="{C5903579-36A3-4CF9-9692-248089BA8D51}"/>
          </ac:spMkLst>
        </pc:spChg>
        <pc:spChg chg="del">
          <ac:chgData name="Nguyễn Hữu Hải" userId="4a6da974-f449-4aa0-9d53-db908b240204" providerId="ADAL" clId="{74A510BF-1F4F-47F4-9C75-702AD1F2B5C8}" dt="2022-06-19T14:31:03.339" v="1048" actId="478"/>
          <ac:spMkLst>
            <pc:docMk/>
            <pc:sldMk cId="2709579850" sldId="295"/>
            <ac:spMk id="20" creationId="{F0B9D66F-5601-40B8-86B8-4B94AB7C2B0B}"/>
          </ac:spMkLst>
        </pc:spChg>
        <pc:spChg chg="mod">
          <ac:chgData name="Nguyễn Hữu Hải" userId="4a6da974-f449-4aa0-9d53-db908b240204" providerId="ADAL" clId="{74A510BF-1F4F-47F4-9C75-702AD1F2B5C8}" dt="2022-06-19T14:30:49.247" v="1043" actId="1076"/>
          <ac:spMkLst>
            <pc:docMk/>
            <pc:sldMk cId="2709579850" sldId="295"/>
            <ac:spMk id="26" creationId="{D3BCAE95-A4C4-4A61-8867-188E2F26C300}"/>
          </ac:spMkLst>
        </pc:spChg>
        <pc:spChg chg="del">
          <ac:chgData name="Nguyễn Hữu Hải" userId="4a6da974-f449-4aa0-9d53-db908b240204" providerId="ADAL" clId="{74A510BF-1F4F-47F4-9C75-702AD1F2B5C8}" dt="2022-06-19T14:31:02.834" v="1047" actId="478"/>
          <ac:spMkLst>
            <pc:docMk/>
            <pc:sldMk cId="2709579850" sldId="295"/>
            <ac:spMk id="35" creationId="{4D3CFCA8-27ED-41FB-92A9-BA8CC0500364}"/>
          </ac:spMkLst>
        </pc:spChg>
        <pc:graphicFrameChg chg="mod modGraphic">
          <ac:chgData name="Nguyễn Hữu Hải" userId="4a6da974-f449-4aa0-9d53-db908b240204" providerId="ADAL" clId="{74A510BF-1F4F-47F4-9C75-702AD1F2B5C8}" dt="2022-06-19T14:31:34.447" v="1058" actId="1076"/>
          <ac:graphicFrameMkLst>
            <pc:docMk/>
            <pc:sldMk cId="2709579850" sldId="295"/>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12974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0039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11.svg"/><Relationship Id="rId12" Type="http://schemas.openxmlformats.org/officeDocument/2006/relationships/slide" Target="slide28.xml"/><Relationship Id="rId17" Type="http://schemas.openxmlformats.org/officeDocument/2006/relationships/slide" Target="slide27.xml"/><Relationship Id="rId2" Type="http://schemas.openxmlformats.org/officeDocument/2006/relationships/notesSlide" Target="../notesSlides/notesSlide11.xml"/><Relationship Id="rId16" Type="http://schemas.openxmlformats.org/officeDocument/2006/relationships/slide" Target="slide26.xml"/><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3.svg"/><Relationship Id="rId15" Type="http://schemas.openxmlformats.org/officeDocument/2006/relationships/slide" Target="slide25.xml"/><Relationship Id="rId10" Type="http://schemas.openxmlformats.org/officeDocument/2006/relationships/image" Target="../media/image13.png"/><Relationship Id="rId19" Type="http://schemas.microsoft.com/office/2007/relationships/hdphoto" Target="../media/hdphoto3.wdp"/><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6.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wmf"/><Relationship Id="rId5" Type="http://schemas.openxmlformats.org/officeDocument/2006/relationships/slide" Target="slide24.xml"/><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23.wmf"/></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47704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761350"/>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0" y="2046235"/>
            <a:ext cx="12192000" cy="2062103"/>
          </a:xfrm>
          <a:prstGeom prst="rect">
            <a:avLst/>
          </a:prstGeom>
        </p:spPr>
        <p:txBody>
          <a:bodyPr wrap="square">
            <a:spAutoFit/>
          </a:bodyPr>
          <a:lstStyle/>
          <a:p>
            <a:pPr algn="ctr">
              <a:spcAft>
                <a:spcPts val="0"/>
              </a:spcAft>
              <a:tabLst>
                <a:tab pos="4267200" algn="l"/>
              </a:tabLst>
            </a:pP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VI: MỘT SÔ YẾU TỐ THỐNG KÊ VÀ XÁC SUẤT</a:t>
            </a:r>
            <a:endParaRPr lang="en-US" sz="36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a:t>
            </a:r>
          </a:p>
          <a:p>
            <a:pPr algn="ctr">
              <a:spcBef>
                <a:spcPts val="1200"/>
              </a:spcBef>
              <a:spcAft>
                <a:spcPts val="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3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2246769"/>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 chính xác chưa? Vì sao?</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719D65-FD52-9E35-ABA0-09FB5F9511F1}"/>
              </a:ext>
            </a:extLst>
          </p:cNvPr>
          <p:cNvPicPr>
            <a:picLocks noChangeAspect="1"/>
          </p:cNvPicPr>
          <p:nvPr/>
        </p:nvPicPr>
        <p:blipFill>
          <a:blip r:embed="rId2"/>
          <a:stretch>
            <a:fillRect/>
          </a:stretch>
        </p:blipFill>
        <p:spPr>
          <a:xfrm>
            <a:off x="5561303" y="2213883"/>
            <a:ext cx="3981077" cy="4411033"/>
          </a:xfrm>
          <a:prstGeom prst="rect">
            <a:avLst/>
          </a:prstGeom>
        </p:spPr>
      </p:pic>
    </p:spTree>
    <p:extLst>
      <p:ext uri="{BB962C8B-B14F-4D97-AF65-F5344CB8AC3E}">
        <p14:creationId xmlns:p14="http://schemas.microsoft.com/office/powerpoint/2010/main" val="311716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 số liệu bạn Châu nêu ra trong biểu đồ hình quạt tròn ở Hình 1 là chưa chính xác. Vì tổng tất cả tỉ lệ của các số liệu thành phần là 95% không phải 100%.</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95264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1815882"/>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Một trường trung học cơ sở cho học sinh khối lớp 8 đăng kí tham gia hoạt động ngoại khóa. Bảng 3 thống kê số lượng học sinh đăng kí tham gia hoạt động ngoại khóa của từng lớp. Số liệu nào trong Bảng 3 là không hợp lí? Vì sao?</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31B54-FB13-CCDD-425D-5EABADA6EDE2}"/>
              </a:ext>
            </a:extLst>
          </p:cNvPr>
          <p:cNvGraphicFramePr>
            <a:graphicFrameLocks noGrp="1"/>
          </p:cNvGraphicFramePr>
          <p:nvPr>
            <p:extLst>
              <p:ext uri="{D42A27DB-BD31-4B8C-83A1-F6EECF244321}">
                <p14:modId xmlns:p14="http://schemas.microsoft.com/office/powerpoint/2010/main" val="3829963761"/>
              </p:ext>
            </p:extLst>
          </p:nvPr>
        </p:nvGraphicFramePr>
        <p:xfrm>
          <a:off x="1201271" y="2229524"/>
          <a:ext cx="9457764" cy="2747518"/>
        </p:xfrm>
        <a:graphic>
          <a:graphicData uri="http://schemas.openxmlformats.org/drawingml/2006/table">
            <a:tbl>
              <a:tblPr firstRow="1" firstCol="1" bandRow="1">
                <a:tableStyleId>{5A111915-BE36-4E01-A7E5-04B1672EAD32}</a:tableStyleId>
              </a:tblPr>
              <a:tblGrid>
                <a:gridCol w="1371091">
                  <a:extLst>
                    <a:ext uri="{9D8B030D-6E8A-4147-A177-3AD203B41FA5}">
                      <a16:colId xmlns:a16="http://schemas.microsoft.com/office/drawing/2014/main" val="2312725823"/>
                    </a:ext>
                  </a:extLst>
                </a:gridCol>
                <a:gridCol w="1564332">
                  <a:extLst>
                    <a:ext uri="{9D8B030D-6E8A-4147-A177-3AD203B41FA5}">
                      <a16:colId xmlns:a16="http://schemas.microsoft.com/office/drawing/2014/main" val="3206428258"/>
                    </a:ext>
                  </a:extLst>
                </a:gridCol>
                <a:gridCol w="6522341">
                  <a:extLst>
                    <a:ext uri="{9D8B030D-6E8A-4147-A177-3AD203B41FA5}">
                      <a16:colId xmlns:a16="http://schemas.microsoft.com/office/drawing/2014/main" val="2349045729"/>
                    </a:ext>
                  </a:extLst>
                </a:gridCol>
              </a:tblGrid>
              <a:tr h="76328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Lớp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Số học sinh đăng kí tham gia hoạt động ngoại khóa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90545"/>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51425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11161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34107"/>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79673"/>
                  </a:ext>
                </a:extLst>
              </a:tr>
            </a:tbl>
          </a:graphicData>
        </a:graphic>
      </p:graphicFrame>
    </p:spTree>
    <p:extLst>
      <p:ext uri="{BB962C8B-B14F-4D97-AF65-F5344CB8AC3E}">
        <p14:creationId xmlns:p14="http://schemas.microsoft.com/office/powerpoint/2010/main" val="73167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thấy sĩ số lớp 8B là 38 (học sinh), nhưng số học sinh của lớp đó đăng kí tham gia hoạt động ngoại khóa là 39 (học sinh). Vì thế, trong hai số liệu 38 và 39 của lớp 8B có ít nhất một số liệu là không hợp lí.</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02104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83032" y="-104318"/>
            <a:ext cx="10908519" cy="5185522"/>
          </a:xfrm>
          <a:prstGeom prst="rect">
            <a:avLst/>
          </a:prstGeom>
        </p:spPr>
        <p:txBody>
          <a:bodyPr wrap="square">
            <a:spAutoFit/>
          </a:bodyPr>
          <a:lstStyle/>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3 (SGK trang 6): </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cửa hàng có 16 nhân viên (mỗi nhân viên chỉ làm một ca). Quản lí cửa hàng thống kê như sau:</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1: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2: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3: gồm 5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Hỏi những số liệu mà quản lí cửa hàng nêu ra đã chính xác chưa? Vì sao? </a:t>
            </a:r>
          </a:p>
          <a:p>
            <a:pPr algn="just">
              <a:lnSpc>
                <a:spcPct val="150000"/>
              </a:lnSpc>
            </a:pPr>
            <a:endPar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653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6CF6B39C-C73B-85FB-6504-2EBF16EA567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mj-lt"/>
                <a:cs typeface="Times New Roman" panose="02020603050405020304" pitchFamily="18" charset="0"/>
              </a:rPr>
              <a:t>C</a:t>
            </a:r>
            <a:r>
              <a:rPr lang="en-US" sz="2400" b="1" dirty="0">
                <a:solidFill>
                  <a:srgbClr val="FFFF00"/>
                </a:solidFill>
                <a:latin typeface="+mj-lt"/>
                <a:cs typeface="Times New Roman" panose="02020603050405020304" pitchFamily="18" charset="0"/>
              </a:rPr>
              <a:t>HOẠT ĐỘNG HÌNH THÀNH KIẾN THỨC</a:t>
            </a:r>
            <a:endParaRPr lang="en-US" sz="2400" dirty="0">
              <a:solidFill>
                <a:srgbClr val="FFFF00"/>
              </a:solidFill>
              <a:latin typeface="+mj-lt"/>
            </a:endParaRPr>
          </a:p>
        </p:txBody>
      </p:sp>
      <p:sp>
        <p:nvSpPr>
          <p:cNvPr id="5" name="Hộp Văn bản 4">
            <a:extLst>
              <a:ext uri="{FF2B5EF4-FFF2-40B4-BE49-F238E27FC236}">
                <a16:creationId xmlns:a16="http://schemas.microsoft.com/office/drawing/2014/main" id="{2B220E90-FD67-55E7-EE7E-3A198A5DD927}"/>
              </a:ext>
            </a:extLst>
          </p:cNvPr>
          <p:cNvSpPr txBox="1"/>
          <p:nvPr/>
        </p:nvSpPr>
        <p:spPr>
          <a:xfrm>
            <a:off x="4633276" y="962026"/>
            <a:ext cx="1319056" cy="523220"/>
          </a:xfrm>
          <a:prstGeom prst="rect">
            <a:avLst/>
          </a:prstGeom>
          <a:noFill/>
        </p:spPr>
        <p:txBody>
          <a:bodyPr wrap="square">
            <a:spAutoFit/>
          </a:bodyPr>
          <a:lstStyle/>
          <a:p>
            <a:r>
              <a:rPr lang="vi-VN" sz="2800" b="1" dirty="0" err="1">
                <a:solidFill>
                  <a:srgbClr val="FF0000"/>
                </a:solidFill>
                <a:latin typeface="+mj-lt"/>
              </a:rPr>
              <a:t>Giải</a:t>
            </a:r>
            <a:endParaRPr lang="en-US" sz="2800" dirty="0">
              <a:latin typeface="+mj-lt"/>
            </a:endParaRPr>
          </a:p>
        </p:txBody>
      </p:sp>
      <p:sp>
        <p:nvSpPr>
          <p:cNvPr id="14" name="Rectangle 2">
            <a:extLst>
              <a:ext uri="{FF2B5EF4-FFF2-40B4-BE49-F238E27FC236}">
                <a16:creationId xmlns:a16="http://schemas.microsoft.com/office/drawing/2014/main" id="{8F6738B4-4CEE-713F-1295-68ADFBB3D992}"/>
              </a:ext>
            </a:extLst>
          </p:cNvPr>
          <p:cNvSpPr>
            <a:spLocks noChangeArrowheads="1"/>
          </p:cNvSpPr>
          <p:nvPr/>
        </p:nvSpPr>
        <p:spPr bwMode="auto">
          <a:xfrm>
            <a:off x="402493" y="1954949"/>
            <a:ext cx="10213825"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vi-VN" altLang="en-US" sz="2800" dirty="0">
                <a:solidFill>
                  <a:srgbClr val="00B0F0"/>
                </a:solidFill>
                <a:latin typeface="+mj-lt"/>
                <a:ea typeface="Times New Roman" panose="02020603050405020304" pitchFamily="18" charset="0"/>
              </a:rPr>
              <a:t>Tổng số nhân viên của cửa hàng là 16, mỗi nhân viên chỉ làm 1 ca, mà quản lí thống kê tổng 3 ca có 6 + 6 + 5 = 17 là không hợp lí.</a:t>
            </a:r>
          </a:p>
        </p:txBody>
      </p:sp>
      <p:sp>
        <p:nvSpPr>
          <p:cNvPr id="16" name="Rectangle 3">
            <a:extLst>
              <a:ext uri="{FF2B5EF4-FFF2-40B4-BE49-F238E27FC236}">
                <a16:creationId xmlns:a16="http://schemas.microsoft.com/office/drawing/2014/main" id="{3241DC61-4B05-FDD0-E97D-7FC688C3BBE6}"/>
              </a:ext>
            </a:extLst>
          </p:cNvPr>
          <p:cNvSpPr>
            <a:spLocks noChangeArrowheads="1"/>
          </p:cNvSpPr>
          <p:nvPr/>
        </p:nvSpPr>
        <p:spPr bwMode="auto">
          <a:xfrm flipV="1">
            <a:off x="308610" y="2185158"/>
            <a:ext cx="4423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mj-lt"/>
                <a:ea typeface="Times New Roman" panose="02020603050405020304" pitchFamily="18" charset="0"/>
              </a:rPr>
              <a:t> </a:t>
            </a:r>
            <a:r>
              <a:rPr kumimoji="0" lang="en-US" altLang="en-US" sz="800" b="0" i="0" u="none" strike="noStrike" cap="none" normalizeH="0" baseline="0">
                <a:ln>
                  <a:noFill/>
                </a:ln>
                <a:solidFill>
                  <a:schemeClr val="tx1"/>
                </a:solidFill>
                <a:effectLst/>
                <a:latin typeface="+mj-lt"/>
              </a:rPr>
              <a:t> </a:t>
            </a:r>
            <a:endParaRPr kumimoji="0" lang="en-US" altLang="en-US" sz="18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663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Tree>
    <p:extLst>
      <p:ext uri="{BB962C8B-B14F-4D97-AF65-F5344CB8AC3E}">
        <p14:creationId xmlns:p14="http://schemas.microsoft.com/office/powerpoint/2010/main" val="3692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31978" y="-2085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712428" y="0"/>
            <a:ext cx="6517045" cy="750532"/>
          </a:xfrm>
        </p:spPr>
        <p:txBody>
          <a:bodyPr>
            <a:normAutofit fontScale="90000"/>
          </a:bodyPr>
          <a:lstStyle/>
          <a:p>
            <a:r>
              <a:rPr lang="en-US" sz="28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TRÒ CHƠI “TÌM ĐIỂM KHÔNG HỢP LÍ”</a:t>
            </a: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ea typeface="Tahoma" panose="020B0604030504040204" pitchFamily="34" charset="0"/>
                <a:cs typeface="Times New Roman" panose="02020603050405020304" pitchFamily="18" charset="0"/>
              </a:rPr>
              <a:t>HOẠT ĐỘNG MỞ ĐẦU</a:t>
            </a:r>
            <a:endParaRPr lang="en-US" sz="2800" dirty="0">
              <a:solidFill>
                <a:srgbClr val="C55A1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632952" y="1094245"/>
            <a:ext cx="9965409" cy="823752"/>
          </a:xfrm>
          <a:prstGeom prst="rect">
            <a:avLst/>
          </a:prstGeom>
        </p:spPr>
        <p:txBody>
          <a:bodyPr wrap="square">
            <a:spAutoFit/>
          </a:bodyPr>
          <a:lstStyle/>
          <a:p>
            <a:pPr>
              <a:lnSpc>
                <a:spcPct val="150000"/>
              </a:lnSpc>
              <a:spcAft>
                <a:spcPts val="0"/>
              </a:spcAft>
            </a:pP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lí</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dữ</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1471255262"/>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Tree>
    <p:extLst>
      <p:ext uri="{BB962C8B-B14F-4D97-AF65-F5344CB8AC3E}">
        <p14:creationId xmlns:p14="http://schemas.microsoft.com/office/powerpoint/2010/main" val="187060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153924" y="2951946"/>
            <a:ext cx="9884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Tổng số học sinh đăng kí là 64 lớn hơn nhiều so với sĩ số lớp là 45.</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89" cy="1815882"/>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lớp trưởng thống kê các bạn đăng kí câu lạc bộ của lớp 8A sĩ số 45 học sinh như sau: 18 bạn đăng kí CLB cầu lông, 10 bạn đăng kí CLB bóng bàn, 6 bạn đăng kí CLB khiêu vũ, 30 bạn đăng kí CLB bóng đá. Mỗi bạn chỉ đăng kí 1 CLB.</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57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34190" y="2736502"/>
            <a:ext cx="1020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Chiều cao của bạn Dương là 190cm không phù hợp với một HS lớp 8 thông thường.</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0684043"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Cô giáo ghi lại chiều cao của các bạn nữ tổ 1 lớp 8A như sau:</a:t>
            </a:r>
          </a:p>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An cao 160cm, Bình cao 164cm, Dương cao 190cm, Hiền cao 165cm, Vân cao 170cm.</a:t>
            </a:r>
          </a:p>
        </p:txBody>
      </p:sp>
    </p:spTree>
    <p:extLst>
      <p:ext uri="{BB962C8B-B14F-4D97-AF65-F5344CB8AC3E}">
        <p14:creationId xmlns:p14="http://schemas.microsoft.com/office/powerpoint/2010/main" val="98039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79613" y="5235059"/>
            <a:ext cx="102038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Tỉnh Bình Dương có tỉ lệ tăng dân số là 14,74% lớn hơn 6%.</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6889"/>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3:</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92"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Hạnh ghi lại số liệu từ trang web https://gso.gov.vn về tỉ lệ tăng dân số của các tỉnh, thành phố vùng Đông Nam Bộ năm 2019. Tỉ lệ tăng dân số năm 2019 các tỉnh, thành phố ở Việt Nam đều dưới 6%.</a:t>
            </a:r>
          </a:p>
        </p:txBody>
      </p:sp>
      <p:graphicFrame>
        <p:nvGraphicFramePr>
          <p:cNvPr id="3" name="Table 2">
            <a:extLst>
              <a:ext uri="{FF2B5EF4-FFF2-40B4-BE49-F238E27FC236}">
                <a16:creationId xmlns:a16="http://schemas.microsoft.com/office/drawing/2014/main" id="{10C1A1F8-8C6F-8EE4-AEC1-F314B4617932}"/>
              </a:ext>
            </a:extLst>
          </p:cNvPr>
          <p:cNvGraphicFramePr>
            <a:graphicFrameLocks noGrp="1"/>
          </p:cNvGraphicFramePr>
          <p:nvPr>
            <p:extLst>
              <p:ext uri="{D42A27DB-BD31-4B8C-83A1-F6EECF244321}">
                <p14:modId xmlns:p14="http://schemas.microsoft.com/office/powerpoint/2010/main" val="525381746"/>
              </p:ext>
            </p:extLst>
          </p:nvPr>
        </p:nvGraphicFramePr>
        <p:xfrm>
          <a:off x="2358189" y="2261937"/>
          <a:ext cx="7347285" cy="2708148"/>
        </p:xfrm>
        <a:graphic>
          <a:graphicData uri="http://schemas.openxmlformats.org/drawingml/2006/table">
            <a:tbl>
              <a:tblPr firstRow="1" firstCol="1" bandRow="1">
                <a:tableStyleId>{5A111915-BE36-4E01-A7E5-04B1672EAD32}</a:tableStyleId>
              </a:tblPr>
              <a:tblGrid>
                <a:gridCol w="3673185">
                  <a:extLst>
                    <a:ext uri="{9D8B030D-6E8A-4147-A177-3AD203B41FA5}">
                      <a16:colId xmlns:a16="http://schemas.microsoft.com/office/drawing/2014/main" val="1384812326"/>
                    </a:ext>
                  </a:extLst>
                </a:gridCol>
                <a:gridCol w="3674100">
                  <a:extLst>
                    <a:ext uri="{9D8B030D-6E8A-4147-A177-3AD203B41FA5}">
                      <a16:colId xmlns:a16="http://schemas.microsoft.com/office/drawing/2014/main" val="1856697888"/>
                    </a:ext>
                  </a:extLst>
                </a:gridCol>
              </a:tblGrid>
              <a:tr h="403944">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Tỉnh</a:t>
                      </a:r>
                      <a:r>
                        <a:rPr lang="en-US" sz="2800" b="1" dirty="0">
                          <a:effectLst/>
                          <a:latin typeface="Times New Roman" panose="02020603050405020304" pitchFamily="18" charset="0"/>
                          <a:cs typeface="Times New Roman" panose="02020603050405020304" pitchFamily="18" charset="0"/>
                        </a:rPr>
                        <a:t>/Thành </a:t>
                      </a:r>
                      <a:r>
                        <a:rPr lang="en-US" sz="2800" b="1" dirty="0" err="1">
                          <a:effectLst/>
                          <a:latin typeface="Times New Roman" panose="02020603050405020304" pitchFamily="18" charset="0"/>
                          <a:cs typeface="Times New Roman" panose="02020603050405020304" pitchFamily="18" charset="0"/>
                        </a:rPr>
                        <a:t>phố</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63677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Bà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Rịa</a:t>
                      </a:r>
                      <a:r>
                        <a:rPr lang="en-US" sz="2800" b="0" dirty="0">
                          <a:effectLst/>
                          <a:latin typeface="Times New Roman" panose="02020603050405020304" pitchFamily="18" charset="0"/>
                          <a:cs typeface="Times New Roman" panose="02020603050405020304" pitchFamily="18" charset="0"/>
                        </a:rPr>
                        <a:t> – </a:t>
                      </a:r>
                      <a:r>
                        <a:rPr lang="en-US" sz="2800" b="0" dirty="0" err="1">
                          <a:effectLst/>
                          <a:latin typeface="Times New Roman" panose="02020603050405020304" pitchFamily="18" charset="0"/>
                          <a:cs typeface="Times New Roman" panose="02020603050405020304" pitchFamily="18" charset="0"/>
                        </a:rPr>
                        <a:t>Vũng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Tàu</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1,22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15960"/>
                  </a:ext>
                </a:extLst>
              </a:tr>
              <a:tr h="403944">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Bình </a:t>
                      </a:r>
                      <a:r>
                        <a:rPr lang="en-US" sz="2800" b="0" dirty="0" err="1">
                          <a:effectLst/>
                          <a:latin typeface="Times New Roman" panose="02020603050405020304" pitchFamily="18" charset="0"/>
                          <a:cs typeface="Times New Roman" panose="02020603050405020304" pitchFamily="18" charset="0"/>
                        </a:rPr>
                        <a:t>Phước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1,31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377405"/>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Bình Dương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14,74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5971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Đồng</a:t>
                      </a:r>
                      <a:r>
                        <a:rPr lang="en-US" sz="2800" b="0" dirty="0">
                          <a:effectLst/>
                          <a:latin typeface="Times New Roman" panose="02020603050405020304" pitchFamily="18" charset="0"/>
                          <a:cs typeface="Times New Roman" panose="02020603050405020304" pitchFamily="18" charset="0"/>
                        </a:rPr>
                        <a:t> Nai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1,92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679726"/>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Tây Ninh</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0,95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256435"/>
                  </a:ext>
                </a:extLst>
              </a:tr>
            </a:tbl>
          </a:graphicData>
        </a:graphic>
      </p:graphicFrame>
    </p:spTree>
    <p:extLst>
      <p:ext uri="{BB962C8B-B14F-4D97-AF65-F5344CB8AC3E}">
        <p14:creationId xmlns:p14="http://schemas.microsoft.com/office/powerpoint/2010/main" val="345087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1384995"/>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không hợp lí trong những dữ liệu cho dưới đây.</a:t>
            </a: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Danh sách email của các bạn trong đội văn nghệ lớp 8C như sau:</a:t>
            </a:r>
          </a:p>
          <a:p>
            <a:pPr algn="just"/>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B49DB34-7730-6967-38EC-5F39549BA7D5}"/>
              </a:ext>
            </a:extLst>
          </p:cNvPr>
          <p:cNvGraphicFramePr>
            <a:graphicFrameLocks noGrp="1"/>
          </p:cNvGraphicFramePr>
          <p:nvPr>
            <p:extLst>
              <p:ext uri="{D42A27DB-BD31-4B8C-83A1-F6EECF244321}">
                <p14:modId xmlns:p14="http://schemas.microsoft.com/office/powerpoint/2010/main" val="2265029439"/>
              </p:ext>
            </p:extLst>
          </p:nvPr>
        </p:nvGraphicFramePr>
        <p:xfrm>
          <a:off x="1077126" y="1277829"/>
          <a:ext cx="9725345" cy="2256790"/>
        </p:xfrm>
        <a:graphic>
          <a:graphicData uri="http://schemas.openxmlformats.org/drawingml/2006/table">
            <a:tbl>
              <a:tblPr firstRow="1" firstCol="1" bandRow="1">
                <a:tableStyleId>{5A111915-BE36-4E01-A7E5-04B1672EAD32}</a:tableStyleId>
              </a:tblPr>
              <a:tblGrid>
                <a:gridCol w="1367569">
                  <a:extLst>
                    <a:ext uri="{9D8B030D-6E8A-4147-A177-3AD203B41FA5}">
                      <a16:colId xmlns:a16="http://schemas.microsoft.com/office/drawing/2014/main" val="3070496580"/>
                    </a:ext>
                  </a:extLst>
                </a:gridCol>
                <a:gridCol w="3641956">
                  <a:extLst>
                    <a:ext uri="{9D8B030D-6E8A-4147-A177-3AD203B41FA5}">
                      <a16:colId xmlns:a16="http://schemas.microsoft.com/office/drawing/2014/main" val="2741714651"/>
                    </a:ext>
                  </a:extLst>
                </a:gridCol>
                <a:gridCol w="4715820">
                  <a:extLst>
                    <a:ext uri="{9D8B030D-6E8A-4147-A177-3AD203B41FA5}">
                      <a16:colId xmlns:a16="http://schemas.microsoft.com/office/drawing/2014/main" val="3664466890"/>
                    </a:ext>
                  </a:extLst>
                </a:gridCol>
              </a:tblGrid>
              <a:tr h="0">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Email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6919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Văn </a:t>
                      </a:r>
                      <a:r>
                        <a:rPr lang="en-US" sz="2800" dirty="0" err="1">
                          <a:effectLst/>
                          <a:latin typeface="Times New Roman" panose="02020603050405020304" pitchFamily="18" charset="0"/>
                          <a:cs typeface="Times New Roman" panose="02020603050405020304" pitchFamily="18" charset="0"/>
                        </a:rPr>
                        <a:t>Dương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Vanduong08@gmail.com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00148"/>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Chu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Thu </a:t>
                      </a:r>
                      <a:r>
                        <a:rPr lang="en-US" sz="2800" dirty="0" err="1">
                          <a:effectLst/>
                          <a:latin typeface="Times New Roman" panose="02020603050405020304" pitchFamily="18" charset="0"/>
                          <a:cs typeface="Times New Roman" panose="02020603050405020304" pitchFamily="18" charset="0"/>
                        </a:rPr>
                        <a:t>Hằng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thuhang_chu.vn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6551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Phạm Thị Mai 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maihuongpt@yahoo.com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539211"/>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Ngô Đức Tiến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Ductienngo2008@gmail.com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14840"/>
                  </a:ext>
                </a:extLst>
              </a:tr>
            </a:tbl>
          </a:graphicData>
        </a:graphic>
      </p:graphicFrame>
      <p:sp>
        <p:nvSpPr>
          <p:cNvPr id="4" name="TextBox 33">
            <a:extLst>
              <a:ext uri="{FF2B5EF4-FFF2-40B4-BE49-F238E27FC236}">
                <a16:creationId xmlns:a16="http://schemas.microsoft.com/office/drawing/2014/main" id="{A63D3135-6129-5099-BBAA-7042991DC2C4}"/>
              </a:ext>
            </a:extLst>
          </p:cNvPr>
          <p:cNvSpPr txBox="1"/>
          <p:nvPr/>
        </p:nvSpPr>
        <p:spPr>
          <a:xfrm>
            <a:off x="358589" y="3853091"/>
            <a:ext cx="10972620"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Kết quả 5 bài kiểm tra môn Toán của bạn Dũng lần lười là: 8; -6; 7; 5;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3">
            <a:extLst>
              <a:ext uri="{FF2B5EF4-FFF2-40B4-BE49-F238E27FC236}">
                <a16:creationId xmlns:a16="http://schemas.microsoft.com/office/drawing/2014/main" id="{2B794507-B02B-B0F3-D0A8-F9198479676A}"/>
              </a:ext>
            </a:extLst>
          </p:cNvPr>
          <p:cNvSpPr txBox="1"/>
          <p:nvPr/>
        </p:nvSpPr>
        <p:spPr>
          <a:xfrm>
            <a:off x="609600" y="588056"/>
            <a:ext cx="10571746"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thuhang_chu.vn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email.</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8" name="TextBox 14">
            <a:extLst>
              <a:ext uri="{FF2B5EF4-FFF2-40B4-BE49-F238E27FC236}">
                <a16:creationId xmlns:a16="http://schemas.microsoft.com/office/drawing/2014/main" id="{22A67AD7-1470-4E83-7E3E-50A6E991A770}"/>
              </a:ext>
            </a:extLst>
          </p:cNvPr>
          <p:cNvSpPr txBox="1"/>
          <p:nvPr/>
        </p:nvSpPr>
        <p:spPr>
          <a:xfrm>
            <a:off x="609600" y="2163964"/>
            <a:ext cx="10514604"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8460" y="26582"/>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2677656"/>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VD</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800" dirty="0">
              <a:latin typeface="Times New Roman" panose="02020603050405020304" pitchFamily="18" charset="0"/>
              <a:cs typeface="Times New Roman" panose="02020603050405020304" pitchFamily="18" charset="0"/>
            </a:endParaRPr>
          </a:p>
        </p:txBody>
      </p:sp>
      <p:sp>
        <p:nvSpPr>
          <p:cNvPr id="4" name="TextBox 33">
            <a:extLst>
              <a:ext uri="{FF2B5EF4-FFF2-40B4-BE49-F238E27FC236}">
                <a16:creationId xmlns:a16="http://schemas.microsoft.com/office/drawing/2014/main" id="{A63D3135-6129-5099-BBAA-7042991DC2C4}"/>
              </a:ext>
            </a:extLst>
          </p:cNvPr>
          <p:cNvSpPr txBox="1"/>
          <p:nvPr/>
        </p:nvSpPr>
        <p:spPr>
          <a:xfrm>
            <a:off x="358589" y="3072206"/>
            <a:ext cx="10972620" cy="1815882"/>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Kết luận mà công ty may nêu ra là không hợp lí vì đối tượng hỏi ý kiến chỉ là những học sinh lớp 6 không đảm bảo tính đại diện cho toàn bộ học sinh của trường trung học cơ sở (ở các khối lớp 6, 7, 8,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0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058478" y="-614738"/>
            <a:ext cx="3429000" cy="3429000"/>
          </a:xfrm>
          <a:prstGeom prst="rect">
            <a:avLst/>
          </a:prstGeom>
        </p:spPr>
      </p:pic>
      <p:sp>
        <p:nvSpPr>
          <p:cNvPr id="3" name="Rectangle 2"/>
          <p:cNvSpPr/>
          <p:nvPr/>
        </p:nvSpPr>
        <p:spPr>
          <a:xfrm>
            <a:off x="885496" y="1305911"/>
            <a:ext cx="10421007" cy="4679294"/>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Để đánh giá tính hợp lí của dữ liệu, ta cần đưa ra các tiêu chí đánh giá, chẳng hạn như dữ liệu phải:</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Đúng định dạng;</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Nằm trong phạm vi dự kiến;</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Phải có tính đại diện đối với vấn đề cần thống kê.</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1268</TotalTime>
  <Words>2536</Words>
  <PresentationFormat>Widescreen</PresentationFormat>
  <Paragraphs>297</Paragraphs>
  <Slides>31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.VnTime</vt:lpstr>
      <vt:lpstr>A2.Jovis-Doanvandai-San</vt:lpstr>
      <vt:lpstr>Arial</vt:lpstr>
      <vt:lpstr>Calibri</vt:lpstr>
      <vt:lpstr>Calibri Light</vt:lpstr>
      <vt:lpstr>Rockwell</vt:lpstr>
      <vt:lpstr>Tahoma</vt:lpstr>
      <vt:lpstr>Times New Roman</vt:lpstr>
      <vt:lpstr>Office Theme</vt:lpstr>
      <vt:lpstr>PowerPoint Presentation</vt:lpstr>
      <vt:lpstr>TRÒ CHƠI “TÌM ĐIỂM KHÔNG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2023-06-26T08:35:55Z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