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8" r:id="rId2"/>
    <p:sldId id="259" r:id="rId3"/>
    <p:sldId id="277" r:id="rId4"/>
    <p:sldId id="273" r:id="rId5"/>
    <p:sldId id="281"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Pacifico" panose="020B0604020202020204" charset="0"/>
      <p:regular r:id="rId12"/>
    </p:embeddedFont>
    <p:embeddedFont>
      <p:font typeface="Roboto Black" panose="02000000000000000000" pitchFamily="2" charset="0"/>
      <p:bold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I2OMZuynLlym572s92PPTNcrh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0" autoAdjust="0"/>
    <p:restoredTop sz="94660"/>
  </p:normalViewPr>
  <p:slideViewPr>
    <p:cSldViewPr snapToGrid="0">
      <p:cViewPr varScale="1">
        <p:scale>
          <a:sx n="66" d="100"/>
          <a:sy n="66" d="100"/>
        </p:scale>
        <p:origin x="3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36" Type="http://customschemas.google.com/relationships/presentationmetadata" Target="metadata"/><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08099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01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01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56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73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0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CCD6"/>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8"/>
          <p:cNvPicPr preferRelativeResize="0"/>
          <p:nvPr/>
        </p:nvPicPr>
        <p:blipFill rotWithShape="1">
          <a:blip r:embed="rId3">
            <a:alphaModFix/>
          </a:blip>
          <a:srcRect/>
          <a:stretch/>
        </p:blipFill>
        <p:spPr>
          <a:xfrm>
            <a:off x="0" y="-761495"/>
            <a:ext cx="12191999" cy="7619495"/>
          </a:xfrm>
          <a:prstGeom prst="rect">
            <a:avLst/>
          </a:prstGeom>
          <a:noFill/>
          <a:ln>
            <a:noFill/>
          </a:ln>
        </p:spPr>
      </p:pic>
      <p:sp>
        <p:nvSpPr>
          <p:cNvPr id="6" name="Google Shape;20;p1"/>
          <p:cNvSpPr/>
          <p:nvPr/>
        </p:nvSpPr>
        <p:spPr>
          <a:xfrm>
            <a:off x="342331" y="1626669"/>
            <a:ext cx="2949509" cy="1828612"/>
          </a:xfrm>
          <a:prstGeom prst="cloud">
            <a:avLst/>
          </a:prstGeom>
          <a:solidFill>
            <a:schemeClr val="lt1"/>
          </a:solidFill>
          <a:ln w="12700" cap="flat" cmpd="sng">
            <a:solidFill>
              <a:srgbClr val="80CC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9D602A"/>
              </a:solidFill>
              <a:latin typeface="Arial"/>
              <a:ea typeface="Arial"/>
              <a:cs typeface="Arial"/>
              <a:sym typeface="Arial"/>
            </a:endParaRPr>
          </a:p>
        </p:txBody>
      </p:sp>
      <p:sp>
        <p:nvSpPr>
          <p:cNvPr id="7" name="Google Shape;21;p1"/>
          <p:cNvSpPr txBox="1"/>
          <p:nvPr/>
        </p:nvSpPr>
        <p:spPr>
          <a:xfrm>
            <a:off x="814779" y="1807611"/>
            <a:ext cx="252838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dirty="0" smtClean="0">
                <a:solidFill>
                  <a:schemeClr val="accent6">
                    <a:lumMod val="75000"/>
                  </a:schemeClr>
                </a:solidFill>
                <a:latin typeface="iCiel Cadena" panose="02000503000000020004" pitchFamily="50" charset="0"/>
                <a:ea typeface="Pacifico"/>
                <a:cs typeface="Pacifico"/>
                <a:sym typeface="Pacifico"/>
              </a:rPr>
              <a:t>GÓC</a:t>
            </a:r>
            <a:endParaRPr sz="8000" dirty="0">
              <a:solidFill>
                <a:schemeClr val="accent6">
                  <a:lumMod val="75000"/>
                </a:schemeClr>
              </a:solidFill>
              <a:latin typeface="iCiel Cadena" panose="02000503000000020004" pitchFamily="50" charset="0"/>
              <a:ea typeface="Pacifico"/>
              <a:cs typeface="Pacifico"/>
              <a:sym typeface="Pacifico"/>
            </a:endParaRPr>
          </a:p>
        </p:txBody>
      </p:sp>
      <p:sp>
        <p:nvSpPr>
          <p:cNvPr id="8" name="Google Shape;22;p1"/>
          <p:cNvSpPr/>
          <p:nvPr/>
        </p:nvSpPr>
        <p:spPr>
          <a:xfrm>
            <a:off x="4526879" y="92345"/>
            <a:ext cx="3240704" cy="1952318"/>
          </a:xfrm>
          <a:prstGeom prst="cloud">
            <a:avLst/>
          </a:prstGeom>
          <a:solidFill>
            <a:schemeClr val="lt1"/>
          </a:solidFill>
          <a:ln w="12700" cap="flat" cmpd="sng">
            <a:solidFill>
              <a:srgbClr val="80CC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9D602A"/>
              </a:solidFill>
              <a:latin typeface="Arial"/>
              <a:ea typeface="Arial"/>
              <a:cs typeface="Arial"/>
              <a:sym typeface="Arial"/>
            </a:endParaRPr>
          </a:p>
        </p:txBody>
      </p:sp>
      <p:sp>
        <p:nvSpPr>
          <p:cNvPr id="9" name="Google Shape;23;p1"/>
          <p:cNvSpPr txBox="1"/>
          <p:nvPr/>
        </p:nvSpPr>
        <p:spPr>
          <a:xfrm>
            <a:off x="5025601" y="580842"/>
            <a:ext cx="3302084"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dirty="0" smtClean="0">
                <a:solidFill>
                  <a:schemeClr val="accent4"/>
                </a:solidFill>
                <a:latin typeface="iCiel Cadena" panose="02000503000000020004" pitchFamily="50" charset="0"/>
                <a:ea typeface="Pacifico"/>
                <a:cs typeface="Pacifico"/>
                <a:sym typeface="Pacifico"/>
              </a:rPr>
              <a:t>SÁNG</a:t>
            </a:r>
            <a:endParaRPr sz="8800" dirty="0">
              <a:solidFill>
                <a:schemeClr val="accent4"/>
              </a:solidFill>
              <a:latin typeface="iCiel Cadena" panose="02000503000000020004" pitchFamily="50" charset="0"/>
              <a:ea typeface="Pacifico"/>
              <a:cs typeface="Pacifico"/>
              <a:sym typeface="Pacifico"/>
            </a:endParaRPr>
          </a:p>
        </p:txBody>
      </p:sp>
      <p:sp>
        <p:nvSpPr>
          <p:cNvPr id="10" name="Google Shape;24;p1"/>
          <p:cNvSpPr/>
          <p:nvPr/>
        </p:nvSpPr>
        <p:spPr>
          <a:xfrm>
            <a:off x="9002622" y="1668173"/>
            <a:ext cx="3020728" cy="1745603"/>
          </a:xfrm>
          <a:prstGeom prst="cloud">
            <a:avLst/>
          </a:prstGeom>
          <a:solidFill>
            <a:schemeClr val="lt1"/>
          </a:solidFill>
          <a:ln w="12700" cap="flat" cmpd="sng">
            <a:solidFill>
              <a:srgbClr val="80CC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9D602A"/>
              </a:solidFill>
              <a:latin typeface="Arial"/>
              <a:ea typeface="Arial"/>
              <a:cs typeface="Arial"/>
              <a:sym typeface="Arial"/>
            </a:endParaRPr>
          </a:p>
        </p:txBody>
      </p:sp>
      <p:sp>
        <p:nvSpPr>
          <p:cNvPr id="11" name="Google Shape;25;p1"/>
          <p:cNvSpPr txBox="1"/>
          <p:nvPr/>
        </p:nvSpPr>
        <p:spPr>
          <a:xfrm>
            <a:off x="9594776" y="1807610"/>
            <a:ext cx="2622887"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zh-CN" sz="8000" dirty="0" smtClean="0">
                <a:solidFill>
                  <a:schemeClr val="accent3">
                    <a:lumMod val="75000"/>
                  </a:schemeClr>
                </a:solidFill>
                <a:latin typeface="iCiel Cadena" panose="02000503000000020004" pitchFamily="50" charset="0"/>
                <a:ea typeface="Pacifico"/>
                <a:cs typeface="Pacifico"/>
                <a:sym typeface="Pacifico"/>
              </a:rPr>
              <a:t>TẠO</a:t>
            </a:r>
            <a:r>
              <a:rPr lang="zh-CN" sz="7000" dirty="0" smtClean="0">
                <a:solidFill>
                  <a:srgbClr val="9D602A"/>
                </a:solidFill>
                <a:latin typeface="iCiel Cadena" panose="02000503000000020004" pitchFamily="50" charset="0"/>
                <a:ea typeface="Pacifico"/>
                <a:cs typeface="Pacifico"/>
                <a:sym typeface="Pacifico"/>
              </a:rPr>
              <a:t> </a:t>
            </a:r>
            <a:endParaRPr sz="7000" dirty="0">
              <a:latin typeface="iCiel Cadena" panose="02000503000000020004" pitchFamily="50" charset="0"/>
              <a:ea typeface="Pacifico"/>
              <a:cs typeface="Pacifico"/>
              <a:sym typeface="Pacifico"/>
            </a:endParaRPr>
          </a:p>
        </p:txBody>
      </p:sp>
      <p:pic>
        <p:nvPicPr>
          <p:cNvPr id="13" name="Picture 12"/>
          <p:cNvPicPr>
            <a:picLocks noChangeAspect="1"/>
          </p:cNvPicPr>
          <p:nvPr/>
        </p:nvPicPr>
        <p:blipFill>
          <a:blip r:embed="rId4"/>
          <a:stretch>
            <a:fillRect/>
          </a:stretch>
        </p:blipFill>
        <p:spPr>
          <a:xfrm>
            <a:off x="950417" y="4787427"/>
            <a:ext cx="10900393" cy="2676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2"/>
          <p:cNvSpPr/>
          <p:nvPr/>
        </p:nvSpPr>
        <p:spPr>
          <a:xfrm>
            <a:off x="310415" y="135556"/>
            <a:ext cx="11778916" cy="6496249"/>
          </a:xfrm>
          <a:prstGeom prst="cloud">
            <a:avLst/>
          </a:prstGeom>
          <a:solidFill>
            <a:schemeClr val="lt1"/>
          </a:solidFill>
          <a:ln w="12700" cap="flat" cmpd="sng">
            <a:solidFill>
              <a:srgbClr val="80CC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Google Shape;50;p2"/>
          <p:cNvPicPr preferRelativeResize="0"/>
          <p:nvPr/>
        </p:nvPicPr>
        <p:blipFill rotWithShape="1">
          <a:blip r:embed="rId3">
            <a:alphaModFix/>
          </a:blip>
          <a:srcRect/>
          <a:stretch/>
        </p:blipFill>
        <p:spPr>
          <a:xfrm>
            <a:off x="0" y="2723949"/>
            <a:ext cx="4263991" cy="4043412"/>
          </a:xfrm>
          <a:prstGeom prst="rect">
            <a:avLst/>
          </a:prstGeom>
          <a:noFill/>
          <a:ln>
            <a:noFill/>
          </a:ln>
        </p:spPr>
      </p:pic>
      <p:pic>
        <p:nvPicPr>
          <p:cNvPr id="7" name="Google Shape;63;p4"/>
          <p:cNvPicPr preferRelativeResize="0"/>
          <p:nvPr/>
        </p:nvPicPr>
        <p:blipFill rotWithShape="1">
          <a:blip r:embed="rId4">
            <a:alphaModFix/>
          </a:blip>
          <a:srcRect b="84589"/>
          <a:stretch/>
        </p:blipFill>
        <p:spPr>
          <a:xfrm>
            <a:off x="1" y="0"/>
            <a:ext cx="12192000" cy="587141"/>
          </a:xfrm>
          <a:prstGeom prst="rect">
            <a:avLst/>
          </a:prstGeom>
          <a:noFill/>
          <a:ln>
            <a:noFill/>
          </a:ln>
        </p:spPr>
      </p:pic>
      <p:pic>
        <p:nvPicPr>
          <p:cNvPr id="3" name="Picture 2"/>
          <p:cNvPicPr>
            <a:picLocks noChangeAspect="1"/>
          </p:cNvPicPr>
          <p:nvPr/>
        </p:nvPicPr>
        <p:blipFill rotWithShape="1">
          <a:blip r:embed="rId5"/>
          <a:srcRect l="9173" r="6011" b="88805"/>
          <a:stretch/>
        </p:blipFill>
        <p:spPr>
          <a:xfrm>
            <a:off x="545031" y="587141"/>
            <a:ext cx="11309683" cy="1221606"/>
          </a:xfrm>
          <a:prstGeom prst="rect">
            <a:avLst/>
          </a:prstGeom>
          <a:effectLst>
            <a:softEdge rad="63500"/>
          </a:effectLst>
        </p:spPr>
      </p:pic>
      <p:pic>
        <p:nvPicPr>
          <p:cNvPr id="9" name="Picture 8"/>
          <p:cNvPicPr>
            <a:picLocks noChangeAspect="1"/>
          </p:cNvPicPr>
          <p:nvPr/>
        </p:nvPicPr>
        <p:blipFill rotWithShape="1">
          <a:blip r:embed="rId5"/>
          <a:srcRect l="14164" t="11468" r="11818" b="4028"/>
          <a:stretch/>
        </p:blipFill>
        <p:spPr>
          <a:xfrm>
            <a:off x="3157085" y="1674796"/>
            <a:ext cx="8460607" cy="50925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1"/>
          <p:cNvPicPr preferRelativeResize="0"/>
          <p:nvPr/>
        </p:nvPicPr>
        <p:blipFill rotWithShape="1">
          <a:blip r:embed="rId3">
            <a:alphaModFix/>
          </a:blip>
          <a:srcRect/>
          <a:stretch/>
        </p:blipFill>
        <p:spPr>
          <a:xfrm>
            <a:off x="0" y="0"/>
            <a:ext cx="12192000" cy="3810000"/>
          </a:xfrm>
          <a:prstGeom prst="rect">
            <a:avLst/>
          </a:prstGeom>
          <a:noFill/>
          <a:ln>
            <a:noFill/>
          </a:ln>
        </p:spPr>
      </p:pic>
      <p:pic>
        <p:nvPicPr>
          <p:cNvPr id="249" name="Google Shape;249;p21"/>
          <p:cNvPicPr preferRelativeResize="0"/>
          <p:nvPr/>
        </p:nvPicPr>
        <p:blipFill rotWithShape="1">
          <a:blip r:embed="rId4">
            <a:alphaModFix/>
          </a:blip>
          <a:srcRect/>
          <a:stretch/>
        </p:blipFill>
        <p:spPr>
          <a:xfrm>
            <a:off x="8720488" y="3368842"/>
            <a:ext cx="3471512" cy="3749008"/>
          </a:xfrm>
          <a:prstGeom prst="rect">
            <a:avLst/>
          </a:prstGeom>
          <a:noFill/>
          <a:ln>
            <a:noFill/>
          </a:ln>
        </p:spPr>
      </p:pic>
      <p:sp>
        <p:nvSpPr>
          <p:cNvPr id="8" name="Google Shape;20;p1"/>
          <p:cNvSpPr/>
          <p:nvPr/>
        </p:nvSpPr>
        <p:spPr>
          <a:xfrm>
            <a:off x="2642768" y="543827"/>
            <a:ext cx="7126873" cy="2536258"/>
          </a:xfrm>
          <a:prstGeom prst="cloud">
            <a:avLst/>
          </a:prstGeom>
          <a:solidFill>
            <a:schemeClr val="lt1"/>
          </a:solidFill>
          <a:ln w="12700" cap="flat" cmpd="sng">
            <a:solidFill>
              <a:srgbClr val="80CC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9D602A"/>
              </a:solidFill>
              <a:latin typeface="Arial"/>
              <a:ea typeface="Arial"/>
              <a:cs typeface="Arial"/>
              <a:sym typeface="Arial"/>
            </a:endParaRPr>
          </a:p>
        </p:txBody>
      </p:sp>
      <p:sp>
        <p:nvSpPr>
          <p:cNvPr id="2" name="TextBox 1"/>
          <p:cNvSpPr txBox="1"/>
          <p:nvPr/>
        </p:nvSpPr>
        <p:spPr>
          <a:xfrm>
            <a:off x="3003080" y="1084257"/>
            <a:ext cx="6766561" cy="1200329"/>
          </a:xfrm>
          <a:prstGeom prst="rect">
            <a:avLst/>
          </a:prstGeom>
          <a:noFill/>
        </p:spPr>
        <p:txBody>
          <a:bodyPr wrap="square" rtlCol="0">
            <a:spAutoFit/>
          </a:bodyPr>
          <a:lstStyle/>
          <a:p>
            <a:r>
              <a:rPr lang="en-US" sz="7200" b="1" dirty="0" err="1" smtClean="0">
                <a:ln w="6600">
                  <a:solidFill>
                    <a:schemeClr val="accent6"/>
                  </a:solidFill>
                  <a:prstDash val="solid"/>
                </a:ln>
                <a:solidFill>
                  <a:schemeClr val="accent6">
                    <a:lumMod val="60000"/>
                    <a:lumOff val="40000"/>
                  </a:schemeClr>
                </a:solidFill>
                <a:effectLst>
                  <a:outerShdw dist="38100" dir="2700000" algn="tl" rotWithShape="0">
                    <a:schemeClr val="accent2"/>
                  </a:outerShdw>
                </a:effectLst>
                <a:latin typeface="iCiel Cadena" panose="02000503000000020004" pitchFamily="50" charset="0"/>
              </a:rPr>
              <a:t>Thảo</a:t>
            </a:r>
            <a:r>
              <a:rPr lang="en-US" sz="7200" b="1" dirty="0" smtClean="0">
                <a:ln w="6600">
                  <a:solidFill>
                    <a:schemeClr val="accent6"/>
                  </a:solidFill>
                  <a:prstDash val="solid"/>
                </a:ln>
                <a:solidFill>
                  <a:schemeClr val="accent6">
                    <a:lumMod val="60000"/>
                    <a:lumOff val="40000"/>
                  </a:schemeClr>
                </a:solidFill>
                <a:effectLst>
                  <a:outerShdw dist="38100" dir="2700000" algn="tl" rotWithShape="0">
                    <a:schemeClr val="accent2"/>
                  </a:outerShdw>
                </a:effectLst>
                <a:latin typeface="iCiel Cadena" panose="02000503000000020004" pitchFamily="50" charset="0"/>
              </a:rPr>
              <a:t> </a:t>
            </a:r>
            <a:r>
              <a:rPr lang="en-US" sz="7200" b="1" dirty="0" err="1" smtClean="0">
                <a:ln w="6600">
                  <a:solidFill>
                    <a:schemeClr val="accent6"/>
                  </a:solidFill>
                  <a:prstDash val="solid"/>
                </a:ln>
                <a:solidFill>
                  <a:schemeClr val="accent6">
                    <a:lumMod val="60000"/>
                    <a:lumOff val="40000"/>
                  </a:schemeClr>
                </a:solidFill>
                <a:effectLst>
                  <a:outerShdw dist="38100" dir="2700000" algn="tl" rotWithShape="0">
                    <a:schemeClr val="accent2"/>
                  </a:outerShdw>
                </a:effectLst>
                <a:latin typeface="iCiel Cadena" panose="02000503000000020004" pitchFamily="50" charset="0"/>
              </a:rPr>
              <a:t>luận</a:t>
            </a:r>
            <a:r>
              <a:rPr lang="en-US" sz="7200" b="1" dirty="0" smtClean="0">
                <a:ln w="6600">
                  <a:solidFill>
                    <a:schemeClr val="accent6"/>
                  </a:solidFill>
                  <a:prstDash val="solid"/>
                </a:ln>
                <a:solidFill>
                  <a:schemeClr val="accent6">
                    <a:lumMod val="60000"/>
                    <a:lumOff val="40000"/>
                  </a:schemeClr>
                </a:solidFill>
                <a:effectLst>
                  <a:outerShdw dist="38100" dir="2700000" algn="tl" rotWithShape="0">
                    <a:schemeClr val="accent2"/>
                  </a:outerShdw>
                </a:effectLst>
                <a:latin typeface="iCiel Cadena" panose="02000503000000020004" pitchFamily="50" charset="0"/>
              </a:rPr>
              <a:t> </a:t>
            </a:r>
            <a:r>
              <a:rPr lang="en-US" sz="7200" b="1" dirty="0" err="1" smtClean="0">
                <a:ln w="6600">
                  <a:solidFill>
                    <a:schemeClr val="accent6"/>
                  </a:solidFill>
                  <a:prstDash val="solid"/>
                </a:ln>
                <a:solidFill>
                  <a:schemeClr val="accent6">
                    <a:lumMod val="60000"/>
                    <a:lumOff val="40000"/>
                  </a:schemeClr>
                </a:solidFill>
                <a:effectLst>
                  <a:outerShdw dist="38100" dir="2700000" algn="tl" rotWithShape="0">
                    <a:schemeClr val="accent2"/>
                  </a:outerShdw>
                </a:effectLst>
                <a:latin typeface="iCiel Cadena" panose="02000503000000020004" pitchFamily="50" charset="0"/>
              </a:rPr>
              <a:t>nhóm</a:t>
            </a:r>
            <a:r>
              <a:rPr lang="en-US" sz="7200" b="1" dirty="0" smtClean="0">
                <a:ln w="6600">
                  <a:solidFill>
                    <a:schemeClr val="accent6"/>
                  </a:solidFill>
                  <a:prstDash val="solid"/>
                </a:ln>
                <a:solidFill>
                  <a:schemeClr val="accent6">
                    <a:lumMod val="60000"/>
                    <a:lumOff val="40000"/>
                  </a:schemeClr>
                </a:solidFill>
                <a:effectLst>
                  <a:outerShdw dist="38100" dir="2700000" algn="tl" rotWithShape="0">
                    <a:schemeClr val="accent2"/>
                  </a:outerShdw>
                </a:effectLst>
                <a:latin typeface="iCiel Cadena" panose="02000503000000020004" pitchFamily="50" charset="0"/>
              </a:rPr>
              <a:t> </a:t>
            </a:r>
            <a:endParaRPr lang="en-US" sz="7200" b="1" dirty="0">
              <a:ln w="6600">
                <a:solidFill>
                  <a:schemeClr val="accent6"/>
                </a:solidFill>
                <a:prstDash val="solid"/>
              </a:ln>
              <a:solidFill>
                <a:schemeClr val="accent6">
                  <a:lumMod val="60000"/>
                  <a:lumOff val="40000"/>
                </a:schemeClr>
              </a:solidFill>
              <a:effectLst>
                <a:outerShdw dist="38100" dir="2700000" algn="tl" rotWithShape="0">
                  <a:schemeClr val="accent2"/>
                </a:outerShdw>
              </a:effectLst>
              <a:latin typeface="iCiel Cadena" panose="02000503000000020004" pitchFamily="50" charset="0"/>
            </a:endParaRPr>
          </a:p>
        </p:txBody>
      </p:sp>
      <p:sp>
        <p:nvSpPr>
          <p:cNvPr id="3" name="Rectangle 2"/>
          <p:cNvSpPr/>
          <p:nvPr/>
        </p:nvSpPr>
        <p:spPr>
          <a:xfrm>
            <a:off x="616017" y="3686476"/>
            <a:ext cx="8104471" cy="28972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Em</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chọn</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đề</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tài</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nào</a:t>
            </a:r>
            <a:r>
              <a:rPr lang="en-US" sz="5400" dirty="0" smtClean="0">
                <a:solidFill>
                  <a:srgbClr val="00B0F0"/>
                </a:solidFill>
                <a:latin typeface="Roboto Black" panose="02000000000000000000" pitchFamily="2" charset="0"/>
                <a:ea typeface="Roboto Black" panose="02000000000000000000" pitchFamily="2" charset="0"/>
              </a:rPr>
              <a:t>?</a:t>
            </a:r>
          </a:p>
          <a:p>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Em</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sẽ</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viết</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những</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gì</a:t>
            </a:r>
            <a:r>
              <a:rPr lang="en-US" sz="5400" dirty="0" smtClean="0">
                <a:solidFill>
                  <a:srgbClr val="00B0F0"/>
                </a:solidFill>
                <a:latin typeface="Roboto Black" panose="02000000000000000000" pitchFamily="2" charset="0"/>
                <a:ea typeface="Roboto Black" panose="02000000000000000000" pitchFamily="2" charset="0"/>
              </a:rPr>
              <a:t>?</a:t>
            </a:r>
          </a:p>
          <a:p>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Viết</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như</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thế</a:t>
            </a:r>
            <a:r>
              <a:rPr lang="en-US" sz="5400" dirty="0" smtClean="0">
                <a:solidFill>
                  <a:srgbClr val="00B0F0"/>
                </a:solidFill>
                <a:latin typeface="Roboto Black" panose="02000000000000000000" pitchFamily="2" charset="0"/>
                <a:ea typeface="Roboto Black" panose="02000000000000000000" pitchFamily="2" charset="0"/>
              </a:rPr>
              <a:t> </a:t>
            </a:r>
            <a:r>
              <a:rPr lang="en-US" sz="5400" dirty="0" err="1" smtClean="0">
                <a:solidFill>
                  <a:srgbClr val="00B0F0"/>
                </a:solidFill>
                <a:latin typeface="Roboto Black" panose="02000000000000000000" pitchFamily="2" charset="0"/>
                <a:ea typeface="Roboto Black" panose="02000000000000000000" pitchFamily="2" charset="0"/>
              </a:rPr>
              <a:t>nào</a:t>
            </a:r>
            <a:r>
              <a:rPr lang="en-US" sz="5400" dirty="0" smtClean="0">
                <a:solidFill>
                  <a:srgbClr val="00B0F0"/>
                </a:solidFill>
                <a:latin typeface="Roboto Black" panose="02000000000000000000" pitchFamily="2" charset="0"/>
                <a:ea typeface="Roboto Black" panose="02000000000000000000" pitchFamily="2" charset="0"/>
              </a:rPr>
              <a:t>?</a:t>
            </a:r>
            <a:endParaRPr lang="en-US" sz="5400" dirty="0">
              <a:solidFill>
                <a:srgbClr val="00B0F0"/>
              </a:solidFill>
              <a:latin typeface="Roboto Black" panose="02000000000000000000" pitchFamily="2" charset="0"/>
              <a:ea typeface="Roboto Black"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7"/>
          <p:cNvPicPr preferRelativeResize="0"/>
          <p:nvPr/>
        </p:nvPicPr>
        <p:blipFill rotWithShape="1">
          <a:blip r:embed="rId3">
            <a:alphaModFix/>
          </a:blip>
          <a:srcRect/>
          <a:stretch/>
        </p:blipFill>
        <p:spPr>
          <a:xfrm>
            <a:off x="0" y="0"/>
            <a:ext cx="12192000" cy="3810000"/>
          </a:xfrm>
          <a:prstGeom prst="rect">
            <a:avLst/>
          </a:prstGeom>
          <a:noFill/>
          <a:ln>
            <a:noFill/>
          </a:ln>
        </p:spPr>
      </p:pic>
      <p:sp>
        <p:nvSpPr>
          <p:cNvPr id="2" name="Rounded Rectangle 1"/>
          <p:cNvSpPr/>
          <p:nvPr/>
        </p:nvSpPr>
        <p:spPr>
          <a:xfrm>
            <a:off x="2271562" y="770021"/>
            <a:ext cx="8277726" cy="10010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smtClean="0">
                <a:solidFill>
                  <a:srgbClr val="7030A0"/>
                </a:solidFill>
                <a:latin typeface="Roboto Black" panose="02000000000000000000" pitchFamily="2" charset="0"/>
                <a:ea typeface="Roboto Black" panose="02000000000000000000" pitchFamily="2" charset="0"/>
              </a:rPr>
              <a:t>Viết</a:t>
            </a:r>
            <a:r>
              <a:rPr lang="en-US" sz="4400" dirty="0" smtClean="0">
                <a:solidFill>
                  <a:srgbClr val="7030A0"/>
                </a:solidFill>
                <a:latin typeface="Roboto Black" panose="02000000000000000000" pitchFamily="2" charset="0"/>
                <a:ea typeface="Roboto Black" panose="02000000000000000000" pitchFamily="2" charset="0"/>
              </a:rPr>
              <a:t> </a:t>
            </a:r>
            <a:r>
              <a:rPr lang="en-US" sz="4400" dirty="0" err="1" smtClean="0">
                <a:solidFill>
                  <a:srgbClr val="7030A0"/>
                </a:solidFill>
                <a:latin typeface="Roboto Black" panose="02000000000000000000" pitchFamily="2" charset="0"/>
                <a:ea typeface="Roboto Black" panose="02000000000000000000" pitchFamily="2" charset="0"/>
              </a:rPr>
              <a:t>một</a:t>
            </a:r>
            <a:r>
              <a:rPr lang="en-US" sz="4400" dirty="0" smtClean="0">
                <a:solidFill>
                  <a:srgbClr val="7030A0"/>
                </a:solidFill>
                <a:latin typeface="Roboto Black" panose="02000000000000000000" pitchFamily="2" charset="0"/>
                <a:ea typeface="Roboto Black" panose="02000000000000000000" pitchFamily="2" charset="0"/>
              </a:rPr>
              <a:t> </a:t>
            </a:r>
            <a:r>
              <a:rPr lang="en-US" sz="4400" dirty="0" err="1" smtClean="0">
                <a:solidFill>
                  <a:srgbClr val="7030A0"/>
                </a:solidFill>
                <a:latin typeface="Roboto Black" panose="02000000000000000000" pitchFamily="2" charset="0"/>
                <a:ea typeface="Roboto Black" panose="02000000000000000000" pitchFamily="2" charset="0"/>
              </a:rPr>
              <a:t>đoạn</a:t>
            </a:r>
            <a:r>
              <a:rPr lang="en-US" sz="4400" dirty="0" smtClean="0">
                <a:solidFill>
                  <a:srgbClr val="7030A0"/>
                </a:solidFill>
                <a:latin typeface="Roboto Black" panose="02000000000000000000" pitchFamily="2" charset="0"/>
                <a:ea typeface="Roboto Black" panose="02000000000000000000" pitchFamily="2" charset="0"/>
              </a:rPr>
              <a:t> </a:t>
            </a:r>
            <a:r>
              <a:rPr lang="en-US" sz="4400" dirty="0" err="1" smtClean="0">
                <a:solidFill>
                  <a:srgbClr val="7030A0"/>
                </a:solidFill>
                <a:latin typeface="Roboto Black" panose="02000000000000000000" pitchFamily="2" charset="0"/>
                <a:ea typeface="Roboto Black" panose="02000000000000000000" pitchFamily="2" charset="0"/>
              </a:rPr>
              <a:t>văn</a:t>
            </a:r>
            <a:r>
              <a:rPr lang="en-US" sz="4400" dirty="0" smtClean="0">
                <a:solidFill>
                  <a:srgbClr val="7030A0"/>
                </a:solidFill>
                <a:latin typeface="Roboto Black" panose="02000000000000000000" pitchFamily="2" charset="0"/>
                <a:ea typeface="Roboto Black" panose="02000000000000000000" pitchFamily="2" charset="0"/>
              </a:rPr>
              <a:t> </a:t>
            </a:r>
            <a:r>
              <a:rPr lang="en-US" sz="4400" dirty="0" err="1" smtClean="0">
                <a:solidFill>
                  <a:srgbClr val="7030A0"/>
                </a:solidFill>
                <a:latin typeface="Roboto Black" panose="02000000000000000000" pitchFamily="2" charset="0"/>
                <a:ea typeface="Roboto Black" panose="02000000000000000000" pitchFamily="2" charset="0"/>
              </a:rPr>
              <a:t>theo</a:t>
            </a:r>
            <a:r>
              <a:rPr lang="en-US" sz="4400" dirty="0" smtClean="0">
                <a:solidFill>
                  <a:srgbClr val="7030A0"/>
                </a:solidFill>
                <a:latin typeface="Roboto Black" panose="02000000000000000000" pitchFamily="2" charset="0"/>
                <a:ea typeface="Roboto Black" panose="02000000000000000000" pitchFamily="2" charset="0"/>
              </a:rPr>
              <a:t> </a:t>
            </a:r>
            <a:r>
              <a:rPr lang="en-US" sz="4400" dirty="0" err="1" smtClean="0">
                <a:solidFill>
                  <a:srgbClr val="7030A0"/>
                </a:solidFill>
                <a:latin typeface="Roboto Black" panose="02000000000000000000" pitchFamily="2" charset="0"/>
                <a:ea typeface="Roboto Black" panose="02000000000000000000" pitchFamily="2" charset="0"/>
              </a:rPr>
              <a:t>đề</a:t>
            </a:r>
            <a:r>
              <a:rPr lang="en-US" sz="4400" dirty="0" smtClean="0">
                <a:solidFill>
                  <a:srgbClr val="7030A0"/>
                </a:solidFill>
                <a:latin typeface="Roboto Black" panose="02000000000000000000" pitchFamily="2" charset="0"/>
                <a:ea typeface="Roboto Black" panose="02000000000000000000" pitchFamily="2" charset="0"/>
              </a:rPr>
              <a:t> </a:t>
            </a:r>
            <a:r>
              <a:rPr lang="en-US" sz="4400" dirty="0" err="1" smtClean="0">
                <a:solidFill>
                  <a:srgbClr val="7030A0"/>
                </a:solidFill>
                <a:latin typeface="Roboto Black" panose="02000000000000000000" pitchFamily="2" charset="0"/>
                <a:ea typeface="Roboto Black" panose="02000000000000000000" pitchFamily="2" charset="0"/>
              </a:rPr>
              <a:t>tài</a:t>
            </a:r>
            <a:r>
              <a:rPr lang="en-US" sz="4400" dirty="0">
                <a:solidFill>
                  <a:srgbClr val="7030A0"/>
                </a:solidFill>
                <a:latin typeface="Roboto Black" panose="02000000000000000000" pitchFamily="2" charset="0"/>
                <a:ea typeface="Roboto Black" panose="02000000000000000000" pitchFamily="2" charset="0"/>
              </a:rPr>
              <a:t>.</a:t>
            </a:r>
          </a:p>
        </p:txBody>
      </p:sp>
      <p:sp>
        <p:nvSpPr>
          <p:cNvPr id="3" name="Rounded Rectangle 2"/>
          <p:cNvSpPr/>
          <p:nvPr/>
        </p:nvSpPr>
        <p:spPr>
          <a:xfrm>
            <a:off x="154004" y="1933876"/>
            <a:ext cx="10395284" cy="4687503"/>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r>
              <a:rPr lang="vi-VN" sz="3200" b="1" dirty="0">
                <a:solidFill>
                  <a:schemeClr val="accent1">
                    <a:lumMod val="50000"/>
                  </a:schemeClr>
                </a:solidFill>
                <a:latin typeface="Roboto Black" panose="02000000000000000000" pitchFamily="2" charset="0"/>
                <a:ea typeface="Roboto Black" panose="02000000000000000000" pitchFamily="2" charset="0"/>
              </a:rPr>
              <a:t>VD: Đầu xuân vừa rồi, cả xóm em ai cũng vui vẻ tham gia Tết trồng cây do Bác Hồ phát động. Mới sáng ra, ai cũng vội vàng , tất bật tìm cho dụng cụ trồng cây , tề tựu về sân nhà văn hóa. Sau khi nghe lễ phát động của thôn trưởng, mỗi người nhận lấy một cây giống cho mình đem về trồng. Nhà nhà thi đua trồng cây, chăm sóc cây tốt. Chỉ mấy tháng sau, những cây bà con trồng đã tốt tươi. Em nghĩ chỉ vài năm nữa thôi, cả quê em có một màu xanh trù phú.</a:t>
            </a:r>
            <a:endParaRPr lang="vi-VN" sz="3200" b="1" dirty="0">
              <a:solidFill>
                <a:schemeClr val="accent1">
                  <a:lumMod val="50000"/>
                </a:schemeClr>
              </a:solidFill>
              <a:latin typeface="Roboto Black" panose="02000000000000000000" pitchFamily="2" charset="0"/>
              <a:ea typeface="Roboto Black" panose="02000000000000000000" pitchFamily="2" charset="0"/>
            </a:endParaRPr>
          </a:p>
          <a:p>
            <a:r>
              <a:rPr lang="vi-VN" sz="3200" b="1" dirty="0">
                <a:solidFill>
                  <a:schemeClr val="accent1">
                    <a:lumMod val="50000"/>
                  </a:schemeClr>
                </a:solidFill>
                <a:latin typeface="Roboto Black" panose="02000000000000000000" pitchFamily="2" charset="0"/>
                <a:ea typeface="Roboto Black" panose="02000000000000000000" pitchFamily="2" charset="0"/>
              </a:rPr>
              <a:t/>
            </a:r>
            <a:br>
              <a:rPr lang="vi-VN" sz="3200" b="1" dirty="0">
                <a:solidFill>
                  <a:schemeClr val="accent1">
                    <a:lumMod val="50000"/>
                  </a:schemeClr>
                </a:solidFill>
                <a:latin typeface="Roboto Black" panose="02000000000000000000" pitchFamily="2" charset="0"/>
                <a:ea typeface="Roboto Black" panose="02000000000000000000" pitchFamily="2" charset="0"/>
              </a:rPr>
            </a:br>
            <a:endParaRPr lang="en-US" sz="3200" b="1" dirty="0">
              <a:solidFill>
                <a:schemeClr val="accent1">
                  <a:lumMod val="50000"/>
                </a:schemeClr>
              </a:solidFill>
              <a:latin typeface="Roboto Black" panose="02000000000000000000" pitchFamily="2" charset="0"/>
              <a:ea typeface="Roboto Black" panose="02000000000000000000" pitchFamily="2" charset="0"/>
            </a:endParaRPr>
          </a:p>
        </p:txBody>
      </p:sp>
      <p:pic>
        <p:nvPicPr>
          <p:cNvPr id="20" name="Google Shape;198;p17"/>
          <p:cNvPicPr preferRelativeResize="0"/>
          <p:nvPr/>
        </p:nvPicPr>
        <p:blipFill rotWithShape="1">
          <a:blip r:embed="rId4">
            <a:alphaModFix/>
          </a:blip>
          <a:srcRect/>
          <a:stretch/>
        </p:blipFill>
        <p:spPr>
          <a:xfrm>
            <a:off x="9786487" y="4328160"/>
            <a:ext cx="2405513" cy="25298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5"/>
          <p:cNvPicPr preferRelativeResize="0"/>
          <p:nvPr/>
        </p:nvPicPr>
        <p:blipFill rotWithShape="1">
          <a:blip r:embed="rId3">
            <a:alphaModFix/>
          </a:blip>
          <a:srcRect/>
          <a:stretch/>
        </p:blipFill>
        <p:spPr>
          <a:xfrm>
            <a:off x="0" y="-380749"/>
            <a:ext cx="12191999" cy="7619495"/>
          </a:xfrm>
          <a:prstGeom prst="rect">
            <a:avLst/>
          </a:prstGeom>
          <a:noFill/>
          <a:ln w="9525" cap="flat" cmpd="sng">
            <a:solidFill>
              <a:srgbClr val="80CCD6"/>
            </a:solidFill>
            <a:prstDash val="solid"/>
            <a:round/>
            <a:headEnd type="none" w="sm" len="sm"/>
            <a:tailEnd type="none" w="sm" len="sm"/>
          </a:ln>
        </p:spPr>
      </p:pic>
      <p:pic>
        <p:nvPicPr>
          <p:cNvPr id="12" name="Picture 11" descr="Picture1"/>
          <p:cNvPicPr>
            <a:picLocks noChangeAspect="1"/>
          </p:cNvPicPr>
          <p:nvPr/>
        </p:nvPicPr>
        <p:blipFill>
          <a:blip r:embed="rId4"/>
          <a:stretch>
            <a:fillRect/>
          </a:stretch>
        </p:blipFill>
        <p:spPr>
          <a:xfrm>
            <a:off x="2426335" y="1762197"/>
            <a:ext cx="7339330" cy="3542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
                                        <p:tgtEl>
                                          <p:spTgt spid="302"/>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500"/>
                            </p:stCondLst>
                            <p:childTnLst>
                              <p:par>
                                <p:cTn id="14" presetID="32" presetClass="emph" presetSubtype="0" repeatCount="indefinite" fill="hold" nodeType="afterEffect">
                                  <p:stCondLst>
                                    <p:cond delay="0"/>
                                  </p:stCondLst>
                                  <p:childTnLst>
                                    <p:animRot by="120000">
                                      <p:cBhvr>
                                        <p:cTn id="15" dur="100" fill="hold">
                                          <p:stCondLst>
                                            <p:cond delay="0"/>
                                          </p:stCondLst>
                                        </p:cTn>
                                        <p:tgtEl>
                                          <p:spTgt spid="12"/>
                                        </p:tgtEl>
                                        <p:attrNameLst>
                                          <p:attrName>r</p:attrName>
                                        </p:attrNameLst>
                                      </p:cBhvr>
                                    </p:animRot>
                                    <p:animRot by="-240000">
                                      <p:cBhvr>
                                        <p:cTn id="16" dur="200" fill="hold">
                                          <p:stCondLst>
                                            <p:cond delay="200"/>
                                          </p:stCondLst>
                                        </p:cTn>
                                        <p:tgtEl>
                                          <p:spTgt spid="12"/>
                                        </p:tgtEl>
                                        <p:attrNameLst>
                                          <p:attrName>r</p:attrName>
                                        </p:attrNameLst>
                                      </p:cBhvr>
                                    </p:animRot>
                                    <p:animRot by="240000">
                                      <p:cBhvr>
                                        <p:cTn id="17" dur="200" fill="hold">
                                          <p:stCondLst>
                                            <p:cond delay="400"/>
                                          </p:stCondLst>
                                        </p:cTn>
                                        <p:tgtEl>
                                          <p:spTgt spid="12"/>
                                        </p:tgtEl>
                                        <p:attrNameLst>
                                          <p:attrName>r</p:attrName>
                                        </p:attrNameLst>
                                      </p:cBhvr>
                                    </p:animRot>
                                    <p:animRot by="-240000">
                                      <p:cBhvr>
                                        <p:cTn id="18" dur="200" fill="hold">
                                          <p:stCondLst>
                                            <p:cond delay="600"/>
                                          </p:stCondLst>
                                        </p:cTn>
                                        <p:tgtEl>
                                          <p:spTgt spid="12"/>
                                        </p:tgtEl>
                                        <p:attrNameLst>
                                          <p:attrName>r</p:attrName>
                                        </p:attrNameLst>
                                      </p:cBhvr>
                                    </p:animRot>
                                    <p:animRot by="120000">
                                      <p:cBhvr>
                                        <p:cTn id="19"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自定义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152</Words>
  <Application>Microsoft Office PowerPoint</Application>
  <PresentationFormat>Widescreen</PresentationFormat>
  <Paragraphs>10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iCiel Cadena</vt:lpstr>
      <vt:lpstr>Calibri</vt:lpstr>
      <vt:lpstr>Arial</vt:lpstr>
      <vt:lpstr>Pacifico</vt:lpstr>
      <vt:lpstr>Roboto Black</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8</cp:revision>
  <dcterms:created xsi:type="dcterms:W3CDTF">2019-03-29T12:25:33Z</dcterms:created>
  <dcterms:modified xsi:type="dcterms:W3CDTF">2022-11-24T12:52:22Z</dcterms:modified>
</cp:coreProperties>
</file>