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943" r:id="rId2"/>
    <p:sldId id="944" r:id="rId3"/>
    <p:sldId id="990" r:id="rId4"/>
    <p:sldId id="969" r:id="rId5"/>
    <p:sldId id="966" r:id="rId6"/>
    <p:sldId id="970" r:id="rId7"/>
    <p:sldId id="971" r:id="rId8"/>
    <p:sldId id="993" r:id="rId9"/>
    <p:sldId id="994" r:id="rId10"/>
    <p:sldId id="988" r:id="rId11"/>
    <p:sldId id="989" r:id="rId12"/>
    <p:sldId id="942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046FB8"/>
    <a:srgbClr val="FF7C3B"/>
    <a:srgbClr val="DD0000"/>
    <a:srgbClr val="FF5B09"/>
    <a:srgbClr val="48AC94"/>
    <a:srgbClr val="BAD18D"/>
    <a:srgbClr val="F7ACE6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77273" autoAdjust="0"/>
  </p:normalViewPr>
  <p:slideViewPr>
    <p:cSldViewPr>
      <p:cViewPr varScale="1">
        <p:scale>
          <a:sx n="56" d="100"/>
          <a:sy n="56" d="100"/>
        </p:scale>
        <p:origin x="1296" y="108"/>
      </p:cViewPr>
      <p:guideLst>
        <p:guide orient="horz" pos="2198"/>
        <p:guide pos="3823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2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6000" smtClean="0">
                <a:latin typeface="+mj-lt"/>
              </a:rPr>
              <a:t>GV kích</a:t>
            </a:r>
            <a:r>
              <a:rPr lang="en-US" altLang="zh-CN" sz="6000" baseline="0" smtClean="0">
                <a:latin typeface="+mj-lt"/>
              </a:rPr>
              <a:t> vào các con số để đưa đến các slide câu hỏi</a:t>
            </a:r>
            <a:endParaRPr lang="zh-CN" altLang="en-US" sz="6000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0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9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7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3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8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7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2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4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5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9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0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3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9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8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0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349430" y="440738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349430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349430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49430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77" r:id="rId4"/>
    <p:sldLayoutId id="2147483672" r:id="rId5"/>
    <p:sldLayoutId id="2147483670" r:id="rId6"/>
    <p:sldLayoutId id="2147483669" r:id="rId7"/>
    <p:sldLayoutId id="2147483668" r:id="rId8"/>
    <p:sldLayoutId id="2147483664" r:id="rId9"/>
    <p:sldLayoutId id="2147483662" r:id="rId10"/>
    <p:sldLayoutId id="2147483651" r:id="rId11"/>
    <p:sldLayoutId id="2147483652" r:id="rId12"/>
    <p:sldLayoutId id="2147483683" r:id="rId13"/>
    <p:sldLayoutId id="2147483682" r:id="rId14"/>
    <p:sldLayoutId id="2147483681" r:id="rId15"/>
    <p:sldLayoutId id="2147483680" r:id="rId16"/>
    <p:sldLayoutId id="2147483678" r:id="rId17"/>
    <p:sldLayoutId id="2147483676" r:id="rId18"/>
    <p:sldLayoutId id="2147483675" r:id="rId19"/>
    <p:sldLayoutId id="2147483674" r:id="rId20"/>
    <p:sldLayoutId id="2147483673" r:id="rId21"/>
    <p:sldLayoutId id="2147483671" r:id="rId22"/>
    <p:sldLayoutId id="2147483667" r:id="rId23"/>
    <p:sldLayoutId id="2147483666" r:id="rId24"/>
    <p:sldLayoutId id="2147483665" r:id="rId25"/>
    <p:sldLayoutId id="2147483663" r:id="rId26"/>
    <p:sldLayoutId id="2147483661" r:id="rId27"/>
    <p:sldLayoutId id="2147483660" r:id="rId28"/>
    <p:sldLayoutId id="2147483653" r:id="rId29"/>
    <p:sldLayoutId id="2147483654" r:id="rId30"/>
    <p:sldLayoutId id="2147483655" r:id="rId31"/>
    <p:sldLayoutId id="2147483684" r:id="rId32"/>
    <p:sldLayoutId id="2147483656" r:id="rId33"/>
    <p:sldLayoutId id="2147483657" r:id="rId34"/>
    <p:sldLayoutId id="2147483658" r:id="rId35"/>
    <p:sldLayoutId id="2147483659" r:id="rId3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3.em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7.xm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slide" Target="slide5.xml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5"/>
          <p:cNvGrpSpPr>
            <a:grpSpLocks noChangeAspect="1"/>
          </p:cNvGrpSpPr>
          <p:nvPr/>
        </p:nvGrpSpPr>
        <p:grpSpPr bwMode="auto">
          <a:xfrm>
            <a:off x="0" y="2359734"/>
            <a:ext cx="12188825" cy="3548063"/>
            <a:chOff x="0" y="1456"/>
            <a:chExt cx="7678" cy="2235"/>
          </a:xfrm>
          <a:solidFill>
            <a:schemeClr val="accent3"/>
          </a:solidFill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96" y="3423412"/>
            <a:ext cx="6952501" cy="2396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88640"/>
            <a:ext cx="1527724" cy="958690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635" y="1578623"/>
            <a:ext cx="918124" cy="576149"/>
          </a:xfrm>
          <a:prstGeom prst="rect">
            <a:avLst/>
          </a:prstGeom>
        </p:spPr>
      </p:pic>
      <p:pic>
        <p:nvPicPr>
          <p:cNvPr id="22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234" y="203197"/>
            <a:ext cx="918124" cy="576149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411077" y="779346"/>
            <a:ext cx="9217024" cy="50801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1610019" y="980211"/>
            <a:ext cx="8819796" cy="4617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FF0000"/>
                </a:solidFill>
              </a:rPr>
              <a:t>Bài viết 3: </a:t>
            </a:r>
            <a:endParaRPr lang="nl-NL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VIẾT </a:t>
            </a:r>
            <a:r>
              <a:rPr lang="en-US" sz="4800" b="1" dirty="0">
                <a:solidFill>
                  <a:srgbClr val="FF0000"/>
                </a:solidFill>
              </a:rPr>
              <a:t>THƯ LÀM QUEN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7"/>
          <p:cNvSpPr txBox="1"/>
          <p:nvPr/>
        </p:nvSpPr>
        <p:spPr>
          <a:xfrm>
            <a:off x="2505710" y="1228090"/>
            <a:ext cx="694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Thứ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 …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ngày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 …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tháng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 … 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năm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 …</a:t>
            </a: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50" y="4035910"/>
            <a:ext cx="6952501" cy="23962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71" y="4964901"/>
            <a:ext cx="5911427" cy="1860129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570682" y="264904"/>
            <a:ext cx="2468496" cy="107721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Việt 3</a:t>
            </a:r>
          </a:p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2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bldLvl="0" animBg="1"/>
      <p:bldP spid="21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586279" y="-171400"/>
            <a:ext cx="11501568" cy="5566031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" y="4262120"/>
            <a:ext cx="1519555" cy="2360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6643" y="184117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5B09"/>
                </a:solidFill>
                <a:latin typeface="Coiny Cyrillic" panose="02000903060500060000" pitchFamily="2" charset="0"/>
              </a:rPr>
              <a:t>HS VIẾT VÀO VỞ</a:t>
            </a:r>
            <a:endParaRPr lang="en-US" sz="6000">
              <a:solidFill>
                <a:srgbClr val="FF5B09"/>
              </a:solidFill>
              <a:latin typeface="Coiny Cyrillic" panose="0200090306050006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3337874"/>
            <a:ext cx="4295800" cy="33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690432" y="1423897"/>
            <a:ext cx="11501568" cy="55660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" y="3772555"/>
            <a:ext cx="1692342" cy="3106837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73" y="116632"/>
            <a:ext cx="2236388" cy="2902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6831" y="3019180"/>
            <a:ext cx="1051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oiny Cyrillic" panose="02000903060500060000" pitchFamily="2" charset="0"/>
              </a:rPr>
              <a:t>Chia sẻ trước lớp</a:t>
            </a:r>
            <a:endParaRPr lang="en-US" sz="8000">
              <a:solidFill>
                <a:srgbClr val="FF0000"/>
              </a:solidFill>
              <a:latin typeface="Coiny Cyrillic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1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15" y="179472"/>
            <a:ext cx="6647195" cy="2735605"/>
          </a:xfrm>
          <a:prstGeom prst="rect">
            <a:avLst/>
          </a:prstGeom>
        </p:spPr>
      </p:pic>
      <p:grpSp>
        <p:nvGrpSpPr>
          <p:cNvPr id="66" name="Group 55"/>
          <p:cNvGrpSpPr>
            <a:grpSpLocks noChangeAspect="1"/>
          </p:cNvGrpSpPr>
          <p:nvPr/>
        </p:nvGrpSpPr>
        <p:grpSpPr bwMode="auto">
          <a:xfrm>
            <a:off x="1" y="2311401"/>
            <a:ext cx="12188825" cy="3548063"/>
            <a:chOff x="0" y="1456"/>
            <a:chExt cx="7678" cy="2235"/>
          </a:xfrm>
          <a:solidFill>
            <a:schemeClr val="accent3"/>
          </a:solidFill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196" y="3423412"/>
            <a:ext cx="6952501" cy="23962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818398"/>
            <a:ext cx="5911427" cy="1860129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20337" y="3911675"/>
            <a:ext cx="2790656" cy="26412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36" y="188640"/>
            <a:ext cx="1527724" cy="958690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635" y="1578623"/>
            <a:ext cx="918124" cy="576149"/>
          </a:xfrm>
          <a:prstGeom prst="rect">
            <a:avLst/>
          </a:prstGeom>
        </p:spPr>
      </p:pic>
      <p:pic>
        <p:nvPicPr>
          <p:cNvPr id="22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2234" y="203197"/>
            <a:ext cx="918124" cy="576149"/>
          </a:xfrm>
          <a:prstGeom prst="rect">
            <a:avLst/>
          </a:prstGeom>
        </p:spPr>
      </p:pic>
      <p:pic>
        <p:nvPicPr>
          <p:cNvPr id="23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167" y="1225644"/>
            <a:ext cx="918124" cy="576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63" y="286751"/>
            <a:ext cx="6615872" cy="251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690432" y="1423897"/>
            <a:ext cx="11501568" cy="55660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" y="3772555"/>
            <a:ext cx="1692342" cy="3106837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73" y="116632"/>
            <a:ext cx="2236388" cy="2902118"/>
          </a:xfrm>
          <a:prstGeom prst="rect">
            <a:avLst/>
          </a:prstGeom>
        </p:spPr>
      </p:pic>
      <p:sp>
        <p:nvSpPr>
          <p:cNvPr id="5" name="PA_矩形 3"/>
          <p:cNvSpPr/>
          <p:nvPr>
            <p:custDataLst>
              <p:tags r:id="rId1"/>
            </p:custDataLst>
          </p:nvPr>
        </p:nvSpPr>
        <p:spPr>
          <a:xfrm>
            <a:off x="1199515" y="3284855"/>
            <a:ext cx="10039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>
                <a:solidFill>
                  <a:srgbClr val="FF0000"/>
                </a:solidFill>
                <a:latin typeface="Coiny Cyrillic" panose="02000903060500060000" pitchFamily="2" charset="0"/>
                <a:ea typeface="印品黑体" panose="00000500000000000000" pitchFamily="2" charset="-122"/>
                <a:cs typeface="Calibri" panose="020F0502020204030204" pitchFamily="34" charset="0"/>
              </a:rPr>
              <a:t>    </a:t>
            </a:r>
            <a:r>
              <a:rPr lang="zh-CN" altLang="en-US" sz="7200" b="1">
                <a:solidFill>
                  <a:srgbClr val="FF0000"/>
                </a:solidFill>
                <a:latin typeface="Coiny Cyrillic" panose="02000903060500060000" pitchFamily="2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oiny Cyrillic" panose="02000903060500060000" pitchFamily="2" charset="0"/>
                <a:cs typeface="Calibri" panose="020F0502020204030204" pitchFamily="34" charset="0"/>
                <a:sym typeface="+mn-ea"/>
              </a:rPr>
              <a:t>Khởi động</a:t>
            </a:r>
            <a:endParaRPr lang="zh-CN" altLang="en-US" sz="7200" b="1" dirty="0">
              <a:solidFill>
                <a:srgbClr val="FF0000"/>
              </a:solidFill>
              <a:latin typeface="Coiny Cyrillic" panose="02000903060500060000" pitchFamily="2" charset="0"/>
              <a:ea typeface="印品黑体" panose="00000500000000000000" pitchFamily="2" charset="-122"/>
              <a:cs typeface="Calibri" panose="020F0502020204030204" pitchFamily="34" charset="0"/>
            </a:endParaRPr>
          </a:p>
          <a:p>
            <a:pPr algn="ctr"/>
            <a:r>
              <a:rPr lang="zh-CN" altLang="en-US" sz="7200" b="1" dirty="0">
                <a:solidFill>
                  <a:srgbClr val="FF0000"/>
                </a:solidFill>
                <a:latin typeface="Coiny Cyrillic" panose="02000903060500060000" pitchFamily="2" charset="0"/>
                <a:ea typeface="印品黑体" panose="00000500000000000000" pitchFamily="2" charset="-122"/>
                <a:cs typeface="Calibri" panose="020F0502020204030204" pitchFamily="34" charset="0"/>
              </a:rPr>
              <a:t>　　</a:t>
            </a:r>
            <a:endParaRPr lang="zh-CN" altLang="en-US" sz="7200" b="1" i="0" dirty="0">
              <a:solidFill>
                <a:srgbClr val="FF0000"/>
              </a:solidFill>
              <a:effectLst/>
              <a:latin typeface="Coiny Cyrillic" panose="02000903060500060000" pitchFamily="2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55440" y="836712"/>
            <a:ext cx="10153128" cy="5184575"/>
            <a:chOff x="2556108" y="1538524"/>
            <a:chExt cx="6911261" cy="3633873"/>
          </a:xfrm>
        </p:grpSpPr>
        <p:sp>
          <p:nvSpPr>
            <p:cNvPr id="41" name="椭圆 31"/>
            <p:cNvSpPr/>
            <p:nvPr/>
          </p:nvSpPr>
          <p:spPr>
            <a:xfrm rot="5400000">
              <a:off x="4301035" y="606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9DC3E6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  <p:sp>
          <p:nvSpPr>
            <p:cNvPr id="42" name="椭圆 31"/>
            <p:cNvSpPr/>
            <p:nvPr/>
          </p:nvSpPr>
          <p:spPr>
            <a:xfrm rot="16200000" flipH="1">
              <a:off x="5860006" y="1566383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  <p:sp>
          <p:nvSpPr>
            <p:cNvPr id="43" name="椭圆 31"/>
            <p:cNvSpPr/>
            <p:nvPr/>
          </p:nvSpPr>
          <p:spPr>
            <a:xfrm rot="5400000">
              <a:off x="2661848" y="1595608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</p:grpSp>
      <p:pic>
        <p:nvPicPr>
          <p:cNvPr id="147" name="图片 1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488" y="5815157"/>
            <a:ext cx="681698" cy="432048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094" y="5157192"/>
            <a:ext cx="1174970" cy="648072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03" b="-10483"/>
          <a:stretch>
            <a:fillRect/>
          </a:stretch>
        </p:blipFill>
        <p:spPr>
          <a:xfrm>
            <a:off x="10358396" y="5614893"/>
            <a:ext cx="830252" cy="648072"/>
          </a:xfrm>
          <a:prstGeom prst="rect">
            <a:avLst/>
          </a:prstGeom>
        </p:spPr>
      </p:pic>
      <p:pic>
        <p:nvPicPr>
          <p:cNvPr id="18" name="Picture 17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1" y="-216807"/>
            <a:ext cx="1506915" cy="1541828"/>
          </a:xfrm>
          <a:prstGeom prst="rect">
            <a:avLst/>
          </a:prstGeom>
        </p:spPr>
      </p:pic>
      <p:pic>
        <p:nvPicPr>
          <p:cNvPr id="3074" name="Picture 2" descr="6 Water-Saving Tips - Wowe Lifesty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8207" r="10290"/>
          <a:stretch/>
        </p:blipFill>
        <p:spPr bwMode="auto">
          <a:xfrm>
            <a:off x="1627576" y="1397681"/>
            <a:ext cx="4322449" cy="38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60598" y="1123171"/>
            <a:ext cx="2284394" cy="2867662"/>
            <a:chOff x="1545264" y="1179044"/>
            <a:chExt cx="2284394" cy="2867662"/>
          </a:xfrm>
        </p:grpSpPr>
        <p:pic>
          <p:nvPicPr>
            <p:cNvPr id="20" name="Picture 19" descr="Icon&#10;&#10;Description automatically generated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28" b="44750"/>
            <a:stretch>
              <a:fillRect/>
            </a:stretch>
          </p:blipFill>
          <p:spPr>
            <a:xfrm>
              <a:off x="1545264" y="1179044"/>
              <a:ext cx="2284394" cy="2867662"/>
            </a:xfrm>
            <a:prstGeom prst="rect">
              <a:avLst/>
            </a:prstGeom>
          </p:spPr>
        </p:pic>
        <p:sp>
          <p:nvSpPr>
            <p:cNvPr id="3" name="Rectangle: Rounded Corners 2"/>
            <p:cNvSpPr/>
            <p:nvPr/>
          </p:nvSpPr>
          <p:spPr>
            <a:xfrm>
              <a:off x="2131753" y="1772816"/>
              <a:ext cx="742502" cy="971131"/>
            </a:xfrm>
            <a:prstGeom prst="roundRect">
              <a:avLst/>
            </a:prstGeom>
            <a:solidFill>
              <a:srgbClr val="BAD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</p:grpSp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>
            <a:fillRect/>
          </a:stretch>
        </p:blipFill>
        <p:spPr>
          <a:xfrm>
            <a:off x="2285502" y="1807741"/>
            <a:ext cx="573882" cy="12680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29440" y="1160423"/>
            <a:ext cx="2809510" cy="2277465"/>
            <a:chOff x="3129440" y="1160423"/>
            <a:chExt cx="2809510" cy="2277465"/>
          </a:xfrm>
        </p:grpSpPr>
        <p:pic>
          <p:nvPicPr>
            <p:cNvPr id="23" name="Picture 22" descr="Icon&#10;&#10;Description automatically generated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0" b="56121"/>
            <a:stretch>
              <a:fillRect/>
            </a:stretch>
          </p:blipFill>
          <p:spPr>
            <a:xfrm>
              <a:off x="3129440" y="1160423"/>
              <a:ext cx="2809510" cy="2277465"/>
            </a:xfrm>
            <a:prstGeom prst="rect">
              <a:avLst/>
            </a:prstGeom>
          </p:spPr>
        </p:pic>
        <p:sp>
          <p:nvSpPr>
            <p:cNvPr id="5" name="Rectangle: Rounded Corners 4"/>
            <p:cNvSpPr/>
            <p:nvPr/>
          </p:nvSpPr>
          <p:spPr>
            <a:xfrm>
              <a:off x="4452981" y="1772816"/>
              <a:ext cx="784889" cy="789660"/>
            </a:xfrm>
            <a:prstGeom prst="roundRect">
              <a:avLst/>
            </a:prstGeom>
            <a:solidFill>
              <a:srgbClr val="915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</p:grpSp>
      <p:pic>
        <p:nvPicPr>
          <p:cNvPr id="26" name="Picture 2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>
            <a:fillRect/>
          </a:stretch>
        </p:blipFill>
        <p:spPr>
          <a:xfrm>
            <a:off x="4354589" y="1412647"/>
            <a:ext cx="962899" cy="12680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45264" y="3224349"/>
            <a:ext cx="2809510" cy="2310025"/>
            <a:chOff x="1545264" y="3224349"/>
            <a:chExt cx="2809510" cy="2310025"/>
          </a:xfrm>
        </p:grpSpPr>
        <p:pic>
          <p:nvPicPr>
            <p:cNvPr id="24" name="Picture 23" descr="Icon&#10;&#10;Description automatically generated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94" r="45060"/>
            <a:stretch>
              <a:fillRect/>
            </a:stretch>
          </p:blipFill>
          <p:spPr>
            <a:xfrm>
              <a:off x="1545264" y="3224349"/>
              <a:ext cx="2809510" cy="2310025"/>
            </a:xfrm>
            <a:prstGeom prst="rect">
              <a:avLst/>
            </a:prstGeom>
          </p:spPr>
        </p:pic>
        <p:sp>
          <p:nvSpPr>
            <p:cNvPr id="31" name="Rectangle: Rounded Corners 30"/>
            <p:cNvSpPr/>
            <p:nvPr/>
          </p:nvSpPr>
          <p:spPr>
            <a:xfrm>
              <a:off x="2409404" y="4085908"/>
              <a:ext cx="784889" cy="789660"/>
            </a:xfrm>
            <a:prstGeom prst="roundRect">
              <a:avLst/>
            </a:prstGeom>
            <a:solidFill>
              <a:srgbClr val="590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</p:grpSp>
      <p:pic>
        <p:nvPicPr>
          <p:cNvPr id="27" name="Picture 2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>
            <a:fillRect/>
          </a:stretch>
        </p:blipFill>
        <p:spPr>
          <a:xfrm>
            <a:off x="2367505" y="3920692"/>
            <a:ext cx="951858" cy="12535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70099" y="2613559"/>
            <a:ext cx="2268851" cy="2913473"/>
            <a:chOff x="3670099" y="2613559"/>
            <a:chExt cx="2268851" cy="2913473"/>
          </a:xfrm>
        </p:grpSpPr>
        <p:pic>
          <p:nvPicPr>
            <p:cNvPr id="22" name="Picture 21" descr="Icon&#10;&#10;Description automatically generated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2" t="43867" b="1"/>
            <a:stretch>
              <a:fillRect/>
            </a:stretch>
          </p:blipFill>
          <p:spPr>
            <a:xfrm>
              <a:off x="3670099" y="2613559"/>
              <a:ext cx="2268851" cy="2913473"/>
            </a:xfrm>
            <a:prstGeom prst="rect">
              <a:avLst/>
            </a:prstGeom>
          </p:spPr>
        </p:pic>
        <p:sp>
          <p:nvSpPr>
            <p:cNvPr id="32" name="Rectangle: Rounded Corners 31"/>
            <p:cNvSpPr/>
            <p:nvPr/>
          </p:nvSpPr>
          <p:spPr>
            <a:xfrm>
              <a:off x="4522952" y="3863400"/>
              <a:ext cx="784889" cy="789660"/>
            </a:xfrm>
            <a:prstGeom prst="roundRect">
              <a:avLst/>
            </a:prstGeom>
            <a:solidFill>
              <a:srgbClr val="2E6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静蕾简体"/>
                <a:cs typeface="+mn-cs"/>
              </a:endParaRPr>
            </a:p>
          </p:txBody>
        </p:sp>
      </p:grpSp>
      <p:pic>
        <p:nvPicPr>
          <p:cNvPr id="28" name="Picture 2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>
            <a:fillRect/>
          </a:stretch>
        </p:blipFill>
        <p:spPr>
          <a:xfrm rot="373913">
            <a:off x="4540884" y="3787644"/>
            <a:ext cx="962899" cy="1268094"/>
          </a:xfrm>
          <a:prstGeom prst="rect">
            <a:avLst/>
          </a:prstGeom>
        </p:spPr>
      </p:pic>
      <p:pic>
        <p:nvPicPr>
          <p:cNvPr id="38" name="Picture 37" descr="A picture containing text, perfume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40" y="949377"/>
            <a:ext cx="2560345" cy="47687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13" y="4500581"/>
            <a:ext cx="3327233" cy="231735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1847850" y="116840"/>
            <a:ext cx="8352606" cy="652145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Mảnh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ghép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bí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ẩn</a:t>
            </a:r>
          </a:p>
        </p:txBody>
      </p:sp>
      <p:sp>
        <p:nvSpPr>
          <p:cNvPr id="35" name="Arrow: Right 1">
            <a:hlinkClick r:id="rId16" action="ppaction://hlinksldjump"/>
          </p:cNvPr>
          <p:cNvSpPr/>
          <p:nvPr/>
        </p:nvSpPr>
        <p:spPr>
          <a:xfrm>
            <a:off x="11014606" y="6041822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: Rounded Corners 369"/>
          <p:cNvSpPr/>
          <p:nvPr/>
        </p:nvSpPr>
        <p:spPr>
          <a:xfrm>
            <a:off x="383998" y="759179"/>
            <a:ext cx="11371573" cy="586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2" name="图片 71"/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>
            <a:off x="2656647" y="1340895"/>
            <a:ext cx="7066951" cy="4563511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3071664" y="226261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	</a:t>
            </a:r>
            <a:r>
              <a:rPr lang="en-US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Ghi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rõ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địa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chỉ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ngày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tháng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năm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thư</a:t>
            </a:r>
            <a:r>
              <a:rPr lang="en-US" sz="4000" b="1" dirty="0">
                <a:solidFill>
                  <a:srgbClr val="FF0000"/>
                </a:solidFill>
              </a:rPr>
              <a:t>; </a:t>
            </a:r>
            <a:r>
              <a:rPr lang="en-US" sz="4000" b="1" dirty="0" err="1">
                <a:solidFill>
                  <a:srgbClr val="FF0000"/>
                </a:solidFill>
              </a:rPr>
              <a:t>lời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đầu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thư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063" y="64651"/>
            <a:ext cx="11750675" cy="937604"/>
            <a:chOff x="700982" y="206244"/>
            <a:chExt cx="10252735" cy="937176"/>
          </a:xfrm>
        </p:grpSpPr>
        <p:sp>
          <p:nvSpPr>
            <p:cNvPr id="380" name="Rectangle: Rounded Corners 379"/>
            <p:cNvSpPr/>
            <p:nvPr/>
          </p:nvSpPr>
          <p:spPr>
            <a:xfrm>
              <a:off x="700982" y="206244"/>
              <a:ext cx="9761198" cy="7382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09592" y="312802"/>
              <a:ext cx="10144125" cy="83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1</a:t>
              </a:r>
              <a:r>
                <a:rPr lang="en-US" sz="4800" dirty="0" smtClean="0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. </a:t>
              </a:r>
              <a:r>
                <a:rPr lang="en-US" sz="3200" dirty="0" err="1"/>
                <a:t>Về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thức</a:t>
              </a:r>
              <a:r>
                <a:rPr lang="en-US" sz="3200" dirty="0"/>
                <a:t>, </a:t>
              </a:r>
              <a:r>
                <a:rPr lang="en-US" sz="3200" dirty="0" err="1"/>
                <a:t>em</a:t>
              </a:r>
              <a:r>
                <a:rPr lang="en-US" sz="3200" dirty="0"/>
                <a:t> </a:t>
              </a:r>
              <a:r>
                <a:rPr lang="en-US" sz="3200" dirty="0" err="1"/>
                <a:t>cần</a:t>
              </a:r>
              <a:r>
                <a:rPr lang="en-US" sz="3200" dirty="0"/>
                <a:t> </a:t>
              </a:r>
              <a:r>
                <a:rPr lang="en-US" sz="3200" dirty="0" err="1"/>
                <a:t>ghi</a:t>
              </a:r>
              <a:r>
                <a:rPr lang="en-US" sz="3200" dirty="0"/>
                <a:t> </a:t>
              </a:r>
              <a:r>
                <a:rPr lang="en-US" sz="3200" dirty="0" err="1"/>
                <a:t>rõ</a:t>
              </a:r>
              <a:r>
                <a:rPr lang="en-US" sz="3200" dirty="0"/>
                <a:t> </a:t>
              </a:r>
              <a:r>
                <a:rPr lang="en-US" sz="3200" dirty="0" err="1"/>
                <a:t>những</a:t>
              </a:r>
              <a:r>
                <a:rPr lang="en-US" sz="3200" dirty="0"/>
                <a:t> </a:t>
              </a:r>
              <a:r>
                <a:rPr lang="en-US" sz="3200" dirty="0" err="1"/>
                <a:t>gì</a:t>
              </a:r>
              <a:r>
                <a:rPr lang="en-US" sz="3200" dirty="0"/>
                <a:t> ở </a:t>
              </a:r>
              <a:r>
                <a:rPr lang="en-US" sz="3200" dirty="0" err="1"/>
                <a:t>đầu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cuối</a:t>
              </a:r>
              <a:r>
                <a:rPr lang="en-US" sz="3200" dirty="0"/>
                <a:t> </a:t>
              </a:r>
              <a:r>
                <a:rPr lang="en-US" sz="3200" dirty="0" err="1"/>
                <a:t>thư</a:t>
              </a:r>
              <a:r>
                <a:rPr lang="en-US" sz="3200" dirty="0"/>
                <a:t>?</a:t>
              </a:r>
              <a:endParaRPr lang="en-US" sz="4800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pic>
        <p:nvPicPr>
          <p:cNvPr id="4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" y="4262120"/>
            <a:ext cx="1519555" cy="2360295"/>
          </a:xfrm>
          <a:prstGeom prst="rect">
            <a:avLst/>
          </a:prstGeom>
        </p:spPr>
      </p:pic>
      <p:sp>
        <p:nvSpPr>
          <p:cNvPr id="3" name="Arrow: Right 1">
            <a:hlinkClick r:id="rId5" action="ppaction://hlinksldjump"/>
          </p:cNvPr>
          <p:cNvSpPr/>
          <p:nvPr/>
        </p:nvSpPr>
        <p:spPr>
          <a:xfrm>
            <a:off x="10128714" y="5661249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oy, doll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76" y="2315443"/>
            <a:ext cx="2679197" cy="312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: Rounded Corners 369"/>
          <p:cNvSpPr/>
          <p:nvPr/>
        </p:nvSpPr>
        <p:spPr>
          <a:xfrm>
            <a:off x="400508" y="752829"/>
            <a:ext cx="11371573" cy="586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2" name="图片 71"/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>
            <a:off x="983433" y="1331100"/>
            <a:ext cx="8740166" cy="4573306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1415480" y="2137084"/>
            <a:ext cx="74440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Tôi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 smtClean="0"/>
              <a:t>Trần</a:t>
            </a:r>
            <a:r>
              <a:rPr lang="en-US" sz="4400" dirty="0" smtClean="0"/>
              <a:t> </a:t>
            </a:r>
            <a:r>
              <a:rPr lang="en-US" sz="4400" dirty="0" err="1" smtClean="0"/>
              <a:t>Thị</a:t>
            </a:r>
            <a:r>
              <a:rPr lang="en-US" sz="4400" dirty="0" smtClean="0"/>
              <a:t> </a:t>
            </a:r>
            <a:r>
              <a:rPr lang="en-US" sz="4400" dirty="0" err="1" smtClean="0"/>
              <a:t>Hoa</a:t>
            </a:r>
            <a:r>
              <a:rPr lang="en-US" sz="4400" dirty="0" smtClean="0"/>
              <a:t>, </a:t>
            </a:r>
            <a:r>
              <a:rPr lang="en-US" sz="4400" dirty="0" err="1"/>
              <a:t>học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lớp</a:t>
            </a:r>
            <a:r>
              <a:rPr lang="en-US" sz="4400" dirty="0"/>
              <a:t> 3, </a:t>
            </a:r>
            <a:r>
              <a:rPr lang="en-US" sz="4400" dirty="0" err="1"/>
              <a:t>Trường</a:t>
            </a:r>
            <a:r>
              <a:rPr lang="en-US" sz="4400" dirty="0"/>
              <a:t> </a:t>
            </a:r>
            <a:r>
              <a:rPr lang="en-US" sz="4400" dirty="0" err="1"/>
              <a:t>Tiểu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r>
              <a:rPr lang="en-US" sz="4400" dirty="0"/>
              <a:t> </a:t>
            </a:r>
            <a:r>
              <a:rPr lang="en-US" sz="4400" dirty="0" err="1" smtClean="0"/>
              <a:t>Nguyễn</a:t>
            </a:r>
            <a:r>
              <a:rPr lang="en-US" sz="4400" dirty="0" smtClean="0"/>
              <a:t> </a:t>
            </a:r>
            <a:r>
              <a:rPr lang="en-US" sz="4400" dirty="0" err="1" smtClean="0"/>
              <a:t>Huệ</a:t>
            </a:r>
            <a:r>
              <a:rPr lang="en-US" sz="4400" dirty="0" smtClean="0"/>
              <a:t>, TP </a:t>
            </a:r>
            <a:r>
              <a:rPr lang="en-US" sz="4400" dirty="0" err="1" smtClean="0"/>
              <a:t>Thái</a:t>
            </a:r>
            <a:r>
              <a:rPr lang="en-US" sz="4400" dirty="0" smtClean="0"/>
              <a:t> </a:t>
            </a:r>
            <a:r>
              <a:rPr lang="en-US" sz="4400" dirty="0" err="1" smtClean="0"/>
              <a:t>Nguyên,tôi</a:t>
            </a:r>
            <a:r>
              <a:rPr lang="en-US" sz="4400" dirty="0" smtClean="0"/>
              <a:t> </a:t>
            </a:r>
            <a:r>
              <a:rPr lang="en-US" sz="4400" dirty="0" err="1" smtClean="0"/>
              <a:t>đang</a:t>
            </a:r>
            <a:r>
              <a:rPr lang="en-US" sz="4400" dirty="0" smtClean="0"/>
              <a:t> </a:t>
            </a:r>
            <a:r>
              <a:rPr lang="en-US" sz="4400" dirty="0" err="1" smtClean="0"/>
              <a:t>sinh</a:t>
            </a:r>
            <a:r>
              <a:rPr lang="en-US" sz="4400" dirty="0" smtClean="0"/>
              <a:t> </a:t>
            </a:r>
            <a:r>
              <a:rPr lang="en-US" sz="4400" dirty="0" err="1" smtClean="0"/>
              <a:t>sống</a:t>
            </a:r>
            <a:r>
              <a:rPr lang="en-US" sz="4400" dirty="0" smtClean="0"/>
              <a:t> </a:t>
            </a:r>
            <a:r>
              <a:rPr lang="en-US" sz="4400" dirty="0" err="1" smtClean="0"/>
              <a:t>tại</a:t>
            </a:r>
            <a:r>
              <a:rPr lang="en-US" sz="4400" dirty="0" smtClean="0"/>
              <a:t> </a:t>
            </a:r>
            <a:r>
              <a:rPr lang="en-US" sz="4400" dirty="0" err="1" smtClean="0"/>
              <a:t>đất</a:t>
            </a:r>
            <a:r>
              <a:rPr lang="en-US" sz="4400" dirty="0" smtClean="0"/>
              <a:t> </a:t>
            </a:r>
            <a:r>
              <a:rPr lang="en-US" sz="4400" dirty="0" err="1" smtClean="0"/>
              <a:t>nước</a:t>
            </a:r>
            <a:r>
              <a:rPr lang="en-US" sz="4400" dirty="0" smtClean="0"/>
              <a:t> </a:t>
            </a:r>
            <a:r>
              <a:rPr lang="en-US" sz="4400" dirty="0" err="1"/>
              <a:t>Việt</a:t>
            </a:r>
            <a:r>
              <a:rPr lang="en-US" sz="4400" dirty="0"/>
              <a:t> Nam</a:t>
            </a:r>
            <a:endParaRPr lang="en-US" sz="5400" b="1" dirty="0">
              <a:solidFill>
                <a:srgbClr val="046F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12711" y="206375"/>
            <a:ext cx="12256584" cy="1368556"/>
            <a:chOff x="445417" y="206244"/>
            <a:chExt cx="10016763" cy="1368025"/>
          </a:xfrm>
        </p:grpSpPr>
        <p:sp>
          <p:nvSpPr>
            <p:cNvPr id="380" name="Rectangle: Rounded Corners 379"/>
            <p:cNvSpPr/>
            <p:nvPr/>
          </p:nvSpPr>
          <p:spPr>
            <a:xfrm>
              <a:off x="700982" y="206244"/>
              <a:ext cx="9761198" cy="7382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DD0000"/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445417" y="312875"/>
              <a:ext cx="10016763" cy="126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DD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2</a:t>
              </a:r>
              <a:r>
                <a:rPr lang="en-US" sz="4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.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nội</a:t>
              </a:r>
              <a:r>
                <a:rPr lang="en-US" sz="3200" b="1" dirty="0">
                  <a:solidFill>
                    <a:srgbClr val="FF0000"/>
                  </a:solidFill>
                </a:rPr>
                <a:t> dung </a:t>
              </a:r>
              <a:r>
                <a:rPr lang="en-US" sz="3200" b="1" dirty="0" err="1">
                  <a:solidFill>
                    <a:srgbClr val="FF0000"/>
                  </a:solidFill>
                </a:rPr>
                <a:t>thư</a:t>
              </a:r>
              <a:r>
                <a:rPr lang="en-US" sz="3200" b="1" dirty="0">
                  <a:solidFill>
                    <a:srgbClr val="FF0000"/>
                  </a:solidFill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em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tự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giới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thiệu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mình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thế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nào</a:t>
              </a:r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  <a:endParaRPr lang="en-US" sz="4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pic>
        <p:nvPicPr>
          <p:cNvPr id="4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" y="4262120"/>
            <a:ext cx="1519555" cy="2360295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76" y="2315443"/>
            <a:ext cx="2679197" cy="3121158"/>
          </a:xfrm>
          <a:prstGeom prst="rect">
            <a:avLst/>
          </a:prstGeom>
        </p:spPr>
      </p:pic>
      <p:sp>
        <p:nvSpPr>
          <p:cNvPr id="16" name="Arrow: Right 1">
            <a:hlinkClick r:id="rId6" action="ppaction://hlinksldjump"/>
          </p:cNvPr>
          <p:cNvSpPr/>
          <p:nvPr/>
        </p:nvSpPr>
        <p:spPr>
          <a:xfrm>
            <a:off x="10128714" y="5661249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: Rounded Corners 369"/>
          <p:cNvSpPr/>
          <p:nvPr/>
        </p:nvSpPr>
        <p:spPr>
          <a:xfrm>
            <a:off x="383998" y="759179"/>
            <a:ext cx="11371573" cy="586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2" name="图片 71"/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>
            <a:off x="1271464" y="1340895"/>
            <a:ext cx="8452134" cy="5281520"/>
          </a:xfrm>
          <a:prstGeom prst="rect">
            <a:avLst/>
          </a:prstGeom>
        </p:spPr>
      </p:pic>
      <p:pic>
        <p:nvPicPr>
          <p:cNvPr id="372" name="Picture 371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76" y="2315443"/>
            <a:ext cx="2679197" cy="3121158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1775520" y="2100062"/>
            <a:ext cx="6792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tập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Gặp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gỡ</a:t>
            </a:r>
            <a:r>
              <a:rPr lang="en-US" sz="4000" dirty="0">
                <a:solidFill>
                  <a:srgbClr val="FF0000"/>
                </a:solidFill>
              </a:rPr>
              <a:t> ở </a:t>
            </a:r>
            <a:r>
              <a:rPr lang="en-US" sz="4000" dirty="0" err="1">
                <a:solidFill>
                  <a:srgbClr val="FF0000"/>
                </a:solidFill>
              </a:rPr>
              <a:t>Lúc-xăm-bua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sách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Tiếng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3, </a:t>
            </a:r>
            <a:r>
              <a:rPr lang="en-US" sz="4000" dirty="0" err="1">
                <a:solidFill>
                  <a:srgbClr val="FF0000"/>
                </a:solidFill>
              </a:rPr>
              <a:t>tôi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được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biết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tên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bạn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bạn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muốn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biết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về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thiếu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Nam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040" y="206375"/>
            <a:ext cx="10499725" cy="738505"/>
            <a:chOff x="700982" y="206244"/>
            <a:chExt cx="9761198" cy="738219"/>
          </a:xfrm>
        </p:grpSpPr>
        <p:sp>
          <p:nvSpPr>
            <p:cNvPr id="380" name="Rectangle: Rounded Corners 379"/>
            <p:cNvSpPr/>
            <p:nvPr/>
          </p:nvSpPr>
          <p:spPr>
            <a:xfrm>
              <a:off x="700982" y="206244"/>
              <a:ext cx="9761198" cy="7382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09576" y="312875"/>
              <a:ext cx="9164023" cy="58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B0F0"/>
                  </a:solidFill>
                </a:rPr>
                <a:t>Em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sẽ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nói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về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lí</a:t>
              </a:r>
              <a:r>
                <a:rPr lang="en-US" sz="3200" dirty="0">
                  <a:solidFill>
                    <a:srgbClr val="00B0F0"/>
                  </a:solidFill>
                </a:rPr>
                <a:t> do </a:t>
              </a:r>
              <a:r>
                <a:rPr lang="en-US" sz="3200" dirty="0" err="1">
                  <a:solidFill>
                    <a:srgbClr val="00B0F0"/>
                  </a:solidFill>
                </a:rPr>
                <a:t>viết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thư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như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thế</a:t>
              </a:r>
              <a:r>
                <a:rPr lang="en-US" sz="3200" dirty="0">
                  <a:solidFill>
                    <a:srgbClr val="00B0F0"/>
                  </a:solidFill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</a:rPr>
                <a:t>nào</a:t>
              </a:r>
              <a:r>
                <a:rPr lang="en-US" sz="3200" dirty="0">
                  <a:solidFill>
                    <a:srgbClr val="00B0F0"/>
                  </a:solidFill>
                </a:rPr>
                <a:t>?</a:t>
              </a:r>
              <a:endParaRPr lang="en-US" sz="4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pic>
        <p:nvPicPr>
          <p:cNvPr id="41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6" y="4265102"/>
            <a:ext cx="1519555" cy="2360295"/>
          </a:xfrm>
          <a:prstGeom prst="rect">
            <a:avLst/>
          </a:prstGeom>
        </p:spPr>
      </p:pic>
      <p:sp>
        <p:nvSpPr>
          <p:cNvPr id="18" name="Arrow: Right 1">
            <a:hlinkClick r:id="rId6" action="ppaction://hlinksldjump"/>
          </p:cNvPr>
          <p:cNvSpPr/>
          <p:nvPr/>
        </p:nvSpPr>
        <p:spPr>
          <a:xfrm>
            <a:off x="10128714" y="5661249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: Rounded Corners 369"/>
          <p:cNvSpPr/>
          <p:nvPr/>
        </p:nvSpPr>
        <p:spPr>
          <a:xfrm>
            <a:off x="400508" y="764894"/>
            <a:ext cx="11371573" cy="586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2" name="Picture 371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34" y="2503777"/>
            <a:ext cx="2679197" cy="3121158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983433" y="1051560"/>
            <a:ext cx="9062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muốn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về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điều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lớp</a:t>
            </a:r>
            <a:r>
              <a:rPr lang="en-US" sz="3600" dirty="0">
                <a:solidFill>
                  <a:srgbClr val="FF0000"/>
                </a:solidFill>
              </a:rPr>
              <a:t> 3 </a:t>
            </a:r>
            <a:r>
              <a:rPr lang="en-US" sz="3600" dirty="0" err="1">
                <a:solidFill>
                  <a:srgbClr val="FF0000"/>
                </a:solidFill>
              </a:rPr>
              <a:t>chúng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nhiều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môn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động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ích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Tiếng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Việt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Toán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Ngoại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ngữ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đức</a:t>
            </a:r>
            <a:r>
              <a:rPr lang="en-US" sz="3600" dirty="0">
                <a:solidFill>
                  <a:srgbClr val="FF0000"/>
                </a:solidFill>
              </a:rPr>
              <a:t>,...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chúng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thích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nói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đình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bè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yêu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quê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hương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nước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Việt</a:t>
            </a:r>
            <a:r>
              <a:rPr lang="en-US" sz="3600" dirty="0">
                <a:solidFill>
                  <a:srgbClr val="FF0000"/>
                </a:solidFill>
              </a:rPr>
              <a:t> Nam </a:t>
            </a:r>
            <a:r>
              <a:rPr lang="en-US" sz="3600" dirty="0" err="1">
                <a:solidFill>
                  <a:srgbClr val="FF0000"/>
                </a:solidFill>
              </a:rPr>
              <a:t>thích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trò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như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trốn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bịt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dê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rồng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rắn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máy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cầu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bóng</a:t>
            </a:r>
            <a:r>
              <a:rPr lang="en-US" sz="3600" dirty="0">
                <a:solidFill>
                  <a:srgbClr val="FF0000"/>
                </a:solidFill>
              </a:rPr>
              <a:t>, ...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040" y="206375"/>
            <a:ext cx="10704195" cy="937677"/>
            <a:chOff x="700982" y="206244"/>
            <a:chExt cx="9109456" cy="937249"/>
          </a:xfrm>
        </p:grpSpPr>
        <p:sp>
          <p:nvSpPr>
            <p:cNvPr id="380" name="Rectangle: Rounded Corners 379"/>
            <p:cNvSpPr/>
            <p:nvPr/>
          </p:nvSpPr>
          <p:spPr>
            <a:xfrm>
              <a:off x="700982" y="206244"/>
              <a:ext cx="9109456" cy="7381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09602" y="312875"/>
              <a:ext cx="8930044" cy="83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</a:t>
              </a:r>
              <a:r>
                <a:rPr lang="en-US" dirty="0" err="1"/>
                <a:t>Em</a:t>
              </a:r>
              <a:r>
                <a:rPr lang="en-US" dirty="0"/>
                <a:t> </a:t>
              </a:r>
              <a:r>
                <a:rPr lang="en-US" dirty="0" err="1"/>
                <a:t>sẽ</a:t>
              </a:r>
              <a:r>
                <a:rPr lang="en-US" dirty="0"/>
                <a:t> </a:t>
              </a:r>
              <a:r>
                <a:rPr lang="en-US" dirty="0" err="1"/>
                <a:t>trả</a:t>
              </a:r>
              <a:r>
                <a:rPr lang="en-US" dirty="0"/>
                <a:t> </a:t>
              </a:r>
              <a:r>
                <a:rPr lang="en-US" dirty="0" err="1"/>
                <a:t>lời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câu</a:t>
              </a:r>
              <a:r>
                <a:rPr lang="en-US" dirty="0"/>
                <a:t> </a:t>
              </a:r>
              <a:r>
                <a:rPr lang="en-US" dirty="0" err="1"/>
                <a:t>hỏi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r>
                <a:rPr lang="en-US" dirty="0"/>
                <a:t> </a:t>
              </a:r>
              <a:r>
                <a:rPr lang="en-US" dirty="0" err="1"/>
                <a:t>ra</a:t>
              </a:r>
              <a:r>
                <a:rPr lang="en-US" dirty="0"/>
                <a:t> </a:t>
              </a:r>
              <a:r>
                <a:rPr lang="en-US" dirty="0" err="1"/>
                <a:t>sao</a:t>
              </a:r>
              <a:r>
                <a:rPr lang="en-US" dirty="0"/>
                <a:t>?</a:t>
              </a:r>
            </a:p>
            <a:p>
              <a:r>
                <a:rPr lang="en-US" dirty="0"/>
                <a:t> </a:t>
              </a:r>
            </a:p>
          </p:txBody>
        </p:sp>
      </p:grpSp>
      <p:pic>
        <p:nvPicPr>
          <p:cNvPr id="4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13" y="4273799"/>
            <a:ext cx="1519555" cy="2360295"/>
          </a:xfrm>
          <a:prstGeom prst="rect">
            <a:avLst/>
          </a:prstGeom>
        </p:spPr>
      </p:pic>
      <p:sp>
        <p:nvSpPr>
          <p:cNvPr id="16" name="Arrow: Right 1">
            <a:hlinkClick r:id="rId5" action="ppaction://hlinksldjump"/>
          </p:cNvPr>
          <p:cNvSpPr/>
          <p:nvPr/>
        </p:nvSpPr>
        <p:spPr>
          <a:xfrm>
            <a:off x="10128714" y="5661249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: Rounded Corners 369"/>
          <p:cNvSpPr/>
          <p:nvPr/>
        </p:nvSpPr>
        <p:spPr>
          <a:xfrm>
            <a:off x="400508" y="764894"/>
            <a:ext cx="11371573" cy="586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2" name="Picture 371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34" y="2503777"/>
            <a:ext cx="2679197" cy="3121158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983433" y="1636589"/>
            <a:ext cx="10075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Tôi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ước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mơ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một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ngày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nào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đó</a:t>
            </a:r>
            <a:r>
              <a:rPr lang="en-US" sz="5400" dirty="0">
                <a:solidFill>
                  <a:srgbClr val="FF0000"/>
                </a:solidFill>
              </a:rPr>
              <a:t>, </a:t>
            </a:r>
            <a:r>
              <a:rPr lang="en-US" sz="5400" dirty="0" err="1">
                <a:solidFill>
                  <a:srgbClr val="FF0000"/>
                </a:solidFill>
              </a:rPr>
              <a:t>tôi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sẽ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được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gặp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bạn</a:t>
            </a:r>
            <a:r>
              <a:rPr lang="en-US" sz="5400" dirty="0">
                <a:solidFill>
                  <a:srgbClr val="FF0000"/>
                </a:solidFill>
              </a:rPr>
              <a:t> ở </a:t>
            </a:r>
            <a:r>
              <a:rPr lang="en-US" sz="5400" dirty="0" err="1">
                <a:solidFill>
                  <a:srgbClr val="FF0000"/>
                </a:solidFill>
              </a:rPr>
              <a:t>Việt</a:t>
            </a:r>
            <a:r>
              <a:rPr lang="en-US" sz="5400" dirty="0">
                <a:solidFill>
                  <a:srgbClr val="FF0000"/>
                </a:solidFill>
              </a:rPr>
              <a:t> Nam hay ở </a:t>
            </a:r>
            <a:r>
              <a:rPr lang="en-US" sz="5400" dirty="0" err="1">
                <a:solidFill>
                  <a:srgbClr val="FF0000"/>
                </a:solidFill>
              </a:rPr>
              <a:t>Lúc-xăm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bua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1040" y="206375"/>
            <a:ext cx="10704195" cy="1060787"/>
            <a:chOff x="700982" y="206244"/>
            <a:chExt cx="9109456" cy="1060303"/>
          </a:xfrm>
        </p:grpSpPr>
        <p:sp>
          <p:nvSpPr>
            <p:cNvPr id="380" name="Rectangle: Rounded Corners 379"/>
            <p:cNvSpPr/>
            <p:nvPr/>
          </p:nvSpPr>
          <p:spPr>
            <a:xfrm>
              <a:off x="700982" y="206244"/>
              <a:ext cx="9109456" cy="7381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09602" y="312875"/>
              <a:ext cx="8930044" cy="95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bày</a:t>
              </a:r>
              <a:r>
                <a:rPr lang="en-US" sz="2800" dirty="0"/>
                <a:t> </a:t>
              </a:r>
              <a:r>
                <a:rPr lang="en-US" sz="2800" dirty="0" err="1"/>
                <a:t>tỏ</a:t>
              </a:r>
              <a:r>
                <a:rPr lang="en-US" sz="2800" dirty="0"/>
                <a:t> </a:t>
              </a:r>
              <a:r>
                <a:rPr lang="en-US" sz="2800" dirty="0" err="1"/>
                <a:t>tình</a:t>
              </a:r>
              <a:r>
                <a:rPr lang="en-US" sz="2800" dirty="0"/>
                <a:t> </a:t>
              </a:r>
              <a:r>
                <a:rPr lang="en-US" sz="2800" dirty="0" err="1"/>
                <a:t>cảm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?</a:t>
              </a:r>
            </a:p>
            <a:p>
              <a:r>
                <a:rPr lang="en-US" sz="2800" dirty="0"/>
                <a:t> </a:t>
              </a:r>
            </a:p>
          </p:txBody>
        </p:sp>
      </p:grpSp>
      <p:pic>
        <p:nvPicPr>
          <p:cNvPr id="4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13" y="4273799"/>
            <a:ext cx="1519555" cy="2360295"/>
          </a:xfrm>
          <a:prstGeom prst="rect">
            <a:avLst/>
          </a:prstGeom>
        </p:spPr>
      </p:pic>
      <p:sp>
        <p:nvSpPr>
          <p:cNvPr id="16" name="Arrow: Right 1">
            <a:hlinkClick r:id="rId5" action="ppaction://hlinksldjump"/>
          </p:cNvPr>
          <p:cNvSpPr/>
          <p:nvPr/>
        </p:nvSpPr>
        <p:spPr>
          <a:xfrm>
            <a:off x="10128714" y="5661249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: Rounded Corners 369"/>
          <p:cNvSpPr/>
          <p:nvPr/>
        </p:nvSpPr>
        <p:spPr>
          <a:xfrm>
            <a:off x="400508" y="764894"/>
            <a:ext cx="11371573" cy="586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2" name="Picture 371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34" y="2503777"/>
            <a:ext cx="2679197" cy="3121158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426672" y="2002253"/>
            <a:ext cx="9793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Chúc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bạn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giỏi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chăm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ngoan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được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ước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mơ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đẹp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bạn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r>
              <a:rPr lang="en-US" sz="4000" dirty="0" err="1">
                <a:solidFill>
                  <a:srgbClr val="FF0000"/>
                </a:solidFill>
              </a:rPr>
              <a:t>Kí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tên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040" y="206375"/>
            <a:ext cx="10704195" cy="753011"/>
            <a:chOff x="700982" y="206244"/>
            <a:chExt cx="9109456" cy="752667"/>
          </a:xfrm>
        </p:grpSpPr>
        <p:sp>
          <p:nvSpPr>
            <p:cNvPr id="380" name="Rectangle: Rounded Corners 379"/>
            <p:cNvSpPr/>
            <p:nvPr/>
          </p:nvSpPr>
          <p:spPr>
            <a:xfrm>
              <a:off x="700982" y="206244"/>
              <a:ext cx="9109456" cy="7381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09602" y="312875"/>
              <a:ext cx="8930044" cy="64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Cuối</a:t>
              </a:r>
              <a:r>
                <a:rPr lang="en-US" sz="3600" dirty="0"/>
                <a:t> </a:t>
              </a:r>
              <a:r>
                <a:rPr lang="en-US" sz="3600" dirty="0" err="1"/>
                <a:t>thư</a:t>
              </a:r>
              <a:r>
                <a:rPr lang="en-US" sz="3600" dirty="0"/>
                <a:t>, </a:t>
              </a:r>
              <a:r>
                <a:rPr lang="en-US" sz="3600" dirty="0" err="1"/>
                <a:t>em</a:t>
              </a:r>
              <a:r>
                <a:rPr lang="en-US" sz="3600" dirty="0"/>
                <a:t> </a:t>
              </a:r>
              <a:r>
                <a:rPr lang="en-US" sz="3600" dirty="0" err="1"/>
                <a:t>sẽ</a:t>
              </a:r>
              <a:r>
                <a:rPr lang="en-US" sz="3600" dirty="0"/>
                <a:t> </a:t>
              </a:r>
              <a:r>
                <a:rPr lang="en-US" sz="3600" dirty="0" err="1"/>
                <a:t>viết</a:t>
              </a:r>
              <a:r>
                <a:rPr lang="en-US" sz="3600" dirty="0"/>
                <a:t> </a:t>
              </a:r>
              <a:r>
                <a:rPr lang="en-US" sz="3600" dirty="0" err="1"/>
                <a:t>như</a:t>
              </a:r>
              <a:r>
                <a:rPr lang="en-US" sz="3600" dirty="0"/>
                <a:t> </a:t>
              </a:r>
              <a:r>
                <a:rPr lang="en-US" sz="3600" dirty="0" err="1"/>
                <a:t>thế</a:t>
              </a:r>
              <a:r>
                <a:rPr lang="en-US" sz="3600" dirty="0"/>
                <a:t> </a:t>
              </a:r>
              <a:r>
                <a:rPr lang="en-US" sz="3600" dirty="0" err="1"/>
                <a:t>nào</a:t>
              </a:r>
              <a:r>
                <a:rPr lang="en-US" sz="3600" dirty="0"/>
                <a:t>?</a:t>
              </a:r>
            </a:p>
          </p:txBody>
        </p:sp>
      </p:grpSp>
      <p:pic>
        <p:nvPicPr>
          <p:cNvPr id="4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13" y="4273799"/>
            <a:ext cx="1519555" cy="2360295"/>
          </a:xfrm>
          <a:prstGeom prst="rect">
            <a:avLst/>
          </a:prstGeom>
        </p:spPr>
      </p:pic>
      <p:sp>
        <p:nvSpPr>
          <p:cNvPr id="16" name="Arrow: Right 1">
            <a:hlinkClick r:id="rId5" action="ppaction://hlinksldjump"/>
          </p:cNvPr>
          <p:cNvSpPr/>
          <p:nvPr/>
        </p:nvSpPr>
        <p:spPr>
          <a:xfrm>
            <a:off x="10128714" y="5661249"/>
            <a:ext cx="930489" cy="62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开学小学生家长会ppt模板"/>
  <p:tag name="INKNOELEADERBOARD" val="97568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37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Calibri</vt:lpstr>
      <vt:lpstr>Coiny Cyrillic</vt:lpstr>
      <vt:lpstr>Times New Roman</vt:lpstr>
      <vt:lpstr>印品黑体</vt:lpstr>
      <vt:lpstr>字魂27号-布丁体</vt:lpstr>
      <vt:lpstr>方正静蕾简体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可爱卡通儿童开学小学生家长会ppt模板</dc:title>
  <dc:creator/>
  <cp:lastModifiedBy/>
  <cp:revision>41</cp:revision>
  <dcterms:created xsi:type="dcterms:W3CDTF">2017-03-23T15:43:00Z</dcterms:created>
  <dcterms:modified xsi:type="dcterms:W3CDTF">2022-11-07T06:33:46Z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7895EB37EAE34699BA4C4E684A2A1835</vt:lpwstr>
  </property>
  <property fmtid="{D5CDD505-2E9C-101B-9397-08002B2CF9AE}" pid="3" name="KSOProductBuildVer">
    <vt:lpwstr>1033-11.2.0.11167</vt:lpwstr>
  </property>
</Properties>
</file>