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5" r:id="rId1"/>
  </p:sldMasterIdLst>
  <p:notesMasterIdLst>
    <p:notesMasterId r:id="rId30"/>
  </p:notesMasterIdLst>
  <p:sldIdLst>
    <p:sldId id="318" r:id="rId2"/>
    <p:sldId id="355" r:id="rId3"/>
    <p:sldId id="350" r:id="rId4"/>
    <p:sldId id="351" r:id="rId5"/>
    <p:sldId id="352" r:id="rId6"/>
    <p:sldId id="353" r:id="rId7"/>
    <p:sldId id="354" r:id="rId8"/>
    <p:sldId id="319" r:id="rId9"/>
    <p:sldId id="359" r:id="rId10"/>
    <p:sldId id="362" r:id="rId11"/>
    <p:sldId id="332" r:id="rId12"/>
    <p:sldId id="333" r:id="rId13"/>
    <p:sldId id="334" r:id="rId14"/>
    <p:sldId id="336" r:id="rId15"/>
    <p:sldId id="337" r:id="rId16"/>
    <p:sldId id="338" r:id="rId17"/>
    <p:sldId id="360" r:id="rId18"/>
    <p:sldId id="320" r:id="rId19"/>
    <p:sldId id="340" r:id="rId20"/>
    <p:sldId id="341" r:id="rId21"/>
    <p:sldId id="356" r:id="rId22"/>
    <p:sldId id="347" r:id="rId23"/>
    <p:sldId id="342" r:id="rId24"/>
    <p:sldId id="345" r:id="rId25"/>
    <p:sldId id="348" r:id="rId26"/>
    <p:sldId id="349" r:id="rId27"/>
    <p:sldId id="329" r:id="rId28"/>
    <p:sldId id="331" r:id="rId29"/>
  </p:sldIdLst>
  <p:sldSz cx="12190413" cy="6858000"/>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9" autoAdjust="0"/>
    <p:restoredTop sz="96448" autoAdjust="0"/>
  </p:normalViewPr>
  <p:slideViewPr>
    <p:cSldViewPr snapToGrid="0">
      <p:cViewPr varScale="1">
        <p:scale>
          <a:sx n="65" d="100"/>
          <a:sy n="65" d="100"/>
        </p:scale>
        <p:origin x="18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2021/8/23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p:sp>
      <p:sp>
        <p:nvSpPr>
          <p:cNvPr id="10243" name="备注占位符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zh-CN" altLang="en-US" dirty="0" smtClean="0"/>
          </a:p>
        </p:txBody>
      </p:sp>
      <p:sp>
        <p:nvSpPr>
          <p:cNvPr id="1024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ulim" panose="020B0600000101010101" pitchFamily="34" charset="-127"/>
                <a:ea typeface="Gulim" panose="020B0600000101010101" pitchFamily="34" charset="-127"/>
              </a:defRPr>
            </a:lvl1pPr>
            <a:lvl2pPr marL="742950" indent="-285750">
              <a:defRPr>
                <a:solidFill>
                  <a:schemeClr val="tx1"/>
                </a:solidFill>
                <a:latin typeface="Gulim" panose="020B0600000101010101" pitchFamily="34" charset="-127"/>
                <a:ea typeface="Gulim" panose="020B0600000101010101" pitchFamily="34" charset="-127"/>
              </a:defRPr>
            </a:lvl2pPr>
            <a:lvl3pPr marL="1143000" indent="-228600">
              <a:defRPr>
                <a:solidFill>
                  <a:schemeClr val="tx1"/>
                </a:solidFill>
                <a:latin typeface="Gulim" panose="020B0600000101010101" pitchFamily="34" charset="-127"/>
                <a:ea typeface="Gulim" panose="020B0600000101010101" pitchFamily="34" charset="-127"/>
              </a:defRPr>
            </a:lvl3pPr>
            <a:lvl4pPr marL="1600200" indent="-228600">
              <a:defRPr>
                <a:solidFill>
                  <a:schemeClr val="tx1"/>
                </a:solidFill>
                <a:latin typeface="Gulim" panose="020B0600000101010101" pitchFamily="34" charset="-127"/>
                <a:ea typeface="Gulim" panose="020B0600000101010101" pitchFamily="34" charset="-127"/>
              </a:defRPr>
            </a:lvl4pPr>
            <a:lvl5pPr marL="2057400" indent="-228600">
              <a:defRPr>
                <a:solidFill>
                  <a:schemeClr val="tx1"/>
                </a:solidFill>
                <a:latin typeface="Gulim" panose="020B0600000101010101" pitchFamily="34" charset="-127"/>
                <a:ea typeface="Gulim" panose="020B0600000101010101" pitchFamily="34" charset="-127"/>
              </a:defRPr>
            </a:lvl5pPr>
            <a:lvl6pPr marL="25146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fld id="{7DC7DED6-55B0-465F-AC2A-9215654A61AD}" type="slidenum">
              <a:rPr lang="zh-CN" altLang="en-US" smtClean="0">
                <a:latin typeface="Malgun Gothic" panose="020B0503020000020004" pitchFamily="34" charset="-127"/>
                <a:ea typeface="Malgun Gothic" panose="020B0503020000020004" pitchFamily="34" charset="-127"/>
              </a:rPr>
              <a:pPr/>
              <a:t>1</a:t>
            </a:fld>
            <a:endParaRPr lang="zh-CN" altLang="en-US" smtClean="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495037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280915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56317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563179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44758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p:sp>
      <p:sp>
        <p:nvSpPr>
          <p:cNvPr id="10243" name="备注占位符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zh-CN" altLang="en-US" dirty="0" smtClean="0"/>
          </a:p>
        </p:txBody>
      </p:sp>
      <p:sp>
        <p:nvSpPr>
          <p:cNvPr id="1024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ulim" panose="020B0600000101010101" pitchFamily="34" charset="-127"/>
                <a:ea typeface="Gulim" panose="020B0600000101010101" pitchFamily="34" charset="-127"/>
              </a:defRPr>
            </a:lvl1pPr>
            <a:lvl2pPr marL="742950" indent="-285750">
              <a:defRPr>
                <a:solidFill>
                  <a:schemeClr val="tx1"/>
                </a:solidFill>
                <a:latin typeface="Gulim" panose="020B0600000101010101" pitchFamily="34" charset="-127"/>
                <a:ea typeface="Gulim" panose="020B0600000101010101" pitchFamily="34" charset="-127"/>
              </a:defRPr>
            </a:lvl2pPr>
            <a:lvl3pPr marL="1143000" indent="-228600">
              <a:defRPr>
                <a:solidFill>
                  <a:schemeClr val="tx1"/>
                </a:solidFill>
                <a:latin typeface="Gulim" panose="020B0600000101010101" pitchFamily="34" charset="-127"/>
                <a:ea typeface="Gulim" panose="020B0600000101010101" pitchFamily="34" charset="-127"/>
              </a:defRPr>
            </a:lvl3pPr>
            <a:lvl4pPr marL="1600200" indent="-228600">
              <a:defRPr>
                <a:solidFill>
                  <a:schemeClr val="tx1"/>
                </a:solidFill>
                <a:latin typeface="Gulim" panose="020B0600000101010101" pitchFamily="34" charset="-127"/>
                <a:ea typeface="Gulim" panose="020B0600000101010101" pitchFamily="34" charset="-127"/>
              </a:defRPr>
            </a:lvl4pPr>
            <a:lvl5pPr marL="2057400" indent="-228600">
              <a:defRPr>
                <a:solidFill>
                  <a:schemeClr val="tx1"/>
                </a:solidFill>
                <a:latin typeface="Gulim" panose="020B0600000101010101" pitchFamily="34" charset="-127"/>
                <a:ea typeface="Gulim" panose="020B0600000101010101" pitchFamily="34" charset="-127"/>
              </a:defRPr>
            </a:lvl5pPr>
            <a:lvl6pPr marL="25146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fld id="{7DC7DED6-55B0-465F-AC2A-9215654A61AD}" type="slidenum">
              <a:rPr lang="zh-CN" altLang="en-US" smtClean="0">
                <a:latin typeface="Malgun Gothic" panose="020B0503020000020004" pitchFamily="34" charset="-127"/>
                <a:ea typeface="Malgun Gothic" panose="020B0503020000020004" pitchFamily="34" charset="-127"/>
              </a:rPr>
              <a:pPr/>
              <a:t>28</a:t>
            </a:fld>
            <a:endParaRPr lang="zh-CN" altLang="en-US" smtClean="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836340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5999"/>
            </a:lvl1pPr>
          </a:lstStyle>
          <a:p>
            <a:r>
              <a:rPr lang="en-US" smtClean="0"/>
              <a:t>Click to edit Master title style</a:t>
            </a:r>
            <a:endParaRPr lang="en-US" dirty="0"/>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51247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1846364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125"/>
            <a:ext cx="2628558"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091" y="365125"/>
            <a:ext cx="7733293"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37306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19"/>
            <a:ext cx="12190413" cy="6860032"/>
          </a:xfrm>
          <a:prstGeom prst="rect">
            <a:avLst/>
          </a:prstGeom>
        </p:spPr>
      </p:pic>
    </p:spTree>
    <p:extLst>
      <p:ext uri="{BB962C8B-B14F-4D97-AF65-F5344CB8AC3E}">
        <p14:creationId xmlns:p14="http://schemas.microsoft.com/office/powerpoint/2010/main" val="3812735646"/>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119"/>
            <a:ext cx="12190413" cy="6860032"/>
          </a:xfrm>
          <a:prstGeom prst="rect">
            <a:avLst/>
          </a:prstGeom>
        </p:spPr>
      </p:pic>
      <p:sp>
        <p:nvSpPr>
          <p:cNvPr id="7" name="矩形 6"/>
          <p:cNvSpPr/>
          <p:nvPr userDrawn="1"/>
        </p:nvSpPr>
        <p:spPr>
          <a:xfrm>
            <a:off x="3225607" y="1"/>
            <a:ext cx="6267813" cy="5804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44175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18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1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11" name="文本框 2"/>
          <p:cNvSpPr txBox="1"/>
          <p:nvPr userDrawn="1"/>
        </p:nvSpPr>
        <p:spPr>
          <a:xfrm>
            <a:off x="258820" y="550243"/>
            <a:ext cx="3286812" cy="392405"/>
          </a:xfrm>
          <a:prstGeom prst="rect">
            <a:avLst/>
          </a:prstGeom>
          <a:noFill/>
        </p:spPr>
        <p:txBody>
          <a:bodyPr wrap="square" lIns="68571" tIns="34285" rIns="68571" bIns="34285" rtlCol="0">
            <a:spAutoFit/>
          </a:bodyPr>
          <a:lstStyle/>
          <a:p>
            <a:pPr algn="ctr"/>
            <a:r>
              <a:rPr lang="zh-CN" altLang="en-US" sz="2100" b="1" dirty="0">
                <a:solidFill>
                  <a:schemeClr val="accent1"/>
                </a:solidFill>
                <a:latin typeface="微软雅黑" pitchFamily="34" charset="-122"/>
                <a:ea typeface="微软雅黑" pitchFamily="34" charset="-122"/>
              </a:rPr>
              <a:t>点击输入标题内容</a:t>
            </a:r>
          </a:p>
        </p:txBody>
      </p:sp>
    </p:spTree>
    <p:extLst>
      <p:ext uri="{BB962C8B-B14F-4D97-AF65-F5344CB8AC3E}">
        <p14:creationId xmlns:p14="http://schemas.microsoft.com/office/powerpoint/2010/main" val="1640241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17206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09739"/>
            <a:ext cx="10514231" cy="2852737"/>
          </a:xfrm>
        </p:spPr>
        <p:txBody>
          <a:bodyPr anchor="b"/>
          <a:lstStyle>
            <a:lvl1pPr>
              <a:defRPr sz="5999"/>
            </a:lvl1pPr>
          </a:lstStyle>
          <a:p>
            <a:r>
              <a:rPr lang="en-US" smtClean="0"/>
              <a:t>Click to edit Master title style</a:t>
            </a:r>
            <a:endParaRPr lang="en-US" dirty="0"/>
          </a:p>
        </p:txBody>
      </p:sp>
      <p:sp>
        <p:nvSpPr>
          <p:cNvPr id="3" name="Text Placeholder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82696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091" y="1825625"/>
            <a:ext cx="518092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1396" y="1825625"/>
            <a:ext cx="518092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308303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126"/>
            <a:ext cx="1051423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679" y="2505075"/>
            <a:ext cx="51571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1397" y="2505075"/>
            <a:ext cx="518251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304893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344472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54828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97575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2513" y="987426"/>
            <a:ext cx="6171397"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2F20FC-145E-4034-86AC-8B4FEA629A51}" type="datetimeFigureOut">
              <a:rPr lang="zh-CN" altLang="en-US" smtClean="0"/>
              <a:t>2021/8/23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1202516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2F20FC-145E-4034-86AC-8B4FEA629A51}" type="datetimeFigureOut">
              <a:rPr lang="zh-CN" altLang="en-US" smtClean="0"/>
              <a:t>2021/8/23</a:t>
            </a:fld>
            <a:endParaRPr lang="zh-CN" altLang="en-US"/>
          </a:p>
        </p:txBody>
      </p:sp>
      <p:sp>
        <p:nvSpPr>
          <p:cNvPr id="5" name="Footer Placeholder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917A1-3B14-48C2-8A2E-F3CB7EC45231}" type="slidenum">
              <a:rPr lang="zh-CN" altLang="en-US" smtClean="0"/>
              <a:t>‹#›</a:t>
            </a:fld>
            <a:endParaRPr lang="zh-CN" altLang="en-US"/>
          </a:p>
        </p:txBody>
      </p:sp>
    </p:spTree>
    <p:extLst>
      <p:ext uri="{BB962C8B-B14F-4D97-AF65-F5344CB8AC3E}">
        <p14:creationId xmlns:p14="http://schemas.microsoft.com/office/powerpoint/2010/main" val="299948875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694" r:id="rId13"/>
    <p:sldLayoutId id="2147483693" r:id="rId14"/>
    <p:sldLayoutId id="2147483692" r:id="rId15"/>
    <p:sldLayoutId id="2147483687" r:id="rId16"/>
  </p:sldLayoutIdLst>
  <mc:AlternateContent xmlns:mc="http://schemas.openxmlformats.org/markup-compatibility/2006" xmlns:p14="http://schemas.microsoft.com/office/powerpoint/2010/main">
    <mc:Choice Requires="p14">
      <p:transition spd="slow" p14:dur="1500">
        <p:random/>
      </p:transition>
    </mc:Choice>
    <mc:Fallback xmlns="">
      <p:transition spd="slow" advTm="4000">
        <p:random/>
      </p:transition>
    </mc:Fallback>
  </mc:AlternateContent>
  <p:timing>
    <p:tnLst>
      <p:par>
        <p:cTn id="1" dur="indefinite" restart="never" nodeType="tmRoot"/>
      </p:par>
    </p:tnLst>
  </p:timing>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12" name="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18581"/>
          <a:stretch/>
        </p:blipFill>
        <p:spPr>
          <a:xfrm flipV="1">
            <a:off x="5772150" y="-2"/>
            <a:ext cx="6418263" cy="6768365"/>
          </a:xfrm>
          <a:prstGeom prst="rect">
            <a:avLst/>
          </a:prstGeom>
        </p:spPr>
      </p:pic>
      <p:pic>
        <p:nvPicPr>
          <p:cNvPr id="17" name="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18581"/>
          <a:stretch/>
        </p:blipFill>
        <p:spPr>
          <a:xfrm flipH="1" flipV="1">
            <a:off x="-18431" y="-1"/>
            <a:ext cx="6503261" cy="6858000"/>
          </a:xfrm>
          <a:prstGeom prst="rect">
            <a:avLst/>
          </a:prstGeom>
        </p:spPr>
      </p:pic>
      <p:pic>
        <p:nvPicPr>
          <p:cNvPr id="6" name="5"/>
          <p:cNvPicPr>
            <a:picLocks noChangeAspect="1"/>
          </p:cNvPicPr>
          <p:nvPr/>
        </p:nvPicPr>
        <p:blipFill>
          <a:blip r:embed="rId6"/>
          <a:stretch>
            <a:fillRect/>
          </a:stretch>
        </p:blipFill>
        <p:spPr>
          <a:xfrm>
            <a:off x="8669999" y="1359968"/>
            <a:ext cx="1335140" cy="2017951"/>
          </a:xfrm>
          <a:prstGeom prst="rect">
            <a:avLst/>
          </a:prstGeom>
        </p:spPr>
      </p:pic>
      <p:pic>
        <p:nvPicPr>
          <p:cNvPr id="11" name="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6128" y="3649480"/>
            <a:ext cx="3171473" cy="2883158"/>
          </a:xfrm>
          <a:prstGeom prst="rect">
            <a:avLst/>
          </a:prstGeom>
        </p:spPr>
      </p:pic>
      <p:sp>
        <p:nvSpPr>
          <p:cNvPr id="2" name="Oval 1"/>
          <p:cNvSpPr/>
          <p:nvPr/>
        </p:nvSpPr>
        <p:spPr>
          <a:xfrm>
            <a:off x="3870852" y="1062732"/>
            <a:ext cx="4448711" cy="43272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03260309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170" y="2523365"/>
            <a:ext cx="3949978" cy="3686935"/>
          </a:xfrm>
          <a:prstGeom prst="rect">
            <a:avLst/>
          </a:prstGeom>
        </p:spPr>
      </p:pic>
      <p:sp>
        <p:nvSpPr>
          <p:cNvPr id="18" name="HUY DUẨN"/>
          <p:cNvSpPr txBox="1"/>
          <p:nvPr/>
        </p:nvSpPr>
        <p:spPr>
          <a:xfrm>
            <a:off x="4055358" y="1618765"/>
            <a:ext cx="4529068" cy="3416277"/>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CHÀO MỪNG CÁC </a:t>
            </a: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 ĐẾN VỚI TIẾT HỌC</a:t>
            </a:r>
            <a:endParaRPr sz="5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
        <p:nvSpPr>
          <p:cNvPr id="19" name="Google Shape;89;p1"/>
          <p:cNvSpPr txBox="1"/>
          <p:nvPr/>
        </p:nvSpPr>
        <p:spPr>
          <a:xfrm>
            <a:off x="4911360" y="5909180"/>
            <a:ext cx="4594590" cy="707844"/>
          </a:xfrm>
          <a:prstGeom prst="rect">
            <a:avLst/>
          </a:prstGeom>
          <a:noFill/>
          <a:ln>
            <a:noFill/>
          </a:ln>
        </p:spPr>
        <p:txBody>
          <a:bodyPr spcFirstLastPara="1" wrap="square" lIns="91423" tIns="45699" rIns="91423" bIns="45699" anchor="t" anchorCtr="0">
            <a:spAutoFit/>
          </a:bodyPr>
          <a:lstStyle/>
          <a:p>
            <a:pPr algn="ctr"/>
            <a:r>
              <a:rPr lang="en-US" sz="4000" b="1" dirty="0">
                <a:solidFill>
                  <a:srgbClr val="FF0000"/>
                </a:solidFill>
                <a:latin typeface="Times New Roman"/>
                <a:ea typeface="Times New Roman"/>
                <a:cs typeface="Times New Roman"/>
                <a:sym typeface="Times New Roman"/>
              </a:rPr>
              <a:t>GV: Chu </a:t>
            </a:r>
            <a:r>
              <a:rPr lang="en-US" sz="4000" b="1" dirty="0" err="1">
                <a:solidFill>
                  <a:srgbClr val="FF0000"/>
                </a:solidFill>
                <a:latin typeface="Times New Roman"/>
                <a:ea typeface="Times New Roman"/>
                <a:cs typeface="Times New Roman"/>
                <a:sym typeface="Times New Roman"/>
              </a:rPr>
              <a:t>Thị</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Trâm</a:t>
            </a:r>
            <a:endParaRPr sz="40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568366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1+#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par>
                                <p:cTn id="19" presetID="3" presetClass="emph" presetSubtype="10" repeatCount="indefinite" fill="hold" grpId="0" nodeType="withEffect">
                                  <p:stCondLst>
                                    <p:cond delay="0"/>
                                  </p:stCondLst>
                                  <p:childTnLst>
                                    <p:animClr clrSpc="hsl" dir="ccw">
                                      <p:cBhvr override="childStyle">
                                        <p:cTn id="20" dur="2000" fill="hold"/>
                                        <p:tgtEl>
                                          <p:spTgt spid="18"/>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3743464" y="3311486"/>
            <a:ext cx="5081853" cy="2285702"/>
          </a:xfrm>
          <a:prstGeom prst="rect">
            <a:avLst/>
          </a:prstGeom>
          <a:noFill/>
        </p:spPr>
        <p:txBody>
          <a:bodyPr wrap="square" rtlCol="0">
            <a:prstTxWarp prst="textArchUp">
              <a:avLst/>
            </a:prstTxWarp>
            <a:spAutoFit/>
          </a:bodyPr>
          <a:lstStyle/>
          <a:p>
            <a:pPr algn="ctr"/>
            <a:r>
              <a:rPr lang="en-US" sz="95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2978" y="722606"/>
            <a:ext cx="3198627" cy="37317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297" y="4454338"/>
            <a:ext cx="1868463" cy="20486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7958999" y="1433147"/>
            <a:ext cx="3145882" cy="3145882"/>
          </a:xfrm>
          <a:prstGeom prst="rect">
            <a:avLst/>
          </a:prstGeom>
        </p:spPr>
      </p:pic>
    </p:spTree>
    <p:extLst>
      <p:ext uri="{BB962C8B-B14F-4D97-AF65-F5344CB8AC3E}">
        <p14:creationId xmlns:p14="http://schemas.microsoft.com/office/powerpoint/2010/main" val="261040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ounded Rectangle 5"/>
          <p:cNvSpPr/>
          <p:nvPr/>
        </p:nvSpPr>
        <p:spPr>
          <a:xfrm>
            <a:off x="9375436" y="4993822"/>
            <a:ext cx="1291771" cy="1006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p:cNvSpPr/>
          <p:nvPr/>
        </p:nvSpPr>
        <p:spPr>
          <a:xfrm>
            <a:off x="4012745" y="133170"/>
            <a:ext cx="4164923"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Sự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tích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vú</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sữa</a:t>
            </a:r>
            <a:endParaRPr lang="vi-VN" sz="4000" b="1" dirty="0">
              <a:solidFill>
                <a:srgbClr val="FF0000"/>
              </a:solidFill>
              <a:latin typeface="Times New Roman" pitchFamily="18" charset="0"/>
              <a:cs typeface="Times New Roman" pitchFamily="18" charset="0"/>
            </a:endParaRPr>
          </a:p>
        </p:txBody>
      </p:sp>
      <p:sp>
        <p:nvSpPr>
          <p:cNvPr id="4" name="Rectangle 3"/>
          <p:cNvSpPr/>
          <p:nvPr/>
        </p:nvSpPr>
        <p:spPr>
          <a:xfrm>
            <a:off x="371530" y="1107104"/>
            <a:ext cx="11483927" cy="4893647"/>
          </a:xfrm>
          <a:prstGeom prst="rect">
            <a:avLst/>
          </a:prstGeom>
        </p:spPr>
        <p:txBody>
          <a:bodyPr wrap="square">
            <a:spAutoFit/>
          </a:bodyPr>
          <a:lstStyle/>
          <a:p>
            <a:r>
              <a:rPr lang="vi-VN" sz="2400" dirty="0">
                <a:latin typeface="Times New Roman" pitchFamily="18" charset="0"/>
                <a:cs typeface="Times New Roman" pitchFamily="18" charset="0"/>
              </a:rPr>
              <a:t>    1. Ngày xưa, có một cậu bé ham chơi. Một lần, bị mẹ mắng, cậu vùng vằng bỏ đi. Cậu la cà khắp nơi, chẳng nghĩ đến mẹ ở nhà mỏi mắt chờ mong.</a:t>
            </a:r>
          </a:p>
          <a:p>
            <a:r>
              <a:rPr lang="vi-VN" sz="2400" dirty="0">
                <a:latin typeface="Times New Roman" pitchFamily="18" charset="0"/>
                <a:cs typeface="Times New Roman" pitchFamily="18" charset="0"/>
              </a:rPr>
              <a:t>     2. Một hôm, vừa đi vừa rét, cậu mới tìm đường về nhà. </a:t>
            </a:r>
          </a:p>
          <a:p>
            <a:r>
              <a:rPr lang="vi-VN" sz="2400" dirty="0">
                <a:latin typeface="Times New Roman" pitchFamily="18" charset="0"/>
                <a:cs typeface="Times New Roman" pitchFamily="18" charset="0"/>
              </a:rPr>
              <a:t>     Ở nhà, cảnh vật vẫn như xưa, nhưng không thấy mẹ đâu. Cậu khản tiếng gọi mẹ, rồi ôm lấy một cây xanh trong vườn mà khóc. Cây xanh bỗng run rẩy. Từ các cành lá, những đài hoa bé tí trổ ra, nở trắng như mây. Hoa tàn, quả xuất hiện, lớn nhanh, da căng mịn, Xanh óng ánh, rồi chín. Một quả rơi vào lòng cậu.</a:t>
            </a:r>
          </a:p>
          <a:p>
            <a:r>
              <a:rPr lang="vi-VN" sz="2400" dirty="0">
                <a:latin typeface="Times New Roman" pitchFamily="18" charset="0"/>
                <a:cs typeface="Times New Roman" pitchFamily="18" charset="0"/>
              </a:rPr>
              <a:t>      3. Môi cậu vừa chạm vào, một dòng sữa trắng trào ra, ngọt như sữa mẹ.</a:t>
            </a:r>
          </a:p>
          <a:p>
            <a:r>
              <a:rPr lang="vi-VN" sz="2400" dirty="0">
                <a:latin typeface="Times New Roman" pitchFamily="18" charset="0"/>
                <a:cs typeface="Times New Roman" pitchFamily="18" charset="0"/>
              </a:rPr>
              <a:t>      Cậu nhìn lên tán lá. Lá một mặt xanh </a:t>
            </a:r>
            <a:r>
              <a:rPr lang="vi-VN" sz="2400" dirty="0" smtClean="0">
                <a:latin typeface="Times New Roman" pitchFamily="18" charset="0"/>
                <a:cs typeface="Times New Roman" pitchFamily="18" charset="0"/>
              </a:rPr>
              <a:t>bóng</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mặt kia đỏ hoe như mắt mẹ khóc chờ con. Cậu bé oà khóc. Cây xoà cành ôm cậu, như tay mẹ âu yếm vỗ về.</a:t>
            </a:r>
          </a:p>
          <a:p>
            <a:r>
              <a:rPr lang="vi-VN" sz="2400" dirty="0">
                <a:latin typeface="Times New Roman" pitchFamily="18" charset="0"/>
                <a:cs typeface="Times New Roman" pitchFamily="18" charset="0"/>
              </a:rPr>
              <a:t>      Trái cây thơm ngon ở vườn nhà cậu bé, ai cũng thích. Họ đem hạt gieo trồng khắp nơi và gọi đó là cây vú sữa.</a:t>
            </a:r>
          </a:p>
          <a:p>
            <a:pPr algn="r"/>
            <a:r>
              <a:rPr lang="vi-VN" sz="2400" i="1" dirty="0">
                <a:latin typeface="Times New Roman" pitchFamily="18" charset="0"/>
                <a:cs typeface="Times New Roman" pitchFamily="18" charset="0"/>
              </a:rPr>
              <a:t>Theo Ngọc Châu</a:t>
            </a:r>
            <a:endParaRPr lang="vi-VN" sz="2400" dirty="0">
              <a:latin typeface="Times New Roman" pitchFamily="18" charset="0"/>
              <a:cs typeface="Times New Roman" pitchFamily="18" charset="0"/>
            </a:endParaRPr>
          </a:p>
        </p:txBody>
      </p:sp>
      <p:sp>
        <p:nvSpPr>
          <p:cNvPr id="7" name="Flowchart: Terminator 6"/>
          <p:cNvSpPr/>
          <p:nvPr/>
        </p:nvSpPr>
        <p:spPr>
          <a:xfrm>
            <a:off x="174690" y="133170"/>
            <a:ext cx="1673335" cy="871100"/>
          </a:xfrm>
          <a:prstGeom prst="flowChartTerminator">
            <a:avLst/>
          </a:prstGeom>
          <a:solidFill>
            <a:schemeClr val="accent6">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208554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6" presetClass="entr" presetSubtype="3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Rectangle 2"/>
          <p:cNvSpPr/>
          <p:nvPr/>
        </p:nvSpPr>
        <p:spPr>
          <a:xfrm>
            <a:off x="4012745" y="0"/>
            <a:ext cx="4164923"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Sự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tích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vú</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sữa</a:t>
            </a:r>
            <a:endParaRPr lang="vi-VN" sz="4000" b="1" dirty="0">
              <a:solidFill>
                <a:srgbClr val="FF0000"/>
              </a:solidFill>
              <a:latin typeface="Times New Roman" pitchFamily="18" charset="0"/>
              <a:cs typeface="Times New Roman" pitchFamily="18" charset="0"/>
            </a:endParaRPr>
          </a:p>
        </p:txBody>
      </p:sp>
      <p:sp>
        <p:nvSpPr>
          <p:cNvPr id="4" name="Rectangle 3"/>
          <p:cNvSpPr/>
          <p:nvPr/>
        </p:nvSpPr>
        <p:spPr>
          <a:xfrm>
            <a:off x="338485" y="909400"/>
            <a:ext cx="11475563" cy="1538883"/>
          </a:xfrm>
          <a:prstGeom prst="rect">
            <a:avLst/>
          </a:prstGeom>
        </p:spPr>
        <p:txBody>
          <a:bodyPr wrap="square">
            <a:spAutoFit/>
          </a:bodyPr>
          <a:lstStyle/>
          <a:p>
            <a:pPr>
              <a:spcAft>
                <a:spcPts val="1200"/>
              </a:spcAft>
            </a:pPr>
            <a:r>
              <a:rPr lang="vi-VN" sz="2800" dirty="0">
                <a:latin typeface="Times New Roman" pitchFamily="18" charset="0"/>
                <a:cs typeface="Times New Roman" pitchFamily="18" charset="0"/>
              </a:rPr>
              <a:t>    1. Ngày xưa, có một cậu bé ham chơi. Một lần, bị mẹ mắng, cậu vùng vằng bỏ đi. Cậu la cà khắp nơi, chẳng nghĩ đến mẹ ở nhà mỏi mắt chờ mong.</a:t>
            </a:r>
          </a:p>
          <a:p>
            <a:pPr>
              <a:spcAft>
                <a:spcPts val="1200"/>
              </a:spcAft>
            </a:pPr>
            <a:r>
              <a:rPr lang="vi-VN" sz="2800" dirty="0">
                <a:latin typeface="Times New Roman" pitchFamily="18" charset="0"/>
                <a:cs typeface="Times New Roman" pitchFamily="18" charset="0"/>
              </a:rPr>
              <a:t>     2. Một hôm, vừa đi vừa rét, cậu mới tìm đường về nhà. Ở nhà, cảnh vật </a:t>
            </a:r>
            <a:r>
              <a:rPr lang="vi-VN" sz="2800" dirty="0" smtClean="0">
                <a:latin typeface="Times New Roman" pitchFamily="18" charset="0"/>
                <a:cs typeface="Times New Roman" pitchFamily="18" charset="0"/>
              </a:rPr>
              <a:t>vẫn</a:t>
            </a:r>
            <a:endParaRPr lang="vi-VN" sz="2800" dirty="0">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384" r="3103"/>
          <a:stretch/>
        </p:blipFill>
        <p:spPr bwMode="auto">
          <a:xfrm>
            <a:off x="201324" y="2649797"/>
            <a:ext cx="3192727" cy="276439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742985" y="2448283"/>
            <a:ext cx="8071063" cy="2677656"/>
          </a:xfrm>
          <a:prstGeom prst="rect">
            <a:avLst/>
          </a:prstGeom>
        </p:spPr>
        <p:txBody>
          <a:bodyPr wrap="square">
            <a:spAutoFit/>
          </a:bodyPr>
          <a:lstStyle/>
          <a:p>
            <a:r>
              <a:rPr lang="vi-VN" sz="2800" dirty="0" smtClean="0">
                <a:latin typeface="Times New Roman" pitchFamily="18" charset="0"/>
                <a:cs typeface="Times New Roman" pitchFamily="18" charset="0"/>
              </a:rPr>
              <a:t>như xưa,</a:t>
            </a:r>
            <a:r>
              <a:rPr lang="en-US" sz="2800" dirty="0" smtClean="0">
                <a:latin typeface="Times New Roman" pitchFamily="18" charset="0"/>
                <a:cs typeface="Times New Roman" pitchFamily="18" charset="0"/>
              </a:rPr>
              <a:t> n</a:t>
            </a:r>
            <a:r>
              <a:rPr lang="vi-VN" sz="2800" dirty="0" smtClean="0">
                <a:latin typeface="Times New Roman" pitchFamily="18" charset="0"/>
                <a:cs typeface="Times New Roman" pitchFamily="18" charset="0"/>
              </a:rPr>
              <a:t>hưng không thấy mẹ đâu. Cậu khản tiếng gọi mẹ, rồi ôm lấy một cây xanh trong vườn mà khóc. Cây xanh bỗng run rẩy. Từ các cành lá, những đài hoa bé tí trổ ra, nở trắng như mây. Hoa tàn, quả xuất hiện, lớn nhanh, da căng mịn, xanh óng ánh, rồi chín. Một quả rơi vào lòng cậu.</a:t>
            </a:r>
            <a:endParaRPr lang="vi-VN" sz="2800" dirty="0"/>
          </a:p>
        </p:txBody>
      </p:sp>
      <p:sp>
        <p:nvSpPr>
          <p:cNvPr id="7" name="Flowchart: Terminator 6"/>
          <p:cNvSpPr/>
          <p:nvPr/>
        </p:nvSpPr>
        <p:spPr>
          <a:xfrm>
            <a:off x="283621" y="56588"/>
            <a:ext cx="3028135" cy="889388"/>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LUYỆN ĐỌC</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890240" y="1353731"/>
            <a:ext cx="939681"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la cà </a:t>
            </a:r>
            <a:endParaRPr lang="en-US" sz="2800" dirty="0">
              <a:solidFill>
                <a:srgbClr val="0000FF"/>
              </a:solidFill>
            </a:endParaRPr>
          </a:p>
        </p:txBody>
      </p:sp>
      <p:sp>
        <p:nvSpPr>
          <p:cNvPr id="8" name="Rectangle 7"/>
          <p:cNvSpPr/>
          <p:nvPr/>
        </p:nvSpPr>
        <p:spPr>
          <a:xfrm>
            <a:off x="5984793" y="3320145"/>
            <a:ext cx="1212191"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run rẩy</a:t>
            </a:r>
            <a:endParaRPr lang="en-US" sz="2800" dirty="0">
              <a:solidFill>
                <a:srgbClr val="0000FF"/>
              </a:solidFill>
            </a:endParaRPr>
          </a:p>
        </p:txBody>
      </p:sp>
      <p:sp>
        <p:nvSpPr>
          <p:cNvPr id="9" name="Rectangle 8"/>
          <p:cNvSpPr/>
          <p:nvPr/>
        </p:nvSpPr>
        <p:spPr>
          <a:xfrm>
            <a:off x="5764276" y="4166350"/>
            <a:ext cx="1508746" cy="523220"/>
          </a:xfrm>
          <a:prstGeom prst="rect">
            <a:avLst/>
          </a:prstGeom>
        </p:spPr>
        <p:txBody>
          <a:bodyPr wrap="none">
            <a:spAutoFit/>
          </a:bodyPr>
          <a:lstStyle/>
          <a:p>
            <a:r>
              <a:rPr lang="vi-VN" sz="2800" dirty="0">
                <a:solidFill>
                  <a:srgbClr val="0000FF"/>
                </a:solidFill>
                <a:latin typeface="Times New Roman" pitchFamily="18" charset="0"/>
                <a:cs typeface="Times New Roman" pitchFamily="18" charset="0"/>
              </a:rPr>
              <a:t>căng mịn</a:t>
            </a:r>
            <a:endParaRPr lang="en-US" sz="2800" dirty="0">
              <a:solidFill>
                <a:srgbClr val="0000FF"/>
              </a:solidFill>
            </a:endParaRPr>
          </a:p>
        </p:txBody>
      </p:sp>
      <p:sp>
        <p:nvSpPr>
          <p:cNvPr id="10" name="Rectangle 9"/>
          <p:cNvSpPr/>
          <p:nvPr/>
        </p:nvSpPr>
        <p:spPr>
          <a:xfrm>
            <a:off x="3655116" y="5330419"/>
            <a:ext cx="8158932" cy="1077218"/>
          </a:xfrm>
          <a:prstGeom prst="rect">
            <a:avLst/>
          </a:prstGeom>
        </p:spPr>
        <p:txBody>
          <a:bodyPr wrap="square">
            <a:spAutoFit/>
          </a:bodyPr>
          <a:lstStyle/>
          <a:p>
            <a:pPr>
              <a:spcAft>
                <a:spcPts val="1200"/>
              </a:spcAft>
            </a:pPr>
            <a:r>
              <a:rPr lang="vi-VN" sz="3200" b="1" dirty="0">
                <a:latin typeface="Times New Roman" pitchFamily="18" charset="0"/>
                <a:cs typeface="Times New Roman" pitchFamily="18" charset="0"/>
              </a:rPr>
              <a:t>Cậu la cà khắp nơi, chẳng nghĩ đến mẹ ở nhà mỏi mắt chờ mong.</a:t>
            </a:r>
          </a:p>
        </p:txBody>
      </p:sp>
      <p:cxnSp>
        <p:nvCxnSpPr>
          <p:cNvPr id="12" name="Straight Connector 11"/>
          <p:cNvCxnSpPr/>
          <p:nvPr/>
        </p:nvCxnSpPr>
        <p:spPr>
          <a:xfrm flipH="1">
            <a:off x="7040880" y="5414190"/>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527536" y="5431058"/>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64608" y="5910913"/>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142660" y="5892734"/>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63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par>
                                <p:cTn id="49" presetID="2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par>
                                <p:cTn id="52" presetID="2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animBg="1"/>
      <p:bldP spid="6"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1393424" cy="4262705"/>
          </a:xfrm>
          <a:prstGeom prst="rect">
            <a:avLst/>
          </a:prstGeom>
        </p:spPr>
        <p:txBody>
          <a:bodyPr wrap="square">
            <a:spAutoFit/>
          </a:bodyPr>
          <a:lstStyle/>
          <a:p>
            <a:pPr>
              <a:spcAft>
                <a:spcPts val="600"/>
              </a:spcAft>
            </a:pPr>
            <a:r>
              <a:rPr lang="vi-VN" sz="3200" dirty="0" smtClean="0">
                <a:latin typeface="Times New Roman" pitchFamily="18" charset="0"/>
                <a:cs typeface="Times New Roman" pitchFamily="18" charset="0"/>
              </a:rPr>
              <a:t>      3. Môi cậu vừa chạm vào, một dòng sữa trắng trào ra, ngọt như sữa mẹ.</a:t>
            </a:r>
          </a:p>
          <a:p>
            <a:pPr>
              <a:spcAft>
                <a:spcPts val="600"/>
              </a:spcAft>
            </a:pPr>
            <a:r>
              <a:rPr lang="vi-VN" sz="3200" dirty="0" smtClean="0">
                <a:latin typeface="Times New Roman" pitchFamily="18" charset="0"/>
                <a:cs typeface="Times New Roman" pitchFamily="18" charset="0"/>
              </a:rPr>
              <a:t>      Cậu nhìn lên tán lá. Lá một mặt xanh bóng</a:t>
            </a:r>
            <a:r>
              <a:rPr lang="en-US" sz="3200" dirty="0" smtClean="0">
                <a:latin typeface="Times New Roman" pitchFamily="18" charset="0"/>
                <a:cs typeface="Times New Roman" pitchFamily="18" charset="0"/>
              </a:rPr>
              <a:t>,</a:t>
            </a:r>
            <a:r>
              <a:rPr lang="vi-VN" sz="3200" dirty="0" smtClean="0">
                <a:latin typeface="Times New Roman" pitchFamily="18" charset="0"/>
                <a:cs typeface="Times New Roman" pitchFamily="18" charset="0"/>
              </a:rPr>
              <a:t> mặt kia đỏ hoe như mắt mẹ khóc chờ con. Cậu bé oà khóc. Cây xoà cành ôm cậu, như tay mẹ âu yếm vỗ về.</a:t>
            </a:r>
          </a:p>
          <a:p>
            <a:pPr>
              <a:spcAft>
                <a:spcPts val="600"/>
              </a:spcAft>
            </a:pPr>
            <a:r>
              <a:rPr lang="vi-VN" sz="3200" dirty="0" smtClean="0">
                <a:latin typeface="Times New Roman" pitchFamily="18" charset="0"/>
                <a:cs typeface="Times New Roman" pitchFamily="18" charset="0"/>
              </a:rPr>
              <a:t>      Trái cây thơm ngon ở vườn nhà cậu bé, ai cũng thích. Họ đem hạt gieo trồng khắp nơi và gọi đó là cây vú sữa.</a:t>
            </a:r>
          </a:p>
          <a:p>
            <a:pPr algn="r">
              <a:spcAft>
                <a:spcPts val="600"/>
              </a:spcAft>
            </a:pPr>
            <a:r>
              <a:rPr lang="vi-VN" sz="3200" i="1" dirty="0" smtClean="0">
                <a:latin typeface="Times New Roman" pitchFamily="18" charset="0"/>
                <a:cs typeface="Times New Roman" pitchFamily="18" charset="0"/>
              </a:rPr>
              <a:t>Theo Ngọc Châu</a:t>
            </a:r>
            <a:endParaRPr lang="vi-VN" sz="3200" dirty="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48" t="2894" r="1152" b="3781"/>
          <a:stretch/>
        </p:blipFill>
        <p:spPr bwMode="auto">
          <a:xfrm>
            <a:off x="-128016" y="3808863"/>
            <a:ext cx="4864608" cy="288454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170736" y="1546577"/>
            <a:ext cx="1758815"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xoà cành </a:t>
            </a:r>
            <a:endParaRPr lang="en-US" sz="3200" dirty="0">
              <a:solidFill>
                <a:srgbClr val="0000FF"/>
              </a:solidFill>
            </a:endParaRPr>
          </a:p>
        </p:txBody>
      </p:sp>
      <p:sp>
        <p:nvSpPr>
          <p:cNvPr id="5" name="Rectangle 4"/>
          <p:cNvSpPr/>
          <p:nvPr/>
        </p:nvSpPr>
        <p:spPr>
          <a:xfrm>
            <a:off x="2484574" y="2029244"/>
            <a:ext cx="1085554"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vỗ về</a:t>
            </a:r>
            <a:endParaRPr lang="en-US" sz="3200" dirty="0">
              <a:solidFill>
                <a:srgbClr val="0000FF"/>
              </a:solidFill>
            </a:endParaRPr>
          </a:p>
        </p:txBody>
      </p:sp>
      <p:sp>
        <p:nvSpPr>
          <p:cNvPr id="6" name="Rectangle 5"/>
          <p:cNvSpPr/>
          <p:nvPr/>
        </p:nvSpPr>
        <p:spPr>
          <a:xfrm>
            <a:off x="9057567" y="1053021"/>
            <a:ext cx="1393330" cy="584775"/>
          </a:xfrm>
          <a:prstGeom prst="rect">
            <a:avLst/>
          </a:prstGeom>
        </p:spPr>
        <p:txBody>
          <a:bodyPr wrap="none">
            <a:spAutoFit/>
          </a:bodyPr>
          <a:lstStyle/>
          <a:p>
            <a:r>
              <a:rPr lang="vi-VN" sz="3200" dirty="0">
                <a:solidFill>
                  <a:srgbClr val="0000FF"/>
                </a:solidFill>
                <a:latin typeface="Times New Roman" pitchFamily="18" charset="0"/>
                <a:cs typeface="Times New Roman" pitchFamily="18" charset="0"/>
              </a:rPr>
              <a:t>đỏ hoe </a:t>
            </a:r>
            <a:endParaRPr lang="en-US" sz="3200" dirty="0">
              <a:solidFill>
                <a:srgbClr val="0000FF"/>
              </a:solidFill>
            </a:endParaRPr>
          </a:p>
        </p:txBody>
      </p:sp>
      <p:sp>
        <p:nvSpPr>
          <p:cNvPr id="7" name="Rectangle 6"/>
          <p:cNvSpPr/>
          <p:nvPr/>
        </p:nvSpPr>
        <p:spPr>
          <a:xfrm>
            <a:off x="4736592" y="4712526"/>
            <a:ext cx="7620568" cy="1077218"/>
          </a:xfrm>
          <a:prstGeom prst="rect">
            <a:avLst/>
          </a:prstGeom>
        </p:spPr>
        <p:txBody>
          <a:bodyPr wrap="square">
            <a:spAutoFit/>
          </a:bodyPr>
          <a:lstStyle/>
          <a:p>
            <a:r>
              <a:rPr lang="vi-VN" sz="3200" b="1" dirty="0">
                <a:latin typeface="Times New Roman" pitchFamily="18" charset="0"/>
                <a:cs typeface="Times New Roman" pitchFamily="18" charset="0"/>
              </a:rPr>
              <a:t>Lá một mặt xanh </a:t>
            </a:r>
            <a:r>
              <a:rPr lang="vi-VN" sz="3200" b="1" dirty="0" smtClean="0">
                <a:latin typeface="Times New Roman" pitchFamily="18" charset="0"/>
                <a:cs typeface="Times New Roman" pitchFamily="18" charset="0"/>
              </a:rPr>
              <a:t>bóng</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 </a:t>
            </a:r>
            <a:r>
              <a:rPr lang="vi-VN" sz="3200" b="1" dirty="0">
                <a:latin typeface="Times New Roman" pitchFamily="18" charset="0"/>
                <a:cs typeface="Times New Roman" pitchFamily="18" charset="0"/>
              </a:rPr>
              <a:t>mặt kia đỏ hoe như mắt mẹ khóc chờ con.</a:t>
            </a:r>
            <a:endParaRPr lang="en-US" sz="3200" b="1" dirty="0"/>
          </a:p>
        </p:txBody>
      </p:sp>
      <p:cxnSp>
        <p:nvCxnSpPr>
          <p:cNvPr id="9" name="Straight Connector 8"/>
          <p:cNvCxnSpPr/>
          <p:nvPr/>
        </p:nvCxnSpPr>
        <p:spPr>
          <a:xfrm flipH="1">
            <a:off x="8773447" y="4786212"/>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582400" y="476697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367044" y="5268161"/>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445096" y="5249982"/>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63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par>
                                <p:cTn id="44" presetID="22" presetClass="entr" presetSubtype="4"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296" y="4039473"/>
            <a:ext cx="1907399" cy="1907399"/>
          </a:xfrm>
          <a:prstGeom prst="ellipse">
            <a:avLst/>
          </a:prstGeom>
          <a:noFill/>
          <a:ln w="12700">
            <a:solidFill>
              <a:schemeClr val="tx1"/>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0729" y="126242"/>
            <a:ext cx="1869201" cy="1869201"/>
          </a:xfrm>
          <a:prstGeom prst="ellipse">
            <a:avLst/>
          </a:prstGeom>
          <a:ln w="12700">
            <a:solidFill>
              <a:schemeClr val="tx1"/>
            </a:solidFill>
            <a:prstDash val="sysDash"/>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5402" y="1930152"/>
            <a:ext cx="1907399" cy="1921374"/>
          </a:xfrm>
          <a:prstGeom prst="ellipse">
            <a:avLst/>
          </a:prstGeom>
          <a:ln w="12700">
            <a:solidFill>
              <a:schemeClr val="tx1"/>
            </a:solidFill>
            <a:prstDash val="sysDash"/>
          </a:ln>
        </p:spPr>
      </p:pic>
      <p:pic>
        <p:nvPicPr>
          <p:cNvPr id="9" name="Picture 3" descr="E:\0000000我图PPT\00001PNG素材\儿童卡通\112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33" y="2542586"/>
            <a:ext cx="3133795" cy="47085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39406" y="281525"/>
            <a:ext cx="2440092" cy="255454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Chú </a:t>
            </a:r>
          </a:p>
          <a:p>
            <a:pPr algn="ctr"/>
            <a:r>
              <a:rPr lang="vi-VN"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thích</a:t>
            </a:r>
            <a:endPar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7745466" y="405018"/>
            <a:ext cx="3494653" cy="954107"/>
          </a:xfrm>
          <a:prstGeom prst="rect">
            <a:avLst/>
          </a:prstGeom>
        </p:spPr>
        <p:txBody>
          <a:bodyPr wrap="square">
            <a:spAutoFit/>
          </a:bodyPr>
          <a:lstStyle/>
          <a:p>
            <a:r>
              <a:rPr lang="vi-VN" sz="2800" b="1" i="1" dirty="0">
                <a:solidFill>
                  <a:srgbClr val="FF0000"/>
                </a:solidFill>
                <a:latin typeface="Times New Roman" pitchFamily="18" charset="0"/>
                <a:cs typeface="Times New Roman" pitchFamily="18" charset="0"/>
              </a:rPr>
              <a:t>Vùng vằng</a:t>
            </a:r>
            <a:r>
              <a:rPr lang="vi-VN" sz="2800" b="1" dirty="0">
                <a:solidFill>
                  <a:srgbClr val="FF0000"/>
                </a:solidFill>
                <a:latin typeface="Times New Roman" pitchFamily="18" charset="0"/>
                <a:cs typeface="Times New Roman" pitchFamily="18" charset="0"/>
              </a:rPr>
              <a:t>: </a:t>
            </a:r>
            <a:r>
              <a:rPr lang="vi-VN" sz="2800" dirty="0">
                <a:latin typeface="Times New Roman" pitchFamily="18" charset="0"/>
                <a:cs typeface="Times New Roman" pitchFamily="18" charset="0"/>
              </a:rPr>
              <a:t>tỏ ý giận dỗi, cáu kỉnh</a:t>
            </a:r>
          </a:p>
        </p:txBody>
      </p:sp>
      <p:sp>
        <p:nvSpPr>
          <p:cNvPr id="10" name="Rectangle 9"/>
          <p:cNvSpPr/>
          <p:nvPr/>
        </p:nvSpPr>
        <p:spPr>
          <a:xfrm>
            <a:off x="4573062" y="2446431"/>
            <a:ext cx="2562810" cy="954107"/>
          </a:xfrm>
          <a:prstGeom prst="rect">
            <a:avLst/>
          </a:prstGeom>
        </p:spPr>
        <p:txBody>
          <a:bodyPr wrap="square">
            <a:spAutoFit/>
          </a:bodyPr>
          <a:lstStyle/>
          <a:p>
            <a:pPr algn="ctr"/>
            <a:r>
              <a:rPr lang="vi-VN" sz="2800" b="1" i="1" dirty="0">
                <a:solidFill>
                  <a:srgbClr val="FF0000"/>
                </a:solidFill>
                <a:latin typeface="Times New Roman" pitchFamily="18" charset="0"/>
                <a:cs typeface="Times New Roman" pitchFamily="18" charset="0"/>
              </a:rPr>
              <a:t>Trổ ra</a:t>
            </a:r>
            <a:r>
              <a:rPr lang="vi-VN" sz="2800" b="1" dirty="0">
                <a:solidFill>
                  <a:srgbClr val="FF0000"/>
                </a:solidFill>
                <a:latin typeface="Times New Roman" pitchFamily="18" charset="0"/>
                <a:cs typeface="Times New Roman" pitchFamily="18" charset="0"/>
              </a:rPr>
              <a:t>: </a:t>
            </a:r>
            <a:endParaRPr lang="en-US" sz="2800" b="1" dirty="0" smtClean="0">
              <a:solidFill>
                <a:srgbClr val="FF0000"/>
              </a:solidFill>
              <a:latin typeface="Times New Roman" pitchFamily="18" charset="0"/>
              <a:cs typeface="Times New Roman" pitchFamily="18" charset="0"/>
            </a:endParaRPr>
          </a:p>
          <a:p>
            <a:pPr algn="ctr"/>
            <a:r>
              <a:rPr lang="vi-VN" sz="2800" dirty="0" smtClean="0">
                <a:latin typeface="Times New Roman" pitchFamily="18" charset="0"/>
                <a:cs typeface="Times New Roman" pitchFamily="18" charset="0"/>
              </a:rPr>
              <a:t>nhô </a:t>
            </a:r>
            <a:r>
              <a:rPr lang="vi-VN" sz="2800" dirty="0">
                <a:latin typeface="Times New Roman" pitchFamily="18" charset="0"/>
                <a:cs typeface="Times New Roman" pitchFamily="18" charset="0"/>
              </a:rPr>
              <a:t>ra, mọc ra</a:t>
            </a:r>
          </a:p>
        </p:txBody>
      </p:sp>
      <p:sp>
        <p:nvSpPr>
          <p:cNvPr id="11" name="Rectangle 10"/>
          <p:cNvSpPr/>
          <p:nvPr/>
        </p:nvSpPr>
        <p:spPr>
          <a:xfrm>
            <a:off x="8429207" y="4701329"/>
            <a:ext cx="3569175" cy="954107"/>
          </a:xfrm>
          <a:prstGeom prst="rect">
            <a:avLst/>
          </a:prstGeom>
        </p:spPr>
        <p:txBody>
          <a:bodyPr wrap="square">
            <a:spAutoFit/>
          </a:bodyPr>
          <a:lstStyle/>
          <a:p>
            <a:r>
              <a:rPr lang="vi-VN" sz="2800" b="1" i="1" dirty="0">
                <a:solidFill>
                  <a:srgbClr val="FF0000"/>
                </a:solidFill>
                <a:latin typeface="Times New Roman" pitchFamily="18" charset="0"/>
                <a:cs typeface="Times New Roman" pitchFamily="18" charset="0"/>
              </a:rPr>
              <a:t>Xòa cành</a:t>
            </a:r>
            <a:r>
              <a:rPr lang="vi-VN" sz="2800" b="1" dirty="0">
                <a:solidFill>
                  <a:srgbClr val="FF0000"/>
                </a:solidFill>
                <a:latin typeface="Times New Roman" pitchFamily="18" charset="0"/>
                <a:cs typeface="Times New Roman" pitchFamily="18" charset="0"/>
              </a:rPr>
              <a:t>: </a:t>
            </a:r>
            <a:r>
              <a:rPr lang="vi-VN" sz="2800" dirty="0">
                <a:latin typeface="Times New Roman" pitchFamily="18" charset="0"/>
                <a:cs typeface="Times New Roman" pitchFamily="18" charset="0"/>
              </a:rPr>
              <a:t>xòe rộng cành để bao bọc</a:t>
            </a:r>
          </a:p>
        </p:txBody>
      </p:sp>
      <p:sp>
        <p:nvSpPr>
          <p:cNvPr id="3" name="Freeform 2"/>
          <p:cNvSpPr/>
          <p:nvPr/>
        </p:nvSpPr>
        <p:spPr>
          <a:xfrm>
            <a:off x="6541995" y="5838891"/>
            <a:ext cx="346507" cy="1043431"/>
          </a:xfrm>
          <a:custGeom>
            <a:avLst/>
            <a:gdLst>
              <a:gd name="connsiteX0" fmla="*/ 290001 w 312304"/>
              <a:gd name="connsiteY0" fmla="*/ 724829 h 724829"/>
              <a:gd name="connsiteX1" fmla="*/ 69 w 312304"/>
              <a:gd name="connsiteY1" fmla="*/ 479503 h 724829"/>
              <a:gd name="connsiteX2" fmla="*/ 312304 w 312304"/>
              <a:gd name="connsiteY2" fmla="*/ 0 h 724829"/>
            </a:gdLst>
            <a:ahLst/>
            <a:cxnLst>
              <a:cxn ang="0">
                <a:pos x="connsiteX0" y="connsiteY0"/>
              </a:cxn>
              <a:cxn ang="0">
                <a:pos x="connsiteX1" y="connsiteY1"/>
              </a:cxn>
              <a:cxn ang="0">
                <a:pos x="connsiteX2" y="connsiteY2"/>
              </a:cxn>
            </a:cxnLst>
            <a:rect l="l" t="t" r="r" b="b"/>
            <a:pathLst>
              <a:path w="312304" h="724829">
                <a:moveTo>
                  <a:pt x="290001" y="724829"/>
                </a:moveTo>
                <a:cubicBezTo>
                  <a:pt x="143176" y="662568"/>
                  <a:pt x="-3648" y="600308"/>
                  <a:pt x="69" y="479503"/>
                </a:cubicBezTo>
                <a:cubicBezTo>
                  <a:pt x="3786" y="358698"/>
                  <a:pt x="158045" y="179349"/>
                  <a:pt x="312304"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reeform 3"/>
          <p:cNvSpPr/>
          <p:nvPr/>
        </p:nvSpPr>
        <p:spPr>
          <a:xfrm>
            <a:off x="7766610" y="3896010"/>
            <a:ext cx="312921" cy="250350"/>
          </a:xfrm>
          <a:custGeom>
            <a:avLst/>
            <a:gdLst>
              <a:gd name="connsiteX0" fmla="*/ 0 w 356839"/>
              <a:gd name="connsiteY0" fmla="*/ 122664 h 122664"/>
              <a:gd name="connsiteX1" fmla="*/ 278780 w 356839"/>
              <a:gd name="connsiteY1" fmla="*/ 89210 h 122664"/>
              <a:gd name="connsiteX2" fmla="*/ 356839 w 356839"/>
              <a:gd name="connsiteY2" fmla="*/ 0 h 122664"/>
            </a:gdLst>
            <a:ahLst/>
            <a:cxnLst>
              <a:cxn ang="0">
                <a:pos x="connsiteX0" y="connsiteY0"/>
              </a:cxn>
              <a:cxn ang="0">
                <a:pos x="connsiteX1" y="connsiteY1"/>
              </a:cxn>
              <a:cxn ang="0">
                <a:pos x="connsiteX2" y="connsiteY2"/>
              </a:cxn>
            </a:cxnLst>
            <a:rect l="l" t="t" r="r" b="b"/>
            <a:pathLst>
              <a:path w="356839" h="122664">
                <a:moveTo>
                  <a:pt x="0" y="122664"/>
                </a:moveTo>
                <a:cubicBezTo>
                  <a:pt x="109653" y="116159"/>
                  <a:pt x="219307" y="109654"/>
                  <a:pt x="278780" y="89210"/>
                </a:cubicBezTo>
                <a:cubicBezTo>
                  <a:pt x="338253" y="68766"/>
                  <a:pt x="347546" y="34383"/>
                  <a:pt x="356839"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eform 16"/>
          <p:cNvSpPr/>
          <p:nvPr/>
        </p:nvSpPr>
        <p:spPr>
          <a:xfrm rot="11163567">
            <a:off x="7107684" y="1863274"/>
            <a:ext cx="292277" cy="305543"/>
          </a:xfrm>
          <a:custGeom>
            <a:avLst/>
            <a:gdLst>
              <a:gd name="connsiteX0" fmla="*/ 304800 w 304800"/>
              <a:gd name="connsiteY0" fmla="*/ 279400 h 279400"/>
              <a:gd name="connsiteX1" fmla="*/ 215900 w 304800"/>
              <a:gd name="connsiteY1" fmla="*/ 88900 h 279400"/>
              <a:gd name="connsiteX2" fmla="*/ 0 w 304800"/>
              <a:gd name="connsiteY2" fmla="*/ 0 h 279400"/>
            </a:gdLst>
            <a:ahLst/>
            <a:cxnLst>
              <a:cxn ang="0">
                <a:pos x="connsiteX0" y="connsiteY0"/>
              </a:cxn>
              <a:cxn ang="0">
                <a:pos x="connsiteX1" y="connsiteY1"/>
              </a:cxn>
              <a:cxn ang="0">
                <a:pos x="connsiteX2" y="connsiteY2"/>
              </a:cxn>
            </a:cxnLst>
            <a:rect l="l" t="t" r="r" b="b"/>
            <a:pathLst>
              <a:path w="304800" h="279400">
                <a:moveTo>
                  <a:pt x="304800" y="279400"/>
                </a:moveTo>
                <a:cubicBezTo>
                  <a:pt x="285750" y="207433"/>
                  <a:pt x="266700" y="135467"/>
                  <a:pt x="215900" y="88900"/>
                </a:cubicBezTo>
                <a:cubicBezTo>
                  <a:pt x="165100" y="42333"/>
                  <a:pt x="82550" y="21166"/>
                  <a:pt x="0"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914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 calcmode="lin" valueType="num">
                                      <p:cBhvr>
                                        <p:cTn id="13"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4099"/>
                                        </p:tgtEl>
                                        <p:attrNameLst>
                                          <p:attrName>style.visibility</p:attrName>
                                        </p:attrNameLst>
                                      </p:cBhvr>
                                      <p:to>
                                        <p:strVal val="visible"/>
                                      </p:to>
                                    </p:set>
                                    <p:animEffect transition="in" filter="fade">
                                      <p:cBhvr>
                                        <p:cTn id="29" dur="1000"/>
                                        <p:tgtEl>
                                          <p:spTgt spid="4099"/>
                                        </p:tgtEl>
                                      </p:cBhvr>
                                    </p:animEffect>
                                    <p:anim calcmode="lin" valueType="num">
                                      <p:cBhvr>
                                        <p:cTn id="30" dur="1000" fill="hold"/>
                                        <p:tgtEl>
                                          <p:spTgt spid="4099"/>
                                        </p:tgtEl>
                                        <p:attrNameLst>
                                          <p:attrName>ppt_x</p:attrName>
                                        </p:attrNameLst>
                                      </p:cBhvr>
                                      <p:tavLst>
                                        <p:tav tm="0">
                                          <p:val>
                                            <p:strVal val="#ppt_x"/>
                                          </p:val>
                                        </p:tav>
                                        <p:tav tm="100000">
                                          <p:val>
                                            <p:strVal val="#ppt_x"/>
                                          </p:val>
                                        </p:tav>
                                      </p:tavLst>
                                    </p:anim>
                                    <p:anim calcmode="lin" valueType="num">
                                      <p:cBhvr>
                                        <p:cTn id="31"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righ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par>
                          <p:cTn id="42" fill="hold">
                            <p:stCondLst>
                              <p:cond delay="500"/>
                            </p:stCondLst>
                            <p:childTnLst>
                              <p:par>
                                <p:cTn id="43" presetID="42"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par>
                          <p:cTn id="58" fill="hold">
                            <p:stCondLst>
                              <p:cond delay="500"/>
                            </p:stCondLst>
                            <p:childTnLst>
                              <p:par>
                                <p:cTn id="59" presetID="42" presetClass="entr" presetSubtype="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3" grpId="0" animBg="1"/>
      <p:bldP spid="4"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371530" y="1257300"/>
            <a:ext cx="0" cy="57129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1530" y="1996274"/>
            <a:ext cx="0" cy="160418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1530" y="3733804"/>
            <a:ext cx="0" cy="182879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012745" y="133170"/>
            <a:ext cx="4164923"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Sự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tích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vú</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sữa</a:t>
            </a:r>
            <a:endParaRPr lang="vi-VN" sz="4000" b="1" dirty="0">
              <a:solidFill>
                <a:srgbClr val="FF0000"/>
              </a:solidFill>
              <a:latin typeface="Times New Roman" pitchFamily="18" charset="0"/>
              <a:cs typeface="Times New Roman" pitchFamily="18" charset="0"/>
            </a:endParaRPr>
          </a:p>
        </p:txBody>
      </p:sp>
      <p:sp>
        <p:nvSpPr>
          <p:cNvPr id="11" name="Rectangle 10"/>
          <p:cNvSpPr/>
          <p:nvPr/>
        </p:nvSpPr>
        <p:spPr>
          <a:xfrm>
            <a:off x="371530" y="1107104"/>
            <a:ext cx="11483927" cy="4893647"/>
          </a:xfrm>
          <a:prstGeom prst="rect">
            <a:avLst/>
          </a:prstGeom>
        </p:spPr>
        <p:txBody>
          <a:bodyPr wrap="square">
            <a:spAutoFit/>
          </a:bodyPr>
          <a:lstStyle/>
          <a:p>
            <a:r>
              <a:rPr lang="vi-VN" sz="2400" dirty="0">
                <a:latin typeface="Times New Roman" pitchFamily="18" charset="0"/>
                <a:cs typeface="Times New Roman" pitchFamily="18" charset="0"/>
              </a:rPr>
              <a:t>    1. Ngày xưa, có một cậu bé ham chơi. Một lần, bị mẹ mắng, cậu vùng vằng bỏ đi. Cậu la cà khắp nơi, chẳng nghĩ đến mẹ ở nhà mỏi mắt chờ mong.</a:t>
            </a:r>
          </a:p>
          <a:p>
            <a:r>
              <a:rPr lang="vi-VN" sz="2400" dirty="0">
                <a:latin typeface="Times New Roman" pitchFamily="18" charset="0"/>
                <a:cs typeface="Times New Roman" pitchFamily="18" charset="0"/>
              </a:rPr>
              <a:t>     2. Một hôm, vừa đi vừa rét, cậu mới tìm đường về nhà. </a:t>
            </a:r>
          </a:p>
          <a:p>
            <a:r>
              <a:rPr lang="vi-VN" sz="2400" dirty="0">
                <a:latin typeface="Times New Roman" pitchFamily="18" charset="0"/>
                <a:cs typeface="Times New Roman" pitchFamily="18" charset="0"/>
              </a:rPr>
              <a:t>     Ở nhà, cảnh vật vẫn như xưa, nhưng không thấy mẹ đâu. Cậu khản tiếng gọi mẹ, rồi ôm lấy một cây xanh trong vườn mà khóc. Cây xanh bỗng run rẩy. Từ các cành lá, những đài hoa bé tí trổ ra, nở trắng như mây. Hoa tàn, quả xuất hiện, lớn nhanh, da căng mịn, Xanh óng ánh, rồi chín. Một quả rơi vào lòng cậu.</a:t>
            </a:r>
          </a:p>
          <a:p>
            <a:r>
              <a:rPr lang="vi-VN" sz="2400" dirty="0">
                <a:latin typeface="Times New Roman" pitchFamily="18" charset="0"/>
                <a:cs typeface="Times New Roman" pitchFamily="18" charset="0"/>
              </a:rPr>
              <a:t>      3. Môi cậu vừa chạm vào, một dòng sữa trắng trào ra, ngọt như sữa mẹ.</a:t>
            </a:r>
          </a:p>
          <a:p>
            <a:r>
              <a:rPr lang="vi-VN" sz="2400" dirty="0">
                <a:latin typeface="Times New Roman" pitchFamily="18" charset="0"/>
                <a:cs typeface="Times New Roman" pitchFamily="18" charset="0"/>
              </a:rPr>
              <a:t>      Cậu nhìn lên tán lá. Lá một mặt xanh </a:t>
            </a:r>
            <a:r>
              <a:rPr lang="vi-VN" sz="2400" dirty="0" smtClean="0">
                <a:latin typeface="Times New Roman" pitchFamily="18" charset="0"/>
                <a:cs typeface="Times New Roman" pitchFamily="18" charset="0"/>
              </a:rPr>
              <a:t>bóng</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mặt kia đỏ hoe như mắt mẹ khóc chờ con. Cậu bé oà khóc. Cây xoà cành ôm cậu, như tay mẹ âu yếm vỗ về.</a:t>
            </a:r>
          </a:p>
          <a:p>
            <a:r>
              <a:rPr lang="vi-VN" sz="2400" dirty="0">
                <a:latin typeface="Times New Roman" pitchFamily="18" charset="0"/>
                <a:cs typeface="Times New Roman" pitchFamily="18" charset="0"/>
              </a:rPr>
              <a:t>      Trái cây thơm ngon ở vườn nhà cậu bé, ai cũng thích. Họ đem hạt gieo trồng khắp nơi và gọi đó là cây vú sữa.</a:t>
            </a:r>
          </a:p>
          <a:p>
            <a:pPr algn="r"/>
            <a:r>
              <a:rPr lang="vi-VN" sz="2400" i="1" dirty="0">
                <a:latin typeface="Times New Roman" pitchFamily="18" charset="0"/>
                <a:cs typeface="Times New Roman" pitchFamily="18" charset="0"/>
              </a:rPr>
              <a:t>Theo Ngọc Châu</a:t>
            </a:r>
            <a:endParaRPr lang="vi-VN" sz="2400" dirty="0">
              <a:latin typeface="Times New Roman" pitchFamily="18" charset="0"/>
              <a:cs typeface="Times New Roman" pitchFamily="18" charset="0"/>
            </a:endParaRPr>
          </a:p>
        </p:txBody>
      </p:sp>
      <p:sp>
        <p:nvSpPr>
          <p:cNvPr id="13" name="Flowchart: Terminator 12"/>
          <p:cNvSpPr/>
          <p:nvPr/>
        </p:nvSpPr>
        <p:spPr>
          <a:xfrm>
            <a:off x="4108170" y="5429250"/>
            <a:ext cx="4788180" cy="1295399"/>
          </a:xfrm>
          <a:prstGeom prst="flowChartTerminator">
            <a:avLst/>
          </a:prstGeom>
          <a:solidFill>
            <a:schemeClr val="accent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BÀI ĐỌC CHIA LÀM MẤY ĐOẠN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21" name="Oval 20"/>
          <p:cNvSpPr/>
          <p:nvPr/>
        </p:nvSpPr>
        <p:spPr>
          <a:xfrm>
            <a:off x="576749" y="1041276"/>
            <a:ext cx="43840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1</a:t>
            </a:r>
            <a:endParaRPr lang="vi-VN" sz="3200" b="1" dirty="0">
              <a:latin typeface="Times New Roman" pitchFamily="18" charset="0"/>
              <a:cs typeface="Times New Roman" pitchFamily="18" charset="0"/>
            </a:endParaRPr>
          </a:p>
        </p:txBody>
      </p:sp>
      <p:sp>
        <p:nvSpPr>
          <p:cNvPr id="22" name="Oval 21"/>
          <p:cNvSpPr/>
          <p:nvPr/>
        </p:nvSpPr>
        <p:spPr>
          <a:xfrm>
            <a:off x="585759" y="1833833"/>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2</a:t>
            </a:r>
            <a:endParaRPr lang="vi-VN" sz="3200" b="1" dirty="0">
              <a:latin typeface="Times New Roman" pitchFamily="18" charset="0"/>
              <a:cs typeface="Times New Roman" pitchFamily="18" charset="0"/>
            </a:endParaRPr>
          </a:p>
        </p:txBody>
      </p:sp>
      <p:sp>
        <p:nvSpPr>
          <p:cNvPr id="23" name="Oval 22"/>
          <p:cNvSpPr/>
          <p:nvPr/>
        </p:nvSpPr>
        <p:spPr>
          <a:xfrm>
            <a:off x="638998" y="3701268"/>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3</a:t>
            </a:r>
            <a:endParaRPr lang="vi-VN" sz="3200" b="1" dirty="0">
              <a:latin typeface="Times New Roman" pitchFamily="18" charset="0"/>
              <a:cs typeface="Times New Roman" pitchFamily="18" charset="0"/>
            </a:endParaRPr>
          </a:p>
        </p:txBody>
      </p:sp>
      <p:sp>
        <p:nvSpPr>
          <p:cNvPr id="24" name="Flowchart: Terminator 23"/>
          <p:cNvSpPr/>
          <p:nvPr/>
        </p:nvSpPr>
        <p:spPr>
          <a:xfrm>
            <a:off x="178488" y="15932"/>
            <a:ext cx="3307662" cy="8711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ĐỌC ĐOẠN</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4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3" grpId="1"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7" name="Rectangle 6"/>
          <p:cNvSpPr/>
          <p:nvPr/>
        </p:nvSpPr>
        <p:spPr>
          <a:xfrm>
            <a:off x="4012745" y="133170"/>
            <a:ext cx="4164923"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Sự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tích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vú</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sữa</a:t>
            </a:r>
            <a:endParaRPr lang="vi-VN" sz="4000" b="1" dirty="0">
              <a:solidFill>
                <a:srgbClr val="FF0000"/>
              </a:solidFill>
              <a:latin typeface="Times New Roman" pitchFamily="18" charset="0"/>
              <a:cs typeface="Times New Roman" pitchFamily="18" charset="0"/>
            </a:endParaRPr>
          </a:p>
        </p:txBody>
      </p:sp>
      <p:sp>
        <p:nvSpPr>
          <p:cNvPr id="8" name="Rectangle 7"/>
          <p:cNvSpPr/>
          <p:nvPr/>
        </p:nvSpPr>
        <p:spPr>
          <a:xfrm>
            <a:off x="371530" y="1107104"/>
            <a:ext cx="11483927" cy="4893647"/>
          </a:xfrm>
          <a:prstGeom prst="rect">
            <a:avLst/>
          </a:prstGeom>
        </p:spPr>
        <p:txBody>
          <a:bodyPr wrap="square">
            <a:spAutoFit/>
          </a:bodyPr>
          <a:lstStyle/>
          <a:p>
            <a:r>
              <a:rPr lang="vi-VN" sz="2400" dirty="0">
                <a:latin typeface="Times New Roman" pitchFamily="18" charset="0"/>
                <a:cs typeface="Times New Roman" pitchFamily="18" charset="0"/>
              </a:rPr>
              <a:t>    1. Ngày xưa, có một cậu bé ham chơi. Một lần, bị mẹ mắng, cậu vùng vằng bỏ đi. Cậu la cà khắp nơi, chẳng nghĩ đến mẹ ở nhà mỏi mắt chờ mong.</a:t>
            </a:r>
          </a:p>
          <a:p>
            <a:r>
              <a:rPr lang="vi-VN" sz="2400" dirty="0">
                <a:latin typeface="Times New Roman" pitchFamily="18" charset="0"/>
                <a:cs typeface="Times New Roman" pitchFamily="18" charset="0"/>
              </a:rPr>
              <a:t>     2. Một hôm, vừa đi vừa rét, cậu mới tìm đường về nhà. </a:t>
            </a:r>
          </a:p>
          <a:p>
            <a:r>
              <a:rPr lang="vi-VN" sz="2400" dirty="0">
                <a:latin typeface="Times New Roman" pitchFamily="18" charset="0"/>
                <a:cs typeface="Times New Roman" pitchFamily="18" charset="0"/>
              </a:rPr>
              <a:t>     Ở nhà, cảnh vật vẫn như xưa, nhưng không thấy mẹ đâu. Cậu khản tiếng gọi mẹ, rồi ôm lấy một cây xanh trong vườn mà khóc. Cây xanh bỗng run rẩy. Từ các cành lá, những đài hoa bé tí trổ ra, nở trắng như mây. Hoa tàn, quả xuất hiện, lớn nhanh, da căng mịn, Xanh óng ánh, rồi chín. Một quả rơi vào lòng cậu.</a:t>
            </a:r>
          </a:p>
          <a:p>
            <a:r>
              <a:rPr lang="vi-VN" sz="2400" dirty="0">
                <a:latin typeface="Times New Roman" pitchFamily="18" charset="0"/>
                <a:cs typeface="Times New Roman" pitchFamily="18" charset="0"/>
              </a:rPr>
              <a:t>      3. Môi cậu vừa chạm vào, một dòng sữa trắng trào ra, ngọt như sữa mẹ.</a:t>
            </a:r>
          </a:p>
          <a:p>
            <a:r>
              <a:rPr lang="vi-VN" sz="2400" dirty="0">
                <a:latin typeface="Times New Roman" pitchFamily="18" charset="0"/>
                <a:cs typeface="Times New Roman" pitchFamily="18" charset="0"/>
              </a:rPr>
              <a:t>      Cậu nhìn lên tán lá. Lá một mặt xanh </a:t>
            </a:r>
            <a:r>
              <a:rPr lang="vi-VN" sz="2400" dirty="0" smtClean="0">
                <a:latin typeface="Times New Roman" pitchFamily="18" charset="0"/>
                <a:cs typeface="Times New Roman" pitchFamily="18" charset="0"/>
              </a:rPr>
              <a:t>bóng</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mặt kia đỏ hoe như mắt mẹ khóc chờ con. Cậu bé oà khóc. Cây xoà cành ôm cậu, như tay mẹ âu yếm vỗ về.</a:t>
            </a:r>
          </a:p>
          <a:p>
            <a:r>
              <a:rPr lang="vi-VN" sz="2400" dirty="0">
                <a:latin typeface="Times New Roman" pitchFamily="18" charset="0"/>
                <a:cs typeface="Times New Roman" pitchFamily="18" charset="0"/>
              </a:rPr>
              <a:t>      Trái cây thơm ngon ở vườn nhà cậu bé, ai cũng thích. Họ đem hạt gieo trồng khắp nơi và gọi đó là cây vú sữa.</a:t>
            </a:r>
          </a:p>
          <a:p>
            <a:pPr algn="r"/>
            <a:r>
              <a:rPr lang="vi-VN" sz="2400" i="1" dirty="0">
                <a:latin typeface="Times New Roman" pitchFamily="18" charset="0"/>
                <a:cs typeface="Times New Roman" pitchFamily="18" charset="0"/>
              </a:rPr>
              <a:t>Theo Ngọc Châu</a:t>
            </a:r>
            <a:endParaRPr lang="vi-VN" sz="2400" dirty="0">
              <a:latin typeface="Times New Roman" pitchFamily="18" charset="0"/>
              <a:cs typeface="Times New Roman" pitchFamily="18" charset="0"/>
            </a:endParaRPr>
          </a:p>
        </p:txBody>
      </p:sp>
      <p:sp>
        <p:nvSpPr>
          <p:cNvPr id="9" name="Flowchart: Terminator 8"/>
          <p:cNvSpPr/>
          <p:nvPr/>
        </p:nvSpPr>
        <p:spPr>
          <a:xfrm>
            <a:off x="178488" y="15932"/>
            <a:ext cx="3307662" cy="8711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ĐỌC TOÀN BÀI</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19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5640" b="29837"/>
          <a:stretch/>
        </p:blipFill>
        <p:spPr>
          <a:xfrm>
            <a:off x="2593689" y="5242051"/>
            <a:ext cx="4680689" cy="161594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3128" b="6973"/>
          <a:stretch/>
        </p:blipFill>
        <p:spPr>
          <a:xfrm>
            <a:off x="-2153123" y="702450"/>
            <a:ext cx="5748264" cy="615555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3484" y="-226339"/>
            <a:ext cx="7487444" cy="8605066"/>
          </a:xfrm>
          <a:prstGeom prst="rect">
            <a:avLst/>
          </a:prstGeom>
        </p:spPr>
      </p:pic>
      <p:sp>
        <p:nvSpPr>
          <p:cNvPr id="9" name="TextBox 8"/>
          <p:cNvSpPr txBox="1"/>
          <p:nvPr/>
        </p:nvSpPr>
        <p:spPr>
          <a:xfrm>
            <a:off x="4041489" y="2587048"/>
            <a:ext cx="3426111" cy="1323439"/>
          </a:xfrm>
          <a:prstGeom prst="rect">
            <a:avLst/>
          </a:prstGeom>
          <a:noFill/>
        </p:spPr>
        <p:txBody>
          <a:bodyPr wrap="square" rtlCol="0">
            <a:spAutoFit/>
          </a:bodyPr>
          <a:lstStyle/>
          <a:p>
            <a:pPr algn="ctr"/>
            <a:r>
              <a:rPr lang="en-US" sz="8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a:t>
            </a:r>
            <a:r>
              <a:rPr lang="en-US" sz="8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en-US" sz="8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3423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43" name="42"/>
          <p:cNvPicPr>
            <a:picLocks noChangeAspect="1"/>
          </p:cNvPicPr>
          <p:nvPr/>
        </p:nvPicPr>
        <p:blipFill>
          <a:blip r:embed="rId4"/>
          <a:stretch>
            <a:fillRect/>
          </a:stretch>
        </p:blipFill>
        <p:spPr>
          <a:xfrm>
            <a:off x="8680638" y="460886"/>
            <a:ext cx="2177862" cy="3291654"/>
          </a:xfrm>
          <a:prstGeom prst="rect">
            <a:avLst/>
          </a:prstGeom>
        </p:spPr>
      </p:pic>
      <p:pic>
        <p:nvPicPr>
          <p:cNvPr id="55" name="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5560" y="3752540"/>
            <a:ext cx="3592090" cy="3265537"/>
          </a:xfrm>
          <a:prstGeom prst="rect">
            <a:avLst/>
          </a:prstGeom>
        </p:spPr>
      </p:pic>
      <p:pic>
        <p:nvPicPr>
          <p:cNvPr id="56" name="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 y="3301393"/>
            <a:ext cx="3549247" cy="3312889"/>
          </a:xfrm>
          <a:prstGeom prst="rect">
            <a:avLst/>
          </a:prstGeom>
        </p:spPr>
      </p:pic>
      <p:sp>
        <p:nvSpPr>
          <p:cNvPr id="2" name="Rectangle 1"/>
          <p:cNvSpPr/>
          <p:nvPr/>
        </p:nvSpPr>
        <p:spPr>
          <a:xfrm>
            <a:off x="4882803" y="1880544"/>
            <a:ext cx="2807179" cy="2554545"/>
          </a:xfrm>
          <a:prstGeom prst="rect">
            <a:avLst/>
          </a:prstGeom>
          <a:noFill/>
        </p:spPr>
        <p:txBody>
          <a:bodyPr wrap="none" lIns="91440" tIns="45720" rIns="91440" bIns="45720">
            <a:spAutoFit/>
          </a:bodyPr>
          <a:lstStyle/>
          <a:p>
            <a:pPr algn="ctr"/>
            <a:r>
              <a:rPr lang="vi-VN"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Đọc </a:t>
            </a:r>
            <a:endParaRPr lang="en-US"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algn="ctr"/>
            <a:r>
              <a:rPr lang="vi-VN" sz="8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hiểu</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0816602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1+#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anim calcmode="lin" valueType="num">
                                      <p:cBhvr>
                                        <p:cTn id="17" dur="1000" fill="hold"/>
                                        <p:tgtEl>
                                          <p:spTgt spid="43"/>
                                        </p:tgtEl>
                                        <p:attrNameLst>
                                          <p:attrName>ppt_x</p:attrName>
                                        </p:attrNameLst>
                                      </p:cBhvr>
                                      <p:tavLst>
                                        <p:tav tm="0">
                                          <p:val>
                                            <p:strVal val="#ppt_x"/>
                                          </p:val>
                                        </p:tav>
                                        <p:tav tm="100000">
                                          <p:val>
                                            <p:strVal val="#ppt_x"/>
                                          </p:val>
                                        </p:tav>
                                      </p:tavLst>
                                    </p:anim>
                                    <p:anim calcmode="lin" valueType="num">
                                      <p:cBhvr>
                                        <p:cTn id="18" dur="1000" fill="hold"/>
                                        <p:tgtEl>
                                          <p:spTgt spid="4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Rectangle 2"/>
          <p:cNvSpPr/>
          <p:nvPr/>
        </p:nvSpPr>
        <p:spPr>
          <a:xfrm>
            <a:off x="675795" y="122183"/>
            <a:ext cx="5985613" cy="646331"/>
          </a:xfrm>
          <a:prstGeom prst="rect">
            <a:avLst/>
          </a:prstGeom>
        </p:spPr>
        <p:txBody>
          <a:bodyPr wrap="none">
            <a:spAutoFit/>
          </a:bodyPr>
          <a:lstStyle/>
          <a:p>
            <a:r>
              <a:rPr lang="en-US" sz="3600" b="1" dirty="0">
                <a:solidFill>
                  <a:srgbClr val="0000FF"/>
                </a:solidFill>
                <a:latin typeface="Times New Roman" pitchFamily="18" charset="0"/>
                <a:cs typeface="Times New Roman" pitchFamily="18" charset="0"/>
              </a:rPr>
              <a:t>1. </a:t>
            </a:r>
            <a:r>
              <a:rPr lang="vi-VN" sz="3600" b="1" dirty="0">
                <a:solidFill>
                  <a:srgbClr val="0000FF"/>
                </a:solidFill>
                <a:latin typeface="Times New Roman" pitchFamily="18" charset="0"/>
                <a:cs typeface="Times New Roman" pitchFamily="18" charset="0"/>
              </a:rPr>
              <a:t>Vì sao cậu bé bỏ nhà ra đi?</a:t>
            </a:r>
          </a:p>
        </p:txBody>
      </p:sp>
      <p:sp>
        <p:nvSpPr>
          <p:cNvPr id="4" name="Rectangle 3"/>
          <p:cNvSpPr/>
          <p:nvPr/>
        </p:nvSpPr>
        <p:spPr>
          <a:xfrm>
            <a:off x="767628" y="1207289"/>
            <a:ext cx="6366647" cy="1077218"/>
          </a:xfrm>
          <a:prstGeom prst="rect">
            <a:avLst/>
          </a:prstGeom>
        </p:spPr>
        <p:txBody>
          <a:bodyPr wrap="square">
            <a:spAutoFit/>
          </a:bodyPr>
          <a:lstStyle/>
          <a:p>
            <a:r>
              <a:rPr lang="en-US" sz="3200" dirty="0" err="1">
                <a:latin typeface="Times New Roman" pitchFamily="18" charset="0"/>
                <a:cs typeface="Times New Roman" pitchFamily="18" charset="0"/>
              </a:rPr>
              <a:t>Cậu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cậu</a:t>
            </a:r>
            <a:r>
              <a:rPr lang="en-US" sz="3200" dirty="0">
                <a:latin typeface="Times New Roman" pitchFamily="18" charset="0"/>
                <a:cs typeface="Times New Roman" pitchFamily="18" charset="0"/>
              </a:rPr>
              <a:t> ham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mắng</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5" name="Rectangle 4"/>
          <p:cNvSpPr/>
          <p:nvPr/>
        </p:nvSpPr>
        <p:spPr>
          <a:xfrm>
            <a:off x="675795" y="2891414"/>
            <a:ext cx="10868505" cy="646331"/>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Khi quay về nhà, không thấy mẹ, cậu bé làm gì?</a:t>
            </a:r>
          </a:p>
        </p:txBody>
      </p:sp>
      <p:sp>
        <p:nvSpPr>
          <p:cNvPr id="6" name="Rectangle 5"/>
          <p:cNvSpPr/>
          <p:nvPr/>
        </p:nvSpPr>
        <p:spPr>
          <a:xfrm>
            <a:off x="675795" y="4064955"/>
            <a:ext cx="6458480" cy="1569660"/>
          </a:xfrm>
          <a:prstGeom prst="rect">
            <a:avLst/>
          </a:prstGeom>
        </p:spPr>
        <p:txBody>
          <a:bodyPr wrap="square">
            <a:spAutoFit/>
          </a:bodyPr>
          <a:lstStyle/>
          <a:p>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quay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vườn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khóc</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7575" y="60706"/>
            <a:ext cx="3981349" cy="3244062"/>
          </a:xfrm>
          <a:prstGeom prst="rect">
            <a:avLst/>
          </a:prstGeom>
        </p:spPr>
      </p:pic>
      <p:pic>
        <p:nvPicPr>
          <p:cNvPr id="9" name="Picture 8"/>
          <p:cNvPicPr>
            <a:picLocks noChangeAspect="1"/>
          </p:cNvPicPr>
          <p:nvPr/>
        </p:nvPicPr>
        <p:blipFill>
          <a:blip r:embed="rId4"/>
          <a:stretch>
            <a:fillRect/>
          </a:stretch>
        </p:blipFill>
        <p:spPr>
          <a:xfrm>
            <a:off x="7134275" y="3674342"/>
            <a:ext cx="4791869" cy="3183658"/>
          </a:xfrm>
          <a:prstGeom prst="roundRect">
            <a:avLst/>
          </a:prstGeom>
        </p:spPr>
      </p:pic>
    </p:spTree>
    <p:extLst>
      <p:ext uri="{BB962C8B-B14F-4D97-AF65-F5344CB8AC3E}">
        <p14:creationId xmlns:p14="http://schemas.microsoft.com/office/powerpoint/2010/main" val="2472777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42"/>
          <p:cNvPicPr>
            <a:picLocks noChangeAspect="1"/>
          </p:cNvPicPr>
          <p:nvPr/>
        </p:nvPicPr>
        <p:blipFill>
          <a:blip r:embed="rId3"/>
          <a:stretch>
            <a:fillRect/>
          </a:stretch>
        </p:blipFill>
        <p:spPr>
          <a:xfrm>
            <a:off x="8680638" y="460886"/>
            <a:ext cx="2177862" cy="3291654"/>
          </a:xfrm>
          <a:prstGeom prst="rect">
            <a:avLst/>
          </a:prstGeom>
        </p:spPr>
      </p:pic>
      <p:pic>
        <p:nvPicPr>
          <p:cNvPr id="3" name="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5560" y="3752540"/>
            <a:ext cx="3592090" cy="3265537"/>
          </a:xfrm>
          <a:prstGeom prst="rect">
            <a:avLst/>
          </a:prstGeom>
        </p:spPr>
      </p:pic>
      <p:pic>
        <p:nvPicPr>
          <p:cNvPr id="4" name="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 y="3301393"/>
            <a:ext cx="3549247" cy="3312889"/>
          </a:xfrm>
          <a:prstGeom prst="rect">
            <a:avLst/>
          </a:prstGeom>
        </p:spPr>
      </p:pic>
      <p:sp>
        <p:nvSpPr>
          <p:cNvPr id="5" name="Rectangle 4"/>
          <p:cNvSpPr/>
          <p:nvPr/>
        </p:nvSpPr>
        <p:spPr>
          <a:xfrm>
            <a:off x="4809065" y="1898832"/>
            <a:ext cx="2954655" cy="2308324"/>
          </a:xfrm>
          <a:prstGeom prst="rect">
            <a:avLst/>
          </a:prstGeom>
          <a:noFill/>
        </p:spPr>
        <p:txBody>
          <a:bodyPr wrap="none" lIns="91440" tIns="45720" rIns="91440" bIns="45720">
            <a:spAutoFit/>
          </a:bodyPr>
          <a:lstStyle/>
          <a:p>
            <a:pPr algn="ctr"/>
            <a:r>
              <a:rPr lang="en-US" sz="7200" b="1" cap="all" dirty="0" smtClean="0">
                <a:ln w="9000" cmpd="sng">
                  <a:no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KHỞI</a:t>
            </a:r>
          </a:p>
          <a:p>
            <a:pPr algn="ctr"/>
            <a:r>
              <a:rPr lang="en-US" sz="7200" b="1" cap="all" dirty="0" smtClean="0">
                <a:ln w="9000" cmpd="sng">
                  <a:no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rPr>
              <a:t>ĐỘNG</a:t>
            </a:r>
            <a:endParaRPr lang="en-US" sz="7200" b="1" cap="all" dirty="0">
              <a:ln w="9000" cmpd="sng">
                <a:noFill/>
                <a:prstDash val="solid"/>
              </a:ln>
              <a:solidFill>
                <a:schemeClr val="bg1"/>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977861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Rectangle 2"/>
          <p:cNvSpPr/>
          <p:nvPr/>
        </p:nvSpPr>
        <p:spPr>
          <a:xfrm>
            <a:off x="261334" y="190283"/>
            <a:ext cx="10882916" cy="1200329"/>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3. </a:t>
            </a:r>
            <a:r>
              <a:rPr lang="vi-VN" sz="3600" b="1" dirty="0">
                <a:solidFill>
                  <a:srgbClr val="0000FF"/>
                </a:solidFill>
                <a:latin typeface="Times New Roman" pitchFamily="18" charset="0"/>
                <a:cs typeface="Times New Roman" pitchFamily="18" charset="0"/>
              </a:rPr>
              <a:t>Khi cậu bé ôm cây xanh mà khóc, điều kì lạ gì đã xảy ra?</a:t>
            </a:r>
          </a:p>
        </p:txBody>
      </p:sp>
      <p:sp>
        <p:nvSpPr>
          <p:cNvPr id="4" name="Rectangle 3"/>
          <p:cNvSpPr/>
          <p:nvPr/>
        </p:nvSpPr>
        <p:spPr>
          <a:xfrm>
            <a:off x="559310" y="1390612"/>
            <a:ext cx="4400515" cy="4524315"/>
          </a:xfrm>
          <a:prstGeom prst="rect">
            <a:avLst/>
          </a:prstGeom>
        </p:spPr>
        <p:txBody>
          <a:bodyPr wrap="square">
            <a:spAutoFit/>
          </a:bodyPr>
          <a:lstStyle/>
          <a:p>
            <a:pPr>
              <a:spcBef>
                <a:spcPts val="600"/>
              </a:spcBef>
            </a:pP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da </a:t>
            </a:r>
            <a:r>
              <a:rPr lang="en-US" sz="3200" dirty="0" err="1">
                <a:latin typeface="Times New Roman" pitchFamily="18" charset="0"/>
                <a:cs typeface="Times New Roman" pitchFamily="18" charset="0"/>
              </a:rPr>
              <a:t>căng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mịn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cậu</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7" name="Picture 6"/>
          <p:cNvPicPr>
            <a:picLocks noChangeAspect="1"/>
          </p:cNvPicPr>
          <p:nvPr/>
        </p:nvPicPr>
        <p:blipFill rotWithShape="1">
          <a:blip r:embed="rId3"/>
          <a:srcRect l="1712" t="5193" r="8713" b="1526"/>
          <a:stretch/>
        </p:blipFill>
        <p:spPr>
          <a:xfrm>
            <a:off x="5702792" y="1192433"/>
            <a:ext cx="2990850" cy="2330019"/>
          </a:xfrm>
          <a:prstGeom prst="roundRect">
            <a:avLst/>
          </a:prstGeom>
        </p:spPr>
      </p:pic>
      <p:pic>
        <p:nvPicPr>
          <p:cNvPr id="8" name="Picture 7"/>
          <p:cNvPicPr>
            <a:picLocks noChangeAspect="1"/>
          </p:cNvPicPr>
          <p:nvPr/>
        </p:nvPicPr>
        <p:blipFill rotWithShape="1">
          <a:blip r:embed="rId4"/>
          <a:srcRect t="5957" r="10741"/>
          <a:stretch/>
        </p:blipFill>
        <p:spPr>
          <a:xfrm>
            <a:off x="8849769" y="1192433"/>
            <a:ext cx="2980281" cy="2349069"/>
          </a:xfrm>
          <a:prstGeom prst="roundRect">
            <a:avLst/>
          </a:prstGeom>
        </p:spPr>
      </p:pic>
      <p:pic>
        <p:nvPicPr>
          <p:cNvPr id="9" name="Picture 8"/>
          <p:cNvPicPr>
            <a:picLocks noChangeAspect="1"/>
          </p:cNvPicPr>
          <p:nvPr/>
        </p:nvPicPr>
        <p:blipFill rotWithShape="1">
          <a:blip r:embed="rId5"/>
          <a:srcRect l="6109" t="3395" r="15083"/>
          <a:stretch/>
        </p:blipFill>
        <p:spPr>
          <a:xfrm>
            <a:off x="5906544" y="3752850"/>
            <a:ext cx="5886450" cy="3105150"/>
          </a:xfrm>
          <a:prstGeom prst="roundRect">
            <a:avLst/>
          </a:prstGeom>
        </p:spPr>
      </p:pic>
    </p:spTree>
    <p:extLst>
      <p:ext uri="{BB962C8B-B14F-4D97-AF65-F5344CB8AC3E}">
        <p14:creationId xmlns:p14="http://schemas.microsoft.com/office/powerpoint/2010/main" val="11953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Horizontal)">
                                      <p:cBhvr>
                                        <p:cTn id="14" dur="500"/>
                                        <p:tgtEl>
                                          <p:spTgt spid="4"/>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528034" y="264354"/>
            <a:ext cx="9503732" cy="1200329"/>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4. </a:t>
            </a:r>
            <a:r>
              <a:rPr lang="vi-VN" sz="3600" b="1" dirty="0">
                <a:solidFill>
                  <a:srgbClr val="0000FF"/>
                </a:solidFill>
                <a:latin typeface="Times New Roman" pitchFamily="18" charset="0"/>
                <a:cs typeface="Times New Roman" pitchFamily="18" charset="0"/>
              </a:rPr>
              <a:t>Những hình ảnh nào của cây vú sữa gợi cho cậu bé nhớ đến mẹ.</a:t>
            </a:r>
          </a:p>
        </p:txBody>
      </p:sp>
      <p:sp>
        <p:nvSpPr>
          <p:cNvPr id="3" name="Rectangle 2"/>
          <p:cNvSpPr/>
          <p:nvPr/>
        </p:nvSpPr>
        <p:spPr>
          <a:xfrm>
            <a:off x="536765" y="1618694"/>
            <a:ext cx="11072791" cy="1723549"/>
          </a:xfrm>
          <a:prstGeom prst="rect">
            <a:avLst/>
          </a:prstGeom>
        </p:spPr>
        <p:txBody>
          <a:bodyPr wrap="square">
            <a:spAutoFit/>
          </a:bodyPr>
          <a:lstStyle/>
          <a:p>
            <a:pPr>
              <a:spcAft>
                <a:spcPts val="600"/>
              </a:spcAft>
            </a:pP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nhớ</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p>
          <a:p>
            <a:pPr marL="342900" indent="-342900">
              <a:spcAft>
                <a:spcPts val="600"/>
              </a:spcAft>
              <a:buFont typeface="Arial" pitchFamily="34" charset="0"/>
              <a:buChar cha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ngọt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marL="342900" indent="-342900">
              <a:spcAft>
                <a:spcPts val="600"/>
              </a:spcAft>
              <a:buFont typeface="Arial" pitchFamily="34" charset="0"/>
              <a:buChar char="•"/>
            </a:pPr>
            <a:r>
              <a:rPr lang="vi-VN" sz="3200" dirty="0">
                <a:latin typeface="Times New Roman" pitchFamily="18" charset="0"/>
                <a:cs typeface="Times New Roman" pitchFamily="18" charset="0"/>
              </a:rPr>
              <a:t>	“Cây xòa cành ôm cậu, như tay mẹ âu yếm vỗ về’’</a:t>
            </a:r>
          </a:p>
        </p:txBody>
      </p:sp>
      <p:pic>
        <p:nvPicPr>
          <p:cNvPr id="4" name="Picture 3"/>
          <p:cNvPicPr>
            <a:picLocks noChangeAspect="1"/>
          </p:cNvPicPr>
          <p:nvPr/>
        </p:nvPicPr>
        <p:blipFill rotWithShape="1">
          <a:blip r:embed="rId3"/>
          <a:srcRect t="-299" r="17185" b="-1"/>
          <a:stretch/>
        </p:blipFill>
        <p:spPr>
          <a:xfrm>
            <a:off x="998216" y="3496254"/>
            <a:ext cx="4952851" cy="3372545"/>
          </a:xfrm>
          <a:prstGeom prst="roundRect">
            <a:avLst/>
          </a:prstGeom>
        </p:spPr>
      </p:pic>
      <p:pic>
        <p:nvPicPr>
          <p:cNvPr id="5" name="Picture 4"/>
          <p:cNvPicPr>
            <a:picLocks noChangeAspect="1"/>
          </p:cNvPicPr>
          <p:nvPr/>
        </p:nvPicPr>
        <p:blipFill rotWithShape="1">
          <a:blip r:embed="rId4"/>
          <a:srcRect l="-429" t="945" r="17418" b="3429"/>
          <a:stretch/>
        </p:blipFill>
        <p:spPr>
          <a:xfrm>
            <a:off x="6511452" y="3556100"/>
            <a:ext cx="5098104" cy="3301900"/>
          </a:xfrm>
          <a:prstGeom prst="roundRect">
            <a:avLst/>
          </a:prstGeom>
        </p:spPr>
      </p:pic>
    </p:spTree>
    <p:extLst>
      <p:ext uri="{BB962C8B-B14F-4D97-AF65-F5344CB8AC3E}">
        <p14:creationId xmlns:p14="http://schemas.microsoft.com/office/powerpoint/2010/main" val="216485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43" name="42"/>
          <p:cNvPicPr>
            <a:picLocks noChangeAspect="1"/>
          </p:cNvPicPr>
          <p:nvPr/>
        </p:nvPicPr>
        <p:blipFill>
          <a:blip r:embed="rId4"/>
          <a:stretch>
            <a:fillRect/>
          </a:stretch>
        </p:blipFill>
        <p:spPr>
          <a:xfrm>
            <a:off x="8756838" y="31134"/>
            <a:ext cx="2044512" cy="3090107"/>
          </a:xfrm>
          <a:prstGeom prst="rect">
            <a:avLst/>
          </a:prstGeom>
        </p:spPr>
      </p:pic>
      <p:pic>
        <p:nvPicPr>
          <p:cNvPr id="55" name="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5560" y="3752540"/>
            <a:ext cx="3592090" cy="3265537"/>
          </a:xfrm>
          <a:prstGeom prst="rect">
            <a:avLst/>
          </a:prstGeom>
        </p:spPr>
      </p:pic>
      <p:pic>
        <p:nvPicPr>
          <p:cNvPr id="56" name="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050" y="3301393"/>
            <a:ext cx="3492097" cy="3259545"/>
          </a:xfrm>
          <a:prstGeom prst="rect">
            <a:avLst/>
          </a:prstGeom>
        </p:spPr>
      </p:pic>
      <p:sp>
        <p:nvSpPr>
          <p:cNvPr id="2" name="Rectangle 1"/>
          <p:cNvSpPr/>
          <p:nvPr/>
        </p:nvSpPr>
        <p:spPr>
          <a:xfrm>
            <a:off x="4809317" y="1843968"/>
            <a:ext cx="2978700" cy="2554545"/>
          </a:xfrm>
          <a:prstGeom prst="rect">
            <a:avLst/>
          </a:prstGeom>
          <a:noFill/>
        </p:spPr>
        <p:txBody>
          <a:bodyPr wrap="none" lIns="91440" tIns="45720" rIns="91440" bIns="45720">
            <a:spAutoFit/>
          </a:bodyPr>
          <a:lstStyle/>
          <a:p>
            <a:pPr algn="ctr"/>
            <a:r>
              <a:rPr lang="vi-VN" sz="8000" b="1" dirty="0" smtClean="0">
                <a:ln w="31550" cmpd="sng">
                  <a:no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Luyện</a:t>
            </a:r>
            <a:endParaRPr lang="en-US" sz="8000" b="1" dirty="0">
              <a:ln w="31550" cmpd="sng">
                <a:no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endParaRPr>
          </a:p>
          <a:p>
            <a:pPr algn="ctr"/>
            <a:r>
              <a:rPr lang="vi-VN" sz="8000" b="1" dirty="0" smtClean="0">
                <a:ln w="31550" cmpd="sng">
                  <a:no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Tập</a:t>
            </a:r>
            <a:endParaRPr lang="en-US" sz="8000" b="1" dirty="0">
              <a:ln w="31550" cmpd="sng">
                <a:no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1166221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1+#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anim calcmode="lin" valueType="num">
                                      <p:cBhvr>
                                        <p:cTn id="17" dur="1000" fill="hold"/>
                                        <p:tgtEl>
                                          <p:spTgt spid="43"/>
                                        </p:tgtEl>
                                        <p:attrNameLst>
                                          <p:attrName>ppt_x</p:attrName>
                                        </p:attrNameLst>
                                      </p:cBhvr>
                                      <p:tavLst>
                                        <p:tav tm="0">
                                          <p:val>
                                            <p:strVal val="#ppt_x"/>
                                          </p:val>
                                        </p:tav>
                                        <p:tav tm="100000">
                                          <p:val>
                                            <p:strVal val="#ppt_x"/>
                                          </p:val>
                                        </p:tav>
                                      </p:tavLst>
                                    </p:anim>
                                    <p:anim calcmode="lin" valueType="num">
                                      <p:cBhvr>
                                        <p:cTn id="18" dur="1000" fill="hold"/>
                                        <p:tgtEl>
                                          <p:spTgt spid="4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Rectangle 2"/>
          <p:cNvSpPr/>
          <p:nvPr/>
        </p:nvSpPr>
        <p:spPr>
          <a:xfrm>
            <a:off x="672814" y="406034"/>
            <a:ext cx="10128536" cy="1200329"/>
          </a:xfrm>
          <a:prstGeom prst="rect">
            <a:avLst/>
          </a:prstGeom>
        </p:spPr>
        <p:txBody>
          <a:bodyPr wrap="square">
            <a:spAutoFit/>
          </a:bodyPr>
          <a:lstStyle/>
          <a:p>
            <a:r>
              <a:rPr lang="en-US" sz="3600" b="1" dirty="0">
                <a:solidFill>
                  <a:srgbClr val="0000FF"/>
                </a:solidFill>
                <a:latin typeface="Times New Roman" pitchFamily="18" charset="0"/>
                <a:cs typeface="Times New Roman" pitchFamily="18" charset="0"/>
              </a:rPr>
              <a:t>1. </a:t>
            </a:r>
            <a:r>
              <a:rPr lang="vi-VN" sz="3600" b="1" dirty="0">
                <a:solidFill>
                  <a:srgbClr val="0000FF"/>
                </a:solidFill>
                <a:latin typeface="Times New Roman" pitchFamily="18" charset="0"/>
                <a:cs typeface="Times New Roman" pitchFamily="18" charset="0"/>
              </a:rPr>
              <a:t>Theo em, nếu được gặp lại mẹ, cậu bé sẽ nói lời xin lỗi thế nào? Mẹ sẽ an ủi cậu thế nào?</a:t>
            </a:r>
            <a:endParaRPr lang="en-US" sz="3600" b="1" dirty="0">
              <a:solidFill>
                <a:srgbClr val="0000FF"/>
              </a:solidFill>
              <a:latin typeface="Times New Roman" pitchFamily="18" charset="0"/>
              <a:cs typeface="Times New Roman" pitchFamily="18" charset="0"/>
            </a:endParaRPr>
          </a:p>
        </p:txBody>
      </p:sp>
      <p:sp>
        <p:nvSpPr>
          <p:cNvPr id="4" name="Rectangle 3"/>
          <p:cNvSpPr/>
          <p:nvPr/>
        </p:nvSpPr>
        <p:spPr>
          <a:xfrm>
            <a:off x="914368" y="1606363"/>
            <a:ext cx="7345680" cy="823752"/>
          </a:xfrm>
          <a:prstGeom prst="rect">
            <a:avLst/>
          </a:prstGeom>
        </p:spPr>
        <p:txBody>
          <a:bodyPr wrap="square">
            <a:spAutoFit/>
          </a:bodyPr>
          <a:lstStyle/>
          <a:p>
            <a:pPr>
              <a:lnSpc>
                <a:spcPct val="150000"/>
              </a:lnSpc>
            </a:pPr>
            <a:r>
              <a:rPr lang="en-US" sz="3600" dirty="0" err="1">
                <a:latin typeface="Times New Roman" pitchFamily="18" charset="0"/>
                <a:cs typeface="Times New Roman" pitchFamily="18" charset="0"/>
              </a:rPr>
              <a:t>Nếu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gặp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mẹ</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5" name="Rounded Rectangular Callout 4"/>
          <p:cNvSpPr/>
          <p:nvPr/>
        </p:nvSpPr>
        <p:spPr>
          <a:xfrm>
            <a:off x="1742419" y="3279922"/>
            <a:ext cx="3576687" cy="1541696"/>
          </a:xfrm>
          <a:prstGeom prst="wedgeRoundRectCallout">
            <a:avLst>
              <a:gd name="adj1" fmla="val 58930"/>
              <a:gd name="adj2" fmla="val 36403"/>
              <a:gd name="adj3" fmla="val 16667"/>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a:latin typeface="Times New Roman" pitchFamily="18" charset="0"/>
                <a:cs typeface="Times New Roman" pitchFamily="18" charset="0"/>
              </a:rPr>
              <a:t>Con xin lỗi mẹ vì đã ham chơi, bỏ nhà đi</a:t>
            </a:r>
            <a:endParaRPr lang="en-US" sz="2800"/>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9531" b="78646" l="32357" r="46413"/>
                    </a14:imgEffect>
                    <a14:imgEffect>
                      <a14:sharpenSoften amount="50000"/>
                    </a14:imgEffect>
                    <a14:imgEffect>
                      <a14:saturation sat="200000"/>
                    </a14:imgEffect>
                  </a14:imgLayer>
                </a14:imgProps>
              </a:ext>
            </a:extLst>
          </a:blip>
          <a:srcRect l="30703" t="18375" r="51868" b="20375"/>
          <a:stretch/>
        </p:blipFill>
        <p:spPr>
          <a:xfrm>
            <a:off x="5201585" y="3017520"/>
            <a:ext cx="2113615" cy="3675888"/>
          </a:xfrm>
          <a:prstGeom prst="rect">
            <a:avLst/>
          </a:prstGeom>
        </p:spPr>
      </p:pic>
      <p:sp>
        <p:nvSpPr>
          <p:cNvPr id="9" name="Rounded Rectangular Callout 8"/>
          <p:cNvSpPr/>
          <p:nvPr/>
        </p:nvSpPr>
        <p:spPr>
          <a:xfrm>
            <a:off x="7817979" y="2035844"/>
            <a:ext cx="3576687" cy="1541696"/>
          </a:xfrm>
          <a:prstGeom prst="wedgeRoundRectCallout">
            <a:avLst>
              <a:gd name="adj1" fmla="val -69920"/>
              <a:gd name="adj2" fmla="val 45893"/>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itchFamily="18" charset="0"/>
                <a:cs typeface="Times New Roman" pitchFamily="18" charset="0"/>
              </a:rPr>
              <a:t>Con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rồi</a:t>
            </a:r>
            <a:r>
              <a:rPr lang="en-US" sz="2800" dirty="0" smtClean="0">
                <a:latin typeface="Times New Roman" pitchFamily="18" charset="0"/>
                <a:cs typeface="Times New Roman" pitchFamily="18" charset="0"/>
              </a:rPr>
              <a:t>.</a:t>
            </a:r>
            <a:endParaRPr lang="en-US" sz="2800" dirty="0"/>
          </a:p>
        </p:txBody>
      </p:sp>
    </p:spTree>
    <p:extLst>
      <p:ext uri="{BB962C8B-B14F-4D97-AF65-F5344CB8AC3E}">
        <p14:creationId xmlns:p14="http://schemas.microsoft.com/office/powerpoint/2010/main" val="1857769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2" presetClass="entr" presetSubtype="2"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Rectangle 2"/>
          <p:cNvSpPr/>
          <p:nvPr/>
        </p:nvSpPr>
        <p:spPr>
          <a:xfrm>
            <a:off x="509648" y="285849"/>
            <a:ext cx="10828911" cy="4355038"/>
          </a:xfrm>
          <a:prstGeom prst="rect">
            <a:avLst/>
          </a:prstGeom>
        </p:spPr>
        <p:txBody>
          <a:bodyPr wrap="square">
            <a:spAutoFit/>
          </a:bodyPr>
          <a:lstStyle/>
          <a:p>
            <a:pPr>
              <a:spcBef>
                <a:spcPts val="600"/>
              </a:spcBef>
            </a:pPr>
            <a:r>
              <a:rPr lang="en-US" sz="3600" dirty="0">
                <a:solidFill>
                  <a:srgbClr val="0000FF"/>
                </a:solidFill>
                <a:latin typeface="Times New Roman" pitchFamily="18" charset="0"/>
                <a:cs typeface="Times New Roman" pitchFamily="18" charset="0"/>
              </a:rPr>
              <a:t>2. </a:t>
            </a:r>
            <a:r>
              <a:rPr lang="vi-VN" sz="3600" dirty="0">
                <a:solidFill>
                  <a:srgbClr val="0000FF"/>
                </a:solidFill>
                <a:latin typeface="Times New Roman" pitchFamily="18" charset="0"/>
                <a:cs typeface="Times New Roman" pitchFamily="18" charset="0"/>
              </a:rPr>
              <a:t>Dựa theo câu chuyện Sự tích cây vú sữa, hãy cùng bạn hỏi đáp theo mẫu câu Ai thế nào?</a:t>
            </a:r>
          </a:p>
          <a:p>
            <a:pPr>
              <a:spcBef>
                <a:spcPts val="600"/>
              </a:spcBef>
            </a:pPr>
            <a:r>
              <a:rPr lang="vi-VN" sz="3600" dirty="0">
                <a:solidFill>
                  <a:srgbClr val="0000FF"/>
                </a:solidFill>
                <a:latin typeface="Times New Roman" pitchFamily="18" charset="0"/>
                <a:cs typeface="Times New Roman" pitchFamily="18" charset="0"/>
              </a:rPr>
              <a:t>a) Ở nhà, cảnh vật vẫn như xưa.</a:t>
            </a:r>
          </a:p>
          <a:p>
            <a:pPr>
              <a:spcBef>
                <a:spcPts val="600"/>
              </a:spcBef>
            </a:pPr>
            <a:r>
              <a:rPr lang="vi-VN" sz="3600" dirty="0">
                <a:solidFill>
                  <a:srgbClr val="0000FF"/>
                </a:solidFill>
                <a:latin typeface="Times New Roman" pitchFamily="18" charset="0"/>
                <a:cs typeface="Times New Roman" pitchFamily="18" charset="0"/>
              </a:rPr>
              <a:t>b) Những đài hoa nở trắng như mây.</a:t>
            </a:r>
          </a:p>
          <a:p>
            <a:pPr>
              <a:spcBef>
                <a:spcPts val="600"/>
              </a:spcBef>
            </a:pPr>
            <a:r>
              <a:rPr lang="vi-VN" sz="3600" dirty="0">
                <a:solidFill>
                  <a:srgbClr val="0000FF"/>
                </a:solidFill>
                <a:latin typeface="Times New Roman" pitchFamily="18" charset="0"/>
                <a:cs typeface="Times New Roman" pitchFamily="18" charset="0"/>
              </a:rPr>
              <a:t>c) Trái cây chín và ngọt thơm như sữa mẹ.</a:t>
            </a:r>
          </a:p>
          <a:p>
            <a:pPr>
              <a:spcBef>
                <a:spcPts val="600"/>
              </a:spcBef>
            </a:pPr>
            <a:r>
              <a:rPr lang="vi-VN" sz="3600" dirty="0">
                <a:solidFill>
                  <a:srgbClr val="0000FF"/>
                </a:solidFill>
                <a:latin typeface="Times New Roman" pitchFamily="18" charset="0"/>
                <a:cs typeface="Times New Roman" pitchFamily="18" charset="0"/>
              </a:rPr>
              <a:t>	</a:t>
            </a:r>
            <a:r>
              <a:rPr lang="en-US" sz="3600" dirty="0" smtClean="0">
                <a:solidFill>
                  <a:srgbClr val="0000FF"/>
                </a:solidFill>
                <a:latin typeface="Times New Roman" pitchFamily="18" charset="0"/>
                <a:cs typeface="Times New Roman" pitchFamily="18" charset="0"/>
              </a:rPr>
              <a:t>	</a:t>
            </a:r>
            <a:r>
              <a:rPr lang="vi-VN" sz="3600" dirty="0" smtClean="0">
                <a:solidFill>
                  <a:srgbClr val="0000FF"/>
                </a:solidFill>
                <a:latin typeface="Times New Roman" pitchFamily="18" charset="0"/>
                <a:cs typeface="Times New Roman" pitchFamily="18" charset="0"/>
              </a:rPr>
              <a:t>- </a:t>
            </a:r>
            <a:r>
              <a:rPr lang="vi-VN" sz="3600" dirty="0">
                <a:solidFill>
                  <a:srgbClr val="0000FF"/>
                </a:solidFill>
                <a:latin typeface="Times New Roman" pitchFamily="18" charset="0"/>
                <a:cs typeface="Times New Roman" pitchFamily="18" charset="0"/>
              </a:rPr>
              <a:t>Lúc đầu, cậu bé thế nào?</a:t>
            </a:r>
          </a:p>
          <a:p>
            <a:pPr>
              <a:spcBef>
                <a:spcPts val="600"/>
              </a:spcBef>
            </a:pPr>
            <a:r>
              <a:rPr lang="vi-VN" sz="3600" dirty="0">
                <a:solidFill>
                  <a:srgbClr val="0000FF"/>
                </a:solidFill>
                <a:latin typeface="Times New Roman" pitchFamily="18" charset="0"/>
                <a:cs typeface="Times New Roman" pitchFamily="18" charset="0"/>
              </a:rPr>
              <a:t>	</a:t>
            </a:r>
            <a:r>
              <a:rPr lang="en-US" sz="3600" dirty="0" smtClean="0">
                <a:solidFill>
                  <a:srgbClr val="0000FF"/>
                </a:solidFill>
                <a:latin typeface="Times New Roman" pitchFamily="18" charset="0"/>
                <a:cs typeface="Times New Roman" pitchFamily="18" charset="0"/>
              </a:rPr>
              <a:t>	</a:t>
            </a:r>
            <a:r>
              <a:rPr lang="vi-VN" sz="3600" dirty="0" smtClean="0">
                <a:solidFill>
                  <a:srgbClr val="0000FF"/>
                </a:solidFill>
                <a:latin typeface="Times New Roman" pitchFamily="18" charset="0"/>
                <a:cs typeface="Times New Roman" pitchFamily="18" charset="0"/>
              </a:rPr>
              <a:t>- </a:t>
            </a:r>
            <a:r>
              <a:rPr lang="vi-VN" sz="3600" dirty="0">
                <a:solidFill>
                  <a:srgbClr val="0000FF"/>
                </a:solidFill>
                <a:latin typeface="Times New Roman" pitchFamily="18" charset="0"/>
                <a:cs typeface="Times New Roman" pitchFamily="18" charset="0"/>
              </a:rPr>
              <a:t>Lúc đầu, cậu bé ham chơi.</a:t>
            </a:r>
          </a:p>
        </p:txBody>
      </p:sp>
      <p:sp>
        <p:nvSpPr>
          <p:cNvPr id="4" name="Oval 3"/>
          <p:cNvSpPr/>
          <p:nvPr/>
        </p:nvSpPr>
        <p:spPr>
          <a:xfrm>
            <a:off x="640511" y="3383280"/>
            <a:ext cx="738410" cy="757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t>
            </a:r>
          </a:p>
        </p:txBody>
      </p:sp>
      <p:sp>
        <p:nvSpPr>
          <p:cNvPr id="5" name="Rectangle 4"/>
          <p:cNvSpPr/>
          <p:nvPr/>
        </p:nvSpPr>
        <p:spPr>
          <a:xfrm>
            <a:off x="509648" y="295742"/>
            <a:ext cx="10828911" cy="4355038"/>
          </a:xfrm>
          <a:prstGeom prst="rect">
            <a:avLst/>
          </a:prstGeom>
        </p:spPr>
        <p:txBody>
          <a:bodyPr wrap="square">
            <a:spAutoFit/>
          </a:bodyPr>
          <a:lstStyle/>
          <a:p>
            <a:pPr>
              <a:spcBef>
                <a:spcPts val="600"/>
              </a:spcBef>
            </a:pPr>
            <a:r>
              <a:rPr lang="en-US" sz="3600" dirty="0">
                <a:solidFill>
                  <a:srgbClr val="0000FF"/>
                </a:solidFill>
                <a:latin typeface="Times New Roman" pitchFamily="18" charset="0"/>
                <a:cs typeface="Times New Roman" pitchFamily="18" charset="0"/>
              </a:rPr>
              <a:t>2. </a:t>
            </a:r>
            <a:r>
              <a:rPr lang="vi-VN" sz="3600" dirty="0">
                <a:solidFill>
                  <a:srgbClr val="0000FF"/>
                </a:solidFill>
                <a:latin typeface="Times New Roman" pitchFamily="18" charset="0"/>
                <a:cs typeface="Times New Roman" pitchFamily="18" charset="0"/>
              </a:rPr>
              <a:t>Dựa theo câu chuyện Sự tích cây vú sữa, hãy cùng bạn hỏi đáp theo mẫu câu Ai thế nào?</a:t>
            </a:r>
          </a:p>
          <a:p>
            <a:pPr marL="457200" indent="-457200">
              <a:spcBef>
                <a:spcPts val="600"/>
              </a:spcBef>
              <a:buAutoNum type="alphaLcParenR"/>
            </a:pPr>
            <a:r>
              <a:rPr lang="vi-VN" sz="3600" dirty="0">
                <a:solidFill>
                  <a:srgbClr val="0000FF"/>
                </a:solidFill>
                <a:latin typeface="Times New Roman" pitchFamily="18" charset="0"/>
                <a:cs typeface="Times New Roman" pitchFamily="18" charset="0"/>
              </a:rPr>
              <a:t>Ở nhà, cảnh vật vẫn như xưa.</a:t>
            </a:r>
          </a:p>
          <a:p>
            <a:pPr>
              <a:spcBef>
                <a:spcPts val="600"/>
              </a:spcBef>
            </a:pPr>
            <a:endParaRPr lang="vi-VN" sz="3600" dirty="0">
              <a:solidFill>
                <a:srgbClr val="0000FF"/>
              </a:solidFill>
              <a:latin typeface="Times New Roman" pitchFamily="18" charset="0"/>
              <a:cs typeface="Times New Roman" pitchFamily="18" charset="0"/>
            </a:endParaRPr>
          </a:p>
          <a:p>
            <a:pPr>
              <a:spcBef>
                <a:spcPts val="600"/>
              </a:spcBef>
            </a:pPr>
            <a:r>
              <a:rPr lang="vi-VN" sz="3600" dirty="0">
                <a:solidFill>
                  <a:srgbClr val="0000FF"/>
                </a:solidFill>
                <a:latin typeface="Times New Roman" pitchFamily="18" charset="0"/>
                <a:cs typeface="Times New Roman" pitchFamily="18" charset="0"/>
              </a:rPr>
              <a:t>b) Những đài hoa nở trắng như mây.</a:t>
            </a:r>
          </a:p>
          <a:p>
            <a:pPr>
              <a:spcBef>
                <a:spcPts val="600"/>
              </a:spcBef>
            </a:pPr>
            <a:endParaRPr lang="vi-VN" sz="3600" dirty="0">
              <a:solidFill>
                <a:srgbClr val="0000FF"/>
              </a:solidFill>
              <a:latin typeface="Times New Roman" pitchFamily="18" charset="0"/>
              <a:cs typeface="Times New Roman" pitchFamily="18" charset="0"/>
            </a:endParaRPr>
          </a:p>
          <a:p>
            <a:pPr>
              <a:spcBef>
                <a:spcPts val="600"/>
              </a:spcBef>
            </a:pPr>
            <a:r>
              <a:rPr lang="vi-VN" sz="3600" dirty="0">
                <a:solidFill>
                  <a:srgbClr val="0000FF"/>
                </a:solidFill>
                <a:latin typeface="Times New Roman" pitchFamily="18" charset="0"/>
                <a:cs typeface="Times New Roman" pitchFamily="18" charset="0"/>
              </a:rPr>
              <a:t>c) Trái cây chín và ngọt thơm như sữa mẹ.</a:t>
            </a:r>
          </a:p>
        </p:txBody>
      </p:sp>
      <p:sp>
        <p:nvSpPr>
          <p:cNvPr id="6" name="Rectangle 5"/>
          <p:cNvSpPr/>
          <p:nvPr/>
        </p:nvSpPr>
        <p:spPr>
          <a:xfrm>
            <a:off x="1349426" y="2116841"/>
            <a:ext cx="4802918" cy="584775"/>
          </a:xfrm>
          <a:prstGeom prst="rect">
            <a:avLst/>
          </a:prstGeom>
        </p:spPr>
        <p:txBody>
          <a:bodyPr wrap="none">
            <a:spAutoFit/>
          </a:bodyPr>
          <a:lstStyle/>
          <a:p>
            <a:r>
              <a:rPr lang="en-US" sz="3200" dirty="0">
                <a:latin typeface="Times New Roman" pitchFamily="18" charset="0"/>
                <a:cs typeface="Times New Roman" pitchFamily="18" charset="0"/>
              </a:rPr>
              <a:t>Ở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rồi</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7" name="Rectangle 6"/>
          <p:cNvSpPr/>
          <p:nvPr/>
        </p:nvSpPr>
        <p:spPr>
          <a:xfrm>
            <a:off x="1349426" y="3383810"/>
            <a:ext cx="5806398" cy="584775"/>
          </a:xfrm>
          <a:prstGeom prst="rect">
            <a:avLst/>
          </a:prstGeom>
        </p:spPr>
        <p:txBody>
          <a:bodyPr wrap="none">
            <a:spAutoFit/>
          </a:bodyPr>
          <a:lstStyle/>
          <a:p>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8" name="Rectangle 7"/>
          <p:cNvSpPr/>
          <p:nvPr/>
        </p:nvSpPr>
        <p:spPr>
          <a:xfrm>
            <a:off x="1349426" y="4562987"/>
            <a:ext cx="3744936" cy="584775"/>
          </a:xfrm>
          <a:prstGeom prst="rect">
            <a:avLst/>
          </a:prstGeom>
        </p:spPr>
        <p:txBody>
          <a:bodyPr wrap="none">
            <a:spAutoFit/>
          </a:bodyPr>
          <a:lstStyle/>
          <a:p>
            <a:r>
              <a:rPr lang="en-US" sz="3200" dirty="0" err="1">
                <a:latin typeface="Times New Roman" pitchFamily="18" charset="0"/>
                <a:cs typeface="Times New Roman" pitchFamily="18" charset="0"/>
              </a:rPr>
              <a:t>Trái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5259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6"/>
                                        </p:tgtEl>
                                        <p:attrNameLst>
                                          <p:attrName>ppt_y</p:attrName>
                                        </p:attrNameLst>
                                      </p:cBhvr>
                                      <p:tavLst>
                                        <p:tav tm="0">
                                          <p:val>
                                            <p:strVal val="#ppt_y"/>
                                          </p:val>
                                        </p:tav>
                                        <p:tav tm="100000">
                                          <p:val>
                                            <p:strVal val="#ppt_y"/>
                                          </p:val>
                                        </p:tav>
                                      </p:tavLst>
                                    </p:anim>
                                    <p:anim calcmode="lin" valueType="num">
                                      <p:cBhvr>
                                        <p:cTn id="2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7"/>
                                        </p:tgtEl>
                                        <p:attrNameLst>
                                          <p:attrName>ppt_y</p:attrName>
                                        </p:attrNameLst>
                                      </p:cBhvr>
                                      <p:tavLst>
                                        <p:tav tm="0">
                                          <p:val>
                                            <p:strVal val="#ppt_y"/>
                                          </p:val>
                                        </p:tav>
                                        <p:tav tm="100000">
                                          <p:val>
                                            <p:strVal val="#ppt_y"/>
                                          </p:val>
                                        </p:tav>
                                      </p:tavLst>
                                    </p:anim>
                                    <p:anim calcmode="lin" valueType="num">
                                      <p:cBhvr>
                                        <p:cTn id="3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8"/>
                                        </p:tgtEl>
                                        <p:attrNameLst>
                                          <p:attrName>ppt_y</p:attrName>
                                        </p:attrNameLst>
                                      </p:cBhvr>
                                      <p:tavLst>
                                        <p:tav tm="0">
                                          <p:val>
                                            <p:strVal val="#ppt_y"/>
                                          </p:val>
                                        </p:tav>
                                        <p:tav tm="100000">
                                          <p:val>
                                            <p:strVal val="#ppt_y"/>
                                          </p:val>
                                        </p:tav>
                                      </p:tavLst>
                                    </p:anim>
                                    <p:anim calcmode="lin" valueType="num">
                                      <p:cBhvr>
                                        <p:cTn id="4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7" name="Rectangle 6"/>
          <p:cNvSpPr/>
          <p:nvPr/>
        </p:nvSpPr>
        <p:spPr>
          <a:xfrm>
            <a:off x="4012745" y="292608"/>
            <a:ext cx="4164923" cy="707886"/>
          </a:xfrm>
          <a:prstGeom prst="rect">
            <a:avLst/>
          </a:prstGeom>
        </p:spPr>
        <p:txBody>
          <a:bodyPr wrap="none">
            <a:spAutoFit/>
          </a:bodyPr>
          <a:lstStyle/>
          <a:p>
            <a:r>
              <a:rPr lang="en-US" sz="4000" b="1" dirty="0" err="1">
                <a:solidFill>
                  <a:srgbClr val="FF0000"/>
                </a:solidFill>
                <a:latin typeface="Times New Roman" pitchFamily="18" charset="0"/>
                <a:cs typeface="Times New Roman" pitchFamily="18" charset="0"/>
              </a:rPr>
              <a:t>Sự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tích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vú</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sữa</a:t>
            </a:r>
            <a:endParaRPr lang="vi-VN" sz="4000" b="1" dirty="0">
              <a:solidFill>
                <a:srgbClr val="FF0000"/>
              </a:solidFill>
              <a:latin typeface="Times New Roman" pitchFamily="18" charset="0"/>
              <a:cs typeface="Times New Roman" pitchFamily="18" charset="0"/>
            </a:endParaRPr>
          </a:p>
        </p:txBody>
      </p:sp>
      <p:sp>
        <p:nvSpPr>
          <p:cNvPr id="8" name="Rectangle 7"/>
          <p:cNvSpPr/>
          <p:nvPr/>
        </p:nvSpPr>
        <p:spPr>
          <a:xfrm>
            <a:off x="338485" y="1202008"/>
            <a:ext cx="11475563" cy="1538883"/>
          </a:xfrm>
          <a:prstGeom prst="rect">
            <a:avLst/>
          </a:prstGeom>
        </p:spPr>
        <p:txBody>
          <a:bodyPr wrap="square">
            <a:spAutoFit/>
          </a:bodyPr>
          <a:lstStyle/>
          <a:p>
            <a:pPr>
              <a:spcAft>
                <a:spcPts val="1200"/>
              </a:spcAft>
            </a:pPr>
            <a:r>
              <a:rPr lang="vi-VN" sz="2800" dirty="0">
                <a:latin typeface="Times New Roman" pitchFamily="18" charset="0"/>
                <a:cs typeface="Times New Roman" pitchFamily="18" charset="0"/>
              </a:rPr>
              <a:t>    1. Ngày xưa, có một cậu bé ham chơi. Một lần, bị mẹ mắng, cậu vùng vằng bỏ đi. Cậu la cà khắp nơi, chẳng nghĩ đến mẹ ở nhà mỏi mắt chờ mong.</a:t>
            </a:r>
          </a:p>
          <a:p>
            <a:pPr>
              <a:spcAft>
                <a:spcPts val="1200"/>
              </a:spcAft>
            </a:pPr>
            <a:r>
              <a:rPr lang="vi-VN" sz="2800" dirty="0">
                <a:latin typeface="Times New Roman" pitchFamily="18" charset="0"/>
                <a:cs typeface="Times New Roman" pitchFamily="18" charset="0"/>
              </a:rPr>
              <a:t>     2. Một hôm, vừa đi vừa rét, cậu mới tìm đường về nhà. Ở nhà, cảnh vật </a:t>
            </a:r>
            <a:r>
              <a:rPr lang="vi-VN" sz="2800" dirty="0" smtClean="0">
                <a:latin typeface="Times New Roman" pitchFamily="18" charset="0"/>
                <a:cs typeface="Times New Roman" pitchFamily="18" charset="0"/>
              </a:rPr>
              <a:t>vẫn</a:t>
            </a:r>
            <a:endParaRPr lang="vi-VN" sz="2800" dirty="0">
              <a:latin typeface="Times New Roman" pitchFamily="18" charset="0"/>
              <a:cs typeface="Times New Roman" pitchFamily="18" charset="0"/>
            </a:endParaRPr>
          </a:p>
        </p:txBody>
      </p:sp>
      <p:pic>
        <p:nvPicPr>
          <p:cNvPr id="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384" r="3103"/>
          <a:stretch/>
        </p:blipFill>
        <p:spPr bwMode="auto">
          <a:xfrm>
            <a:off x="201324" y="2942405"/>
            <a:ext cx="3192727" cy="276439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42985" y="2740891"/>
            <a:ext cx="8071063" cy="2677656"/>
          </a:xfrm>
          <a:prstGeom prst="rect">
            <a:avLst/>
          </a:prstGeom>
        </p:spPr>
        <p:txBody>
          <a:bodyPr wrap="square">
            <a:spAutoFit/>
          </a:bodyPr>
          <a:lstStyle/>
          <a:p>
            <a:r>
              <a:rPr lang="vi-VN" sz="2800" dirty="0" smtClean="0">
                <a:latin typeface="Times New Roman" pitchFamily="18" charset="0"/>
                <a:cs typeface="Times New Roman" pitchFamily="18" charset="0"/>
              </a:rPr>
              <a:t>như xưa,</a:t>
            </a:r>
            <a:r>
              <a:rPr lang="en-US" sz="2800" dirty="0" smtClean="0">
                <a:latin typeface="Times New Roman" pitchFamily="18" charset="0"/>
                <a:cs typeface="Times New Roman" pitchFamily="18" charset="0"/>
              </a:rPr>
              <a:t> n</a:t>
            </a:r>
            <a:r>
              <a:rPr lang="vi-VN" sz="2800" dirty="0" smtClean="0">
                <a:latin typeface="Times New Roman" pitchFamily="18" charset="0"/>
                <a:cs typeface="Times New Roman" pitchFamily="18" charset="0"/>
              </a:rPr>
              <a:t>hưng không thấy mẹ đâu. Cậu khản tiếng gọi mẹ, rồi ôm lấy một cây xanh trong vườn mà khóc. Cây xanh bỗng run rẩy. Từ các cành lá, những đài hoa bé tí trổ ra, nở trắng như mây. Hoa tàn, quả xuất hiện, lớn nhanh, da căng mịn, xanh óng ánh, rồi chín. Một quả rơi vào lòng cậu.</a:t>
            </a:r>
            <a:endParaRPr lang="vi-VN" sz="2800" dirty="0"/>
          </a:p>
        </p:txBody>
      </p:sp>
    </p:spTree>
    <p:extLst>
      <p:ext uri="{BB962C8B-B14F-4D97-AF65-F5344CB8AC3E}">
        <p14:creationId xmlns:p14="http://schemas.microsoft.com/office/powerpoint/2010/main" val="246616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1393424" cy="4262705"/>
          </a:xfrm>
          <a:prstGeom prst="rect">
            <a:avLst/>
          </a:prstGeom>
        </p:spPr>
        <p:txBody>
          <a:bodyPr wrap="square">
            <a:spAutoFit/>
          </a:bodyPr>
          <a:lstStyle/>
          <a:p>
            <a:pPr>
              <a:spcAft>
                <a:spcPts val="600"/>
              </a:spcAft>
            </a:pPr>
            <a:r>
              <a:rPr lang="vi-VN" sz="3200" dirty="0" smtClean="0">
                <a:latin typeface="Times New Roman" pitchFamily="18" charset="0"/>
                <a:cs typeface="Times New Roman" pitchFamily="18" charset="0"/>
              </a:rPr>
              <a:t>      3. Môi cậu vừa chạm vào, một dòng sữa trắng trào ra, ngọt như sữa mẹ.</a:t>
            </a:r>
          </a:p>
          <a:p>
            <a:pPr>
              <a:spcAft>
                <a:spcPts val="600"/>
              </a:spcAft>
            </a:pPr>
            <a:r>
              <a:rPr lang="vi-VN" sz="3200" dirty="0" smtClean="0">
                <a:latin typeface="Times New Roman" pitchFamily="18" charset="0"/>
                <a:cs typeface="Times New Roman" pitchFamily="18" charset="0"/>
              </a:rPr>
              <a:t>      Cậu nhìn lên tán lá. Lá một mặt xanh bóng</a:t>
            </a:r>
            <a:r>
              <a:rPr lang="en-US" sz="3200" dirty="0" smtClean="0">
                <a:latin typeface="Times New Roman" pitchFamily="18" charset="0"/>
                <a:cs typeface="Times New Roman" pitchFamily="18" charset="0"/>
              </a:rPr>
              <a:t>,</a:t>
            </a:r>
            <a:r>
              <a:rPr lang="vi-VN" sz="3200" dirty="0" smtClean="0">
                <a:latin typeface="Times New Roman" pitchFamily="18" charset="0"/>
                <a:cs typeface="Times New Roman" pitchFamily="18" charset="0"/>
              </a:rPr>
              <a:t> mặt kia đỏ hoe như mắt mẹ khóc chờ con. Cậu bé oà khóc. Cây xoà cành ôm cậu, như tay mẹ âu yếm vỗ về.</a:t>
            </a:r>
          </a:p>
          <a:p>
            <a:pPr>
              <a:spcAft>
                <a:spcPts val="600"/>
              </a:spcAft>
            </a:pPr>
            <a:r>
              <a:rPr lang="vi-VN" sz="3200" dirty="0" smtClean="0">
                <a:latin typeface="Times New Roman" pitchFamily="18" charset="0"/>
                <a:cs typeface="Times New Roman" pitchFamily="18" charset="0"/>
              </a:rPr>
              <a:t>      Trái cây thơm ngon ở vườn nhà cậu bé, ai cũng thích. Họ đem hạt gieo trồng khắp nơi và gọi đó là cây vú sữa.</a:t>
            </a:r>
          </a:p>
          <a:p>
            <a:pPr algn="r">
              <a:spcAft>
                <a:spcPts val="600"/>
              </a:spcAft>
            </a:pPr>
            <a:r>
              <a:rPr lang="vi-VN" sz="3200" i="1" dirty="0" smtClean="0">
                <a:latin typeface="Times New Roman" pitchFamily="18" charset="0"/>
                <a:cs typeface="Times New Roman" pitchFamily="18" charset="0"/>
              </a:rPr>
              <a:t>Theo Ngọc Châu</a:t>
            </a:r>
            <a:endParaRPr lang="vi-VN" sz="3200" dirty="0">
              <a:latin typeface="Times New Roman" pitchFamily="18" charset="0"/>
              <a:cs typeface="Times New Roman" pitchFamily="18" charset="0"/>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48" t="2894" r="1152" b="3781"/>
          <a:stretch/>
        </p:blipFill>
        <p:spPr bwMode="auto">
          <a:xfrm>
            <a:off x="-128016" y="3808863"/>
            <a:ext cx="4864608" cy="288454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0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9974" y="4843724"/>
            <a:ext cx="2437185" cy="2215623"/>
          </a:xfrm>
          <a:prstGeom prst="rect">
            <a:avLst/>
          </a:prstGeom>
        </p:spPr>
      </p:pic>
      <p:sp>
        <p:nvSpPr>
          <p:cNvPr id="2" name="Rectangle 1"/>
          <p:cNvSpPr/>
          <p:nvPr/>
        </p:nvSpPr>
        <p:spPr>
          <a:xfrm>
            <a:off x="2553009" y="260712"/>
            <a:ext cx="7454285" cy="101566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CỦNG CỐ - </a:t>
            </a:r>
            <a:r>
              <a:rPr lang="en-US" sz="6000" b="1"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Dặn</a:t>
            </a:r>
            <a:r>
              <a:rPr lang="en-US" sz="6000" b="1"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60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dò</a:t>
            </a:r>
            <a:endParaRPr lang="en-US" sz="60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
        <p:nvSpPr>
          <p:cNvPr id="3" name="TextBox 2"/>
          <p:cNvSpPr txBox="1"/>
          <p:nvPr/>
        </p:nvSpPr>
        <p:spPr>
          <a:xfrm>
            <a:off x="1303144" y="2109960"/>
            <a:ext cx="8919848" cy="1200329"/>
          </a:xfrm>
          <a:prstGeom prst="rect">
            <a:avLst/>
          </a:prstGeom>
          <a:noFill/>
        </p:spPr>
        <p:txBody>
          <a:bodyPr wrap="square" rtlCol="0">
            <a:spAutoFit/>
          </a:bodyPr>
          <a:lstStyle/>
          <a:p>
            <a:pPr marL="342900" indent="-342900">
              <a:buFont typeface="Arial" pitchFamily="34" charset="0"/>
              <a:buChar char="•"/>
            </a:pPr>
            <a:r>
              <a:rPr lang="en-US" sz="3600" dirty="0" err="1">
                <a:latin typeface="Times New Roman" pitchFamily="18" charset="0"/>
                <a:cs typeface="Times New Roman" pitchFamily="18" charset="0"/>
              </a:rPr>
              <a:t>Mang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3916606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18581"/>
          <a:stretch/>
        </p:blipFill>
        <p:spPr>
          <a:xfrm flipV="1">
            <a:off x="5650992" y="-2"/>
            <a:ext cx="6539421" cy="6896132"/>
          </a:xfrm>
          <a:prstGeom prst="rect">
            <a:avLst/>
          </a:prstGeom>
        </p:spPr>
      </p:pic>
      <p:pic>
        <p:nvPicPr>
          <p:cNvPr id="9" name="图片 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18581"/>
          <a:stretch/>
        </p:blipFill>
        <p:spPr>
          <a:xfrm flipH="1" flipV="1">
            <a:off x="-18990" y="-1"/>
            <a:ext cx="6503261" cy="6858000"/>
          </a:xfrm>
          <a:prstGeom prst="rect">
            <a:avLst/>
          </a:prstGeom>
        </p:spPr>
      </p:pic>
      <p:sp>
        <p:nvSpPr>
          <p:cNvPr id="14" name="TextBox 2"/>
          <p:cNvSpPr txBox="1">
            <a:spLocks noChangeArrowheads="1"/>
          </p:cNvSpPr>
          <p:nvPr/>
        </p:nvSpPr>
        <p:spPr bwMode="auto">
          <a:xfrm>
            <a:off x="4163083" y="1830334"/>
            <a:ext cx="42755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ArchDown">
              <a:avLst/>
            </a:prstTxWarp>
            <a:spAutoFit/>
          </a:bodyPr>
          <a:lstStyle>
            <a:lvl1pPr>
              <a:defRPr>
                <a:solidFill>
                  <a:schemeClr val="tx1"/>
                </a:solidFill>
                <a:latin typeface="Gulim" panose="020B0600000101010101" pitchFamily="34" charset="-127"/>
                <a:ea typeface="Gulim" panose="020B0600000101010101" pitchFamily="34" charset="-127"/>
              </a:defRPr>
            </a:lvl1pPr>
            <a:lvl2pPr marL="742950" indent="-285750">
              <a:defRPr>
                <a:solidFill>
                  <a:schemeClr val="tx1"/>
                </a:solidFill>
                <a:latin typeface="Gulim" panose="020B0600000101010101" pitchFamily="34" charset="-127"/>
                <a:ea typeface="Gulim" panose="020B0600000101010101" pitchFamily="34" charset="-127"/>
              </a:defRPr>
            </a:lvl2pPr>
            <a:lvl3pPr marL="1143000" indent="-228600">
              <a:defRPr>
                <a:solidFill>
                  <a:schemeClr val="tx1"/>
                </a:solidFill>
                <a:latin typeface="Gulim" panose="020B0600000101010101" pitchFamily="34" charset="-127"/>
                <a:ea typeface="Gulim" panose="020B0600000101010101" pitchFamily="34" charset="-127"/>
              </a:defRPr>
            </a:lvl3pPr>
            <a:lvl4pPr marL="1600200" indent="-228600">
              <a:defRPr>
                <a:solidFill>
                  <a:schemeClr val="tx1"/>
                </a:solidFill>
                <a:latin typeface="Gulim" panose="020B0600000101010101" pitchFamily="34" charset="-127"/>
                <a:ea typeface="Gulim" panose="020B0600000101010101" pitchFamily="34" charset="-127"/>
              </a:defRPr>
            </a:lvl4pPr>
            <a:lvl5pPr marL="2057400" indent="-228600">
              <a:defRPr>
                <a:solidFill>
                  <a:schemeClr val="tx1"/>
                </a:solidFill>
                <a:latin typeface="Gulim" panose="020B0600000101010101" pitchFamily="34" charset="-127"/>
                <a:ea typeface="Gulim" panose="020B0600000101010101" pitchFamily="34" charset="-127"/>
              </a:defRPr>
            </a:lvl5pPr>
            <a:lvl6pPr marL="25146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6pPr>
            <a:lvl7pPr marL="29718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7pPr>
            <a:lvl8pPr marL="34290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8pPr>
            <a:lvl9pPr marL="3886200" indent="-228600" eaLnBrk="0" fontAlgn="base" hangingPunct="0">
              <a:spcBef>
                <a:spcPct val="0"/>
              </a:spcBef>
              <a:spcAft>
                <a:spcPct val="0"/>
              </a:spcAft>
              <a:defRPr>
                <a:solidFill>
                  <a:schemeClr val="tx1"/>
                </a:solidFill>
                <a:latin typeface="Gulim" panose="020B0600000101010101" pitchFamily="34" charset="-127"/>
                <a:ea typeface="Gulim" panose="020B0600000101010101" pitchFamily="34" charset="-127"/>
              </a:defRPr>
            </a:lvl9pPr>
          </a:lstStyle>
          <a:p>
            <a:pPr algn="ctr"/>
            <a:r>
              <a:rPr lang="en-US" altLang="zh-CN" sz="4800" b="1" dirty="0">
                <a:solidFill>
                  <a:schemeClr val="bg1"/>
                </a:solidFill>
                <a:latin typeface="Times New Roman" pitchFamily="18" charset="0"/>
                <a:ea typeface="微软雅黑" panose="020B0503020204020204" pitchFamily="34" charset="-122"/>
                <a:cs typeface="Times New Roman" pitchFamily="18" charset="0"/>
              </a:rPr>
              <a:t>THANK YOU</a:t>
            </a:r>
          </a:p>
          <a:p>
            <a:pPr algn="ctr"/>
            <a:r>
              <a:rPr lang="en-US" altLang="zh-CN" sz="4800" b="1" dirty="0" err="1">
                <a:solidFill>
                  <a:schemeClr val="bg1"/>
                </a:solidFill>
                <a:latin typeface="Times New Roman" pitchFamily="18" charset="0"/>
                <a:ea typeface="微软雅黑" panose="020B0503020204020204" pitchFamily="34" charset="-122"/>
                <a:cs typeface="Times New Roman" pitchFamily="18" charset="0"/>
              </a:rPr>
              <a:t>Tạm</a:t>
            </a:r>
            <a:r>
              <a:rPr lang="en-US" altLang="zh-CN" sz="48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4800" b="1" dirty="0" err="1">
                <a:solidFill>
                  <a:schemeClr val="bg1"/>
                </a:solidFill>
                <a:latin typeface="Times New Roman" pitchFamily="18" charset="0"/>
                <a:ea typeface="微软雅黑" panose="020B0503020204020204" pitchFamily="34" charset="-122"/>
                <a:cs typeface="Times New Roman" pitchFamily="18" charset="0"/>
              </a:rPr>
              <a:t>biệt</a:t>
            </a:r>
            <a:r>
              <a:rPr lang="en-US" altLang="zh-CN" sz="4800" b="1">
                <a:solidFill>
                  <a:schemeClr val="bg1"/>
                </a:solidFill>
                <a:latin typeface="Times New Roman" pitchFamily="18" charset="0"/>
                <a:ea typeface="微软雅黑" panose="020B0503020204020204" pitchFamily="34" charset="-122"/>
                <a:cs typeface="Times New Roman" pitchFamily="18" charset="0"/>
              </a:rPr>
              <a:t> và</a:t>
            </a:r>
            <a:r>
              <a:rPr lang="en-US" altLang="zh-CN" sz="4800" b="1" dirty="0">
                <a:solidFill>
                  <a:schemeClr val="bg1"/>
                </a:solidFill>
                <a:latin typeface="Times New Roman" pitchFamily="18" charset="0"/>
                <a:ea typeface="微软雅黑" panose="020B0503020204020204" pitchFamily="34" charset="-122"/>
                <a:cs typeface="Times New Roman" pitchFamily="18" charset="0"/>
              </a:rPr>
              <a:t> </a:t>
            </a:r>
          </a:p>
          <a:p>
            <a:pPr algn="ctr"/>
            <a:r>
              <a:rPr lang="en-US" altLang="zh-CN" sz="4800" b="1" dirty="0" err="1">
                <a:solidFill>
                  <a:schemeClr val="bg1"/>
                </a:solidFill>
                <a:latin typeface="Times New Roman" pitchFamily="18" charset="0"/>
                <a:ea typeface="微软雅黑" panose="020B0503020204020204" pitchFamily="34" charset="-122"/>
                <a:cs typeface="Times New Roman" pitchFamily="18" charset="0"/>
              </a:rPr>
              <a:t>hẹn</a:t>
            </a:r>
            <a:r>
              <a:rPr lang="en-US" altLang="zh-CN" sz="48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4800" b="1" dirty="0" err="1">
                <a:solidFill>
                  <a:schemeClr val="bg1"/>
                </a:solidFill>
                <a:latin typeface="Times New Roman" pitchFamily="18" charset="0"/>
                <a:ea typeface="微软雅黑" panose="020B0503020204020204" pitchFamily="34" charset="-122"/>
                <a:cs typeface="Times New Roman" pitchFamily="18" charset="0"/>
              </a:rPr>
              <a:t>gặp</a:t>
            </a:r>
            <a:r>
              <a:rPr lang="en-US" altLang="zh-CN" sz="48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4800" b="1" dirty="0" err="1">
                <a:solidFill>
                  <a:schemeClr val="bg1"/>
                </a:solidFill>
                <a:latin typeface="Times New Roman" pitchFamily="18" charset="0"/>
                <a:ea typeface="微软雅黑" panose="020B0503020204020204" pitchFamily="34" charset="-122"/>
                <a:cs typeface="Times New Roman" pitchFamily="18" charset="0"/>
              </a:rPr>
              <a:t>lại</a:t>
            </a:r>
            <a:endParaRPr lang="zh-CN" altLang="en-US" sz="4800" b="1" dirty="0">
              <a:solidFill>
                <a:schemeClr val="bg1"/>
              </a:solidFill>
              <a:latin typeface="Times New Roman" pitchFamily="18" charset="0"/>
              <a:ea typeface="微软雅黑" panose="020B0503020204020204" pitchFamily="34" charset="-122"/>
              <a:cs typeface="Times New Roman" pitchFamily="18" charset="0"/>
            </a:endParaRPr>
          </a:p>
        </p:txBody>
      </p:sp>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05909" y="4541866"/>
            <a:ext cx="2398825" cy="1501626"/>
          </a:xfrm>
          <a:prstGeom prst="rect">
            <a:avLst/>
          </a:prstGeom>
        </p:spPr>
      </p:pic>
      <p:pic>
        <p:nvPicPr>
          <p:cNvPr id="6" name="图片 5"/>
          <p:cNvPicPr>
            <a:picLocks noChangeAspect="1"/>
          </p:cNvPicPr>
          <p:nvPr/>
        </p:nvPicPr>
        <p:blipFill>
          <a:blip r:embed="rId8"/>
          <a:stretch>
            <a:fillRect/>
          </a:stretch>
        </p:blipFill>
        <p:spPr>
          <a:xfrm>
            <a:off x="8669999" y="1359968"/>
            <a:ext cx="1335140" cy="2017951"/>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5627" y="3785128"/>
            <a:ext cx="2437185" cy="221562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1256" y="2523365"/>
            <a:ext cx="2966891" cy="2769315"/>
          </a:xfrm>
          <a:prstGeom prst="rect">
            <a:avLst/>
          </a:prstGeom>
        </p:spPr>
      </p:pic>
    </p:spTree>
    <p:extLst>
      <p:ext uri="{BB962C8B-B14F-4D97-AF65-F5344CB8AC3E}">
        <p14:creationId xmlns:p14="http://schemas.microsoft.com/office/powerpoint/2010/main" val="36771568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1+#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9" fill="hold" grpId="0" nodeType="afterEffect">
                                  <p:stCondLst>
                                    <p:cond delay="0"/>
                                  </p:stCondLst>
                                  <p:iterate type="lt">
                                    <p:tmPct val="10000"/>
                                  </p:iterate>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childTnLst>
                          </p:cTn>
                        </p:par>
                        <p:par>
                          <p:cTn id="24" fill="hold">
                            <p:stCondLst>
                              <p:cond delay="4350"/>
                            </p:stCondLst>
                            <p:childTnLst>
                              <p:par>
                                <p:cTn id="25" presetID="42"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descr="4f942a9486ec68153575dc78a42d480b.png"/>
          <p:cNvPicPr>
            <a:picLocks noChangeAspect="1"/>
          </p:cNvPicPr>
          <p:nvPr/>
        </p:nvPicPr>
        <p:blipFill>
          <a:blip r:embed="rId3" cstate="print"/>
          <a:stretch>
            <a:fillRect/>
          </a:stretch>
        </p:blipFill>
        <p:spPr>
          <a:xfrm>
            <a:off x="3126454" y="3415942"/>
            <a:ext cx="3721148" cy="2765718"/>
          </a:xfrm>
          <a:prstGeom prst="rect">
            <a:avLst/>
          </a:prstGeom>
        </p:spPr>
      </p:pic>
      <p:sp>
        <p:nvSpPr>
          <p:cNvPr id="4" name="Cloud 3"/>
          <p:cNvSpPr/>
          <p:nvPr/>
        </p:nvSpPr>
        <p:spPr>
          <a:xfrm>
            <a:off x="4845828" y="630937"/>
            <a:ext cx="6260322" cy="342671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err="1">
                <a:latin typeface="Times New Roman" pitchFamily="18" charset="0"/>
                <a:cs typeface="Times New Roman" pitchFamily="18" charset="0"/>
              </a:rPr>
              <a:t>Đến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giờ</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rồi</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giúp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nhé</a:t>
            </a:r>
            <a:r>
              <a:rPr lang="en-US" sz="3600" dirty="0">
                <a:latin typeface="Times New Roman" pitchFamily="18" charset="0"/>
                <a:cs typeface="Times New Roman" pitchFamily="18" charset="0"/>
              </a:rPr>
              <a:t> ^^</a:t>
            </a:r>
          </a:p>
          <a:p>
            <a:pPr algn="ctr"/>
            <a:r>
              <a:rPr lang="en-US" sz="6000" b="1" cap="all" dirty="0">
                <a:ln w="9000" cmpd="sng">
                  <a:no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play</a:t>
            </a:r>
            <a:endParaRPr lang="en-US" sz="6000" dirty="0">
              <a:ln w="9000" cmpd="sng">
                <a:noFill/>
                <a:prstDash val="solid"/>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075498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1.56742E-6 L 0.87135 -1.56742E-6 " pathEditMode="relative" rAng="0" ptsTypes="AA">
                                      <p:cBhvr>
                                        <p:cTn id="6" dur="5000" fill="hold"/>
                                        <p:tgtEl>
                                          <p:spTgt spid="3"/>
                                        </p:tgtEl>
                                        <p:attrNameLst>
                                          <p:attrName>ppt_x</p:attrName>
                                          <p:attrName>ppt_y</p:attrName>
                                        </p:attrNameLst>
                                      </p:cBhvr>
                                      <p:rCtr x="43559" y="0"/>
                                    </p:animMotion>
                                  </p:childTnLst>
                                </p:cTn>
                              </p:par>
                              <p:par>
                                <p:cTn id="7" presetID="42" presetClass="exit" presetSubtype="0" fill="hold" grpId="0" nodeType="withEffect">
                                  <p:stCondLst>
                                    <p:cond delay="0"/>
                                  </p:stCondLst>
                                  <p:childTnLst>
                                    <p:animEffect transition="out" filter="fade">
                                      <p:cBhvr>
                                        <p:cTn id="8" dur="1000"/>
                                        <p:tgtEl>
                                          <p:spTgt spid="4"/>
                                        </p:tgtEl>
                                      </p:cBhvr>
                                    </p:animEffect>
                                    <p:anim calcmode="lin" valueType="num">
                                      <p:cBhvr>
                                        <p:cTn id="9" dur="1000"/>
                                        <p:tgtEl>
                                          <p:spTgt spid="4"/>
                                        </p:tgtEl>
                                        <p:attrNameLst>
                                          <p:attrName>ppt_x</p:attrName>
                                        </p:attrNameLst>
                                      </p:cBhvr>
                                      <p:tavLst>
                                        <p:tav tm="0">
                                          <p:val>
                                            <p:strVal val="ppt_x"/>
                                          </p:val>
                                        </p:tav>
                                        <p:tav tm="100000">
                                          <p:val>
                                            <p:strVal val="ppt_x"/>
                                          </p:val>
                                        </p:tav>
                                      </p:tavLst>
                                    </p:anim>
                                    <p:anim calcmode="lin" valueType="num">
                                      <p:cBhvr>
                                        <p:cTn id="10" dur="1000"/>
                                        <p:tgtEl>
                                          <p:spTgt spid="4"/>
                                        </p:tgtEl>
                                        <p:attrNameLst>
                                          <p:attrName>ppt_y</p:attrName>
                                        </p:attrNameLst>
                                      </p:cBhvr>
                                      <p:tavLst>
                                        <p:tav tm="0">
                                          <p:val>
                                            <p:strVal val="ppt_y"/>
                                          </p:val>
                                        </p:tav>
                                        <p:tav tm="100000">
                                          <p:val>
                                            <p:strVal val="ppt_y+.1"/>
                                          </p:val>
                                        </p:tav>
                                      </p:tavLst>
                                    </p:anim>
                                    <p:set>
                                      <p:cBhvr>
                                        <p:cTn id="1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pic>
        <p:nvPicPr>
          <p:cNvPr id="2" name="Picture 1" descr="4f942a9486ec68153575dc78a42d480b.png"/>
          <p:cNvPicPr>
            <a:picLocks noChangeAspect="1"/>
          </p:cNvPicPr>
          <p:nvPr/>
        </p:nvPicPr>
        <p:blipFill>
          <a:blip r:embed="rId5" cstate="print"/>
          <a:stretch>
            <a:fillRect/>
          </a:stretch>
        </p:blipFill>
        <p:spPr>
          <a:xfrm>
            <a:off x="-812129" y="3523173"/>
            <a:ext cx="3107094" cy="2819400"/>
          </a:xfrm>
          <a:prstGeom prst="rect">
            <a:avLst/>
          </a:prstGeom>
        </p:spPr>
      </p:pic>
      <p:pic>
        <p:nvPicPr>
          <p:cNvPr id="3" name="Picture 2" descr="e324d9d037662d64fc16b51b9bfbdbac.png"/>
          <p:cNvPicPr>
            <a:picLocks noChangeAspect="1"/>
          </p:cNvPicPr>
          <p:nvPr/>
        </p:nvPicPr>
        <p:blipFill>
          <a:blip r:embed="rId6" cstate="print"/>
          <a:stretch>
            <a:fillRect/>
          </a:stretch>
        </p:blipFill>
        <p:spPr>
          <a:xfrm>
            <a:off x="4122741" y="5553401"/>
            <a:ext cx="1536048" cy="1658932"/>
          </a:xfrm>
          <a:prstGeom prst="rect">
            <a:avLst/>
          </a:prstGeom>
        </p:spPr>
      </p:pic>
      <p:pic>
        <p:nvPicPr>
          <p:cNvPr id="4" name="Picture 3" descr="e324d9d037662d64fc16b51b9bfbdbac.png"/>
          <p:cNvPicPr>
            <a:picLocks noChangeAspect="1"/>
          </p:cNvPicPr>
          <p:nvPr/>
        </p:nvPicPr>
        <p:blipFill>
          <a:blip r:embed="rId7" cstate="print"/>
          <a:stretch>
            <a:fillRect/>
          </a:stretch>
        </p:blipFill>
        <p:spPr>
          <a:xfrm>
            <a:off x="6408741" y="5603667"/>
            <a:ext cx="1536048" cy="1550960"/>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8770942" y="5661528"/>
            <a:ext cx="1460429" cy="1474607"/>
          </a:xfrm>
          <a:prstGeom prst="rect">
            <a:avLst/>
          </a:prstGeom>
        </p:spPr>
      </p:pic>
      <p:pic>
        <p:nvPicPr>
          <p:cNvPr id="6" name="Picture 5" descr="e324d9d037662d64fc16b51b9bfbdbac.png"/>
          <p:cNvPicPr>
            <a:picLocks noChangeAspect="1"/>
          </p:cNvPicPr>
          <p:nvPr/>
        </p:nvPicPr>
        <p:blipFill>
          <a:blip r:embed="rId7" cstate="print"/>
          <a:stretch>
            <a:fillRect/>
          </a:stretch>
        </p:blipFill>
        <p:spPr>
          <a:xfrm>
            <a:off x="1836741" y="5603667"/>
            <a:ext cx="1536048" cy="1550960"/>
          </a:xfrm>
          <a:prstGeom prst="rect">
            <a:avLst/>
          </a:prstGeom>
        </p:spPr>
      </p:pic>
      <p:pic>
        <p:nvPicPr>
          <p:cNvPr id="7" name="Picture 6" descr="e86f050d219b5585368f7ef298c00175.png"/>
          <p:cNvPicPr>
            <a:picLocks noChangeAspect="1"/>
          </p:cNvPicPr>
          <p:nvPr/>
        </p:nvPicPr>
        <p:blipFill>
          <a:blip r:embed="rId9" cstate="print"/>
          <a:stretch>
            <a:fillRect/>
          </a:stretch>
        </p:blipFill>
        <p:spPr>
          <a:xfrm>
            <a:off x="8893197" y="5265461"/>
            <a:ext cx="1413164" cy="1413164"/>
          </a:xfrm>
          <a:prstGeom prst="rect">
            <a:avLst/>
          </a:prstGeom>
        </p:spPr>
      </p:pic>
      <p:sp>
        <p:nvSpPr>
          <p:cNvPr id="8" name="Rectangle 7"/>
          <p:cNvSpPr/>
          <p:nvPr/>
        </p:nvSpPr>
        <p:spPr>
          <a:xfrm>
            <a:off x="96792" y="33122"/>
            <a:ext cx="11082584" cy="15851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itchFamily="18" charset="0"/>
                <a:cs typeface="Times New Roman" panose="02020603050405020304" pitchFamily="18" charset="0"/>
              </a:rPr>
              <a:t>Trong</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bài</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Nấu</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bữa</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cơm</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đầu</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tiên</a:t>
            </a:r>
            <a:r>
              <a:rPr lang="en-US" sz="3600" dirty="0" smtClean="0">
                <a:solidFill>
                  <a:schemeClr val="tx1"/>
                </a:solidFill>
                <a:latin typeface="Times New Roman" pitchFamily="18" charset="0"/>
                <a:cs typeface="Times New Roman" panose="02020603050405020304" pitchFamily="18" charset="0"/>
              </a:rPr>
              <a:t>”. </a:t>
            </a:r>
          </a:p>
          <a:p>
            <a:pPr algn="ctr"/>
            <a:r>
              <a:rPr lang="en-US" sz="3600" dirty="0" err="1" smtClean="0">
                <a:solidFill>
                  <a:schemeClr val="tx1"/>
                </a:solidFill>
                <a:latin typeface="Times New Roman" pitchFamily="18" charset="0"/>
                <a:cs typeface="Times New Roman" panose="02020603050405020304" pitchFamily="18" charset="0"/>
              </a:rPr>
              <a:t>Mâm</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cơm</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được</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bạn</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nhỏ</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chuẩn</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bị</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như</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thế</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nào</a:t>
            </a:r>
            <a:r>
              <a:rPr lang="en-US" sz="3600" dirty="0" smtClean="0">
                <a:solidFill>
                  <a:schemeClr val="tx1"/>
                </a:solidFill>
                <a:latin typeface="Times New Roman" pitchFamily="18" charset="0"/>
                <a:cs typeface="Times New Roman" panose="02020603050405020304" pitchFamily="18" charset="0"/>
              </a:rPr>
              <a:t>? </a:t>
            </a:r>
            <a:r>
              <a:rPr lang="en-US" sz="3600" dirty="0" err="1" smtClean="0">
                <a:solidFill>
                  <a:schemeClr val="tx1"/>
                </a:solidFill>
                <a:latin typeface="Times New Roman" pitchFamily="18" charset="0"/>
                <a:cs typeface="Times New Roman" panose="02020603050405020304" pitchFamily="18" charset="0"/>
              </a:rPr>
              <a:t>Chọn</a:t>
            </a:r>
            <a:r>
              <a:rPr lang="en-US" sz="3600" dirty="0" smtClean="0">
                <a:solidFill>
                  <a:schemeClr val="tx1"/>
                </a:solidFill>
                <a:latin typeface="Times New Roman" pitchFamily="18" charset="0"/>
                <a:cs typeface="Times New Roman" panose="02020603050405020304" pitchFamily="18" charset="0"/>
              </a:rPr>
              <a:t> ý </a:t>
            </a:r>
            <a:r>
              <a:rPr lang="en-US" sz="3600" dirty="0" err="1" smtClean="0">
                <a:solidFill>
                  <a:schemeClr val="tx1"/>
                </a:solidFill>
                <a:latin typeface="Times New Roman" pitchFamily="18" charset="0"/>
                <a:cs typeface="Times New Roman" panose="02020603050405020304" pitchFamily="18" charset="0"/>
              </a:rPr>
              <a:t>đúng</a:t>
            </a:r>
            <a:endParaRPr lang="en-US" sz="3600" dirty="0">
              <a:solidFill>
                <a:schemeClr val="tx1"/>
              </a:solidFill>
              <a:latin typeface="Times New Roman" pitchFamily="18" charset="0"/>
              <a:cs typeface="Times New Roman" panose="02020603050405020304" pitchFamily="18" charset="0"/>
            </a:endParaRPr>
          </a:p>
        </p:txBody>
      </p:sp>
      <p:sp>
        <p:nvSpPr>
          <p:cNvPr id="9" name="TextBox 8"/>
          <p:cNvSpPr txBox="1"/>
          <p:nvPr/>
        </p:nvSpPr>
        <p:spPr>
          <a:xfrm>
            <a:off x="9129809" y="5684026"/>
            <a:ext cx="798511"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D</a:t>
            </a:r>
          </a:p>
        </p:txBody>
      </p:sp>
      <p:sp>
        <p:nvSpPr>
          <p:cNvPr id="10" name="Rectangle 9"/>
          <p:cNvSpPr/>
          <p:nvPr/>
        </p:nvSpPr>
        <p:spPr>
          <a:xfrm>
            <a:off x="577780" y="1762568"/>
            <a:ext cx="5081009" cy="86846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itchFamily="18" charset="0"/>
                <a:cs typeface="Times New Roman" panose="02020603050405020304" pitchFamily="18" charset="0"/>
              </a:rPr>
              <a:t>A) </a:t>
            </a:r>
            <a:r>
              <a:rPr lang="en-US" sz="3200" dirty="0" err="1" smtClean="0">
                <a:solidFill>
                  <a:schemeClr val="tx1"/>
                </a:solidFill>
                <a:latin typeface="Times New Roman" pitchFamily="18" charset="0"/>
                <a:cs typeface="Times New Roman" panose="02020603050405020304" pitchFamily="18" charset="0"/>
              </a:rPr>
              <a:t>Chỉ</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thiếu</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trái</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ớt</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phần</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bố</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352692" y="1714189"/>
            <a:ext cx="5081009" cy="86846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cs typeface="Times New Roman" panose="02020603050405020304" pitchFamily="18" charset="0"/>
              </a:rPr>
              <a:t>B)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them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vét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nhọ</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nồi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trên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77780" y="2707498"/>
            <a:ext cx="4718080" cy="85633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C) </a:t>
            </a:r>
            <a:r>
              <a:rPr lang="en-US" sz="3200" dirty="0" err="1" smtClean="0">
                <a:solidFill>
                  <a:schemeClr val="tx1"/>
                </a:solidFill>
                <a:latin typeface="Times New Roman" panose="02020603050405020304" pitchFamily="18" charset="0"/>
                <a:cs typeface="Times New Roman" panose="02020603050405020304" pitchFamily="18" charset="0"/>
              </a:rPr>
              <a:t>Chuẩn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bị</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đầy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đủ</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642761" y="2697752"/>
            <a:ext cx="4679534" cy="85633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cs typeface="Times New Roman" panose="02020603050405020304" pitchFamily="18" charset="0"/>
              </a:rPr>
              <a:t>D) </a:t>
            </a:r>
            <a:r>
              <a:rPr lang="en-US" sz="3200" dirty="0" err="1" smtClean="0">
                <a:solidFill>
                  <a:schemeClr val="tx1"/>
                </a:solidFill>
                <a:latin typeface="Times New Roman" panose="02020603050405020304" pitchFamily="18" charset="0"/>
                <a:cs typeface="Times New Roman" panose="02020603050405020304" pitchFamily="18" charset="0"/>
              </a:rPr>
              <a:t>Thiếu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cái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bát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đôi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đũa</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4" name="Picture 13" descr="e86f050d219b5585368f7ef298c00175.png"/>
          <p:cNvPicPr>
            <a:picLocks noChangeAspect="1"/>
          </p:cNvPicPr>
          <p:nvPr/>
        </p:nvPicPr>
        <p:blipFill>
          <a:blip r:embed="rId10" cstate="print"/>
          <a:stretch>
            <a:fillRect/>
          </a:stretch>
        </p:blipFill>
        <p:spPr>
          <a:xfrm>
            <a:off x="1836741" y="5142885"/>
            <a:ext cx="1597490" cy="1536048"/>
          </a:xfrm>
          <a:prstGeom prst="rect">
            <a:avLst/>
          </a:prstGeom>
        </p:spPr>
      </p:pic>
      <p:sp>
        <p:nvSpPr>
          <p:cNvPr id="15" name="TextBox 14"/>
          <p:cNvSpPr txBox="1"/>
          <p:nvPr/>
        </p:nvSpPr>
        <p:spPr>
          <a:xfrm>
            <a:off x="2181901" y="5581667"/>
            <a:ext cx="715617"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A</a:t>
            </a:r>
          </a:p>
        </p:txBody>
      </p:sp>
      <p:pic>
        <p:nvPicPr>
          <p:cNvPr id="16" name="Picture 15" descr="ca.png"/>
          <p:cNvPicPr>
            <a:picLocks noChangeAspect="1"/>
          </p:cNvPicPr>
          <p:nvPr/>
        </p:nvPicPr>
        <p:blipFill>
          <a:blip r:embed="rId11" cstate="print"/>
          <a:stretch>
            <a:fillRect/>
          </a:stretch>
        </p:blipFill>
        <p:spPr>
          <a:xfrm>
            <a:off x="4648990" y="5909685"/>
            <a:ext cx="430093" cy="381932"/>
          </a:xfrm>
          <a:prstGeom prst="rect">
            <a:avLst/>
          </a:prstGeom>
        </p:spPr>
      </p:pic>
      <p:pic>
        <p:nvPicPr>
          <p:cNvPr id="17" name="Picture 16" descr="e86f050d219b5585368f7ef298c00175.png"/>
          <p:cNvPicPr>
            <a:picLocks noChangeAspect="1"/>
          </p:cNvPicPr>
          <p:nvPr/>
        </p:nvPicPr>
        <p:blipFill>
          <a:blip r:embed="rId12" cstate="print"/>
          <a:stretch>
            <a:fillRect/>
          </a:stretch>
        </p:blipFill>
        <p:spPr>
          <a:xfrm>
            <a:off x="6604215" y="5219560"/>
            <a:ext cx="1351722" cy="1413164"/>
          </a:xfrm>
          <a:prstGeom prst="rect">
            <a:avLst/>
          </a:prstGeom>
        </p:spPr>
      </p:pic>
      <p:sp>
        <p:nvSpPr>
          <p:cNvPr id="18" name="TextBox 17"/>
          <p:cNvSpPr txBox="1"/>
          <p:nvPr/>
        </p:nvSpPr>
        <p:spPr>
          <a:xfrm>
            <a:off x="6821420" y="5614904"/>
            <a:ext cx="686277"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C</a:t>
            </a:r>
          </a:p>
        </p:txBody>
      </p:sp>
      <p:pic>
        <p:nvPicPr>
          <p:cNvPr id="19" name="Picture 18" descr="e86f050d219b5585368f7ef298c00175.png"/>
          <p:cNvPicPr>
            <a:picLocks noChangeAspect="1"/>
          </p:cNvPicPr>
          <p:nvPr/>
        </p:nvPicPr>
        <p:blipFill>
          <a:blip r:embed="rId13" cstate="print"/>
          <a:stretch>
            <a:fillRect/>
          </a:stretch>
        </p:blipFill>
        <p:spPr>
          <a:xfrm>
            <a:off x="4224920" y="5250074"/>
            <a:ext cx="1413164" cy="1351722"/>
          </a:xfrm>
          <a:prstGeom prst="rect">
            <a:avLst/>
          </a:prstGeom>
        </p:spPr>
      </p:pic>
      <p:sp>
        <p:nvSpPr>
          <p:cNvPr id="20" name="TextBox 19"/>
          <p:cNvSpPr txBox="1"/>
          <p:nvPr/>
        </p:nvSpPr>
        <p:spPr>
          <a:xfrm>
            <a:off x="4479425" y="5595094"/>
            <a:ext cx="769221"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B</a:t>
            </a:r>
          </a:p>
        </p:txBody>
      </p:sp>
      <p:sp>
        <p:nvSpPr>
          <p:cNvPr id="21" name="Rectangle 20"/>
          <p:cNvSpPr/>
          <p:nvPr/>
        </p:nvSpPr>
        <p:spPr>
          <a:xfrm>
            <a:off x="2084238" y="5672346"/>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22" name="Rectangle 21"/>
          <p:cNvSpPr/>
          <p:nvPr/>
        </p:nvSpPr>
        <p:spPr>
          <a:xfrm>
            <a:off x="9033797" y="5633473"/>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23" name="Rectangle 22"/>
          <p:cNvSpPr/>
          <p:nvPr/>
        </p:nvSpPr>
        <p:spPr>
          <a:xfrm>
            <a:off x="6758265" y="5530002"/>
            <a:ext cx="837000"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pic>
        <p:nvPicPr>
          <p:cNvPr id="24" name="Picture 23" descr="4f942a9486ec68153575dc78a42d480b.png"/>
          <p:cNvPicPr>
            <a:picLocks noChangeAspect="1"/>
          </p:cNvPicPr>
          <p:nvPr/>
        </p:nvPicPr>
        <p:blipFill>
          <a:blip r:embed="rId5" cstate="print"/>
          <a:stretch>
            <a:fillRect/>
          </a:stretch>
        </p:blipFill>
        <p:spPr>
          <a:xfrm>
            <a:off x="4349318" y="3552520"/>
            <a:ext cx="3107094" cy="2819400"/>
          </a:xfrm>
          <a:prstGeom prst="rect">
            <a:avLst/>
          </a:prstGeom>
        </p:spPr>
      </p:pic>
    </p:spTree>
    <p:extLst>
      <p:ext uri="{BB962C8B-B14F-4D97-AF65-F5344CB8AC3E}">
        <p14:creationId xmlns:p14="http://schemas.microsoft.com/office/powerpoint/2010/main" val="4240844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78969E-6 -2.96296E-6 L 0.42584 0.00417 " pathEditMode="relative" rAng="0" ptsTypes="AA">
                                      <p:cBhvr>
                                        <p:cTn id="6" dur="2000" fill="hold"/>
                                        <p:tgtEl>
                                          <p:spTgt spid="2"/>
                                        </p:tgtEl>
                                        <p:attrNameLst>
                                          <p:attrName>ppt_x</p:attrName>
                                          <p:attrName>ppt_y</p:attrName>
                                        </p:attrNameLst>
                                      </p:cBhvr>
                                      <p:rCtr x="21253" y="46"/>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2500"/>
                            </p:stCondLst>
                            <p:childTnLst>
                              <p:par>
                                <p:cTn id="12" presetID="42"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p:stCondLst>
                        <p:cond delay="0"/>
                      </p:stCondLst>
                      <p:childTnLst>
                        <p:par>
                          <p:cTn id="34" fill="hold">
                            <p:stCondLst>
                              <p:cond delay="0"/>
                            </p:stCondLst>
                            <p:childTnLst>
                              <p:par>
                                <p:cTn id="35" presetID="47" presetClass="exit" presetSubtype="0" fill="hold" grpId="0" nodeType="clickEffect">
                                  <p:stCondLst>
                                    <p:cond delay="0"/>
                                  </p:stCondLst>
                                  <p:childTnLst>
                                    <p:animEffect transition="out" filter="fade">
                                      <p:cBhvr>
                                        <p:cTn id="36" dur="1000"/>
                                        <p:tgtEl>
                                          <p:spTgt spid="20"/>
                                        </p:tgtEl>
                                      </p:cBhvr>
                                    </p:animEffect>
                                    <p:anim calcmode="lin" valueType="num">
                                      <p:cBhvr>
                                        <p:cTn id="37" dur="1000"/>
                                        <p:tgtEl>
                                          <p:spTgt spid="20"/>
                                        </p:tgtEl>
                                        <p:attrNameLst>
                                          <p:attrName>ppt_x</p:attrName>
                                        </p:attrNameLst>
                                      </p:cBhvr>
                                      <p:tavLst>
                                        <p:tav tm="0">
                                          <p:val>
                                            <p:strVal val="ppt_x"/>
                                          </p:val>
                                        </p:tav>
                                        <p:tav tm="100000">
                                          <p:val>
                                            <p:strVal val="ppt_x"/>
                                          </p:val>
                                        </p:tav>
                                      </p:tavLst>
                                    </p:anim>
                                    <p:anim calcmode="lin" valueType="num">
                                      <p:cBhvr>
                                        <p:cTn id="38" dur="1000"/>
                                        <p:tgtEl>
                                          <p:spTgt spid="20"/>
                                        </p:tgtEl>
                                        <p:attrNameLst>
                                          <p:attrName>ppt_y</p:attrName>
                                        </p:attrNameLst>
                                      </p:cBhvr>
                                      <p:tavLst>
                                        <p:tav tm="0">
                                          <p:val>
                                            <p:strVal val="ppt_y"/>
                                          </p:val>
                                        </p:tav>
                                        <p:tav tm="100000">
                                          <p:val>
                                            <p:strVal val="ppt_y-.1"/>
                                          </p:val>
                                        </p:tav>
                                      </p:tavLst>
                                    </p:anim>
                                    <p:set>
                                      <p:cBhvr>
                                        <p:cTn id="3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dung .wav"/>
                                        </p:tgtEl>
                                      </p:cMediaNode>
                                    </p:audio>
                                  </p:subTnLst>
                                </p:cTn>
                              </p:par>
                              <p:par>
                                <p:cTn id="40" presetID="47" presetClass="exit" presetSubtype="0" fill="hold" nodeType="withEffect">
                                  <p:stCondLst>
                                    <p:cond delay="0"/>
                                  </p:stCondLst>
                                  <p:childTnLst>
                                    <p:animEffect transition="out" filter="fade">
                                      <p:cBhvr>
                                        <p:cTn id="41" dur="1000"/>
                                        <p:tgtEl>
                                          <p:spTgt spid="19"/>
                                        </p:tgtEl>
                                      </p:cBhvr>
                                    </p:animEffect>
                                    <p:anim calcmode="lin" valueType="num">
                                      <p:cBhvr>
                                        <p:cTn id="42" dur="1000"/>
                                        <p:tgtEl>
                                          <p:spTgt spid="19"/>
                                        </p:tgtEl>
                                        <p:attrNameLst>
                                          <p:attrName>ppt_x</p:attrName>
                                        </p:attrNameLst>
                                      </p:cBhvr>
                                      <p:tavLst>
                                        <p:tav tm="0">
                                          <p:val>
                                            <p:strVal val="ppt_x"/>
                                          </p:val>
                                        </p:tav>
                                        <p:tav tm="100000">
                                          <p:val>
                                            <p:strVal val="ppt_x"/>
                                          </p:val>
                                        </p:tav>
                                      </p:tavLst>
                                    </p:anim>
                                    <p:anim calcmode="lin" valueType="num">
                                      <p:cBhvr>
                                        <p:cTn id="43" dur="1000"/>
                                        <p:tgtEl>
                                          <p:spTgt spid="19"/>
                                        </p:tgtEl>
                                        <p:attrNameLst>
                                          <p:attrName>ppt_y</p:attrName>
                                        </p:attrNameLst>
                                      </p:cBhvr>
                                      <p:tavLst>
                                        <p:tav tm="0">
                                          <p:val>
                                            <p:strVal val="ppt_y"/>
                                          </p:val>
                                        </p:tav>
                                        <p:tav tm="100000">
                                          <p:val>
                                            <p:strVal val="ppt_y-.1"/>
                                          </p:val>
                                        </p:tav>
                                      </p:tavLst>
                                    </p:anim>
                                    <p:set>
                                      <p:cBhvr>
                                        <p:cTn id="44" dur="1" fill="hold">
                                          <p:stCondLst>
                                            <p:cond delay="999"/>
                                          </p:stCondLst>
                                        </p:cTn>
                                        <p:tgtEl>
                                          <p:spTgt spid="19"/>
                                        </p:tgtEl>
                                        <p:attrNameLst>
                                          <p:attrName>style.visibility</p:attrName>
                                        </p:attrNameLst>
                                      </p:cBhvr>
                                      <p:to>
                                        <p:strVal val="hidden"/>
                                      </p:to>
                                    </p:se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6.25081E-8 -3.33333E-6 C 0.05105 0.00417 0.1021 0.00834 0.14221 -0.01875 C 0.18232 -0.04583 0.22477 -0.11944 0.24066 -0.1625 C 0.25641 -0.20555 0.25837 -0.26365 0.23753 -0.27708 C 0.21669 -0.29051 0.13752 -0.25555 0.11564 -0.24375 C 0.09376 -0.23194 0.10001 -0.21921 0.10626 -0.20625 " pathEditMode="relative" rAng="0" ptsTypes="AAAAAA">
                                      <p:cBhvr>
                                        <p:cTn id="47" dur="2000" fill="hold"/>
                                        <p:tgtEl>
                                          <p:spTgt spid="16"/>
                                        </p:tgtEl>
                                        <p:attrNameLst>
                                          <p:attrName>ppt_x</p:attrName>
                                          <p:attrName>ppt_y</p:attrName>
                                        </p:attrNameLst>
                                      </p:cBhvr>
                                      <p:rCtr x="12632" y="-13866"/>
                                    </p:animMotion>
                                  </p:childTnLst>
                                </p:cTn>
                              </p:par>
                            </p:childTnLst>
                          </p:cTn>
                        </p:par>
                        <p:par>
                          <p:cTn id="48" fill="hold">
                            <p:stCondLst>
                              <p:cond delay="3000"/>
                            </p:stCondLst>
                            <p:childTnLst>
                              <p:par>
                                <p:cTn id="49" presetID="47" presetClass="exit" presetSubtype="0" fill="hold" nodeType="afterEffect">
                                  <p:stCondLst>
                                    <p:cond delay="0"/>
                                  </p:stCondLst>
                                  <p:childTnLst>
                                    <p:animEffect transition="out" filter="fade">
                                      <p:cBhvr>
                                        <p:cTn id="50" dur="2000"/>
                                        <p:tgtEl>
                                          <p:spTgt spid="16"/>
                                        </p:tgtEl>
                                      </p:cBhvr>
                                    </p:animEffect>
                                    <p:anim calcmode="lin" valueType="num">
                                      <p:cBhvr>
                                        <p:cTn id="51" dur="2000"/>
                                        <p:tgtEl>
                                          <p:spTgt spid="16"/>
                                        </p:tgtEl>
                                        <p:attrNameLst>
                                          <p:attrName>ppt_x</p:attrName>
                                        </p:attrNameLst>
                                      </p:cBhvr>
                                      <p:tavLst>
                                        <p:tav tm="0">
                                          <p:val>
                                            <p:strVal val="ppt_x"/>
                                          </p:val>
                                        </p:tav>
                                        <p:tav tm="100000">
                                          <p:val>
                                            <p:strVal val="ppt_x"/>
                                          </p:val>
                                        </p:tav>
                                      </p:tavLst>
                                    </p:anim>
                                    <p:anim calcmode="lin" valueType="num">
                                      <p:cBhvr>
                                        <p:cTn id="52" dur="2000"/>
                                        <p:tgtEl>
                                          <p:spTgt spid="16"/>
                                        </p:tgtEl>
                                        <p:attrNameLst>
                                          <p:attrName>ppt_y</p:attrName>
                                        </p:attrNameLst>
                                      </p:cBhvr>
                                      <p:tavLst>
                                        <p:tav tm="0">
                                          <p:val>
                                            <p:strVal val="ppt_y"/>
                                          </p:val>
                                        </p:tav>
                                        <p:tav tm="100000">
                                          <p:val>
                                            <p:strVal val="ppt_y-.1"/>
                                          </p:val>
                                        </p:tav>
                                      </p:tavLst>
                                    </p:anim>
                                    <p:set>
                                      <p:cBhvr>
                                        <p:cTn id="53" dur="1" fill="hold">
                                          <p:stCondLst>
                                            <p:cond delay="1999"/>
                                          </p:stCondLst>
                                        </p:cTn>
                                        <p:tgtEl>
                                          <p:spTgt spid="16"/>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2000" fill="hold"/>
                                        <p:tgtEl>
                                          <p:spTgt spid="11"/>
                                        </p:tgtEl>
                                        <p:attrNameLst>
                                          <p:attrName>fillcolor</p:attrName>
                                        </p:attrNameLst>
                                      </p:cBhvr>
                                      <p:to>
                                        <a:srgbClr val="5DD3FF"/>
                                      </p:to>
                                    </p:animClr>
                                    <p:set>
                                      <p:cBhvr>
                                        <p:cTn id="56" dur="2000" fill="hold"/>
                                        <p:tgtEl>
                                          <p:spTgt spid="11"/>
                                        </p:tgtEl>
                                        <p:attrNameLst>
                                          <p:attrName>fill.type</p:attrName>
                                        </p:attrNameLst>
                                      </p:cBhvr>
                                      <p:to>
                                        <p:strVal val="solid"/>
                                      </p:to>
                                    </p:set>
                                    <p:set>
                                      <p:cBhvr>
                                        <p:cTn id="57" dur="2000" fill="hold"/>
                                        <p:tgtEl>
                                          <p:spTgt spid="11"/>
                                        </p:tgtEl>
                                        <p:attrNameLst>
                                          <p:attrName>fill.on</p:attrName>
                                        </p:attrNameLst>
                                      </p:cBhvr>
                                      <p:to>
                                        <p:strVal val="true"/>
                                      </p:to>
                                    </p:set>
                                  </p:childTnLst>
                                </p:cTn>
                              </p:par>
                            </p:childTnLst>
                          </p:cTn>
                        </p:par>
                        <p:par>
                          <p:cTn id="58" fill="hold">
                            <p:stCondLst>
                              <p:cond delay="5000"/>
                            </p:stCondLst>
                            <p:childTnLst>
                              <p:par>
                                <p:cTn id="59" presetID="1"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5000"/>
                            </p:stCondLst>
                            <p:childTnLst>
                              <p:par>
                                <p:cTn id="62" presetID="1" presetClass="exit" presetSubtype="0" fill="hold" nodeType="afterEffect">
                                  <p:stCondLst>
                                    <p:cond delay="0"/>
                                  </p:stCondLst>
                                  <p:childTnLst>
                                    <p:set>
                                      <p:cBhvr>
                                        <p:cTn id="63" dur="1" fill="hold">
                                          <p:stCondLst>
                                            <p:cond delay="0"/>
                                          </p:stCondLst>
                                        </p:cTn>
                                        <p:tgtEl>
                                          <p:spTgt spid="2"/>
                                        </p:tgtEl>
                                        <p:attrNameLst>
                                          <p:attrName>style.visibility</p:attrName>
                                        </p:attrNameLst>
                                      </p:cBhvr>
                                      <p:to>
                                        <p:strVal val="hidden"/>
                                      </p:to>
                                    </p:set>
                                  </p:childTnLst>
                                </p:cTn>
                              </p:par>
                              <p:par>
                                <p:cTn id="64" presetID="63" presetClass="path" presetSubtype="0" accel="50000" decel="50000" fill="hold" nodeType="withEffect">
                                  <p:stCondLst>
                                    <p:cond delay="0"/>
                                  </p:stCondLst>
                                  <p:childTnLst>
                                    <p:animMotion origin="layout" path="M 0.00247 -0.00023 L 0.75556 0.00718 " pathEditMode="relative" rAng="0" ptsTypes="AA">
                                      <p:cBhvr>
                                        <p:cTn id="65" dur="4000" fill="hold"/>
                                        <p:tgtEl>
                                          <p:spTgt spid="24"/>
                                        </p:tgtEl>
                                        <p:attrNameLst>
                                          <p:attrName>ppt_x</p:attrName>
                                          <p:attrName>ppt_y</p:attrName>
                                        </p:attrNameLst>
                                      </p:cBhvr>
                                      <p:rCtr x="37648" y="370"/>
                                    </p:animMotion>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47" presetClass="exit" presetSubtype="0" fill="hold" grpId="0" nodeType="clickEffect">
                                  <p:stCondLst>
                                    <p:cond delay="0"/>
                                  </p:stCondLst>
                                  <p:childTnLst>
                                    <p:animEffect transition="out" filter="fade">
                                      <p:cBhvr>
                                        <p:cTn id="70" dur="1000"/>
                                        <p:tgtEl>
                                          <p:spTgt spid="18"/>
                                        </p:tgtEl>
                                      </p:cBhvr>
                                    </p:animEffect>
                                    <p:anim calcmode="lin" valueType="num">
                                      <p:cBhvr>
                                        <p:cTn id="71" dur="1000"/>
                                        <p:tgtEl>
                                          <p:spTgt spid="18"/>
                                        </p:tgtEl>
                                        <p:attrNameLst>
                                          <p:attrName>ppt_x</p:attrName>
                                        </p:attrNameLst>
                                      </p:cBhvr>
                                      <p:tavLst>
                                        <p:tav tm="0">
                                          <p:val>
                                            <p:strVal val="ppt_x"/>
                                          </p:val>
                                        </p:tav>
                                        <p:tav tm="100000">
                                          <p:val>
                                            <p:strVal val="ppt_x"/>
                                          </p:val>
                                        </p:tav>
                                      </p:tavLst>
                                    </p:anim>
                                    <p:anim calcmode="lin" valueType="num">
                                      <p:cBhvr>
                                        <p:cTn id="72" dur="1000"/>
                                        <p:tgtEl>
                                          <p:spTgt spid="18"/>
                                        </p:tgtEl>
                                        <p:attrNameLst>
                                          <p:attrName>ppt_y</p:attrName>
                                        </p:attrNameLst>
                                      </p:cBhvr>
                                      <p:tavLst>
                                        <p:tav tm="0">
                                          <p:val>
                                            <p:strVal val="ppt_y"/>
                                          </p:val>
                                        </p:tav>
                                        <p:tav tm="100000">
                                          <p:val>
                                            <p:strVal val="ppt_y-.1"/>
                                          </p:val>
                                        </p:tav>
                                      </p:tavLst>
                                    </p:anim>
                                    <p:set>
                                      <p:cBhvr>
                                        <p:cTn id="73" dur="1" fill="hold">
                                          <p:stCondLst>
                                            <p:cond delay="999"/>
                                          </p:stCondLst>
                                        </p:cTn>
                                        <p:tgtEl>
                                          <p:spTgt spid="18"/>
                                        </p:tgtEl>
                                        <p:attrNameLst>
                                          <p:attrName>style.visibility</p:attrName>
                                        </p:attrNameLst>
                                      </p:cBhvr>
                                      <p:to>
                                        <p:strVal val="hidden"/>
                                      </p:to>
                                    </p:set>
                                  </p:childTnLst>
                                </p:cTn>
                              </p:par>
                              <p:par>
                                <p:cTn id="74" presetID="47" presetClass="exit" presetSubtype="0" fill="hold" nodeType="withEffect">
                                  <p:stCondLst>
                                    <p:cond delay="0"/>
                                  </p:stCondLst>
                                  <p:childTnLst>
                                    <p:animEffect transition="out" filter="fade">
                                      <p:cBhvr>
                                        <p:cTn id="75" dur="1000"/>
                                        <p:tgtEl>
                                          <p:spTgt spid="17"/>
                                        </p:tgtEl>
                                      </p:cBhvr>
                                    </p:animEffect>
                                    <p:anim calcmode="lin" valueType="num">
                                      <p:cBhvr>
                                        <p:cTn id="76" dur="1000"/>
                                        <p:tgtEl>
                                          <p:spTgt spid="17"/>
                                        </p:tgtEl>
                                        <p:attrNameLst>
                                          <p:attrName>ppt_x</p:attrName>
                                        </p:attrNameLst>
                                      </p:cBhvr>
                                      <p:tavLst>
                                        <p:tav tm="0">
                                          <p:val>
                                            <p:strVal val="ppt_x"/>
                                          </p:val>
                                        </p:tav>
                                        <p:tav tm="100000">
                                          <p:val>
                                            <p:strVal val="ppt_x"/>
                                          </p:val>
                                        </p:tav>
                                      </p:tavLst>
                                    </p:anim>
                                    <p:anim calcmode="lin" valueType="num">
                                      <p:cBhvr>
                                        <p:cTn id="77" dur="1000"/>
                                        <p:tgtEl>
                                          <p:spTgt spid="17"/>
                                        </p:tgtEl>
                                        <p:attrNameLst>
                                          <p:attrName>ppt_y</p:attrName>
                                        </p:attrNameLst>
                                      </p:cBhvr>
                                      <p:tavLst>
                                        <p:tav tm="0">
                                          <p:val>
                                            <p:strVal val="ppt_y"/>
                                          </p:val>
                                        </p:tav>
                                        <p:tav tm="100000">
                                          <p:val>
                                            <p:strVal val="ppt_y-.1"/>
                                          </p:val>
                                        </p:tav>
                                      </p:tavLst>
                                    </p:anim>
                                    <p:set>
                                      <p:cBhvr>
                                        <p:cTn id="78" dur="1" fill="hold">
                                          <p:stCondLst>
                                            <p:cond delay="999"/>
                                          </p:stCondLst>
                                        </p:cTn>
                                        <p:tgtEl>
                                          <p:spTgt spid="17"/>
                                        </p:tgtEl>
                                        <p:attrNameLst>
                                          <p:attrName>style.visibility</p:attrName>
                                        </p:attrNameLst>
                                      </p:cBhvr>
                                      <p:to>
                                        <p:strVal val="hidden"/>
                                      </p:to>
                                    </p:set>
                                  </p:childTnLst>
                                </p:cTn>
                              </p:par>
                            </p:childTnLst>
                          </p:cTn>
                        </p:par>
                        <p:par>
                          <p:cTn id="79" fill="hold">
                            <p:stCondLst>
                              <p:cond delay="1000"/>
                            </p:stCondLst>
                            <p:childTnLst>
                              <p:par>
                                <p:cTn id="80" presetID="1" presetClass="entr" presetSubtype="0"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sai-1.wav"/>
                                        </p:tgtEl>
                                      </p:cMediaNode>
                                    </p:audio>
                                  </p:subTnLst>
                                </p:cTn>
                              </p:par>
                              <p:par>
                                <p:cTn id="82" presetID="1" presetClass="emph" presetSubtype="2" fill="hold" nodeType="withEffect">
                                  <p:stCondLst>
                                    <p:cond delay="0"/>
                                  </p:stCondLst>
                                  <p:childTnLst>
                                    <p:animClr clrSpc="rgb" dir="cw">
                                      <p:cBhvr>
                                        <p:cTn id="83" dur="2000" fill="hold"/>
                                        <p:tgtEl>
                                          <p:spTgt spid="11"/>
                                        </p:tgtEl>
                                        <p:attrNameLst>
                                          <p:attrName>fillcolor</p:attrName>
                                        </p:attrNameLst>
                                      </p:cBhvr>
                                      <p:to>
                                        <a:srgbClr val="5DD3FF"/>
                                      </p:to>
                                    </p:animClr>
                                    <p:set>
                                      <p:cBhvr>
                                        <p:cTn id="84" dur="2000" fill="hold"/>
                                        <p:tgtEl>
                                          <p:spTgt spid="11"/>
                                        </p:tgtEl>
                                        <p:attrNameLst>
                                          <p:attrName>fill.type</p:attrName>
                                        </p:attrNameLst>
                                      </p:cBhvr>
                                      <p:to>
                                        <p:strVal val="solid"/>
                                      </p:to>
                                    </p:set>
                                    <p:set>
                                      <p:cBhvr>
                                        <p:cTn id="85" dur="2000" fill="hold"/>
                                        <p:tgtEl>
                                          <p:spTgt spid="11"/>
                                        </p:tgtEl>
                                        <p:attrNameLst>
                                          <p:attrName>fill.on</p:attrName>
                                        </p:attrNameLst>
                                      </p:cBhvr>
                                      <p:to>
                                        <p:strVal val="true"/>
                                      </p:to>
                                    </p:set>
                                  </p:childTnLst>
                                </p:cTn>
                              </p:par>
                              <p:par>
                                <p:cTn id="86" presetID="1" presetClass="emph" presetSubtype="2" fill="hold" nodeType="withEffect">
                                  <p:stCondLst>
                                    <p:cond delay="0"/>
                                  </p:stCondLst>
                                  <p:childTnLst>
                                    <p:animClr clrSpc="rgb" dir="cw">
                                      <p:cBhvr>
                                        <p:cTn id="87" dur="2000" fill="hold"/>
                                        <p:tgtEl>
                                          <p:spTgt spid="12"/>
                                        </p:tgtEl>
                                        <p:attrNameLst>
                                          <p:attrName>fillcolor</p:attrName>
                                        </p:attrNameLst>
                                      </p:cBhvr>
                                      <p:to>
                                        <a:srgbClr val="FF0000"/>
                                      </p:to>
                                    </p:animClr>
                                    <p:set>
                                      <p:cBhvr>
                                        <p:cTn id="88" dur="2000" fill="hold"/>
                                        <p:tgtEl>
                                          <p:spTgt spid="12"/>
                                        </p:tgtEl>
                                        <p:attrNameLst>
                                          <p:attrName>fill.type</p:attrName>
                                        </p:attrNameLst>
                                      </p:cBhvr>
                                      <p:to>
                                        <p:strVal val="solid"/>
                                      </p:to>
                                    </p:set>
                                    <p:set>
                                      <p:cBhvr>
                                        <p:cTn id="89" dur="2000" fill="hold"/>
                                        <p:tgtEl>
                                          <p:spTgt spid="12"/>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47" presetClass="exit" presetSubtype="0" fill="hold" grpId="0" nodeType="clickEffect">
                                  <p:stCondLst>
                                    <p:cond delay="0"/>
                                  </p:stCondLst>
                                  <p:childTnLst>
                                    <p:animEffect transition="out" filter="fade">
                                      <p:cBhvr>
                                        <p:cTn id="94" dur="1000"/>
                                        <p:tgtEl>
                                          <p:spTgt spid="9"/>
                                        </p:tgtEl>
                                      </p:cBhvr>
                                    </p:animEffect>
                                    <p:anim calcmode="lin" valueType="num">
                                      <p:cBhvr>
                                        <p:cTn id="95" dur="1000"/>
                                        <p:tgtEl>
                                          <p:spTgt spid="9"/>
                                        </p:tgtEl>
                                        <p:attrNameLst>
                                          <p:attrName>ppt_x</p:attrName>
                                        </p:attrNameLst>
                                      </p:cBhvr>
                                      <p:tavLst>
                                        <p:tav tm="0">
                                          <p:val>
                                            <p:strVal val="ppt_x"/>
                                          </p:val>
                                        </p:tav>
                                        <p:tav tm="100000">
                                          <p:val>
                                            <p:strVal val="ppt_x"/>
                                          </p:val>
                                        </p:tav>
                                      </p:tavLst>
                                    </p:anim>
                                    <p:anim calcmode="lin" valueType="num">
                                      <p:cBhvr>
                                        <p:cTn id="96" dur="1000"/>
                                        <p:tgtEl>
                                          <p:spTgt spid="9"/>
                                        </p:tgtEl>
                                        <p:attrNameLst>
                                          <p:attrName>ppt_y</p:attrName>
                                        </p:attrNameLst>
                                      </p:cBhvr>
                                      <p:tavLst>
                                        <p:tav tm="0">
                                          <p:val>
                                            <p:strVal val="ppt_y"/>
                                          </p:val>
                                        </p:tav>
                                        <p:tav tm="100000">
                                          <p:val>
                                            <p:strVal val="ppt_y-.1"/>
                                          </p:val>
                                        </p:tav>
                                      </p:tavLst>
                                    </p:anim>
                                    <p:set>
                                      <p:cBhvr>
                                        <p:cTn id="97" dur="1" fill="hold">
                                          <p:stCondLst>
                                            <p:cond delay="999"/>
                                          </p:stCondLst>
                                        </p:cTn>
                                        <p:tgtEl>
                                          <p:spTgt spid="9"/>
                                        </p:tgtEl>
                                        <p:attrNameLst>
                                          <p:attrName>style.visibility</p:attrName>
                                        </p:attrNameLst>
                                      </p:cBhvr>
                                      <p:to>
                                        <p:strVal val="hidden"/>
                                      </p:to>
                                    </p:set>
                                  </p:childTnLst>
                                </p:cTn>
                              </p:par>
                              <p:par>
                                <p:cTn id="98" presetID="47" presetClass="exit" presetSubtype="0" fill="hold" nodeType="withEffect">
                                  <p:stCondLst>
                                    <p:cond delay="0"/>
                                  </p:stCondLst>
                                  <p:childTnLst>
                                    <p:animEffect transition="out" filter="fade">
                                      <p:cBhvr>
                                        <p:cTn id="99" dur="1000"/>
                                        <p:tgtEl>
                                          <p:spTgt spid="7"/>
                                        </p:tgtEl>
                                      </p:cBhvr>
                                    </p:animEffect>
                                    <p:anim calcmode="lin" valueType="num">
                                      <p:cBhvr>
                                        <p:cTn id="100" dur="1000"/>
                                        <p:tgtEl>
                                          <p:spTgt spid="7"/>
                                        </p:tgtEl>
                                        <p:attrNameLst>
                                          <p:attrName>ppt_x</p:attrName>
                                        </p:attrNameLst>
                                      </p:cBhvr>
                                      <p:tavLst>
                                        <p:tav tm="0">
                                          <p:val>
                                            <p:strVal val="ppt_x"/>
                                          </p:val>
                                        </p:tav>
                                        <p:tav tm="100000">
                                          <p:val>
                                            <p:strVal val="ppt_x"/>
                                          </p:val>
                                        </p:tav>
                                      </p:tavLst>
                                    </p:anim>
                                    <p:anim calcmode="lin" valueType="num">
                                      <p:cBhvr>
                                        <p:cTn id="101" dur="1000"/>
                                        <p:tgtEl>
                                          <p:spTgt spid="7"/>
                                        </p:tgtEl>
                                        <p:attrNameLst>
                                          <p:attrName>ppt_y</p:attrName>
                                        </p:attrNameLst>
                                      </p:cBhvr>
                                      <p:tavLst>
                                        <p:tav tm="0">
                                          <p:val>
                                            <p:strVal val="ppt_y"/>
                                          </p:val>
                                        </p:tav>
                                        <p:tav tm="100000">
                                          <p:val>
                                            <p:strVal val="ppt_y-.1"/>
                                          </p:val>
                                        </p:tav>
                                      </p:tavLst>
                                    </p:anim>
                                    <p:set>
                                      <p:cBhvr>
                                        <p:cTn id="102" dur="1" fill="hold">
                                          <p:stCondLst>
                                            <p:cond delay="999"/>
                                          </p:stCondLst>
                                        </p:cTn>
                                        <p:tgtEl>
                                          <p:spTgt spid="7"/>
                                        </p:tgtEl>
                                        <p:attrNameLst>
                                          <p:attrName>style.visibility</p:attrName>
                                        </p:attrNameLst>
                                      </p:cBhvr>
                                      <p:to>
                                        <p:strVal val="hidden"/>
                                      </p:to>
                                    </p:set>
                                  </p:childTnLst>
                                </p:cTn>
                              </p:par>
                            </p:childTnLst>
                          </p:cTn>
                        </p:par>
                        <p:par>
                          <p:cTn id="103" fill="hold">
                            <p:stCondLst>
                              <p:cond delay="1000"/>
                            </p:stCondLst>
                            <p:childTnLst>
                              <p:par>
                                <p:cTn id="104" presetID="1" presetClass="entr" presetSubtype="0" fill="hold" grpId="0" nodeType="afterEffect">
                                  <p:stCondLst>
                                    <p:cond delay="0"/>
                                  </p:stCondLst>
                                  <p:childTnLst>
                                    <p:set>
                                      <p:cBhvr>
                                        <p:cTn id="10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sai-1.wav"/>
                                        </p:tgtEl>
                                      </p:cMediaNode>
                                    </p:audio>
                                  </p:subTnLst>
                                </p:cTn>
                              </p:par>
                              <p:par>
                                <p:cTn id="106" presetID="1" presetClass="emph" presetSubtype="2" fill="hold" nodeType="withEffect">
                                  <p:stCondLst>
                                    <p:cond delay="0"/>
                                  </p:stCondLst>
                                  <p:childTnLst>
                                    <p:animClr clrSpc="rgb" dir="cw">
                                      <p:cBhvr>
                                        <p:cTn id="107" dur="2000" fill="hold"/>
                                        <p:tgtEl>
                                          <p:spTgt spid="10"/>
                                        </p:tgtEl>
                                        <p:attrNameLst>
                                          <p:attrName>fillcolor</p:attrName>
                                        </p:attrNameLst>
                                      </p:cBhvr>
                                      <p:to>
                                        <a:srgbClr val="FF0000"/>
                                      </p:to>
                                    </p:animClr>
                                    <p:set>
                                      <p:cBhvr>
                                        <p:cTn id="108" dur="2000" fill="hold"/>
                                        <p:tgtEl>
                                          <p:spTgt spid="10"/>
                                        </p:tgtEl>
                                        <p:attrNameLst>
                                          <p:attrName>fill.type</p:attrName>
                                        </p:attrNameLst>
                                      </p:cBhvr>
                                      <p:to>
                                        <p:strVal val="solid"/>
                                      </p:to>
                                    </p:set>
                                    <p:set>
                                      <p:cBhvr>
                                        <p:cTn id="109" dur="2000" fill="hold"/>
                                        <p:tgtEl>
                                          <p:spTgt spid="10"/>
                                        </p:tgtEl>
                                        <p:attrNameLst>
                                          <p:attrName>fill.on</p:attrName>
                                        </p:attrNameLst>
                                      </p:cBhvr>
                                      <p:to>
                                        <p:strVal val="true"/>
                                      </p:to>
                                    </p:set>
                                  </p:childTnLst>
                                </p:cTn>
                              </p:par>
                              <p:par>
                                <p:cTn id="110" presetID="1" presetClass="emph" presetSubtype="2" fill="hold" nodeType="withEffect">
                                  <p:stCondLst>
                                    <p:cond delay="0"/>
                                  </p:stCondLst>
                                  <p:childTnLst>
                                    <p:animClr clrSpc="rgb" dir="cw">
                                      <p:cBhvr>
                                        <p:cTn id="111" dur="2000" fill="hold"/>
                                        <p:tgtEl>
                                          <p:spTgt spid="11"/>
                                        </p:tgtEl>
                                        <p:attrNameLst>
                                          <p:attrName>fillcolor</p:attrName>
                                        </p:attrNameLst>
                                      </p:cBhvr>
                                      <p:to>
                                        <a:srgbClr val="5DD3FF"/>
                                      </p:to>
                                    </p:animClr>
                                    <p:set>
                                      <p:cBhvr>
                                        <p:cTn id="112" dur="2000" fill="hold"/>
                                        <p:tgtEl>
                                          <p:spTgt spid="11"/>
                                        </p:tgtEl>
                                        <p:attrNameLst>
                                          <p:attrName>fill.type</p:attrName>
                                        </p:attrNameLst>
                                      </p:cBhvr>
                                      <p:to>
                                        <p:strVal val="solid"/>
                                      </p:to>
                                    </p:set>
                                    <p:set>
                                      <p:cBhvr>
                                        <p:cTn id="113" dur="20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14" restart="whenNotActive" fill="hold" evtFilter="cancelBubble" nodeType="interactiveSeq">
                <p:stCondLst>
                  <p:cond evt="onClick" delay="0">
                    <p:tgtEl>
                      <p:spTgt spid="15"/>
                    </p:tgtEl>
                  </p:cond>
                </p:stCondLst>
                <p:endSync evt="end" delay="0">
                  <p:rtn val="all"/>
                </p:endSync>
                <p:childTnLst>
                  <p:par>
                    <p:cTn id="115" fill="hold">
                      <p:stCondLst>
                        <p:cond delay="0"/>
                      </p:stCondLst>
                      <p:childTnLst>
                        <p:par>
                          <p:cTn id="116" fill="hold">
                            <p:stCondLst>
                              <p:cond delay="0"/>
                            </p:stCondLst>
                            <p:childTnLst>
                              <p:par>
                                <p:cTn id="117" presetID="47" presetClass="exit" presetSubtype="0" fill="hold" grpId="0" nodeType="clickEffect">
                                  <p:stCondLst>
                                    <p:cond delay="0"/>
                                  </p:stCondLst>
                                  <p:childTnLst>
                                    <p:animEffect transition="out" filter="fade">
                                      <p:cBhvr>
                                        <p:cTn id="118" dur="1000"/>
                                        <p:tgtEl>
                                          <p:spTgt spid="15"/>
                                        </p:tgtEl>
                                      </p:cBhvr>
                                    </p:animEffect>
                                    <p:anim calcmode="lin" valueType="num">
                                      <p:cBhvr>
                                        <p:cTn id="119" dur="1000"/>
                                        <p:tgtEl>
                                          <p:spTgt spid="15"/>
                                        </p:tgtEl>
                                        <p:attrNameLst>
                                          <p:attrName>ppt_x</p:attrName>
                                        </p:attrNameLst>
                                      </p:cBhvr>
                                      <p:tavLst>
                                        <p:tav tm="0">
                                          <p:val>
                                            <p:strVal val="ppt_x"/>
                                          </p:val>
                                        </p:tav>
                                        <p:tav tm="100000">
                                          <p:val>
                                            <p:strVal val="ppt_x"/>
                                          </p:val>
                                        </p:tav>
                                      </p:tavLst>
                                    </p:anim>
                                    <p:anim calcmode="lin" valueType="num">
                                      <p:cBhvr>
                                        <p:cTn id="120" dur="1000"/>
                                        <p:tgtEl>
                                          <p:spTgt spid="15"/>
                                        </p:tgtEl>
                                        <p:attrNameLst>
                                          <p:attrName>ppt_y</p:attrName>
                                        </p:attrNameLst>
                                      </p:cBhvr>
                                      <p:tavLst>
                                        <p:tav tm="0">
                                          <p:val>
                                            <p:strVal val="ppt_y"/>
                                          </p:val>
                                        </p:tav>
                                        <p:tav tm="100000">
                                          <p:val>
                                            <p:strVal val="ppt_y-.1"/>
                                          </p:val>
                                        </p:tav>
                                      </p:tavLst>
                                    </p:anim>
                                    <p:set>
                                      <p:cBhvr>
                                        <p:cTn id="121" dur="1" fill="hold">
                                          <p:stCondLst>
                                            <p:cond delay="999"/>
                                          </p:stCondLst>
                                        </p:cTn>
                                        <p:tgtEl>
                                          <p:spTgt spid="15"/>
                                        </p:tgtEl>
                                        <p:attrNameLst>
                                          <p:attrName>style.visibility</p:attrName>
                                        </p:attrNameLst>
                                      </p:cBhvr>
                                      <p:to>
                                        <p:strVal val="hidden"/>
                                      </p:to>
                                    </p:set>
                                  </p:childTnLst>
                                </p:cTn>
                              </p:par>
                              <p:par>
                                <p:cTn id="122" presetID="47" presetClass="exit" presetSubtype="0" fill="hold" nodeType="withEffect">
                                  <p:stCondLst>
                                    <p:cond delay="0"/>
                                  </p:stCondLst>
                                  <p:childTnLst>
                                    <p:animEffect transition="out" filter="fade">
                                      <p:cBhvr>
                                        <p:cTn id="123" dur="1000"/>
                                        <p:tgtEl>
                                          <p:spTgt spid="14"/>
                                        </p:tgtEl>
                                      </p:cBhvr>
                                    </p:animEffect>
                                    <p:anim calcmode="lin" valueType="num">
                                      <p:cBhvr>
                                        <p:cTn id="124" dur="1000"/>
                                        <p:tgtEl>
                                          <p:spTgt spid="14"/>
                                        </p:tgtEl>
                                        <p:attrNameLst>
                                          <p:attrName>ppt_x</p:attrName>
                                        </p:attrNameLst>
                                      </p:cBhvr>
                                      <p:tavLst>
                                        <p:tav tm="0">
                                          <p:val>
                                            <p:strVal val="ppt_x"/>
                                          </p:val>
                                        </p:tav>
                                        <p:tav tm="100000">
                                          <p:val>
                                            <p:strVal val="ppt_x"/>
                                          </p:val>
                                        </p:tav>
                                      </p:tavLst>
                                    </p:anim>
                                    <p:anim calcmode="lin" valueType="num">
                                      <p:cBhvr>
                                        <p:cTn id="125" dur="1000"/>
                                        <p:tgtEl>
                                          <p:spTgt spid="14"/>
                                        </p:tgtEl>
                                        <p:attrNameLst>
                                          <p:attrName>ppt_y</p:attrName>
                                        </p:attrNameLst>
                                      </p:cBhvr>
                                      <p:tavLst>
                                        <p:tav tm="0">
                                          <p:val>
                                            <p:strVal val="ppt_y"/>
                                          </p:val>
                                        </p:tav>
                                        <p:tav tm="100000">
                                          <p:val>
                                            <p:strVal val="ppt_y-.1"/>
                                          </p:val>
                                        </p:tav>
                                      </p:tavLst>
                                    </p:anim>
                                    <p:set>
                                      <p:cBhvr>
                                        <p:cTn id="126" dur="1" fill="hold">
                                          <p:stCondLst>
                                            <p:cond delay="999"/>
                                          </p:stCondLst>
                                        </p:cTn>
                                        <p:tgtEl>
                                          <p:spTgt spid="14"/>
                                        </p:tgtEl>
                                        <p:attrNameLst>
                                          <p:attrName>style.visibility</p:attrName>
                                        </p:attrNameLst>
                                      </p:cBhvr>
                                      <p:to>
                                        <p:strVal val="hidden"/>
                                      </p:to>
                                    </p:set>
                                  </p:childTnLst>
                                </p:cTn>
                              </p:par>
                            </p:childTnLst>
                          </p:cTn>
                        </p:par>
                        <p:par>
                          <p:cTn id="127" fill="hold">
                            <p:stCondLst>
                              <p:cond delay="1000"/>
                            </p:stCondLst>
                            <p:childTnLst>
                              <p:par>
                                <p:cTn id="128" presetID="1" presetClass="entr" presetSubtype="0" fill="hold" grpId="0" nodeType="afterEffect">
                                  <p:stCondLst>
                                    <p:cond delay="0"/>
                                  </p:stCondLst>
                                  <p:childTnLst>
                                    <p:set>
                                      <p:cBhvr>
                                        <p:cTn id="12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3" name="sai-1.wav"/>
                                        </p:tgtEl>
                                      </p:cMediaNode>
                                    </p:audio>
                                  </p:subTnLst>
                                </p:cTn>
                              </p:par>
                              <p:par>
                                <p:cTn id="130" presetID="1" presetClass="emph" presetSubtype="2" fill="hold" nodeType="withEffect">
                                  <p:stCondLst>
                                    <p:cond delay="0"/>
                                  </p:stCondLst>
                                  <p:childTnLst>
                                    <p:animClr clrSpc="rgb" dir="cw">
                                      <p:cBhvr>
                                        <p:cTn id="131" dur="2000" fill="hold"/>
                                        <p:tgtEl>
                                          <p:spTgt spid="11"/>
                                        </p:tgtEl>
                                        <p:attrNameLst>
                                          <p:attrName>fillcolor</p:attrName>
                                        </p:attrNameLst>
                                      </p:cBhvr>
                                      <p:to>
                                        <a:srgbClr val="5DD3FF"/>
                                      </p:to>
                                    </p:animClr>
                                    <p:set>
                                      <p:cBhvr>
                                        <p:cTn id="132" dur="2000" fill="hold"/>
                                        <p:tgtEl>
                                          <p:spTgt spid="11"/>
                                        </p:tgtEl>
                                        <p:attrNameLst>
                                          <p:attrName>fill.type</p:attrName>
                                        </p:attrNameLst>
                                      </p:cBhvr>
                                      <p:to>
                                        <p:strVal val="solid"/>
                                      </p:to>
                                    </p:set>
                                    <p:set>
                                      <p:cBhvr>
                                        <p:cTn id="133" dur="2000" fill="hold"/>
                                        <p:tgtEl>
                                          <p:spTgt spid="11"/>
                                        </p:tgtEl>
                                        <p:attrNameLst>
                                          <p:attrName>fill.on</p:attrName>
                                        </p:attrNameLst>
                                      </p:cBhvr>
                                      <p:to>
                                        <p:strVal val="true"/>
                                      </p:to>
                                    </p:set>
                                  </p:childTnLst>
                                </p:cTn>
                              </p:par>
                              <p:par>
                                <p:cTn id="134" presetID="1" presetClass="emph" presetSubtype="2" fill="hold" nodeType="withEffect">
                                  <p:stCondLst>
                                    <p:cond delay="0"/>
                                  </p:stCondLst>
                                  <p:childTnLst>
                                    <p:animClr clrSpc="rgb" dir="cw">
                                      <p:cBhvr>
                                        <p:cTn id="135" dur="2000" fill="hold"/>
                                        <p:tgtEl>
                                          <p:spTgt spid="13"/>
                                        </p:tgtEl>
                                        <p:attrNameLst>
                                          <p:attrName>fillcolor</p:attrName>
                                        </p:attrNameLst>
                                      </p:cBhvr>
                                      <p:to>
                                        <a:srgbClr val="FF0000"/>
                                      </p:to>
                                    </p:animClr>
                                    <p:set>
                                      <p:cBhvr>
                                        <p:cTn id="136" dur="2000" fill="hold"/>
                                        <p:tgtEl>
                                          <p:spTgt spid="13"/>
                                        </p:tgtEl>
                                        <p:attrNameLst>
                                          <p:attrName>fill.type</p:attrName>
                                        </p:attrNameLst>
                                      </p:cBhvr>
                                      <p:to>
                                        <p:strVal val="solid"/>
                                      </p:to>
                                    </p:set>
                                    <p:set>
                                      <p:cBhvr>
                                        <p:cTn id="137" dur="2000" fill="hold"/>
                                        <p:tgtEl>
                                          <p:spTgt spid="13"/>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8" grpId="0" animBg="1"/>
      <p:bldP spid="9" grpId="0"/>
      <p:bldP spid="10" grpId="0" animBg="1"/>
      <p:bldP spid="11" grpId="0" animBg="1"/>
      <p:bldP spid="12" grpId="0" animBg="1"/>
      <p:bldP spid="13" grpId="0" animBg="1"/>
      <p:bldP spid="15" grpId="0"/>
      <p:bldP spid="18" grpId="0"/>
      <p:bldP spid="20" grpId="0"/>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pic>
        <p:nvPicPr>
          <p:cNvPr id="47" name="Picture 46" descr="4f942a9486ec68153575dc78a42d480b.png"/>
          <p:cNvPicPr>
            <a:picLocks noChangeAspect="1"/>
          </p:cNvPicPr>
          <p:nvPr/>
        </p:nvPicPr>
        <p:blipFill>
          <a:blip r:embed="rId5" cstate="print"/>
          <a:stretch>
            <a:fillRect/>
          </a:stretch>
        </p:blipFill>
        <p:spPr>
          <a:xfrm>
            <a:off x="6048322" y="3289923"/>
            <a:ext cx="3107094" cy="2819400"/>
          </a:xfrm>
          <a:prstGeom prst="rect">
            <a:avLst/>
          </a:prstGeom>
        </p:spPr>
      </p:pic>
      <p:pic>
        <p:nvPicPr>
          <p:cNvPr id="24" name="Picture 23" descr="4f942a9486ec68153575dc78a42d480b.png"/>
          <p:cNvPicPr>
            <a:picLocks noChangeAspect="1"/>
          </p:cNvPicPr>
          <p:nvPr/>
        </p:nvPicPr>
        <p:blipFill>
          <a:blip r:embed="rId5" cstate="print"/>
          <a:stretch>
            <a:fillRect/>
          </a:stretch>
        </p:blipFill>
        <p:spPr>
          <a:xfrm>
            <a:off x="-778862" y="3369331"/>
            <a:ext cx="3107094" cy="2819400"/>
          </a:xfrm>
          <a:prstGeom prst="rect">
            <a:avLst/>
          </a:prstGeom>
        </p:spPr>
      </p:pic>
      <p:pic>
        <p:nvPicPr>
          <p:cNvPr id="25" name="Picture 24" descr="e324d9d037662d64fc16b51b9bfbdbac.png"/>
          <p:cNvPicPr>
            <a:picLocks noChangeAspect="1"/>
          </p:cNvPicPr>
          <p:nvPr/>
        </p:nvPicPr>
        <p:blipFill>
          <a:blip r:embed="rId6" cstate="print"/>
          <a:stretch>
            <a:fillRect/>
          </a:stretch>
        </p:blipFill>
        <p:spPr>
          <a:xfrm>
            <a:off x="1908951" y="5351430"/>
            <a:ext cx="1536048" cy="1658932"/>
          </a:xfrm>
          <a:prstGeom prst="rect">
            <a:avLst/>
          </a:prstGeom>
        </p:spPr>
      </p:pic>
      <p:pic>
        <p:nvPicPr>
          <p:cNvPr id="26" name="Picture 25" descr="e324d9d037662d64fc16b51b9bfbdbac.png"/>
          <p:cNvPicPr>
            <a:picLocks noChangeAspect="1"/>
          </p:cNvPicPr>
          <p:nvPr/>
        </p:nvPicPr>
        <p:blipFill>
          <a:blip r:embed="rId7" cstate="print"/>
          <a:stretch>
            <a:fillRect/>
          </a:stretch>
        </p:blipFill>
        <p:spPr>
          <a:xfrm>
            <a:off x="6419509" y="5596117"/>
            <a:ext cx="1536048" cy="1550960"/>
          </a:xfrm>
          <a:prstGeom prst="rect">
            <a:avLst/>
          </a:prstGeom>
        </p:spPr>
      </p:pic>
      <p:pic>
        <p:nvPicPr>
          <p:cNvPr id="27" name="Picture 26" descr="e324d9d037662d64fc16b51b9bfbdbac.png"/>
          <p:cNvPicPr>
            <a:picLocks noChangeAspect="1"/>
          </p:cNvPicPr>
          <p:nvPr/>
        </p:nvPicPr>
        <p:blipFill>
          <a:blip r:embed="rId8" cstate="print"/>
          <a:stretch>
            <a:fillRect/>
          </a:stretch>
        </p:blipFill>
        <p:spPr>
          <a:xfrm>
            <a:off x="8781710" y="5653978"/>
            <a:ext cx="1460429" cy="1474607"/>
          </a:xfrm>
          <a:prstGeom prst="rect">
            <a:avLst/>
          </a:prstGeom>
        </p:spPr>
      </p:pic>
      <p:pic>
        <p:nvPicPr>
          <p:cNvPr id="28" name="Picture 27" descr="e324d9d037662d64fc16b51b9bfbdbac.png"/>
          <p:cNvPicPr>
            <a:picLocks noChangeAspect="1"/>
          </p:cNvPicPr>
          <p:nvPr/>
        </p:nvPicPr>
        <p:blipFill>
          <a:blip r:embed="rId7" cstate="print"/>
          <a:stretch>
            <a:fillRect/>
          </a:stretch>
        </p:blipFill>
        <p:spPr>
          <a:xfrm>
            <a:off x="4214220" y="5564293"/>
            <a:ext cx="1536048" cy="1550960"/>
          </a:xfrm>
          <a:prstGeom prst="rect">
            <a:avLst/>
          </a:prstGeom>
        </p:spPr>
      </p:pic>
      <p:pic>
        <p:nvPicPr>
          <p:cNvPr id="29" name="Picture 28" descr="e86f050d219b5585368f7ef298c00175.png"/>
          <p:cNvPicPr>
            <a:picLocks noChangeAspect="1"/>
          </p:cNvPicPr>
          <p:nvPr/>
        </p:nvPicPr>
        <p:blipFill>
          <a:blip r:embed="rId9" cstate="print"/>
          <a:stretch>
            <a:fillRect/>
          </a:stretch>
        </p:blipFill>
        <p:spPr>
          <a:xfrm>
            <a:off x="8903965" y="5257911"/>
            <a:ext cx="1413164" cy="1413164"/>
          </a:xfrm>
          <a:prstGeom prst="rect">
            <a:avLst/>
          </a:prstGeom>
        </p:spPr>
      </p:pic>
      <p:sp>
        <p:nvSpPr>
          <p:cNvPr id="30" name="Rectangle 29"/>
          <p:cNvSpPr/>
          <p:nvPr/>
        </p:nvSpPr>
        <p:spPr>
          <a:xfrm>
            <a:off x="143549" y="0"/>
            <a:ext cx="10975555" cy="145884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Nấu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bữa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cơm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đầu</a:t>
            </a:r>
            <a:r>
              <a:rPr lang="en-US" sz="3200" dirty="0">
                <a:solidFill>
                  <a:schemeClr val="tx1"/>
                </a:solidFill>
                <a:latin typeface="Times New Roman" panose="02020603050405020304" pitchFamily="18" charset="0"/>
                <a:cs typeface="Times New Roman" panose="02020603050405020304" pitchFamily="18" charset="0"/>
              </a:rPr>
              <a:t>”.</a:t>
            </a:r>
          </a:p>
          <a:p>
            <a:pPr algn="ct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việc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gì</a:t>
            </a:r>
            <a:r>
              <a:rPr lang="en-US" sz="3200" dirty="0">
                <a:solidFill>
                  <a:schemeClr val="tx1"/>
                </a:solidFill>
                <a:latin typeface="Times New Roman" panose="02020603050405020304" pitchFamily="18" charset="0"/>
                <a:cs typeface="Times New Roman" panose="02020603050405020304" pitchFamily="18" charset="0"/>
              </a:rPr>
              <a:t>? Chon ý </a:t>
            </a:r>
            <a:r>
              <a:rPr lang="en-US" sz="3200" dirty="0" err="1">
                <a:solidFill>
                  <a:schemeClr val="tx1"/>
                </a:solidFill>
                <a:latin typeface="Times New Roman" panose="02020603050405020304" pitchFamily="18" charset="0"/>
                <a:cs typeface="Times New Roman" panose="02020603050405020304" pitchFamily="18" charset="0"/>
              </a:rPr>
              <a:t>đúng</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9140577" y="5676476"/>
            <a:ext cx="798511"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D</a:t>
            </a:r>
          </a:p>
        </p:txBody>
      </p:sp>
      <p:sp>
        <p:nvSpPr>
          <p:cNvPr id="32" name="Rectangle 31"/>
          <p:cNvSpPr/>
          <p:nvPr/>
        </p:nvSpPr>
        <p:spPr>
          <a:xfrm>
            <a:off x="6758265" y="1677276"/>
            <a:ext cx="4684587" cy="9185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itchFamily="18" charset="0"/>
                <a:cs typeface="Times New Roman" panose="02020603050405020304" pitchFamily="18" charset="0"/>
              </a:rPr>
              <a:t>B) </a:t>
            </a:r>
            <a:r>
              <a:rPr lang="en-US" sz="2800" dirty="0" err="1">
                <a:solidFill>
                  <a:schemeClr val="tx1"/>
                </a:solidFill>
                <a:latin typeface="Times New Roman" pitchFamily="18" charset="0"/>
                <a:cs typeface="Times New Roman" panose="02020603050405020304" pitchFamily="18" charset="0"/>
              </a:rPr>
              <a:t>Bạn</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nhỏ</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lau</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nhà</a:t>
            </a:r>
            <a:r>
              <a:rPr lang="en-US" sz="2800" dirty="0">
                <a:solidFill>
                  <a:schemeClr val="tx1"/>
                </a:solidFill>
                <a:latin typeface="Times New Roman" pitchFamily="18" charset="0"/>
                <a:cs typeface="Times New Roman" panose="02020603050405020304" pitchFamily="18" charset="0"/>
              </a:rPr>
              <a:t>.</a:t>
            </a:r>
          </a:p>
        </p:txBody>
      </p:sp>
      <p:sp>
        <p:nvSpPr>
          <p:cNvPr id="33" name="Rectangle 32"/>
          <p:cNvSpPr/>
          <p:nvPr/>
        </p:nvSpPr>
        <p:spPr>
          <a:xfrm>
            <a:off x="168992" y="1767870"/>
            <a:ext cx="4994058" cy="9185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itchFamily="18" charset="0"/>
                <a:cs typeface="Times New Roman" panose="02020603050405020304" pitchFamily="18" charset="0"/>
              </a:rPr>
              <a:t>A) </a:t>
            </a:r>
            <a:r>
              <a:rPr lang="en-US" sz="2400" dirty="0" err="1">
                <a:solidFill>
                  <a:schemeClr val="tx1"/>
                </a:solidFill>
                <a:latin typeface="Times New Roman" pitchFamily="18" charset="0"/>
                <a:cs typeface="Times New Roman" pitchFamily="18" charset="0"/>
              </a:rPr>
              <a:t>Bạn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nhỏ</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nấu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bữa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cơm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đầu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tiên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236168" y="2892488"/>
            <a:ext cx="4926881" cy="7872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6680385" y="2814213"/>
            <a:ext cx="4737386" cy="7872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itchFamily="18" charset="0"/>
                <a:cs typeface="Times New Roman" panose="02020603050405020304" pitchFamily="18" charset="0"/>
              </a:rPr>
              <a:t>D) </a:t>
            </a:r>
            <a:r>
              <a:rPr lang="en-US" sz="2800" dirty="0" err="1">
                <a:solidFill>
                  <a:schemeClr val="tx1"/>
                </a:solidFill>
                <a:latin typeface="Times New Roman" pitchFamily="18" charset="0"/>
                <a:cs typeface="Times New Roman" panose="02020603050405020304" pitchFamily="18" charset="0"/>
              </a:rPr>
              <a:t>Bạn</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nhỏ</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sắp</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xếp</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lại</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phòng</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ngủ</a:t>
            </a:r>
            <a:r>
              <a:rPr lang="en-US" sz="2800" dirty="0">
                <a:solidFill>
                  <a:schemeClr val="tx1"/>
                </a:solidFill>
                <a:latin typeface="Times New Roman" pitchFamily="18" charset="0"/>
                <a:cs typeface="Times New Roman" panose="02020603050405020304" pitchFamily="18" charset="0"/>
              </a:rPr>
              <a:t>.</a:t>
            </a:r>
          </a:p>
        </p:txBody>
      </p:sp>
      <p:pic>
        <p:nvPicPr>
          <p:cNvPr id="36" name="Picture 35" descr="e86f050d219b5585368f7ef298c00175.png"/>
          <p:cNvPicPr>
            <a:picLocks noChangeAspect="1"/>
          </p:cNvPicPr>
          <p:nvPr/>
        </p:nvPicPr>
        <p:blipFill>
          <a:blip r:embed="rId10" cstate="print"/>
          <a:stretch>
            <a:fillRect/>
          </a:stretch>
        </p:blipFill>
        <p:spPr>
          <a:xfrm>
            <a:off x="4214220" y="5103511"/>
            <a:ext cx="1597490" cy="1536048"/>
          </a:xfrm>
          <a:prstGeom prst="rect">
            <a:avLst/>
          </a:prstGeom>
        </p:spPr>
      </p:pic>
      <p:sp>
        <p:nvSpPr>
          <p:cNvPr id="37" name="TextBox 36"/>
          <p:cNvSpPr txBox="1"/>
          <p:nvPr/>
        </p:nvSpPr>
        <p:spPr>
          <a:xfrm>
            <a:off x="4559380" y="5542293"/>
            <a:ext cx="715617"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B</a:t>
            </a:r>
          </a:p>
        </p:txBody>
      </p:sp>
      <p:pic>
        <p:nvPicPr>
          <p:cNvPr id="39" name="Picture 38" descr="e86f050d219b5585368f7ef298c00175.png"/>
          <p:cNvPicPr>
            <a:picLocks noChangeAspect="1"/>
          </p:cNvPicPr>
          <p:nvPr/>
        </p:nvPicPr>
        <p:blipFill>
          <a:blip r:embed="rId11" cstate="print"/>
          <a:stretch>
            <a:fillRect/>
          </a:stretch>
        </p:blipFill>
        <p:spPr>
          <a:xfrm>
            <a:off x="6731226" y="5226395"/>
            <a:ext cx="1351722" cy="1413164"/>
          </a:xfrm>
          <a:prstGeom prst="rect">
            <a:avLst/>
          </a:prstGeom>
        </p:spPr>
      </p:pic>
      <p:sp>
        <p:nvSpPr>
          <p:cNvPr id="40" name="TextBox 39"/>
          <p:cNvSpPr txBox="1"/>
          <p:nvPr/>
        </p:nvSpPr>
        <p:spPr>
          <a:xfrm>
            <a:off x="6825122" y="5621739"/>
            <a:ext cx="686277"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C</a:t>
            </a:r>
          </a:p>
        </p:txBody>
      </p:sp>
      <p:sp>
        <p:nvSpPr>
          <p:cNvPr id="43" name="Rectangle 42"/>
          <p:cNvSpPr/>
          <p:nvPr/>
        </p:nvSpPr>
        <p:spPr>
          <a:xfrm>
            <a:off x="4461717" y="5494904"/>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44" name="Rectangle 43"/>
          <p:cNvSpPr/>
          <p:nvPr/>
        </p:nvSpPr>
        <p:spPr>
          <a:xfrm>
            <a:off x="9044565" y="5625923"/>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45" name="Rectangle 44"/>
          <p:cNvSpPr/>
          <p:nvPr/>
        </p:nvSpPr>
        <p:spPr>
          <a:xfrm>
            <a:off x="6769033" y="5603765"/>
            <a:ext cx="837000"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pic>
        <p:nvPicPr>
          <p:cNvPr id="46" name="Picture 45" descr="ca.png"/>
          <p:cNvPicPr>
            <a:picLocks noChangeAspect="1"/>
          </p:cNvPicPr>
          <p:nvPr/>
        </p:nvPicPr>
        <p:blipFill>
          <a:blip r:embed="rId12" cstate="print"/>
          <a:stretch>
            <a:fillRect/>
          </a:stretch>
        </p:blipFill>
        <p:spPr>
          <a:xfrm>
            <a:off x="2370269" y="5674140"/>
            <a:ext cx="533400" cy="473671"/>
          </a:xfrm>
          <a:prstGeom prst="rect">
            <a:avLst/>
          </a:prstGeom>
        </p:spPr>
      </p:pic>
      <p:pic>
        <p:nvPicPr>
          <p:cNvPr id="41" name="Picture 40" descr="e86f050d219b5585368f7ef298c00175.png"/>
          <p:cNvPicPr>
            <a:picLocks noChangeAspect="1"/>
          </p:cNvPicPr>
          <p:nvPr/>
        </p:nvPicPr>
        <p:blipFill>
          <a:blip r:embed="rId13" cstate="print"/>
          <a:stretch>
            <a:fillRect/>
          </a:stretch>
        </p:blipFill>
        <p:spPr>
          <a:xfrm>
            <a:off x="1993026" y="5106404"/>
            <a:ext cx="1413164" cy="1351722"/>
          </a:xfrm>
          <a:prstGeom prst="rect">
            <a:avLst/>
          </a:prstGeom>
        </p:spPr>
      </p:pic>
      <p:sp>
        <p:nvSpPr>
          <p:cNvPr id="42" name="TextBox 41"/>
          <p:cNvSpPr txBox="1"/>
          <p:nvPr/>
        </p:nvSpPr>
        <p:spPr>
          <a:xfrm>
            <a:off x="2252359" y="5415005"/>
            <a:ext cx="769221"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A</a:t>
            </a:r>
          </a:p>
        </p:txBody>
      </p:sp>
    </p:spTree>
    <p:extLst>
      <p:ext uri="{BB962C8B-B14F-4D97-AF65-F5344CB8AC3E}">
        <p14:creationId xmlns:p14="http://schemas.microsoft.com/office/powerpoint/2010/main" val="3908373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5.86014E-8 7.40741E-7 L 0.56244 -0.0118 " pathEditMode="relative" rAng="0" ptsTypes="AA">
                                      <p:cBhvr>
                                        <p:cTn id="6" dur="2000" fill="hold"/>
                                        <p:tgtEl>
                                          <p:spTgt spid="24"/>
                                        </p:tgtEl>
                                        <p:attrNameLst>
                                          <p:attrName>ppt_x</p:attrName>
                                          <p:attrName>ppt_y</p:attrName>
                                        </p:attrNameLst>
                                      </p:cBhvr>
                                      <p:rCtr x="28024" y="-579"/>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2"/>
                    </p:tgtEl>
                  </p:cond>
                </p:stCondLst>
                <p:endSync evt="end" delay="0">
                  <p:rtn val="all"/>
                </p:endSync>
                <p:childTnLst>
                  <p:par>
                    <p:cTn id="24" fill="hold">
                      <p:stCondLst>
                        <p:cond delay="0"/>
                      </p:stCondLst>
                      <p:childTnLst>
                        <p:par>
                          <p:cTn id="25" fill="hold">
                            <p:stCondLst>
                              <p:cond delay="0"/>
                            </p:stCondLst>
                            <p:childTnLst>
                              <p:par>
                                <p:cTn id="26" presetID="47" presetClass="exit" presetSubtype="0" fill="hold" grpId="0" nodeType="clickEffect">
                                  <p:stCondLst>
                                    <p:cond delay="0"/>
                                  </p:stCondLst>
                                  <p:childTnLst>
                                    <p:animEffect transition="out" filter="fade">
                                      <p:cBhvr>
                                        <p:cTn id="27" dur="1000"/>
                                        <p:tgtEl>
                                          <p:spTgt spid="42"/>
                                        </p:tgtEl>
                                      </p:cBhvr>
                                    </p:animEffect>
                                    <p:anim calcmode="lin" valueType="num">
                                      <p:cBhvr>
                                        <p:cTn id="28" dur="1000"/>
                                        <p:tgtEl>
                                          <p:spTgt spid="42"/>
                                        </p:tgtEl>
                                        <p:attrNameLst>
                                          <p:attrName>ppt_x</p:attrName>
                                        </p:attrNameLst>
                                      </p:cBhvr>
                                      <p:tavLst>
                                        <p:tav tm="0">
                                          <p:val>
                                            <p:strVal val="ppt_x"/>
                                          </p:val>
                                        </p:tav>
                                        <p:tav tm="100000">
                                          <p:val>
                                            <p:strVal val="ppt_x"/>
                                          </p:val>
                                        </p:tav>
                                      </p:tavLst>
                                    </p:anim>
                                    <p:anim calcmode="lin" valueType="num">
                                      <p:cBhvr>
                                        <p:cTn id="29" dur="1000"/>
                                        <p:tgtEl>
                                          <p:spTgt spid="42"/>
                                        </p:tgtEl>
                                        <p:attrNameLst>
                                          <p:attrName>ppt_y</p:attrName>
                                        </p:attrNameLst>
                                      </p:cBhvr>
                                      <p:tavLst>
                                        <p:tav tm="0">
                                          <p:val>
                                            <p:strVal val="ppt_y"/>
                                          </p:val>
                                        </p:tav>
                                        <p:tav tm="100000">
                                          <p:val>
                                            <p:strVal val="ppt_y-.1"/>
                                          </p:val>
                                        </p:tav>
                                      </p:tavLst>
                                    </p:anim>
                                    <p:set>
                                      <p:cBhvr>
                                        <p:cTn id="30"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dung .wav"/>
                                        </p:tgtEl>
                                      </p:cMediaNode>
                                    </p:audio>
                                  </p:subTnLst>
                                </p:cTn>
                              </p:par>
                              <p:par>
                                <p:cTn id="31" presetID="47" presetClass="exit" presetSubtype="0" fill="hold" nodeType="with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childTnLst>
                          </p:cTn>
                        </p:par>
                        <p:par>
                          <p:cTn id="36" fill="hold">
                            <p:stCondLst>
                              <p:cond delay="1000"/>
                            </p:stCondLst>
                            <p:childTnLst>
                              <p:par>
                                <p:cTn id="37" presetID="0" presetClass="path" presetSubtype="0" accel="50000" decel="50000" fill="hold" nodeType="afterEffect">
                                  <p:stCondLst>
                                    <p:cond delay="0"/>
                                  </p:stCondLst>
                                  <p:childTnLst>
                                    <p:animMotion origin="layout" path="M -4.20628E-6 4.44444E-6 C 0.00313 -0.03797 0.00691 -0.07524 0.05665 -0.09653 C 0.10627 -0.11783 0.23311 -0.11922 0.29796 -0.12871 C 0.36268 -0.13866 0.42714 -0.14075 0.44485 -0.15625 C 0.46256 -0.172 0.41412 -0.21551 0.40331 -0.222 C 0.39237 -0.22709 0.38599 -0.21042 0.37974 -0.19283 " pathEditMode="relative" rAng="0" ptsTypes="AAAAAA">
                                      <p:cBhvr>
                                        <p:cTn id="38" dur="2000" fill="hold"/>
                                        <p:tgtEl>
                                          <p:spTgt spid="46"/>
                                        </p:tgtEl>
                                        <p:attrNameLst>
                                          <p:attrName>ppt_x</p:attrName>
                                          <p:attrName>ppt_y</p:attrName>
                                        </p:attrNameLst>
                                      </p:cBhvr>
                                      <p:rCtr x="22425" y="-11157"/>
                                    </p:animMotion>
                                  </p:childTnLst>
                                </p:cTn>
                              </p:par>
                            </p:childTnLst>
                          </p:cTn>
                        </p:par>
                        <p:par>
                          <p:cTn id="39" fill="hold">
                            <p:stCondLst>
                              <p:cond delay="3000"/>
                            </p:stCondLst>
                            <p:childTnLst>
                              <p:par>
                                <p:cTn id="40" presetID="47" presetClass="exit" presetSubtype="0" fill="hold" nodeType="afterEffect">
                                  <p:stCondLst>
                                    <p:cond delay="0"/>
                                  </p:stCondLst>
                                  <p:childTnLst>
                                    <p:animEffect transition="out" filter="fade">
                                      <p:cBhvr>
                                        <p:cTn id="41" dur="2000"/>
                                        <p:tgtEl>
                                          <p:spTgt spid="46"/>
                                        </p:tgtEl>
                                      </p:cBhvr>
                                    </p:animEffect>
                                    <p:anim calcmode="lin" valueType="num">
                                      <p:cBhvr>
                                        <p:cTn id="42" dur="2000"/>
                                        <p:tgtEl>
                                          <p:spTgt spid="46"/>
                                        </p:tgtEl>
                                        <p:attrNameLst>
                                          <p:attrName>ppt_x</p:attrName>
                                        </p:attrNameLst>
                                      </p:cBhvr>
                                      <p:tavLst>
                                        <p:tav tm="0">
                                          <p:val>
                                            <p:strVal val="ppt_x"/>
                                          </p:val>
                                        </p:tav>
                                        <p:tav tm="100000">
                                          <p:val>
                                            <p:strVal val="ppt_x"/>
                                          </p:val>
                                        </p:tav>
                                      </p:tavLst>
                                    </p:anim>
                                    <p:anim calcmode="lin" valueType="num">
                                      <p:cBhvr>
                                        <p:cTn id="43" dur="2000"/>
                                        <p:tgtEl>
                                          <p:spTgt spid="46"/>
                                        </p:tgtEl>
                                        <p:attrNameLst>
                                          <p:attrName>ppt_y</p:attrName>
                                        </p:attrNameLst>
                                      </p:cBhvr>
                                      <p:tavLst>
                                        <p:tav tm="0">
                                          <p:val>
                                            <p:strVal val="ppt_y"/>
                                          </p:val>
                                        </p:tav>
                                        <p:tav tm="100000">
                                          <p:val>
                                            <p:strVal val="ppt_y-.1"/>
                                          </p:val>
                                        </p:tav>
                                      </p:tavLst>
                                    </p:anim>
                                    <p:set>
                                      <p:cBhvr>
                                        <p:cTn id="44" dur="1" fill="hold">
                                          <p:stCondLst>
                                            <p:cond delay="1999"/>
                                          </p:stCondLst>
                                        </p:cTn>
                                        <p:tgtEl>
                                          <p:spTgt spid="46"/>
                                        </p:tgtEl>
                                        <p:attrNameLst>
                                          <p:attrName>style.visibility</p:attrName>
                                        </p:attrNameLst>
                                      </p:cBhvr>
                                      <p:to>
                                        <p:strVal val="hidden"/>
                                      </p:to>
                                    </p:set>
                                  </p:childTnLst>
                                </p:cTn>
                              </p:par>
                              <p:par>
                                <p:cTn id="45" presetID="1" presetClass="emph" presetSubtype="2" fill="hold" nodeType="withEffect">
                                  <p:stCondLst>
                                    <p:cond delay="0"/>
                                  </p:stCondLst>
                                  <p:childTnLst>
                                    <p:animClr clrSpc="rgb" dir="cw">
                                      <p:cBhvr>
                                        <p:cTn id="46" dur="2000" fill="hold"/>
                                        <p:tgtEl>
                                          <p:spTgt spid="33"/>
                                        </p:tgtEl>
                                        <p:attrNameLst>
                                          <p:attrName>fillcolor</p:attrName>
                                        </p:attrNameLst>
                                      </p:cBhvr>
                                      <p:to>
                                        <a:srgbClr val="5DD3FF"/>
                                      </p:to>
                                    </p:animClr>
                                    <p:set>
                                      <p:cBhvr>
                                        <p:cTn id="47" dur="2000" fill="hold"/>
                                        <p:tgtEl>
                                          <p:spTgt spid="33"/>
                                        </p:tgtEl>
                                        <p:attrNameLst>
                                          <p:attrName>fill.type</p:attrName>
                                        </p:attrNameLst>
                                      </p:cBhvr>
                                      <p:to>
                                        <p:strVal val="solid"/>
                                      </p:to>
                                    </p:set>
                                    <p:set>
                                      <p:cBhvr>
                                        <p:cTn id="48" dur="2000" fill="hold"/>
                                        <p:tgtEl>
                                          <p:spTgt spid="33"/>
                                        </p:tgtEl>
                                        <p:attrNameLst>
                                          <p:attrName>fill.on</p:attrName>
                                        </p:attrNameLst>
                                      </p:cBhvr>
                                      <p:to>
                                        <p:strVal val="true"/>
                                      </p:to>
                                    </p:set>
                                  </p:childTnLst>
                                </p:cTn>
                              </p:par>
                            </p:childTnLst>
                          </p:cTn>
                        </p:par>
                        <p:par>
                          <p:cTn id="49" fill="hold">
                            <p:stCondLst>
                              <p:cond delay="5000"/>
                            </p:stCondLst>
                            <p:childTnLst>
                              <p:par>
                                <p:cTn id="50" presetID="1"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63" presetClass="path" presetSubtype="0" accel="50000" decel="50000" fill="hold" nodeType="withEffect">
                                  <p:stCondLst>
                                    <p:cond delay="0"/>
                                  </p:stCondLst>
                                  <p:childTnLst>
                                    <p:animMotion origin="layout" path="M 0.00247 -0.00024 L 0.75557 0.00717 " pathEditMode="relative" rAng="0" ptsTypes="AA">
                                      <p:cBhvr>
                                        <p:cTn id="55" dur="4000" fill="hold"/>
                                        <p:tgtEl>
                                          <p:spTgt spid="47"/>
                                        </p:tgtEl>
                                        <p:attrNameLst>
                                          <p:attrName>ppt_x</p:attrName>
                                          <p:attrName>ppt_y</p:attrName>
                                        </p:attrNameLst>
                                      </p:cBhvr>
                                      <p:rCtr x="37648" y="370"/>
                                    </p:animMotion>
                                  </p:childTnLst>
                                </p:cTn>
                              </p:par>
                            </p:childTnLst>
                          </p:cTn>
                        </p:par>
                      </p:childTnLst>
                    </p:cTn>
                  </p:par>
                </p:childTnLst>
              </p:cTn>
              <p:nextCondLst>
                <p:cond evt="onClick" delay="0">
                  <p:tgtEl>
                    <p:spTgt spid="42"/>
                  </p:tgtEl>
                </p:cond>
              </p:nextCondLst>
            </p:seq>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47" presetClass="exit" presetSubtype="0" fill="hold" grpId="0" nodeType="clickEffect">
                                  <p:stCondLst>
                                    <p:cond delay="0"/>
                                  </p:stCondLst>
                                  <p:childTnLst>
                                    <p:animEffect transition="out" filter="fade">
                                      <p:cBhvr>
                                        <p:cTn id="60" dur="1000"/>
                                        <p:tgtEl>
                                          <p:spTgt spid="40"/>
                                        </p:tgtEl>
                                      </p:cBhvr>
                                    </p:animEffect>
                                    <p:anim calcmode="lin" valueType="num">
                                      <p:cBhvr>
                                        <p:cTn id="61" dur="1000"/>
                                        <p:tgtEl>
                                          <p:spTgt spid="40"/>
                                        </p:tgtEl>
                                        <p:attrNameLst>
                                          <p:attrName>ppt_x</p:attrName>
                                        </p:attrNameLst>
                                      </p:cBhvr>
                                      <p:tavLst>
                                        <p:tav tm="0">
                                          <p:val>
                                            <p:strVal val="ppt_x"/>
                                          </p:val>
                                        </p:tav>
                                        <p:tav tm="100000">
                                          <p:val>
                                            <p:strVal val="ppt_x"/>
                                          </p:val>
                                        </p:tav>
                                      </p:tavLst>
                                    </p:anim>
                                    <p:anim calcmode="lin" valueType="num">
                                      <p:cBhvr>
                                        <p:cTn id="62" dur="1000"/>
                                        <p:tgtEl>
                                          <p:spTgt spid="40"/>
                                        </p:tgtEl>
                                        <p:attrNameLst>
                                          <p:attrName>ppt_y</p:attrName>
                                        </p:attrNameLst>
                                      </p:cBhvr>
                                      <p:tavLst>
                                        <p:tav tm="0">
                                          <p:val>
                                            <p:strVal val="ppt_y"/>
                                          </p:val>
                                        </p:tav>
                                        <p:tav tm="100000">
                                          <p:val>
                                            <p:strVal val="ppt_y-.1"/>
                                          </p:val>
                                        </p:tav>
                                      </p:tavLst>
                                    </p:anim>
                                    <p:set>
                                      <p:cBhvr>
                                        <p:cTn id="63" dur="1" fill="hold">
                                          <p:stCondLst>
                                            <p:cond delay="999"/>
                                          </p:stCondLst>
                                        </p:cTn>
                                        <p:tgtEl>
                                          <p:spTgt spid="40"/>
                                        </p:tgtEl>
                                        <p:attrNameLst>
                                          <p:attrName>style.visibility</p:attrName>
                                        </p:attrNameLst>
                                      </p:cBhvr>
                                      <p:to>
                                        <p:strVal val="hidden"/>
                                      </p:to>
                                    </p:set>
                                  </p:childTnLst>
                                </p:cTn>
                              </p:par>
                              <p:par>
                                <p:cTn id="64" presetID="47" presetClass="exit" presetSubtype="0" fill="hold" nodeType="withEffect">
                                  <p:stCondLst>
                                    <p:cond delay="0"/>
                                  </p:stCondLst>
                                  <p:childTnLst>
                                    <p:animEffect transition="out" filter="fade">
                                      <p:cBhvr>
                                        <p:cTn id="65" dur="1000"/>
                                        <p:tgtEl>
                                          <p:spTgt spid="39"/>
                                        </p:tgtEl>
                                      </p:cBhvr>
                                    </p:animEffect>
                                    <p:anim calcmode="lin" valueType="num">
                                      <p:cBhvr>
                                        <p:cTn id="66" dur="1000"/>
                                        <p:tgtEl>
                                          <p:spTgt spid="39"/>
                                        </p:tgtEl>
                                        <p:attrNameLst>
                                          <p:attrName>ppt_x</p:attrName>
                                        </p:attrNameLst>
                                      </p:cBhvr>
                                      <p:tavLst>
                                        <p:tav tm="0">
                                          <p:val>
                                            <p:strVal val="ppt_x"/>
                                          </p:val>
                                        </p:tav>
                                        <p:tav tm="100000">
                                          <p:val>
                                            <p:strVal val="ppt_x"/>
                                          </p:val>
                                        </p:tav>
                                      </p:tavLst>
                                    </p:anim>
                                    <p:anim calcmode="lin" valueType="num">
                                      <p:cBhvr>
                                        <p:cTn id="67" dur="1000"/>
                                        <p:tgtEl>
                                          <p:spTgt spid="39"/>
                                        </p:tgtEl>
                                        <p:attrNameLst>
                                          <p:attrName>ppt_y</p:attrName>
                                        </p:attrNameLst>
                                      </p:cBhvr>
                                      <p:tavLst>
                                        <p:tav tm="0">
                                          <p:val>
                                            <p:strVal val="ppt_y"/>
                                          </p:val>
                                        </p:tav>
                                        <p:tav tm="100000">
                                          <p:val>
                                            <p:strVal val="ppt_y-.1"/>
                                          </p:val>
                                        </p:tav>
                                      </p:tavLst>
                                    </p:anim>
                                    <p:set>
                                      <p:cBhvr>
                                        <p:cTn id="68" dur="1" fill="hold">
                                          <p:stCondLst>
                                            <p:cond delay="999"/>
                                          </p:stCondLst>
                                        </p:cTn>
                                        <p:tgtEl>
                                          <p:spTgt spid="39"/>
                                        </p:tgtEl>
                                        <p:attrNameLst>
                                          <p:attrName>style.visibility</p:attrName>
                                        </p:attrNameLst>
                                      </p:cBhvr>
                                      <p:to>
                                        <p:strVal val="hidden"/>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sai-1.wav"/>
                                        </p:tgtEl>
                                      </p:cMediaNode>
                                    </p:audio>
                                  </p:subTnLst>
                                </p:cTn>
                              </p:par>
                              <p:par>
                                <p:cTn id="72" presetID="1" presetClass="emph" presetSubtype="2" fill="hold" nodeType="withEffect">
                                  <p:stCondLst>
                                    <p:cond delay="0"/>
                                  </p:stCondLst>
                                  <p:childTnLst>
                                    <p:animClr clrSpc="rgb" dir="cw">
                                      <p:cBhvr>
                                        <p:cTn id="73" dur="2000" fill="hold"/>
                                        <p:tgtEl>
                                          <p:spTgt spid="33"/>
                                        </p:tgtEl>
                                        <p:attrNameLst>
                                          <p:attrName>fillcolor</p:attrName>
                                        </p:attrNameLst>
                                      </p:cBhvr>
                                      <p:to>
                                        <a:srgbClr val="5DD3FF"/>
                                      </p:to>
                                    </p:animClr>
                                    <p:set>
                                      <p:cBhvr>
                                        <p:cTn id="74" dur="2000" fill="hold"/>
                                        <p:tgtEl>
                                          <p:spTgt spid="33"/>
                                        </p:tgtEl>
                                        <p:attrNameLst>
                                          <p:attrName>fill.type</p:attrName>
                                        </p:attrNameLst>
                                      </p:cBhvr>
                                      <p:to>
                                        <p:strVal val="solid"/>
                                      </p:to>
                                    </p:set>
                                    <p:set>
                                      <p:cBhvr>
                                        <p:cTn id="75" dur="2000" fill="hold"/>
                                        <p:tgtEl>
                                          <p:spTgt spid="33"/>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34"/>
                                        </p:tgtEl>
                                        <p:attrNameLst>
                                          <p:attrName>fillcolor</p:attrName>
                                        </p:attrNameLst>
                                      </p:cBhvr>
                                      <p:to>
                                        <a:srgbClr val="FF0000"/>
                                      </p:to>
                                    </p:animClr>
                                    <p:set>
                                      <p:cBhvr>
                                        <p:cTn id="78" dur="2000" fill="hold"/>
                                        <p:tgtEl>
                                          <p:spTgt spid="34"/>
                                        </p:tgtEl>
                                        <p:attrNameLst>
                                          <p:attrName>fill.type</p:attrName>
                                        </p:attrNameLst>
                                      </p:cBhvr>
                                      <p:to>
                                        <p:strVal val="solid"/>
                                      </p:to>
                                    </p:set>
                                    <p:set>
                                      <p:cBhvr>
                                        <p:cTn id="79" dur="2000" fill="hold"/>
                                        <p:tgtEl>
                                          <p:spTgt spid="34"/>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80" restart="whenNotActive" fill="hold" evtFilter="cancelBubble" nodeType="interactiveSeq">
                <p:stCondLst>
                  <p:cond evt="onClick" delay="0">
                    <p:tgtEl>
                      <p:spTgt spid="31"/>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31"/>
                                        </p:tgtEl>
                                      </p:cBhvr>
                                    </p:animEffect>
                                    <p:anim calcmode="lin" valueType="num">
                                      <p:cBhvr>
                                        <p:cTn id="85" dur="1000"/>
                                        <p:tgtEl>
                                          <p:spTgt spid="31"/>
                                        </p:tgtEl>
                                        <p:attrNameLst>
                                          <p:attrName>ppt_x</p:attrName>
                                        </p:attrNameLst>
                                      </p:cBhvr>
                                      <p:tavLst>
                                        <p:tav tm="0">
                                          <p:val>
                                            <p:strVal val="ppt_x"/>
                                          </p:val>
                                        </p:tav>
                                        <p:tav tm="100000">
                                          <p:val>
                                            <p:strVal val="ppt_x"/>
                                          </p:val>
                                        </p:tav>
                                      </p:tavLst>
                                    </p:anim>
                                    <p:anim calcmode="lin" valueType="num">
                                      <p:cBhvr>
                                        <p:cTn id="86" dur="1000"/>
                                        <p:tgtEl>
                                          <p:spTgt spid="31"/>
                                        </p:tgtEl>
                                        <p:attrNameLst>
                                          <p:attrName>ppt_y</p:attrName>
                                        </p:attrNameLst>
                                      </p:cBhvr>
                                      <p:tavLst>
                                        <p:tav tm="0">
                                          <p:val>
                                            <p:strVal val="ppt_y"/>
                                          </p:val>
                                        </p:tav>
                                        <p:tav tm="100000">
                                          <p:val>
                                            <p:strVal val="ppt_y-.1"/>
                                          </p:val>
                                        </p:tav>
                                      </p:tavLst>
                                    </p:anim>
                                    <p:set>
                                      <p:cBhvr>
                                        <p:cTn id="87" dur="1" fill="hold">
                                          <p:stCondLst>
                                            <p:cond delay="999"/>
                                          </p:stCondLst>
                                        </p:cTn>
                                        <p:tgtEl>
                                          <p:spTgt spid="31"/>
                                        </p:tgtEl>
                                        <p:attrNameLst>
                                          <p:attrName>style.visibility</p:attrName>
                                        </p:attrNameLst>
                                      </p:cBhvr>
                                      <p:to>
                                        <p:strVal val="hidden"/>
                                      </p:to>
                                    </p:set>
                                  </p:childTnLst>
                                </p:cTn>
                              </p:par>
                              <p:par>
                                <p:cTn id="88" presetID="47" presetClass="exit" presetSubtype="0" fill="hold" nodeType="withEffect">
                                  <p:stCondLst>
                                    <p:cond delay="0"/>
                                  </p:stCondLst>
                                  <p:childTnLst>
                                    <p:animEffect transition="out" filter="fade">
                                      <p:cBhvr>
                                        <p:cTn id="89" dur="1000"/>
                                        <p:tgtEl>
                                          <p:spTgt spid="29"/>
                                        </p:tgtEl>
                                      </p:cBhvr>
                                    </p:animEffect>
                                    <p:anim calcmode="lin" valueType="num">
                                      <p:cBhvr>
                                        <p:cTn id="90" dur="1000"/>
                                        <p:tgtEl>
                                          <p:spTgt spid="29"/>
                                        </p:tgtEl>
                                        <p:attrNameLst>
                                          <p:attrName>ppt_x</p:attrName>
                                        </p:attrNameLst>
                                      </p:cBhvr>
                                      <p:tavLst>
                                        <p:tav tm="0">
                                          <p:val>
                                            <p:strVal val="ppt_x"/>
                                          </p:val>
                                        </p:tav>
                                        <p:tav tm="100000">
                                          <p:val>
                                            <p:strVal val="ppt_x"/>
                                          </p:val>
                                        </p:tav>
                                      </p:tavLst>
                                    </p:anim>
                                    <p:anim calcmode="lin" valueType="num">
                                      <p:cBhvr>
                                        <p:cTn id="91" dur="1000"/>
                                        <p:tgtEl>
                                          <p:spTgt spid="29"/>
                                        </p:tgtEl>
                                        <p:attrNameLst>
                                          <p:attrName>ppt_y</p:attrName>
                                        </p:attrNameLst>
                                      </p:cBhvr>
                                      <p:tavLst>
                                        <p:tav tm="0">
                                          <p:val>
                                            <p:strVal val="ppt_y"/>
                                          </p:val>
                                        </p:tav>
                                        <p:tav tm="100000">
                                          <p:val>
                                            <p:strVal val="ppt_y-.1"/>
                                          </p:val>
                                        </p:tav>
                                      </p:tavLst>
                                    </p:anim>
                                    <p:set>
                                      <p:cBhvr>
                                        <p:cTn id="92" dur="1" fill="hold">
                                          <p:stCondLst>
                                            <p:cond delay="999"/>
                                          </p:stCondLst>
                                        </p:cTn>
                                        <p:tgtEl>
                                          <p:spTgt spid="29"/>
                                        </p:tgtEl>
                                        <p:attrNameLst>
                                          <p:attrName>style.visibility</p:attrName>
                                        </p:attrNameLst>
                                      </p:cBhvr>
                                      <p:to>
                                        <p:strVal val="hidden"/>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sai-1.wav"/>
                                        </p:tgtEl>
                                      </p:cMediaNode>
                                    </p:audio>
                                  </p:subTnLst>
                                </p:cTn>
                              </p:par>
                              <p:par>
                                <p:cTn id="96" presetID="1" presetClass="emph" presetSubtype="2" fill="hold" nodeType="withEffect">
                                  <p:stCondLst>
                                    <p:cond delay="0"/>
                                  </p:stCondLst>
                                  <p:childTnLst>
                                    <p:animClr clrSpc="rgb" dir="cw">
                                      <p:cBhvr>
                                        <p:cTn id="97" dur="2000" fill="hold"/>
                                        <p:tgtEl>
                                          <p:spTgt spid="32"/>
                                        </p:tgtEl>
                                        <p:attrNameLst>
                                          <p:attrName>fillcolor</p:attrName>
                                        </p:attrNameLst>
                                      </p:cBhvr>
                                      <p:to>
                                        <a:srgbClr val="FF0000"/>
                                      </p:to>
                                    </p:animClr>
                                    <p:set>
                                      <p:cBhvr>
                                        <p:cTn id="98" dur="2000" fill="hold"/>
                                        <p:tgtEl>
                                          <p:spTgt spid="32"/>
                                        </p:tgtEl>
                                        <p:attrNameLst>
                                          <p:attrName>fill.type</p:attrName>
                                        </p:attrNameLst>
                                      </p:cBhvr>
                                      <p:to>
                                        <p:strVal val="solid"/>
                                      </p:to>
                                    </p:set>
                                    <p:set>
                                      <p:cBhvr>
                                        <p:cTn id="99" dur="2000" fill="hold"/>
                                        <p:tgtEl>
                                          <p:spTgt spid="32"/>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2000" fill="hold"/>
                                        <p:tgtEl>
                                          <p:spTgt spid="33"/>
                                        </p:tgtEl>
                                        <p:attrNameLst>
                                          <p:attrName>fillcolor</p:attrName>
                                        </p:attrNameLst>
                                      </p:cBhvr>
                                      <p:to>
                                        <a:srgbClr val="5DD3FF"/>
                                      </p:to>
                                    </p:animClr>
                                    <p:set>
                                      <p:cBhvr>
                                        <p:cTn id="102" dur="2000" fill="hold"/>
                                        <p:tgtEl>
                                          <p:spTgt spid="33"/>
                                        </p:tgtEl>
                                        <p:attrNameLst>
                                          <p:attrName>fill.type</p:attrName>
                                        </p:attrNameLst>
                                      </p:cBhvr>
                                      <p:to>
                                        <p:strVal val="solid"/>
                                      </p:to>
                                    </p:set>
                                    <p:set>
                                      <p:cBhvr>
                                        <p:cTn id="103" dur="2000" fill="hold"/>
                                        <p:tgtEl>
                                          <p:spTgt spid="33"/>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104" restart="whenNotActive" fill="hold" evtFilter="cancelBubble" nodeType="interactiveSeq">
                <p:stCondLst>
                  <p:cond evt="onClick" delay="0">
                    <p:tgtEl>
                      <p:spTgt spid="37"/>
                    </p:tgtEl>
                  </p:cond>
                </p:stCondLst>
                <p:endSync evt="end" delay="0">
                  <p:rtn val="all"/>
                </p:endSync>
                <p:childTnLst>
                  <p:par>
                    <p:cTn id="105" fill="hold">
                      <p:stCondLst>
                        <p:cond delay="0"/>
                      </p:stCondLst>
                      <p:childTnLst>
                        <p:par>
                          <p:cTn id="106" fill="hold">
                            <p:stCondLst>
                              <p:cond delay="0"/>
                            </p:stCondLst>
                            <p:childTnLst>
                              <p:par>
                                <p:cTn id="107" presetID="47" presetClass="exit" presetSubtype="0" fill="hold" grpId="0" nodeType="clickEffect">
                                  <p:stCondLst>
                                    <p:cond delay="0"/>
                                  </p:stCondLst>
                                  <p:childTnLst>
                                    <p:animEffect transition="out" filter="fade">
                                      <p:cBhvr>
                                        <p:cTn id="108" dur="1000"/>
                                        <p:tgtEl>
                                          <p:spTgt spid="37"/>
                                        </p:tgtEl>
                                      </p:cBhvr>
                                    </p:animEffect>
                                    <p:anim calcmode="lin" valueType="num">
                                      <p:cBhvr>
                                        <p:cTn id="109" dur="1000"/>
                                        <p:tgtEl>
                                          <p:spTgt spid="37"/>
                                        </p:tgtEl>
                                        <p:attrNameLst>
                                          <p:attrName>ppt_x</p:attrName>
                                        </p:attrNameLst>
                                      </p:cBhvr>
                                      <p:tavLst>
                                        <p:tav tm="0">
                                          <p:val>
                                            <p:strVal val="ppt_x"/>
                                          </p:val>
                                        </p:tav>
                                        <p:tav tm="100000">
                                          <p:val>
                                            <p:strVal val="ppt_x"/>
                                          </p:val>
                                        </p:tav>
                                      </p:tavLst>
                                    </p:anim>
                                    <p:anim calcmode="lin" valueType="num">
                                      <p:cBhvr>
                                        <p:cTn id="110" dur="1000"/>
                                        <p:tgtEl>
                                          <p:spTgt spid="37"/>
                                        </p:tgtEl>
                                        <p:attrNameLst>
                                          <p:attrName>ppt_y</p:attrName>
                                        </p:attrNameLst>
                                      </p:cBhvr>
                                      <p:tavLst>
                                        <p:tav tm="0">
                                          <p:val>
                                            <p:strVal val="ppt_y"/>
                                          </p:val>
                                        </p:tav>
                                        <p:tav tm="100000">
                                          <p:val>
                                            <p:strVal val="ppt_y-.1"/>
                                          </p:val>
                                        </p:tav>
                                      </p:tavLst>
                                    </p:anim>
                                    <p:set>
                                      <p:cBhvr>
                                        <p:cTn id="111" dur="1" fill="hold">
                                          <p:stCondLst>
                                            <p:cond delay="999"/>
                                          </p:stCondLst>
                                        </p:cTn>
                                        <p:tgtEl>
                                          <p:spTgt spid="37"/>
                                        </p:tgtEl>
                                        <p:attrNameLst>
                                          <p:attrName>style.visibility</p:attrName>
                                        </p:attrNameLst>
                                      </p:cBhvr>
                                      <p:to>
                                        <p:strVal val="hidden"/>
                                      </p:to>
                                    </p:set>
                                  </p:childTnLst>
                                </p:cTn>
                              </p:par>
                              <p:par>
                                <p:cTn id="112" presetID="47" presetClass="exit" presetSubtype="0" fill="hold" nodeType="withEffect">
                                  <p:stCondLst>
                                    <p:cond delay="0"/>
                                  </p:stCondLst>
                                  <p:childTnLst>
                                    <p:animEffect transition="out" filter="fade">
                                      <p:cBhvr>
                                        <p:cTn id="113" dur="1000"/>
                                        <p:tgtEl>
                                          <p:spTgt spid="36"/>
                                        </p:tgtEl>
                                      </p:cBhvr>
                                    </p:animEffect>
                                    <p:anim calcmode="lin" valueType="num">
                                      <p:cBhvr>
                                        <p:cTn id="114" dur="1000"/>
                                        <p:tgtEl>
                                          <p:spTgt spid="36"/>
                                        </p:tgtEl>
                                        <p:attrNameLst>
                                          <p:attrName>ppt_x</p:attrName>
                                        </p:attrNameLst>
                                      </p:cBhvr>
                                      <p:tavLst>
                                        <p:tav tm="0">
                                          <p:val>
                                            <p:strVal val="ppt_x"/>
                                          </p:val>
                                        </p:tav>
                                        <p:tav tm="100000">
                                          <p:val>
                                            <p:strVal val="ppt_x"/>
                                          </p:val>
                                        </p:tav>
                                      </p:tavLst>
                                    </p:anim>
                                    <p:anim calcmode="lin" valueType="num">
                                      <p:cBhvr>
                                        <p:cTn id="115" dur="1000"/>
                                        <p:tgtEl>
                                          <p:spTgt spid="36"/>
                                        </p:tgtEl>
                                        <p:attrNameLst>
                                          <p:attrName>ppt_y</p:attrName>
                                        </p:attrNameLst>
                                      </p:cBhvr>
                                      <p:tavLst>
                                        <p:tav tm="0">
                                          <p:val>
                                            <p:strVal val="ppt_y"/>
                                          </p:val>
                                        </p:tav>
                                        <p:tav tm="100000">
                                          <p:val>
                                            <p:strVal val="ppt_y-.1"/>
                                          </p:val>
                                        </p:tav>
                                      </p:tavLst>
                                    </p:anim>
                                    <p:set>
                                      <p:cBhvr>
                                        <p:cTn id="116" dur="1" fill="hold">
                                          <p:stCondLst>
                                            <p:cond delay="999"/>
                                          </p:stCondLst>
                                        </p:cTn>
                                        <p:tgtEl>
                                          <p:spTgt spid="36"/>
                                        </p:tgtEl>
                                        <p:attrNameLst>
                                          <p:attrName>style.visibility</p:attrName>
                                        </p:attrNameLst>
                                      </p:cBhvr>
                                      <p:to>
                                        <p:strVal val="hidden"/>
                                      </p:to>
                                    </p:set>
                                  </p:childTnLst>
                                </p:cTn>
                              </p:par>
                            </p:childTnLst>
                          </p:cTn>
                        </p:par>
                        <p:par>
                          <p:cTn id="117" fill="hold">
                            <p:stCondLst>
                              <p:cond delay="1000"/>
                            </p:stCondLst>
                            <p:childTnLst>
                              <p:par>
                                <p:cTn id="118" presetID="1" presetClass="entr" presetSubtype="0" fill="hold" grpId="0" nodeType="afterEffect">
                                  <p:stCondLst>
                                    <p:cond delay="0"/>
                                  </p:stCondLst>
                                  <p:childTnLst>
                                    <p:set>
                                      <p:cBhvr>
                                        <p:cTn id="119"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sai-1.wav"/>
                                        </p:tgtEl>
                                      </p:cMediaNode>
                                    </p:audio>
                                  </p:subTnLst>
                                </p:cTn>
                              </p:par>
                              <p:par>
                                <p:cTn id="120" presetID="1" presetClass="emph" presetSubtype="2" fill="hold" nodeType="withEffect">
                                  <p:stCondLst>
                                    <p:cond delay="0"/>
                                  </p:stCondLst>
                                  <p:childTnLst>
                                    <p:animClr clrSpc="rgb" dir="cw">
                                      <p:cBhvr>
                                        <p:cTn id="121" dur="2000" fill="hold"/>
                                        <p:tgtEl>
                                          <p:spTgt spid="33"/>
                                        </p:tgtEl>
                                        <p:attrNameLst>
                                          <p:attrName>fillcolor</p:attrName>
                                        </p:attrNameLst>
                                      </p:cBhvr>
                                      <p:to>
                                        <a:srgbClr val="5DD3FF"/>
                                      </p:to>
                                    </p:animClr>
                                    <p:set>
                                      <p:cBhvr>
                                        <p:cTn id="122" dur="2000" fill="hold"/>
                                        <p:tgtEl>
                                          <p:spTgt spid="33"/>
                                        </p:tgtEl>
                                        <p:attrNameLst>
                                          <p:attrName>fill.type</p:attrName>
                                        </p:attrNameLst>
                                      </p:cBhvr>
                                      <p:to>
                                        <p:strVal val="solid"/>
                                      </p:to>
                                    </p:set>
                                    <p:set>
                                      <p:cBhvr>
                                        <p:cTn id="123" dur="2000" fill="hold"/>
                                        <p:tgtEl>
                                          <p:spTgt spid="33"/>
                                        </p:tgtEl>
                                        <p:attrNameLst>
                                          <p:attrName>fill.on</p:attrName>
                                        </p:attrNameLst>
                                      </p:cBhvr>
                                      <p:to>
                                        <p:strVal val="true"/>
                                      </p:to>
                                    </p:set>
                                  </p:childTnLst>
                                </p:cTn>
                              </p:par>
                              <p:par>
                                <p:cTn id="124" presetID="1" presetClass="emph" presetSubtype="2" fill="hold" nodeType="withEffect">
                                  <p:stCondLst>
                                    <p:cond delay="0"/>
                                  </p:stCondLst>
                                  <p:childTnLst>
                                    <p:animClr clrSpc="rgb" dir="cw">
                                      <p:cBhvr>
                                        <p:cTn id="125" dur="2000" fill="hold"/>
                                        <p:tgtEl>
                                          <p:spTgt spid="35"/>
                                        </p:tgtEl>
                                        <p:attrNameLst>
                                          <p:attrName>fillcolor</p:attrName>
                                        </p:attrNameLst>
                                      </p:cBhvr>
                                      <p:to>
                                        <a:srgbClr val="FF0000"/>
                                      </p:to>
                                    </p:animClr>
                                    <p:set>
                                      <p:cBhvr>
                                        <p:cTn id="126" dur="2000" fill="hold"/>
                                        <p:tgtEl>
                                          <p:spTgt spid="35"/>
                                        </p:tgtEl>
                                        <p:attrNameLst>
                                          <p:attrName>fill.type</p:attrName>
                                        </p:attrNameLst>
                                      </p:cBhvr>
                                      <p:to>
                                        <p:strVal val="solid"/>
                                      </p:to>
                                    </p:set>
                                    <p:set>
                                      <p:cBhvr>
                                        <p:cTn id="127" dur="2000" fill="hold"/>
                                        <p:tgtEl>
                                          <p:spTgt spid="3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30" grpId="0" animBg="1"/>
      <p:bldP spid="31" grpId="0"/>
      <p:bldP spid="32" grpId="0" animBg="1"/>
      <p:bldP spid="33" grpId="0" animBg="1"/>
      <p:bldP spid="34" grpId="0" animBg="1"/>
      <p:bldP spid="35" grpId="0" animBg="1"/>
      <p:bldP spid="37" grpId="0"/>
      <p:bldP spid="40" grpId="0"/>
      <p:bldP spid="43" grpId="0" animBg="1"/>
      <p:bldP spid="44" grpId="0" animBg="1"/>
      <p:bldP spid="45" grpId="0"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pic>
        <p:nvPicPr>
          <p:cNvPr id="25" name="Picture 24" descr="4f942a9486ec68153575dc78a42d480b.png"/>
          <p:cNvPicPr>
            <a:picLocks noChangeAspect="1"/>
          </p:cNvPicPr>
          <p:nvPr/>
        </p:nvPicPr>
        <p:blipFill>
          <a:blip r:embed="rId5" cstate="print"/>
          <a:stretch>
            <a:fillRect/>
          </a:stretch>
        </p:blipFill>
        <p:spPr>
          <a:xfrm>
            <a:off x="4400118" y="3946220"/>
            <a:ext cx="3107094" cy="2819400"/>
          </a:xfrm>
          <a:prstGeom prst="rect">
            <a:avLst/>
          </a:prstGeom>
        </p:spPr>
      </p:pic>
      <p:pic>
        <p:nvPicPr>
          <p:cNvPr id="2" name="Picture 1" descr="4f942a9486ec68153575dc78a42d480b.png"/>
          <p:cNvPicPr>
            <a:picLocks noChangeAspect="1"/>
          </p:cNvPicPr>
          <p:nvPr/>
        </p:nvPicPr>
        <p:blipFill>
          <a:blip r:embed="rId5" cstate="print"/>
          <a:stretch>
            <a:fillRect/>
          </a:stretch>
        </p:blipFill>
        <p:spPr>
          <a:xfrm>
            <a:off x="-760294" y="3947039"/>
            <a:ext cx="3107094" cy="2819400"/>
          </a:xfrm>
          <a:prstGeom prst="rect">
            <a:avLst/>
          </a:prstGeom>
        </p:spPr>
      </p:pic>
      <p:pic>
        <p:nvPicPr>
          <p:cNvPr id="3" name="Picture 2" descr="e324d9d037662d64fc16b51b9bfbdbac.png"/>
          <p:cNvPicPr>
            <a:picLocks noChangeAspect="1"/>
          </p:cNvPicPr>
          <p:nvPr/>
        </p:nvPicPr>
        <p:blipFill>
          <a:blip r:embed="rId6" cstate="print"/>
          <a:stretch>
            <a:fillRect/>
          </a:stretch>
        </p:blipFill>
        <p:spPr>
          <a:xfrm>
            <a:off x="1898183" y="5739980"/>
            <a:ext cx="1536048" cy="1658932"/>
          </a:xfrm>
          <a:prstGeom prst="rect">
            <a:avLst/>
          </a:prstGeom>
        </p:spPr>
      </p:pic>
      <p:pic>
        <p:nvPicPr>
          <p:cNvPr id="4" name="Picture 3" descr="e324d9d037662d64fc16b51b9bfbdbac.png"/>
          <p:cNvPicPr>
            <a:picLocks noChangeAspect="1"/>
          </p:cNvPicPr>
          <p:nvPr/>
        </p:nvPicPr>
        <p:blipFill>
          <a:blip r:embed="rId7" cstate="print"/>
          <a:stretch>
            <a:fillRect/>
          </a:stretch>
        </p:blipFill>
        <p:spPr>
          <a:xfrm>
            <a:off x="6408741" y="5984667"/>
            <a:ext cx="1536048" cy="1550960"/>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8770942" y="6042528"/>
            <a:ext cx="1460429" cy="1474607"/>
          </a:xfrm>
          <a:prstGeom prst="rect">
            <a:avLst/>
          </a:prstGeom>
        </p:spPr>
      </p:pic>
      <p:pic>
        <p:nvPicPr>
          <p:cNvPr id="6" name="Picture 5" descr="e324d9d037662d64fc16b51b9bfbdbac.png"/>
          <p:cNvPicPr>
            <a:picLocks noChangeAspect="1"/>
          </p:cNvPicPr>
          <p:nvPr/>
        </p:nvPicPr>
        <p:blipFill>
          <a:blip r:embed="rId7" cstate="print"/>
          <a:stretch>
            <a:fillRect/>
          </a:stretch>
        </p:blipFill>
        <p:spPr>
          <a:xfrm>
            <a:off x="4203452" y="5952843"/>
            <a:ext cx="1536048" cy="1550960"/>
          </a:xfrm>
          <a:prstGeom prst="rect">
            <a:avLst/>
          </a:prstGeom>
        </p:spPr>
      </p:pic>
      <p:pic>
        <p:nvPicPr>
          <p:cNvPr id="7" name="Picture 6" descr="e86f050d219b5585368f7ef298c00175.png"/>
          <p:cNvPicPr>
            <a:picLocks noChangeAspect="1"/>
          </p:cNvPicPr>
          <p:nvPr/>
        </p:nvPicPr>
        <p:blipFill>
          <a:blip r:embed="rId9" cstate="print"/>
          <a:stretch>
            <a:fillRect/>
          </a:stretch>
        </p:blipFill>
        <p:spPr>
          <a:xfrm>
            <a:off x="8893197" y="5646461"/>
            <a:ext cx="1413164" cy="1413164"/>
          </a:xfrm>
          <a:prstGeom prst="rect">
            <a:avLst/>
          </a:prstGeom>
        </p:spPr>
      </p:pic>
      <p:sp>
        <p:nvSpPr>
          <p:cNvPr id="8" name="Rectangle 7"/>
          <p:cNvSpPr/>
          <p:nvPr/>
        </p:nvSpPr>
        <p:spPr>
          <a:xfrm>
            <a:off x="46042" y="89468"/>
            <a:ext cx="10850558" cy="11868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anose="02020603050405020304" pitchFamily="18" charset="0"/>
              </a:rPr>
              <a:t>Câu</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Bạn</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nhỏ</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rất</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chăm</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chỉ</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thuộc</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mẫu</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câu</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nào</a:t>
            </a:r>
            <a:r>
              <a:rPr lang="en-US" sz="3200" dirty="0">
                <a:solidFill>
                  <a:schemeClr val="tx1"/>
                </a:solidFill>
                <a:latin typeface="Times New Roman" pitchFamily="18" charset="0"/>
                <a:cs typeface="Times New Roman" panose="02020603050405020304" pitchFamily="18" charset="0"/>
              </a:rPr>
              <a:t>?</a:t>
            </a:r>
          </a:p>
          <a:p>
            <a:pPr algn="ctr"/>
            <a:r>
              <a:rPr lang="en-US" sz="3200" dirty="0" err="1">
                <a:solidFill>
                  <a:schemeClr val="tx1"/>
                </a:solidFill>
                <a:latin typeface="Times New Roman" pitchFamily="18" charset="0"/>
                <a:cs typeface="Times New Roman" panose="02020603050405020304" pitchFamily="18" charset="0"/>
              </a:rPr>
              <a:t>Chọn</a:t>
            </a:r>
            <a:r>
              <a:rPr lang="en-US" sz="3200" dirty="0">
                <a:solidFill>
                  <a:schemeClr val="tx1"/>
                </a:solidFill>
                <a:latin typeface="Times New Roman" pitchFamily="18" charset="0"/>
                <a:cs typeface="Times New Roman" panose="02020603050405020304" pitchFamily="18" charset="0"/>
              </a:rPr>
              <a:t> ý </a:t>
            </a:r>
            <a:r>
              <a:rPr lang="en-US" sz="3200" dirty="0" err="1">
                <a:solidFill>
                  <a:schemeClr val="tx1"/>
                </a:solidFill>
                <a:latin typeface="Times New Roman" pitchFamily="18" charset="0"/>
                <a:cs typeface="Times New Roman" panose="02020603050405020304" pitchFamily="18" charset="0"/>
              </a:rPr>
              <a:t>đúng</a:t>
            </a:r>
            <a:r>
              <a:rPr lang="en-US" sz="3200" dirty="0">
                <a:solidFill>
                  <a:schemeClr val="tx1"/>
                </a:solidFill>
                <a:latin typeface="Times New Roman" pitchFamily="18" charset="0"/>
                <a:cs typeface="Times New Roman" panose="02020603050405020304" pitchFamily="18" charset="0"/>
              </a:rPr>
              <a:t>:</a:t>
            </a:r>
          </a:p>
        </p:txBody>
      </p:sp>
      <p:sp>
        <p:nvSpPr>
          <p:cNvPr id="9" name="TextBox 8"/>
          <p:cNvSpPr txBox="1"/>
          <p:nvPr/>
        </p:nvSpPr>
        <p:spPr>
          <a:xfrm>
            <a:off x="9129809" y="6065026"/>
            <a:ext cx="798511"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D</a:t>
            </a:r>
          </a:p>
        </p:txBody>
      </p:sp>
      <p:sp>
        <p:nvSpPr>
          <p:cNvPr id="10" name="Rectangle 9"/>
          <p:cNvSpPr/>
          <p:nvPr/>
        </p:nvSpPr>
        <p:spPr>
          <a:xfrm>
            <a:off x="663407" y="1697146"/>
            <a:ext cx="4189925" cy="9743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itchFamily="18" charset="0"/>
                <a:cs typeface="Times New Roman" panose="02020603050405020304" pitchFamily="18" charset="0"/>
              </a:rPr>
              <a:t>A.Cái</a:t>
            </a:r>
            <a:r>
              <a:rPr lang="en-US" sz="3600" dirty="0">
                <a:solidFill>
                  <a:schemeClr val="tx1"/>
                </a:solidFill>
                <a:latin typeface="Times New Roman" pitchFamily="18" charset="0"/>
                <a:cs typeface="Times New Roman" panose="02020603050405020304" pitchFamily="18" charset="0"/>
              </a:rPr>
              <a:t> </a:t>
            </a:r>
            <a:r>
              <a:rPr lang="en-US" sz="3600" dirty="0" err="1">
                <a:solidFill>
                  <a:schemeClr val="tx1"/>
                </a:solidFill>
                <a:latin typeface="Times New Roman" pitchFamily="18" charset="0"/>
                <a:cs typeface="Times New Roman" panose="02020603050405020304" pitchFamily="18" charset="0"/>
              </a:rPr>
              <a:t>gì</a:t>
            </a:r>
            <a:r>
              <a:rPr lang="en-US" sz="3600" dirty="0">
                <a:solidFill>
                  <a:schemeClr val="tx1"/>
                </a:solidFill>
                <a:latin typeface="Times New Roman" pitchFamily="18" charset="0"/>
                <a:cs typeface="Times New Roman" panose="02020603050405020304" pitchFamily="18" charset="0"/>
              </a:rPr>
              <a:t>?</a:t>
            </a:r>
          </a:p>
        </p:txBody>
      </p:sp>
      <p:sp>
        <p:nvSpPr>
          <p:cNvPr id="11" name="Rectangle 10"/>
          <p:cNvSpPr/>
          <p:nvPr/>
        </p:nvSpPr>
        <p:spPr>
          <a:xfrm>
            <a:off x="620791" y="3016694"/>
            <a:ext cx="4189925" cy="9743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cs typeface="Times New Roman" panose="02020603050405020304" pitchFamily="18" charset="0"/>
              </a:rPr>
              <a:t>C. Ai </a:t>
            </a:r>
            <a:r>
              <a:rPr lang="en-US" sz="3200" dirty="0" err="1">
                <a:solidFill>
                  <a:schemeClr val="tx1"/>
                </a:solidFill>
                <a:latin typeface="Times New Roman" pitchFamily="18" charset="0"/>
                <a:cs typeface="Times New Roman" panose="02020603050405020304" pitchFamily="18" charset="0"/>
              </a:rPr>
              <a:t>thế</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nào</a:t>
            </a:r>
            <a:r>
              <a:rPr lang="en-US" sz="3200" dirty="0">
                <a:solidFill>
                  <a:schemeClr val="tx1"/>
                </a:solidFill>
                <a:latin typeface="Times New Roman" pitchFamily="18" charset="0"/>
                <a:cs typeface="Times New Roman" panose="02020603050405020304" pitchFamily="18" charset="0"/>
              </a:rPr>
              <a:t>?</a:t>
            </a:r>
          </a:p>
        </p:txBody>
      </p:sp>
      <p:sp>
        <p:nvSpPr>
          <p:cNvPr id="12" name="Rectangle 11"/>
          <p:cNvSpPr/>
          <p:nvPr/>
        </p:nvSpPr>
        <p:spPr>
          <a:xfrm>
            <a:off x="6503559" y="1755894"/>
            <a:ext cx="4331197" cy="83517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itchFamily="18" charset="0"/>
                <a:cs typeface="Times New Roman" panose="02020603050405020304" pitchFamily="18" charset="0"/>
              </a:rPr>
              <a:t>B. </a:t>
            </a:r>
            <a:r>
              <a:rPr lang="en-US" sz="3600" dirty="0" err="1">
                <a:solidFill>
                  <a:schemeClr val="tx1"/>
                </a:solidFill>
                <a:latin typeface="Times New Roman" pitchFamily="18" charset="0"/>
                <a:cs typeface="Times New Roman" panose="02020603050405020304" pitchFamily="18" charset="0"/>
              </a:rPr>
              <a:t>Như</a:t>
            </a:r>
            <a:r>
              <a:rPr lang="en-US" sz="3600" dirty="0">
                <a:solidFill>
                  <a:schemeClr val="tx1"/>
                </a:solidFill>
                <a:latin typeface="Times New Roman" pitchFamily="18" charset="0"/>
                <a:cs typeface="Times New Roman" panose="02020603050405020304" pitchFamily="18" charset="0"/>
              </a:rPr>
              <a:t> </a:t>
            </a:r>
            <a:r>
              <a:rPr lang="en-US" sz="3600" dirty="0" err="1">
                <a:solidFill>
                  <a:schemeClr val="tx1"/>
                </a:solidFill>
                <a:latin typeface="Times New Roman" pitchFamily="18" charset="0"/>
                <a:cs typeface="Times New Roman" panose="02020603050405020304" pitchFamily="18" charset="0"/>
              </a:rPr>
              <a:t>thế</a:t>
            </a:r>
            <a:r>
              <a:rPr lang="en-US" sz="3600" dirty="0">
                <a:solidFill>
                  <a:schemeClr val="tx1"/>
                </a:solidFill>
                <a:latin typeface="Times New Roman" pitchFamily="18" charset="0"/>
                <a:cs typeface="Times New Roman" panose="02020603050405020304" pitchFamily="18" charset="0"/>
              </a:rPr>
              <a:t> </a:t>
            </a:r>
            <a:r>
              <a:rPr lang="en-US" sz="3600" dirty="0" err="1">
                <a:solidFill>
                  <a:schemeClr val="tx1"/>
                </a:solidFill>
                <a:latin typeface="Times New Roman" pitchFamily="18" charset="0"/>
                <a:cs typeface="Times New Roman" panose="02020603050405020304" pitchFamily="18" charset="0"/>
              </a:rPr>
              <a:t>nào</a:t>
            </a:r>
            <a:r>
              <a:rPr lang="en-US" sz="3600" dirty="0">
                <a:solidFill>
                  <a:schemeClr val="tx1"/>
                </a:solidFill>
                <a:latin typeface="Times New Roman" pitchFamily="18" charset="0"/>
                <a:cs typeface="Times New Roman" panose="02020603050405020304" pitchFamily="18" charset="0"/>
              </a:rPr>
              <a:t>?</a:t>
            </a:r>
          </a:p>
        </p:txBody>
      </p:sp>
      <p:sp>
        <p:nvSpPr>
          <p:cNvPr id="13" name="Rectangle 12"/>
          <p:cNvSpPr/>
          <p:nvPr/>
        </p:nvSpPr>
        <p:spPr>
          <a:xfrm>
            <a:off x="6586850" y="2983626"/>
            <a:ext cx="4164613" cy="83517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itchFamily="18" charset="0"/>
                <a:cs typeface="Times New Roman" panose="02020603050405020304" pitchFamily="18" charset="0"/>
              </a:rPr>
              <a:t>D. Con </a:t>
            </a:r>
            <a:r>
              <a:rPr lang="en-US" sz="3600" dirty="0" err="1">
                <a:solidFill>
                  <a:schemeClr val="tx1"/>
                </a:solidFill>
                <a:latin typeface="Times New Roman" pitchFamily="18" charset="0"/>
                <a:cs typeface="Times New Roman" panose="02020603050405020304" pitchFamily="18" charset="0"/>
              </a:rPr>
              <a:t>gì</a:t>
            </a:r>
            <a:r>
              <a:rPr lang="en-US" sz="3600" dirty="0">
                <a:solidFill>
                  <a:schemeClr val="tx1"/>
                </a:solidFill>
                <a:latin typeface="Times New Roman" pitchFamily="18" charset="0"/>
                <a:cs typeface="Times New Roman" panose="02020603050405020304" pitchFamily="18" charset="0"/>
              </a:rPr>
              <a:t>?</a:t>
            </a:r>
          </a:p>
        </p:txBody>
      </p:sp>
      <p:pic>
        <p:nvPicPr>
          <p:cNvPr id="14" name="Picture 13" descr="e86f050d219b5585368f7ef298c00175.png"/>
          <p:cNvPicPr>
            <a:picLocks noChangeAspect="1"/>
          </p:cNvPicPr>
          <p:nvPr/>
        </p:nvPicPr>
        <p:blipFill>
          <a:blip r:embed="rId10" cstate="print"/>
          <a:stretch>
            <a:fillRect/>
          </a:stretch>
        </p:blipFill>
        <p:spPr>
          <a:xfrm>
            <a:off x="4203452" y="5492061"/>
            <a:ext cx="1597490" cy="1536048"/>
          </a:xfrm>
          <a:prstGeom prst="rect">
            <a:avLst/>
          </a:prstGeom>
        </p:spPr>
      </p:pic>
      <p:sp>
        <p:nvSpPr>
          <p:cNvPr id="15" name="TextBox 14"/>
          <p:cNvSpPr txBox="1"/>
          <p:nvPr/>
        </p:nvSpPr>
        <p:spPr>
          <a:xfrm>
            <a:off x="4548612" y="5930843"/>
            <a:ext cx="715617"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B</a:t>
            </a:r>
          </a:p>
        </p:txBody>
      </p:sp>
      <p:pic>
        <p:nvPicPr>
          <p:cNvPr id="24" name="Picture 23" descr="ca.png"/>
          <p:cNvPicPr>
            <a:picLocks noChangeAspect="1"/>
          </p:cNvPicPr>
          <p:nvPr/>
        </p:nvPicPr>
        <p:blipFill>
          <a:blip r:embed="rId11" cstate="print"/>
          <a:stretch>
            <a:fillRect/>
          </a:stretch>
        </p:blipFill>
        <p:spPr>
          <a:xfrm>
            <a:off x="6910065" y="6207573"/>
            <a:ext cx="533400" cy="473671"/>
          </a:xfrm>
          <a:prstGeom prst="rect">
            <a:avLst/>
          </a:prstGeom>
        </p:spPr>
      </p:pic>
      <p:pic>
        <p:nvPicPr>
          <p:cNvPr id="17" name="Picture 16" descr="e86f050d219b5585368f7ef298c00175.png"/>
          <p:cNvPicPr>
            <a:picLocks noChangeAspect="1"/>
          </p:cNvPicPr>
          <p:nvPr/>
        </p:nvPicPr>
        <p:blipFill>
          <a:blip r:embed="rId12" cstate="print"/>
          <a:stretch>
            <a:fillRect/>
          </a:stretch>
        </p:blipFill>
        <p:spPr>
          <a:xfrm>
            <a:off x="2082509" y="5489064"/>
            <a:ext cx="1351722" cy="1413164"/>
          </a:xfrm>
          <a:prstGeom prst="rect">
            <a:avLst/>
          </a:prstGeom>
        </p:spPr>
      </p:pic>
      <p:sp>
        <p:nvSpPr>
          <p:cNvPr id="18" name="TextBox 17"/>
          <p:cNvSpPr txBox="1"/>
          <p:nvPr/>
        </p:nvSpPr>
        <p:spPr>
          <a:xfrm>
            <a:off x="2299714" y="5884408"/>
            <a:ext cx="686277"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A</a:t>
            </a:r>
          </a:p>
        </p:txBody>
      </p:sp>
      <p:pic>
        <p:nvPicPr>
          <p:cNvPr id="19" name="Picture 18" descr="e86f050d219b5585368f7ef298c00175.png"/>
          <p:cNvPicPr>
            <a:picLocks noChangeAspect="1"/>
          </p:cNvPicPr>
          <p:nvPr/>
        </p:nvPicPr>
        <p:blipFill>
          <a:blip r:embed="rId13" cstate="print"/>
          <a:stretch>
            <a:fillRect/>
          </a:stretch>
        </p:blipFill>
        <p:spPr>
          <a:xfrm>
            <a:off x="6531625" y="5653496"/>
            <a:ext cx="1413164" cy="1351722"/>
          </a:xfrm>
          <a:prstGeom prst="rect">
            <a:avLst/>
          </a:prstGeom>
        </p:spPr>
      </p:pic>
      <p:sp>
        <p:nvSpPr>
          <p:cNvPr id="20" name="TextBox 19"/>
          <p:cNvSpPr txBox="1"/>
          <p:nvPr/>
        </p:nvSpPr>
        <p:spPr>
          <a:xfrm>
            <a:off x="6765348" y="5998516"/>
            <a:ext cx="769221"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C</a:t>
            </a:r>
          </a:p>
        </p:txBody>
      </p:sp>
      <p:sp>
        <p:nvSpPr>
          <p:cNvPr id="21" name="Rectangle 20"/>
          <p:cNvSpPr/>
          <p:nvPr/>
        </p:nvSpPr>
        <p:spPr>
          <a:xfrm>
            <a:off x="4450949" y="5883454"/>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22" name="Rectangle 21"/>
          <p:cNvSpPr/>
          <p:nvPr/>
        </p:nvSpPr>
        <p:spPr>
          <a:xfrm>
            <a:off x="9033797" y="6014473"/>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23" name="Rectangle 22"/>
          <p:cNvSpPr/>
          <p:nvPr/>
        </p:nvSpPr>
        <p:spPr>
          <a:xfrm>
            <a:off x="2247707" y="5851205"/>
            <a:ext cx="837000"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908373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1959E-6 1.48148E-6 L 0.56661 0.00555 " pathEditMode="relative" rAng="0" ptsTypes="AA">
                                      <p:cBhvr>
                                        <p:cTn id="6" dur="2000" fill="hold"/>
                                        <p:tgtEl>
                                          <p:spTgt spid="2"/>
                                        </p:tgtEl>
                                        <p:attrNameLst>
                                          <p:attrName>ppt_x</p:attrName>
                                          <p:attrName>ppt_y</p:attrName>
                                        </p:attrNameLst>
                                      </p:cBhvr>
                                      <p:rCtr x="28324" y="278"/>
                                    </p:animMotion>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47" presetClass="exit" presetSubtype="0" fill="hold" grpId="0" nodeType="clickEffect">
                                  <p:stCondLst>
                                    <p:cond delay="0"/>
                                  </p:stCondLst>
                                  <p:childTnLst>
                                    <p:animEffect transition="out" filter="fade">
                                      <p:cBhvr>
                                        <p:cTn id="26" dur="1000"/>
                                        <p:tgtEl>
                                          <p:spTgt spid="20"/>
                                        </p:tgtEl>
                                      </p:cBhvr>
                                    </p:animEffect>
                                    <p:anim calcmode="lin" valueType="num">
                                      <p:cBhvr>
                                        <p:cTn id="27" dur="1000"/>
                                        <p:tgtEl>
                                          <p:spTgt spid="20"/>
                                        </p:tgtEl>
                                        <p:attrNameLst>
                                          <p:attrName>ppt_x</p:attrName>
                                        </p:attrNameLst>
                                      </p:cBhvr>
                                      <p:tavLst>
                                        <p:tav tm="0">
                                          <p:val>
                                            <p:strVal val="ppt_x"/>
                                          </p:val>
                                        </p:tav>
                                        <p:tav tm="100000">
                                          <p:val>
                                            <p:strVal val="ppt_x"/>
                                          </p:val>
                                        </p:tav>
                                      </p:tavLst>
                                    </p:anim>
                                    <p:anim calcmode="lin" valueType="num">
                                      <p:cBhvr>
                                        <p:cTn id="28" dur="1000"/>
                                        <p:tgtEl>
                                          <p:spTgt spid="20"/>
                                        </p:tgtEl>
                                        <p:attrNameLst>
                                          <p:attrName>ppt_y</p:attrName>
                                        </p:attrNameLst>
                                      </p:cBhvr>
                                      <p:tavLst>
                                        <p:tav tm="0">
                                          <p:val>
                                            <p:strVal val="ppt_y"/>
                                          </p:val>
                                        </p:tav>
                                        <p:tav tm="100000">
                                          <p:val>
                                            <p:strVal val="ppt_y-.1"/>
                                          </p:val>
                                        </p:tav>
                                      </p:tavLst>
                                    </p:anim>
                                    <p:set>
                                      <p:cBhvr>
                                        <p:cTn id="2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dung .wav"/>
                                        </p:tgtEl>
                                      </p:cMediaNode>
                                    </p:audio>
                                  </p:subTnLst>
                                </p:cTn>
                              </p:par>
                              <p:par>
                                <p:cTn id="30" presetID="47" presetClass="exit" presetSubtype="0" fill="hold" nodeType="withEffect">
                                  <p:stCondLst>
                                    <p:cond delay="0"/>
                                  </p:stCondLst>
                                  <p:childTnLst>
                                    <p:animEffect transition="out" filter="fade">
                                      <p:cBhvr>
                                        <p:cTn id="31" dur="1000"/>
                                        <p:tgtEl>
                                          <p:spTgt spid="19"/>
                                        </p:tgtEl>
                                      </p:cBhvr>
                                    </p:animEffect>
                                    <p:anim calcmode="lin" valueType="num">
                                      <p:cBhvr>
                                        <p:cTn id="32" dur="1000"/>
                                        <p:tgtEl>
                                          <p:spTgt spid="19"/>
                                        </p:tgtEl>
                                        <p:attrNameLst>
                                          <p:attrName>ppt_x</p:attrName>
                                        </p:attrNameLst>
                                      </p:cBhvr>
                                      <p:tavLst>
                                        <p:tav tm="0">
                                          <p:val>
                                            <p:strVal val="ppt_x"/>
                                          </p:val>
                                        </p:tav>
                                        <p:tav tm="100000">
                                          <p:val>
                                            <p:strVal val="ppt_x"/>
                                          </p:val>
                                        </p:tav>
                                      </p:tavLst>
                                    </p:anim>
                                    <p:anim calcmode="lin" valueType="num">
                                      <p:cBhvr>
                                        <p:cTn id="33" dur="1000"/>
                                        <p:tgtEl>
                                          <p:spTgt spid="19"/>
                                        </p:tgtEl>
                                        <p:attrNameLst>
                                          <p:attrName>ppt_y</p:attrName>
                                        </p:attrNameLst>
                                      </p:cBhvr>
                                      <p:tavLst>
                                        <p:tav tm="0">
                                          <p:val>
                                            <p:strVal val="ppt_y"/>
                                          </p:val>
                                        </p:tav>
                                        <p:tav tm="100000">
                                          <p:val>
                                            <p:strVal val="ppt_y-.1"/>
                                          </p:val>
                                        </p:tav>
                                      </p:tavLst>
                                    </p:anim>
                                    <p:set>
                                      <p:cBhvr>
                                        <p:cTn id="34" dur="1" fill="hold">
                                          <p:stCondLst>
                                            <p:cond delay="999"/>
                                          </p:stCondLst>
                                        </p:cTn>
                                        <p:tgtEl>
                                          <p:spTgt spid="19"/>
                                        </p:tgtEl>
                                        <p:attrNameLst>
                                          <p:attrName>style.visibility</p:attrName>
                                        </p:attrNameLst>
                                      </p:cBhvr>
                                      <p:to>
                                        <p:strVal val="hidden"/>
                                      </p:to>
                                    </p:set>
                                  </p:childTnLst>
                                </p:cTn>
                              </p:par>
                            </p:childTnLst>
                          </p:cTn>
                        </p:par>
                        <p:par>
                          <p:cTn id="35" fill="hold">
                            <p:stCondLst>
                              <p:cond delay="1000"/>
                            </p:stCondLst>
                            <p:childTnLst>
                              <p:par>
                                <p:cTn id="36" presetID="0" presetClass="path" presetSubtype="0" accel="50000" decel="50000" fill="hold" nodeType="afterEffect">
                                  <p:stCondLst>
                                    <p:cond delay="0"/>
                                  </p:stCondLst>
                                  <p:childTnLst>
                                    <p:animMotion origin="layout" path="M 1.46503E-6 -3.33333E-6 C 0.04688 -0.03472 0.09376 -0.06921 0.10939 -0.10972 C 0.12501 -0.15023 0.12462 -0.21527 0.09376 -0.24398 C 0.0629 -0.27245 -0.03894 -0.29004 -0.07657 -0.28194 C -0.11421 -0.27384 -0.12359 -0.23426 -0.13283 -0.19467 " pathEditMode="relative" rAng="0" ptsTypes="AAAAA">
                                      <p:cBhvr>
                                        <p:cTn id="37" dur="2000" fill="hold"/>
                                        <p:tgtEl>
                                          <p:spTgt spid="24"/>
                                        </p:tgtEl>
                                        <p:attrNameLst>
                                          <p:attrName>ppt_x</p:attrName>
                                          <p:attrName>ppt_y</p:attrName>
                                        </p:attrNameLst>
                                      </p:cBhvr>
                                      <p:rCtr x="-677" y="-14213"/>
                                    </p:animMotion>
                                  </p:childTnLst>
                                </p:cTn>
                              </p:par>
                            </p:childTnLst>
                          </p:cTn>
                        </p:par>
                        <p:par>
                          <p:cTn id="38" fill="hold">
                            <p:stCondLst>
                              <p:cond delay="3000"/>
                            </p:stCondLst>
                            <p:childTnLst>
                              <p:par>
                                <p:cTn id="39" presetID="47" presetClass="exit" presetSubtype="0" fill="hold" nodeType="afterEffect">
                                  <p:stCondLst>
                                    <p:cond delay="0"/>
                                  </p:stCondLst>
                                  <p:childTnLst>
                                    <p:animEffect transition="out" filter="fade">
                                      <p:cBhvr>
                                        <p:cTn id="40" dur="2000"/>
                                        <p:tgtEl>
                                          <p:spTgt spid="24"/>
                                        </p:tgtEl>
                                      </p:cBhvr>
                                    </p:animEffect>
                                    <p:anim calcmode="lin" valueType="num">
                                      <p:cBhvr>
                                        <p:cTn id="41" dur="2000"/>
                                        <p:tgtEl>
                                          <p:spTgt spid="24"/>
                                        </p:tgtEl>
                                        <p:attrNameLst>
                                          <p:attrName>ppt_x</p:attrName>
                                        </p:attrNameLst>
                                      </p:cBhvr>
                                      <p:tavLst>
                                        <p:tav tm="0">
                                          <p:val>
                                            <p:strVal val="ppt_x"/>
                                          </p:val>
                                        </p:tav>
                                        <p:tav tm="100000">
                                          <p:val>
                                            <p:strVal val="ppt_x"/>
                                          </p:val>
                                        </p:tav>
                                      </p:tavLst>
                                    </p:anim>
                                    <p:anim calcmode="lin" valueType="num">
                                      <p:cBhvr>
                                        <p:cTn id="42" dur="2000"/>
                                        <p:tgtEl>
                                          <p:spTgt spid="24"/>
                                        </p:tgtEl>
                                        <p:attrNameLst>
                                          <p:attrName>ppt_y</p:attrName>
                                        </p:attrNameLst>
                                      </p:cBhvr>
                                      <p:tavLst>
                                        <p:tav tm="0">
                                          <p:val>
                                            <p:strVal val="ppt_y"/>
                                          </p:val>
                                        </p:tav>
                                        <p:tav tm="100000">
                                          <p:val>
                                            <p:strVal val="ppt_y-.1"/>
                                          </p:val>
                                        </p:tav>
                                      </p:tavLst>
                                    </p:anim>
                                    <p:set>
                                      <p:cBhvr>
                                        <p:cTn id="43" dur="1" fill="hold">
                                          <p:stCondLst>
                                            <p:cond delay="1999"/>
                                          </p:stCondLst>
                                        </p:cTn>
                                        <p:tgtEl>
                                          <p:spTgt spid="24"/>
                                        </p:tgtEl>
                                        <p:attrNameLst>
                                          <p:attrName>style.visibility</p:attrName>
                                        </p:attrNameLst>
                                      </p:cBhvr>
                                      <p:to>
                                        <p:strVal val="hidden"/>
                                      </p:to>
                                    </p:set>
                                  </p:childTnLst>
                                </p:cTn>
                              </p:par>
                              <p:par>
                                <p:cTn id="44" presetID="1" presetClass="emph" presetSubtype="2" fill="hold" nodeType="withEffect">
                                  <p:stCondLst>
                                    <p:cond delay="0"/>
                                  </p:stCondLst>
                                  <p:childTnLst>
                                    <p:animClr clrSpc="rgb" dir="cw">
                                      <p:cBhvr>
                                        <p:cTn id="45" dur="2000" fill="hold"/>
                                        <p:tgtEl>
                                          <p:spTgt spid="11"/>
                                        </p:tgtEl>
                                        <p:attrNameLst>
                                          <p:attrName>fillcolor</p:attrName>
                                        </p:attrNameLst>
                                      </p:cBhvr>
                                      <p:to>
                                        <a:srgbClr val="5DD3FF"/>
                                      </p:to>
                                    </p:animClr>
                                    <p:set>
                                      <p:cBhvr>
                                        <p:cTn id="46" dur="2000" fill="hold"/>
                                        <p:tgtEl>
                                          <p:spTgt spid="11"/>
                                        </p:tgtEl>
                                        <p:attrNameLst>
                                          <p:attrName>fill.type</p:attrName>
                                        </p:attrNameLst>
                                      </p:cBhvr>
                                      <p:to>
                                        <p:strVal val="solid"/>
                                      </p:to>
                                    </p:set>
                                    <p:set>
                                      <p:cBhvr>
                                        <p:cTn id="47" dur="2000" fill="hold"/>
                                        <p:tgtEl>
                                          <p:spTgt spid="11"/>
                                        </p:tgtEl>
                                        <p:attrNameLst>
                                          <p:attrName>fill.on</p:attrName>
                                        </p:attrNameLst>
                                      </p:cBhvr>
                                      <p:to>
                                        <p:strVal val="true"/>
                                      </p:to>
                                    </p:set>
                                  </p:childTnLst>
                                </p:cTn>
                              </p:par>
                            </p:childTnLst>
                          </p:cTn>
                        </p:par>
                        <p:par>
                          <p:cTn id="48" fill="hold">
                            <p:stCondLst>
                              <p:cond delay="5000"/>
                            </p:stCondLst>
                            <p:childTnLst>
                              <p:par>
                                <p:cTn id="49" presetID="1"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63" presetClass="path" presetSubtype="0" accel="50000" decel="50000" fill="hold" nodeType="withEffect">
                                  <p:stCondLst>
                                    <p:cond delay="0"/>
                                  </p:stCondLst>
                                  <p:childTnLst>
                                    <p:animMotion origin="layout" path="M 0.00248 -0.00023 L 0.75557 0.00717 " pathEditMode="relative" rAng="0" ptsTypes="AA">
                                      <p:cBhvr>
                                        <p:cTn id="54" dur="4000" fill="hold"/>
                                        <p:tgtEl>
                                          <p:spTgt spid="25"/>
                                        </p:tgtEl>
                                        <p:attrNameLst>
                                          <p:attrName>ppt_x</p:attrName>
                                          <p:attrName>ppt_y</p:attrName>
                                        </p:attrNameLst>
                                      </p:cBhvr>
                                      <p:rCtr x="37648" y="370"/>
                                    </p:animMotion>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47" presetClass="exit" presetSubtype="0" fill="hold" grpId="0" nodeType="clickEffect">
                                  <p:stCondLst>
                                    <p:cond delay="0"/>
                                  </p:stCondLst>
                                  <p:childTnLst>
                                    <p:animEffect transition="out" filter="fade">
                                      <p:cBhvr>
                                        <p:cTn id="59" dur="1000"/>
                                        <p:tgtEl>
                                          <p:spTgt spid="18"/>
                                        </p:tgtEl>
                                      </p:cBhvr>
                                    </p:animEffect>
                                    <p:anim calcmode="lin" valueType="num">
                                      <p:cBhvr>
                                        <p:cTn id="60" dur="1000"/>
                                        <p:tgtEl>
                                          <p:spTgt spid="18"/>
                                        </p:tgtEl>
                                        <p:attrNameLst>
                                          <p:attrName>ppt_x</p:attrName>
                                        </p:attrNameLst>
                                      </p:cBhvr>
                                      <p:tavLst>
                                        <p:tav tm="0">
                                          <p:val>
                                            <p:strVal val="ppt_x"/>
                                          </p:val>
                                        </p:tav>
                                        <p:tav tm="100000">
                                          <p:val>
                                            <p:strVal val="ppt_x"/>
                                          </p:val>
                                        </p:tav>
                                      </p:tavLst>
                                    </p:anim>
                                    <p:anim calcmode="lin" valueType="num">
                                      <p:cBhvr>
                                        <p:cTn id="61" dur="1000"/>
                                        <p:tgtEl>
                                          <p:spTgt spid="18"/>
                                        </p:tgtEl>
                                        <p:attrNameLst>
                                          <p:attrName>ppt_y</p:attrName>
                                        </p:attrNameLst>
                                      </p:cBhvr>
                                      <p:tavLst>
                                        <p:tav tm="0">
                                          <p:val>
                                            <p:strVal val="ppt_y"/>
                                          </p:val>
                                        </p:tav>
                                        <p:tav tm="100000">
                                          <p:val>
                                            <p:strVal val="ppt_y-.1"/>
                                          </p:val>
                                        </p:tav>
                                      </p:tavLst>
                                    </p:anim>
                                    <p:set>
                                      <p:cBhvr>
                                        <p:cTn id="62" dur="1" fill="hold">
                                          <p:stCondLst>
                                            <p:cond delay="999"/>
                                          </p:stCondLst>
                                        </p:cTn>
                                        <p:tgtEl>
                                          <p:spTgt spid="18"/>
                                        </p:tgtEl>
                                        <p:attrNameLst>
                                          <p:attrName>style.visibility</p:attrName>
                                        </p:attrNameLst>
                                      </p:cBhvr>
                                      <p:to>
                                        <p:strVal val="hidden"/>
                                      </p:to>
                                    </p:set>
                                  </p:childTnLst>
                                </p:cTn>
                              </p:par>
                              <p:par>
                                <p:cTn id="63" presetID="47" presetClass="exit" presetSubtype="0" fill="hold" nodeType="withEffect">
                                  <p:stCondLst>
                                    <p:cond delay="0"/>
                                  </p:stCondLst>
                                  <p:childTnLst>
                                    <p:animEffect transition="out" filter="fade">
                                      <p:cBhvr>
                                        <p:cTn id="64" dur="1000"/>
                                        <p:tgtEl>
                                          <p:spTgt spid="17"/>
                                        </p:tgtEl>
                                      </p:cBhvr>
                                    </p:animEffect>
                                    <p:anim calcmode="lin" valueType="num">
                                      <p:cBhvr>
                                        <p:cTn id="65" dur="1000"/>
                                        <p:tgtEl>
                                          <p:spTgt spid="17"/>
                                        </p:tgtEl>
                                        <p:attrNameLst>
                                          <p:attrName>ppt_x</p:attrName>
                                        </p:attrNameLst>
                                      </p:cBhvr>
                                      <p:tavLst>
                                        <p:tav tm="0">
                                          <p:val>
                                            <p:strVal val="ppt_x"/>
                                          </p:val>
                                        </p:tav>
                                        <p:tav tm="100000">
                                          <p:val>
                                            <p:strVal val="ppt_x"/>
                                          </p:val>
                                        </p:tav>
                                      </p:tavLst>
                                    </p:anim>
                                    <p:anim calcmode="lin" valueType="num">
                                      <p:cBhvr>
                                        <p:cTn id="66" dur="1000"/>
                                        <p:tgtEl>
                                          <p:spTgt spid="17"/>
                                        </p:tgtEl>
                                        <p:attrNameLst>
                                          <p:attrName>ppt_y</p:attrName>
                                        </p:attrNameLst>
                                      </p:cBhvr>
                                      <p:tavLst>
                                        <p:tav tm="0">
                                          <p:val>
                                            <p:strVal val="ppt_y"/>
                                          </p:val>
                                        </p:tav>
                                        <p:tav tm="100000">
                                          <p:val>
                                            <p:strVal val="ppt_y-.1"/>
                                          </p:val>
                                        </p:tav>
                                      </p:tavLst>
                                    </p:anim>
                                    <p:set>
                                      <p:cBhvr>
                                        <p:cTn id="67" dur="1" fill="hold">
                                          <p:stCondLst>
                                            <p:cond delay="999"/>
                                          </p:stCondLst>
                                        </p:cTn>
                                        <p:tgtEl>
                                          <p:spTgt spid="17"/>
                                        </p:tgtEl>
                                        <p:attrNameLst>
                                          <p:attrName>style.visibility</p:attrName>
                                        </p:attrNameLst>
                                      </p:cBhvr>
                                      <p:to>
                                        <p:strVal val="hidden"/>
                                      </p:to>
                                    </p:set>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sai-1.wav"/>
                                        </p:tgtEl>
                                      </p:cMediaNode>
                                    </p:audio>
                                  </p:subTnLst>
                                </p:cTn>
                              </p:par>
                              <p:par>
                                <p:cTn id="71" presetID="1" presetClass="emph" presetSubtype="2" fill="hold" nodeType="withEffect">
                                  <p:stCondLst>
                                    <p:cond delay="0"/>
                                  </p:stCondLst>
                                  <p:childTnLst>
                                    <p:animClr clrSpc="rgb" dir="cw">
                                      <p:cBhvr>
                                        <p:cTn id="72" dur="2000" fill="hold"/>
                                        <p:tgtEl>
                                          <p:spTgt spid="11"/>
                                        </p:tgtEl>
                                        <p:attrNameLst>
                                          <p:attrName>fillcolor</p:attrName>
                                        </p:attrNameLst>
                                      </p:cBhvr>
                                      <p:to>
                                        <a:srgbClr val="5DD3FF"/>
                                      </p:to>
                                    </p:animClr>
                                    <p:set>
                                      <p:cBhvr>
                                        <p:cTn id="73" dur="2000" fill="hold"/>
                                        <p:tgtEl>
                                          <p:spTgt spid="11"/>
                                        </p:tgtEl>
                                        <p:attrNameLst>
                                          <p:attrName>fill.type</p:attrName>
                                        </p:attrNameLst>
                                      </p:cBhvr>
                                      <p:to>
                                        <p:strVal val="solid"/>
                                      </p:to>
                                    </p:set>
                                    <p:set>
                                      <p:cBhvr>
                                        <p:cTn id="74" dur="2000" fill="hold"/>
                                        <p:tgtEl>
                                          <p:spTgt spid="11"/>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2000" fill="hold"/>
                                        <p:tgtEl>
                                          <p:spTgt spid="12"/>
                                        </p:tgtEl>
                                        <p:attrNameLst>
                                          <p:attrName>fillcolor</p:attrName>
                                        </p:attrNameLst>
                                      </p:cBhvr>
                                      <p:to>
                                        <a:srgbClr val="FF0000"/>
                                      </p:to>
                                    </p:animClr>
                                    <p:set>
                                      <p:cBhvr>
                                        <p:cTn id="77" dur="2000" fill="hold"/>
                                        <p:tgtEl>
                                          <p:spTgt spid="12"/>
                                        </p:tgtEl>
                                        <p:attrNameLst>
                                          <p:attrName>fill.type</p:attrName>
                                        </p:attrNameLst>
                                      </p:cBhvr>
                                      <p:to>
                                        <p:strVal val="solid"/>
                                      </p:to>
                                    </p:set>
                                    <p:set>
                                      <p:cBhvr>
                                        <p:cTn id="78" dur="2000" fill="hold"/>
                                        <p:tgtEl>
                                          <p:spTgt spid="12"/>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p:stCondLst>
                        <p:cond delay="0"/>
                      </p:stCondLst>
                      <p:childTnLst>
                        <p:par>
                          <p:cTn id="81" fill="hold">
                            <p:stCondLst>
                              <p:cond delay="0"/>
                            </p:stCondLst>
                            <p:childTnLst>
                              <p:par>
                                <p:cTn id="82" presetID="47" presetClass="exit" presetSubtype="0" fill="hold" grpId="0" nodeType="clickEffect">
                                  <p:stCondLst>
                                    <p:cond delay="0"/>
                                  </p:stCondLst>
                                  <p:childTnLst>
                                    <p:animEffect transition="out" filter="fade">
                                      <p:cBhvr>
                                        <p:cTn id="83" dur="1000"/>
                                        <p:tgtEl>
                                          <p:spTgt spid="9"/>
                                        </p:tgtEl>
                                      </p:cBhvr>
                                    </p:animEffect>
                                    <p:anim calcmode="lin" valueType="num">
                                      <p:cBhvr>
                                        <p:cTn id="84" dur="1000"/>
                                        <p:tgtEl>
                                          <p:spTgt spid="9"/>
                                        </p:tgtEl>
                                        <p:attrNameLst>
                                          <p:attrName>ppt_x</p:attrName>
                                        </p:attrNameLst>
                                      </p:cBhvr>
                                      <p:tavLst>
                                        <p:tav tm="0">
                                          <p:val>
                                            <p:strVal val="ppt_x"/>
                                          </p:val>
                                        </p:tav>
                                        <p:tav tm="100000">
                                          <p:val>
                                            <p:strVal val="ppt_x"/>
                                          </p:val>
                                        </p:tav>
                                      </p:tavLst>
                                    </p:anim>
                                    <p:anim calcmode="lin" valueType="num">
                                      <p:cBhvr>
                                        <p:cTn id="85" dur="1000"/>
                                        <p:tgtEl>
                                          <p:spTgt spid="9"/>
                                        </p:tgtEl>
                                        <p:attrNameLst>
                                          <p:attrName>ppt_y</p:attrName>
                                        </p:attrNameLst>
                                      </p:cBhvr>
                                      <p:tavLst>
                                        <p:tav tm="0">
                                          <p:val>
                                            <p:strVal val="ppt_y"/>
                                          </p:val>
                                        </p:tav>
                                        <p:tav tm="100000">
                                          <p:val>
                                            <p:strVal val="ppt_y-.1"/>
                                          </p:val>
                                        </p:tav>
                                      </p:tavLst>
                                    </p:anim>
                                    <p:set>
                                      <p:cBhvr>
                                        <p:cTn id="86" dur="1" fill="hold">
                                          <p:stCondLst>
                                            <p:cond delay="999"/>
                                          </p:stCondLst>
                                        </p:cTn>
                                        <p:tgtEl>
                                          <p:spTgt spid="9"/>
                                        </p:tgtEl>
                                        <p:attrNameLst>
                                          <p:attrName>style.visibility</p:attrName>
                                        </p:attrNameLst>
                                      </p:cBhvr>
                                      <p:to>
                                        <p:strVal val="hidden"/>
                                      </p:to>
                                    </p:set>
                                  </p:childTnLst>
                                </p:cTn>
                              </p:par>
                              <p:par>
                                <p:cTn id="87" presetID="47" presetClass="exit" presetSubtype="0" fill="hold" nodeType="withEffect">
                                  <p:stCondLst>
                                    <p:cond delay="0"/>
                                  </p:stCondLst>
                                  <p:childTnLst>
                                    <p:animEffect transition="out" filter="fade">
                                      <p:cBhvr>
                                        <p:cTn id="88" dur="1000"/>
                                        <p:tgtEl>
                                          <p:spTgt spid="7"/>
                                        </p:tgtEl>
                                      </p:cBhvr>
                                    </p:animEffect>
                                    <p:anim calcmode="lin" valueType="num">
                                      <p:cBhvr>
                                        <p:cTn id="89" dur="1000"/>
                                        <p:tgtEl>
                                          <p:spTgt spid="7"/>
                                        </p:tgtEl>
                                        <p:attrNameLst>
                                          <p:attrName>ppt_x</p:attrName>
                                        </p:attrNameLst>
                                      </p:cBhvr>
                                      <p:tavLst>
                                        <p:tav tm="0">
                                          <p:val>
                                            <p:strVal val="ppt_x"/>
                                          </p:val>
                                        </p:tav>
                                        <p:tav tm="100000">
                                          <p:val>
                                            <p:strVal val="ppt_x"/>
                                          </p:val>
                                        </p:tav>
                                      </p:tavLst>
                                    </p:anim>
                                    <p:anim calcmode="lin" valueType="num">
                                      <p:cBhvr>
                                        <p:cTn id="90" dur="1000"/>
                                        <p:tgtEl>
                                          <p:spTgt spid="7"/>
                                        </p:tgtEl>
                                        <p:attrNameLst>
                                          <p:attrName>ppt_y</p:attrName>
                                        </p:attrNameLst>
                                      </p:cBhvr>
                                      <p:tavLst>
                                        <p:tav tm="0">
                                          <p:val>
                                            <p:strVal val="ppt_y"/>
                                          </p:val>
                                        </p:tav>
                                        <p:tav tm="100000">
                                          <p:val>
                                            <p:strVal val="ppt_y-.1"/>
                                          </p:val>
                                        </p:tav>
                                      </p:tavLst>
                                    </p:anim>
                                    <p:set>
                                      <p:cBhvr>
                                        <p:cTn id="91" dur="1" fill="hold">
                                          <p:stCondLst>
                                            <p:cond delay="999"/>
                                          </p:stCondLst>
                                        </p:cTn>
                                        <p:tgtEl>
                                          <p:spTgt spid="7"/>
                                        </p:tgtEl>
                                        <p:attrNameLst>
                                          <p:attrName>style.visibility</p:attrName>
                                        </p:attrNameLst>
                                      </p:cBhvr>
                                      <p:to>
                                        <p:strVal val="hidden"/>
                                      </p:to>
                                    </p:set>
                                  </p:childTnLst>
                                </p:cTn>
                              </p:par>
                            </p:childTnLst>
                          </p:cTn>
                        </p:par>
                        <p:par>
                          <p:cTn id="92" fill="hold">
                            <p:stCondLst>
                              <p:cond delay="1000"/>
                            </p:stCondLst>
                            <p:childTnLst>
                              <p:par>
                                <p:cTn id="93" presetID="1"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sai-1.wav"/>
                                        </p:tgtEl>
                                      </p:cMediaNode>
                                    </p:audio>
                                  </p:subTnLst>
                                </p:cTn>
                              </p:par>
                              <p:par>
                                <p:cTn id="95" presetID="1" presetClass="emph" presetSubtype="2" fill="hold" nodeType="withEffect">
                                  <p:stCondLst>
                                    <p:cond delay="0"/>
                                  </p:stCondLst>
                                  <p:childTnLst>
                                    <p:animClr clrSpc="rgb" dir="cw">
                                      <p:cBhvr>
                                        <p:cTn id="96" dur="2000" fill="hold"/>
                                        <p:tgtEl>
                                          <p:spTgt spid="10"/>
                                        </p:tgtEl>
                                        <p:attrNameLst>
                                          <p:attrName>fillcolor</p:attrName>
                                        </p:attrNameLst>
                                      </p:cBhvr>
                                      <p:to>
                                        <a:srgbClr val="FF0000"/>
                                      </p:to>
                                    </p:animClr>
                                    <p:set>
                                      <p:cBhvr>
                                        <p:cTn id="97" dur="2000" fill="hold"/>
                                        <p:tgtEl>
                                          <p:spTgt spid="10"/>
                                        </p:tgtEl>
                                        <p:attrNameLst>
                                          <p:attrName>fill.type</p:attrName>
                                        </p:attrNameLst>
                                      </p:cBhvr>
                                      <p:to>
                                        <p:strVal val="solid"/>
                                      </p:to>
                                    </p:set>
                                    <p:set>
                                      <p:cBhvr>
                                        <p:cTn id="98" dur="2000" fill="hold"/>
                                        <p:tgtEl>
                                          <p:spTgt spid="10"/>
                                        </p:tgtEl>
                                        <p:attrNameLst>
                                          <p:attrName>fill.on</p:attrName>
                                        </p:attrNameLst>
                                      </p:cBhvr>
                                      <p:to>
                                        <p:strVal val="true"/>
                                      </p:to>
                                    </p:set>
                                  </p:childTnLst>
                                </p:cTn>
                              </p:par>
                              <p:par>
                                <p:cTn id="99" presetID="1" presetClass="emph" presetSubtype="2" fill="hold" nodeType="withEffect">
                                  <p:stCondLst>
                                    <p:cond delay="0"/>
                                  </p:stCondLst>
                                  <p:childTnLst>
                                    <p:animClr clrSpc="rgb" dir="cw">
                                      <p:cBhvr>
                                        <p:cTn id="100" dur="2000" fill="hold"/>
                                        <p:tgtEl>
                                          <p:spTgt spid="11"/>
                                        </p:tgtEl>
                                        <p:attrNameLst>
                                          <p:attrName>fillcolor</p:attrName>
                                        </p:attrNameLst>
                                      </p:cBhvr>
                                      <p:to>
                                        <a:srgbClr val="5DD3FF"/>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03" restart="whenNotActive" fill="hold" evtFilter="cancelBubble" nodeType="interactiveSeq">
                <p:stCondLst>
                  <p:cond evt="onClick" delay="0">
                    <p:tgtEl>
                      <p:spTgt spid="15"/>
                    </p:tgtEl>
                  </p:cond>
                </p:stCondLst>
                <p:endSync evt="end" delay="0">
                  <p:rtn val="all"/>
                </p:endSync>
                <p:childTnLst>
                  <p:par>
                    <p:cTn id="104" fill="hold">
                      <p:stCondLst>
                        <p:cond delay="0"/>
                      </p:stCondLst>
                      <p:childTnLst>
                        <p:par>
                          <p:cTn id="105" fill="hold">
                            <p:stCondLst>
                              <p:cond delay="0"/>
                            </p:stCondLst>
                            <p:childTnLst>
                              <p:par>
                                <p:cTn id="106" presetID="47" presetClass="exit" presetSubtype="0" fill="hold" grpId="0" nodeType="clickEffect">
                                  <p:stCondLst>
                                    <p:cond delay="0"/>
                                  </p:stCondLst>
                                  <p:childTnLst>
                                    <p:animEffect transition="out" filter="fade">
                                      <p:cBhvr>
                                        <p:cTn id="107" dur="1000"/>
                                        <p:tgtEl>
                                          <p:spTgt spid="15"/>
                                        </p:tgtEl>
                                      </p:cBhvr>
                                    </p:animEffect>
                                    <p:anim calcmode="lin" valueType="num">
                                      <p:cBhvr>
                                        <p:cTn id="108" dur="1000"/>
                                        <p:tgtEl>
                                          <p:spTgt spid="15"/>
                                        </p:tgtEl>
                                        <p:attrNameLst>
                                          <p:attrName>ppt_x</p:attrName>
                                        </p:attrNameLst>
                                      </p:cBhvr>
                                      <p:tavLst>
                                        <p:tav tm="0">
                                          <p:val>
                                            <p:strVal val="ppt_x"/>
                                          </p:val>
                                        </p:tav>
                                        <p:tav tm="100000">
                                          <p:val>
                                            <p:strVal val="ppt_x"/>
                                          </p:val>
                                        </p:tav>
                                      </p:tavLst>
                                    </p:anim>
                                    <p:anim calcmode="lin" valueType="num">
                                      <p:cBhvr>
                                        <p:cTn id="109" dur="1000"/>
                                        <p:tgtEl>
                                          <p:spTgt spid="15"/>
                                        </p:tgtEl>
                                        <p:attrNameLst>
                                          <p:attrName>ppt_y</p:attrName>
                                        </p:attrNameLst>
                                      </p:cBhvr>
                                      <p:tavLst>
                                        <p:tav tm="0">
                                          <p:val>
                                            <p:strVal val="ppt_y"/>
                                          </p:val>
                                        </p:tav>
                                        <p:tav tm="100000">
                                          <p:val>
                                            <p:strVal val="ppt_y-.1"/>
                                          </p:val>
                                        </p:tav>
                                      </p:tavLst>
                                    </p:anim>
                                    <p:set>
                                      <p:cBhvr>
                                        <p:cTn id="110" dur="1" fill="hold">
                                          <p:stCondLst>
                                            <p:cond delay="999"/>
                                          </p:stCondLst>
                                        </p:cTn>
                                        <p:tgtEl>
                                          <p:spTgt spid="15"/>
                                        </p:tgtEl>
                                        <p:attrNameLst>
                                          <p:attrName>style.visibility</p:attrName>
                                        </p:attrNameLst>
                                      </p:cBhvr>
                                      <p:to>
                                        <p:strVal val="hidden"/>
                                      </p:to>
                                    </p:set>
                                  </p:childTnLst>
                                </p:cTn>
                              </p:par>
                              <p:par>
                                <p:cTn id="111" presetID="47" presetClass="exit" presetSubtype="0" fill="hold" nodeType="withEffect">
                                  <p:stCondLst>
                                    <p:cond delay="0"/>
                                  </p:stCondLst>
                                  <p:childTnLst>
                                    <p:animEffect transition="out" filter="fade">
                                      <p:cBhvr>
                                        <p:cTn id="112" dur="1000"/>
                                        <p:tgtEl>
                                          <p:spTgt spid="14"/>
                                        </p:tgtEl>
                                      </p:cBhvr>
                                    </p:animEffect>
                                    <p:anim calcmode="lin" valueType="num">
                                      <p:cBhvr>
                                        <p:cTn id="113" dur="1000"/>
                                        <p:tgtEl>
                                          <p:spTgt spid="14"/>
                                        </p:tgtEl>
                                        <p:attrNameLst>
                                          <p:attrName>ppt_x</p:attrName>
                                        </p:attrNameLst>
                                      </p:cBhvr>
                                      <p:tavLst>
                                        <p:tav tm="0">
                                          <p:val>
                                            <p:strVal val="ppt_x"/>
                                          </p:val>
                                        </p:tav>
                                        <p:tav tm="100000">
                                          <p:val>
                                            <p:strVal val="ppt_x"/>
                                          </p:val>
                                        </p:tav>
                                      </p:tavLst>
                                    </p:anim>
                                    <p:anim calcmode="lin" valueType="num">
                                      <p:cBhvr>
                                        <p:cTn id="114" dur="1000"/>
                                        <p:tgtEl>
                                          <p:spTgt spid="14"/>
                                        </p:tgtEl>
                                        <p:attrNameLst>
                                          <p:attrName>ppt_y</p:attrName>
                                        </p:attrNameLst>
                                      </p:cBhvr>
                                      <p:tavLst>
                                        <p:tav tm="0">
                                          <p:val>
                                            <p:strVal val="ppt_y"/>
                                          </p:val>
                                        </p:tav>
                                        <p:tav tm="100000">
                                          <p:val>
                                            <p:strVal val="ppt_y-.1"/>
                                          </p:val>
                                        </p:tav>
                                      </p:tavLst>
                                    </p:anim>
                                    <p:set>
                                      <p:cBhvr>
                                        <p:cTn id="115" dur="1" fill="hold">
                                          <p:stCondLst>
                                            <p:cond delay="999"/>
                                          </p:stCondLst>
                                        </p:cTn>
                                        <p:tgtEl>
                                          <p:spTgt spid="14"/>
                                        </p:tgtEl>
                                        <p:attrNameLst>
                                          <p:attrName>style.visibility</p:attrName>
                                        </p:attrNameLst>
                                      </p:cBhvr>
                                      <p:to>
                                        <p:strVal val="hidden"/>
                                      </p:to>
                                    </p:set>
                                  </p:childTnLst>
                                </p:cTn>
                              </p:par>
                            </p:childTnLst>
                          </p:cTn>
                        </p:par>
                        <p:par>
                          <p:cTn id="116" fill="hold">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1.wav"/>
                                        </p:tgtEl>
                                      </p:cMediaNode>
                                    </p:audio>
                                  </p:subTnLst>
                                </p:cTn>
                              </p:par>
                              <p:par>
                                <p:cTn id="119" presetID="1" presetClass="emph" presetSubtype="2" fill="hold" nodeType="withEffect">
                                  <p:stCondLst>
                                    <p:cond delay="0"/>
                                  </p:stCondLst>
                                  <p:childTnLst>
                                    <p:animClr clrSpc="rgb" dir="cw">
                                      <p:cBhvr>
                                        <p:cTn id="120" dur="2000" fill="hold"/>
                                        <p:tgtEl>
                                          <p:spTgt spid="11"/>
                                        </p:tgtEl>
                                        <p:attrNameLst>
                                          <p:attrName>fillcolor</p:attrName>
                                        </p:attrNameLst>
                                      </p:cBhvr>
                                      <p:to>
                                        <a:srgbClr val="5DD3FF"/>
                                      </p:to>
                                    </p:animClr>
                                    <p:set>
                                      <p:cBhvr>
                                        <p:cTn id="121" dur="2000" fill="hold"/>
                                        <p:tgtEl>
                                          <p:spTgt spid="11"/>
                                        </p:tgtEl>
                                        <p:attrNameLst>
                                          <p:attrName>fill.type</p:attrName>
                                        </p:attrNameLst>
                                      </p:cBhvr>
                                      <p:to>
                                        <p:strVal val="solid"/>
                                      </p:to>
                                    </p:set>
                                    <p:set>
                                      <p:cBhvr>
                                        <p:cTn id="122" dur="2000" fill="hold"/>
                                        <p:tgtEl>
                                          <p:spTgt spid="11"/>
                                        </p:tgtEl>
                                        <p:attrNameLst>
                                          <p:attrName>fill.on</p:attrName>
                                        </p:attrNameLst>
                                      </p:cBhvr>
                                      <p:to>
                                        <p:strVal val="true"/>
                                      </p:to>
                                    </p:set>
                                  </p:childTnLst>
                                </p:cTn>
                              </p:par>
                              <p:par>
                                <p:cTn id="123" presetID="1" presetClass="emph" presetSubtype="2" fill="hold" nodeType="withEffect">
                                  <p:stCondLst>
                                    <p:cond delay="0"/>
                                  </p:stCondLst>
                                  <p:childTnLst>
                                    <p:animClr clrSpc="rgb" dir="cw">
                                      <p:cBhvr>
                                        <p:cTn id="124" dur="2000" fill="hold"/>
                                        <p:tgtEl>
                                          <p:spTgt spid="13"/>
                                        </p:tgtEl>
                                        <p:attrNameLst>
                                          <p:attrName>fillcolor</p:attrName>
                                        </p:attrNameLst>
                                      </p:cBhvr>
                                      <p:to>
                                        <a:srgbClr val="FF0000"/>
                                      </p:to>
                                    </p:animClr>
                                    <p:set>
                                      <p:cBhvr>
                                        <p:cTn id="125" dur="2000" fill="hold"/>
                                        <p:tgtEl>
                                          <p:spTgt spid="13"/>
                                        </p:tgtEl>
                                        <p:attrNameLst>
                                          <p:attrName>fill.type</p:attrName>
                                        </p:attrNameLst>
                                      </p:cBhvr>
                                      <p:to>
                                        <p:strVal val="solid"/>
                                      </p:to>
                                    </p:set>
                                    <p:set>
                                      <p:cBhvr>
                                        <p:cTn id="126" dur="2000" fill="hold"/>
                                        <p:tgtEl>
                                          <p:spTgt spid="13"/>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8" grpId="0" animBg="1"/>
      <p:bldP spid="9" grpId="0"/>
      <p:bldP spid="10" grpId="0" animBg="1"/>
      <p:bldP spid="11" grpId="0" animBg="1"/>
      <p:bldP spid="12" grpId="0" animBg="1"/>
      <p:bldP spid="13" grpId="0" animBg="1"/>
      <p:bldP spid="15" grpId="0"/>
      <p:bldP spid="18" grpId="0"/>
      <p:bldP spid="20" grpId="0"/>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pic>
        <p:nvPicPr>
          <p:cNvPr id="2" name="Picture 1" descr="4f942a9486ec68153575dc78a42d480b.png"/>
          <p:cNvPicPr>
            <a:picLocks noChangeAspect="1"/>
          </p:cNvPicPr>
          <p:nvPr/>
        </p:nvPicPr>
        <p:blipFill>
          <a:blip r:embed="rId5" cstate="print"/>
          <a:stretch>
            <a:fillRect/>
          </a:stretch>
        </p:blipFill>
        <p:spPr>
          <a:xfrm>
            <a:off x="4533468" y="3600450"/>
            <a:ext cx="3107094" cy="2819400"/>
          </a:xfrm>
          <a:prstGeom prst="rect">
            <a:avLst/>
          </a:prstGeom>
        </p:spPr>
      </p:pic>
      <p:pic>
        <p:nvPicPr>
          <p:cNvPr id="3" name="Picture 2" descr="4f942a9486ec68153575dc78a42d480b.png"/>
          <p:cNvPicPr>
            <a:picLocks noChangeAspect="1"/>
          </p:cNvPicPr>
          <p:nvPr/>
        </p:nvPicPr>
        <p:blipFill>
          <a:blip r:embed="rId5" cstate="print"/>
          <a:stretch>
            <a:fillRect/>
          </a:stretch>
        </p:blipFill>
        <p:spPr>
          <a:xfrm>
            <a:off x="-626944" y="3601269"/>
            <a:ext cx="3107094" cy="2819400"/>
          </a:xfrm>
          <a:prstGeom prst="rect">
            <a:avLst/>
          </a:prstGeom>
        </p:spPr>
      </p:pic>
      <p:pic>
        <p:nvPicPr>
          <p:cNvPr id="4" name="Picture 3" descr="e324d9d037662d64fc16b51b9bfbdbac.png"/>
          <p:cNvPicPr>
            <a:picLocks noChangeAspect="1"/>
          </p:cNvPicPr>
          <p:nvPr/>
        </p:nvPicPr>
        <p:blipFill>
          <a:blip r:embed="rId6" cstate="print"/>
          <a:stretch>
            <a:fillRect/>
          </a:stretch>
        </p:blipFill>
        <p:spPr>
          <a:xfrm>
            <a:off x="2031533" y="5394210"/>
            <a:ext cx="1536048" cy="1658932"/>
          </a:xfrm>
          <a:prstGeom prst="rect">
            <a:avLst/>
          </a:prstGeom>
        </p:spPr>
      </p:pic>
      <p:pic>
        <p:nvPicPr>
          <p:cNvPr id="5" name="Picture 4" descr="e324d9d037662d64fc16b51b9bfbdbac.png"/>
          <p:cNvPicPr>
            <a:picLocks noChangeAspect="1"/>
          </p:cNvPicPr>
          <p:nvPr/>
        </p:nvPicPr>
        <p:blipFill>
          <a:blip r:embed="rId7" cstate="print"/>
          <a:stretch>
            <a:fillRect/>
          </a:stretch>
        </p:blipFill>
        <p:spPr>
          <a:xfrm>
            <a:off x="6542091" y="5638897"/>
            <a:ext cx="1536048" cy="1550960"/>
          </a:xfrm>
          <a:prstGeom prst="rect">
            <a:avLst/>
          </a:prstGeom>
        </p:spPr>
      </p:pic>
      <p:pic>
        <p:nvPicPr>
          <p:cNvPr id="6" name="Picture 5" descr="e324d9d037662d64fc16b51b9bfbdbac.png"/>
          <p:cNvPicPr>
            <a:picLocks noChangeAspect="1"/>
          </p:cNvPicPr>
          <p:nvPr/>
        </p:nvPicPr>
        <p:blipFill>
          <a:blip r:embed="rId8" cstate="print"/>
          <a:stretch>
            <a:fillRect/>
          </a:stretch>
        </p:blipFill>
        <p:spPr>
          <a:xfrm>
            <a:off x="8904292" y="5696758"/>
            <a:ext cx="1460429" cy="1474607"/>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4336802" y="5607073"/>
            <a:ext cx="1536048" cy="1550960"/>
          </a:xfrm>
          <a:prstGeom prst="rect">
            <a:avLst/>
          </a:prstGeom>
        </p:spPr>
      </p:pic>
      <p:pic>
        <p:nvPicPr>
          <p:cNvPr id="8" name="Picture 7" descr="e86f050d219b5585368f7ef298c00175.png"/>
          <p:cNvPicPr>
            <a:picLocks noChangeAspect="1"/>
          </p:cNvPicPr>
          <p:nvPr/>
        </p:nvPicPr>
        <p:blipFill>
          <a:blip r:embed="rId9" cstate="print"/>
          <a:stretch>
            <a:fillRect/>
          </a:stretch>
        </p:blipFill>
        <p:spPr>
          <a:xfrm>
            <a:off x="9026547" y="5300691"/>
            <a:ext cx="1413164" cy="1413164"/>
          </a:xfrm>
          <a:prstGeom prst="rect">
            <a:avLst/>
          </a:prstGeom>
        </p:spPr>
      </p:pic>
      <p:sp>
        <p:nvSpPr>
          <p:cNvPr id="9" name="Rectangle 8"/>
          <p:cNvSpPr/>
          <p:nvPr/>
        </p:nvSpPr>
        <p:spPr>
          <a:xfrm>
            <a:off x="5135547" y="158377"/>
            <a:ext cx="6261021" cy="18836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itchFamily="18" charset="0"/>
                <a:cs typeface="Times New Roman" panose="02020603050405020304" pitchFamily="18" charset="0"/>
              </a:rPr>
              <a:t>Trong</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bài</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Nấu</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bữa</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cơm</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đầu</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tiên</a:t>
            </a:r>
            <a:r>
              <a:rPr lang="en-US" sz="3200" dirty="0" smtClean="0">
                <a:solidFill>
                  <a:schemeClr val="tx1"/>
                </a:solidFill>
                <a:latin typeface="Times New Roman" pitchFamily="18" charset="0"/>
                <a:cs typeface="Times New Roman" panose="02020603050405020304" pitchFamily="18" charset="0"/>
              </a:rPr>
              <a:t>”. </a:t>
            </a:r>
            <a:r>
              <a:rPr lang="en-US" sz="3200" dirty="0" err="1" smtClean="0">
                <a:solidFill>
                  <a:schemeClr val="tx1"/>
                </a:solidFill>
                <a:latin typeface="Times New Roman" pitchFamily="18" charset="0"/>
                <a:cs typeface="Times New Roman" panose="02020603050405020304" pitchFamily="18" charset="0"/>
              </a:rPr>
              <a:t>Những</a:t>
            </a:r>
            <a:r>
              <a:rPr lang="en-US" sz="3200" dirty="0" smtClean="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tiếng</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nào</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trong</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khổ</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thơ</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cuối</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bắt</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vần</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với</a:t>
            </a: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anose="02020603050405020304" pitchFamily="18" charset="0"/>
              </a:rPr>
              <a:t>nhau</a:t>
            </a:r>
            <a:r>
              <a:rPr lang="en-US" sz="3200" dirty="0">
                <a:solidFill>
                  <a:schemeClr val="tx1"/>
                </a:solidFill>
                <a:latin typeface="Times New Roman" pitchFamily="18" charset="0"/>
                <a:cs typeface="Times New Roman" panose="02020603050405020304" pitchFamily="18" charset="0"/>
              </a:rPr>
              <a:t>? </a:t>
            </a:r>
          </a:p>
          <a:p>
            <a:pPr algn="ctr"/>
            <a:r>
              <a:rPr lang="en-US" sz="3200" dirty="0" err="1">
                <a:solidFill>
                  <a:schemeClr val="tx1"/>
                </a:solidFill>
                <a:latin typeface="Times New Roman" pitchFamily="18" charset="0"/>
                <a:cs typeface="Times New Roman" panose="02020603050405020304" pitchFamily="18" charset="0"/>
              </a:rPr>
              <a:t>Chọn</a:t>
            </a:r>
            <a:r>
              <a:rPr lang="en-US" sz="3200" dirty="0">
                <a:solidFill>
                  <a:schemeClr val="tx1"/>
                </a:solidFill>
                <a:latin typeface="Times New Roman" pitchFamily="18" charset="0"/>
                <a:cs typeface="Times New Roman" panose="02020603050405020304" pitchFamily="18" charset="0"/>
              </a:rPr>
              <a:t> ý </a:t>
            </a:r>
            <a:r>
              <a:rPr lang="en-US" sz="3200" dirty="0" err="1">
                <a:solidFill>
                  <a:schemeClr val="tx1"/>
                </a:solidFill>
                <a:latin typeface="Times New Roman" pitchFamily="18" charset="0"/>
                <a:cs typeface="Times New Roman" panose="02020603050405020304" pitchFamily="18" charset="0"/>
              </a:rPr>
              <a:t>đúng</a:t>
            </a:r>
            <a:r>
              <a:rPr lang="en-US" sz="3200" dirty="0">
                <a:solidFill>
                  <a:schemeClr val="tx1"/>
                </a:solidFill>
                <a:latin typeface="Times New Roman" pitchFamily="18" charset="0"/>
                <a:cs typeface="Times New Roman" panose="02020603050405020304" pitchFamily="18" charset="0"/>
              </a:rPr>
              <a:t>:</a:t>
            </a:r>
          </a:p>
        </p:txBody>
      </p:sp>
      <p:sp>
        <p:nvSpPr>
          <p:cNvPr id="10" name="TextBox 9"/>
          <p:cNvSpPr txBox="1"/>
          <p:nvPr/>
        </p:nvSpPr>
        <p:spPr>
          <a:xfrm>
            <a:off x="9263159" y="5719256"/>
            <a:ext cx="798511"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D</a:t>
            </a:r>
          </a:p>
        </p:txBody>
      </p:sp>
      <p:sp>
        <p:nvSpPr>
          <p:cNvPr id="11" name="Rectangle 10"/>
          <p:cNvSpPr/>
          <p:nvPr/>
        </p:nvSpPr>
        <p:spPr>
          <a:xfrm>
            <a:off x="1367974" y="2170298"/>
            <a:ext cx="4564386" cy="100215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anose="02020603050405020304" pitchFamily="18" charset="0"/>
              </a:rPr>
              <a:t>A.Tiếng</a:t>
            </a:r>
            <a:r>
              <a:rPr lang="en-US" sz="2800" dirty="0">
                <a:solidFill>
                  <a:schemeClr val="tx1"/>
                </a:solidFill>
                <a:latin typeface="Times New Roman" pitchFamily="18" charset="0"/>
                <a:cs typeface="Times New Roman" panose="02020603050405020304" pitchFamily="18" charset="0"/>
              </a:rPr>
              <a:t> </a:t>
            </a:r>
            <a:r>
              <a:rPr lang="en-US" sz="2800" b="1" dirty="0" err="1">
                <a:solidFill>
                  <a:schemeClr val="tx1"/>
                </a:solidFill>
                <a:latin typeface="Times New Roman" pitchFamily="18" charset="0"/>
                <a:cs typeface="Times New Roman" panose="02020603050405020304" pitchFamily="18" charset="0"/>
              </a:rPr>
              <a:t>nữa</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và</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tiếng</a:t>
            </a:r>
            <a:r>
              <a:rPr lang="en-US" sz="2800" dirty="0">
                <a:solidFill>
                  <a:schemeClr val="tx1"/>
                </a:solidFill>
                <a:latin typeface="Times New Roman" pitchFamily="18" charset="0"/>
                <a:cs typeface="Times New Roman" panose="02020603050405020304" pitchFamily="18" charset="0"/>
              </a:rPr>
              <a:t> </a:t>
            </a:r>
            <a:r>
              <a:rPr lang="en-US" sz="2800" b="1" dirty="0" err="1">
                <a:solidFill>
                  <a:schemeClr val="tx1"/>
                </a:solidFill>
                <a:latin typeface="Times New Roman" pitchFamily="18" charset="0"/>
                <a:cs typeface="Times New Roman" panose="02020603050405020304" pitchFamily="18" charset="0"/>
              </a:rPr>
              <a:t>rồi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93788" y="3296627"/>
            <a:ext cx="4583109" cy="10125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itchFamily="18" charset="0"/>
                <a:cs typeface="Times New Roman" panose="02020603050405020304" pitchFamily="18" charset="0"/>
              </a:rPr>
              <a:t>C. </a:t>
            </a:r>
            <a:r>
              <a:rPr lang="en-US" sz="2800" dirty="0" err="1">
                <a:solidFill>
                  <a:schemeClr val="tx1"/>
                </a:solidFill>
                <a:latin typeface="Times New Roman" pitchFamily="18" charset="0"/>
                <a:cs typeface="Times New Roman" panose="02020603050405020304" pitchFamily="18" charset="0"/>
              </a:rPr>
              <a:t>Tiếng</a:t>
            </a:r>
            <a:r>
              <a:rPr lang="en-US" sz="2800" dirty="0">
                <a:solidFill>
                  <a:schemeClr val="tx1"/>
                </a:solidFill>
                <a:latin typeface="Times New Roman" pitchFamily="18" charset="0"/>
                <a:cs typeface="Times New Roman" panose="02020603050405020304" pitchFamily="18" charset="0"/>
              </a:rPr>
              <a:t> </a:t>
            </a:r>
            <a:r>
              <a:rPr lang="en-US" sz="2800" b="1" dirty="0" err="1">
                <a:solidFill>
                  <a:schemeClr val="tx1"/>
                </a:solidFill>
                <a:latin typeface="Times New Roman" pitchFamily="18" charset="0"/>
                <a:cs typeface="Times New Roman" panose="02020603050405020304" pitchFamily="18" charset="0"/>
              </a:rPr>
              <a:t>rồi</a:t>
            </a:r>
            <a:r>
              <a:rPr lang="en-US" sz="2800" b="1"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và</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tiếng</a:t>
            </a:r>
            <a:r>
              <a:rPr lang="en-US" sz="2800" dirty="0">
                <a:solidFill>
                  <a:schemeClr val="tx1"/>
                </a:solidFill>
                <a:latin typeface="Times New Roman" pitchFamily="18" charset="0"/>
                <a:cs typeface="Times New Roman" panose="02020603050405020304" pitchFamily="18" charset="0"/>
              </a:rPr>
              <a:t> </a:t>
            </a:r>
            <a:r>
              <a:rPr lang="en-US" sz="2800" b="1" dirty="0" err="1">
                <a:solidFill>
                  <a:schemeClr val="tx1"/>
                </a:solidFill>
                <a:latin typeface="Times New Roman" pitchFamily="18" charset="0"/>
                <a:cs typeface="Times New Roman" panose="02020603050405020304" pitchFamily="18" charset="0"/>
              </a:rPr>
              <a:t>nồi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704806" y="2228850"/>
            <a:ext cx="4420394" cy="952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itchFamily="18" charset="0"/>
                <a:cs typeface="Times New Roman" panose="02020603050405020304" pitchFamily="18" charset="0"/>
              </a:rPr>
              <a:t>B. </a:t>
            </a:r>
            <a:r>
              <a:rPr lang="en-US" sz="2800" dirty="0" err="1">
                <a:solidFill>
                  <a:schemeClr val="tx1"/>
                </a:solidFill>
                <a:latin typeface="Times New Roman" pitchFamily="18" charset="0"/>
                <a:cs typeface="Times New Roman" panose="02020603050405020304" pitchFamily="18" charset="0"/>
              </a:rPr>
              <a:t>Tiếng</a:t>
            </a:r>
            <a:r>
              <a:rPr lang="en-US" sz="2800" dirty="0">
                <a:solidFill>
                  <a:schemeClr val="tx1"/>
                </a:solidFill>
                <a:latin typeface="Times New Roman" pitchFamily="18" charset="0"/>
                <a:cs typeface="Times New Roman" panose="02020603050405020304" pitchFamily="18" charset="0"/>
              </a:rPr>
              <a:t> </a:t>
            </a:r>
            <a:r>
              <a:rPr lang="en-US" sz="2800" b="1" dirty="0" err="1">
                <a:solidFill>
                  <a:schemeClr val="tx1"/>
                </a:solidFill>
                <a:latin typeface="Times New Roman" pitchFamily="18" charset="0"/>
                <a:cs typeface="Times New Roman" panose="02020603050405020304" pitchFamily="18" charset="0"/>
              </a:rPr>
              <a:t>nồi</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và</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tiếng</a:t>
            </a:r>
            <a:r>
              <a:rPr lang="en-US" sz="2800" dirty="0">
                <a:solidFill>
                  <a:schemeClr val="tx1"/>
                </a:solidFill>
                <a:latin typeface="Times New Roman" pitchFamily="18" charset="0"/>
                <a:cs typeface="Times New Roman" panose="02020603050405020304" pitchFamily="18" charset="0"/>
              </a:rPr>
              <a:t> </a:t>
            </a:r>
            <a:r>
              <a:rPr lang="en-US" sz="2800" b="1" dirty="0" err="1">
                <a:solidFill>
                  <a:schemeClr val="tx1"/>
                </a:solidFill>
                <a:latin typeface="Times New Roman" pitchFamily="18" charset="0"/>
                <a:cs typeface="Times New Roman" panose="02020603050405020304" pitchFamily="18" charset="0"/>
              </a:rPr>
              <a:t>lửa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664975" y="3296627"/>
            <a:ext cx="4565493" cy="952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itchFamily="18" charset="0"/>
                <a:cs typeface="Times New Roman" panose="02020603050405020304" pitchFamily="18" charset="0"/>
              </a:rPr>
              <a:t>D. </a:t>
            </a:r>
            <a:r>
              <a:rPr lang="en-US" sz="2800" dirty="0" err="1">
                <a:solidFill>
                  <a:schemeClr val="tx1"/>
                </a:solidFill>
                <a:latin typeface="Times New Roman" pitchFamily="18" charset="0"/>
                <a:cs typeface="Times New Roman" panose="02020603050405020304" pitchFamily="18" charset="0"/>
              </a:rPr>
              <a:t>Tiếng</a:t>
            </a:r>
            <a:r>
              <a:rPr lang="en-US" sz="2800" dirty="0">
                <a:solidFill>
                  <a:schemeClr val="tx1"/>
                </a:solidFill>
                <a:latin typeface="Times New Roman" pitchFamily="18" charset="0"/>
                <a:cs typeface="Times New Roman" panose="02020603050405020304" pitchFamily="18" charset="0"/>
              </a:rPr>
              <a:t> </a:t>
            </a:r>
            <a:r>
              <a:rPr lang="en-US" sz="2800" b="1" dirty="0" err="1">
                <a:solidFill>
                  <a:schemeClr val="tx1"/>
                </a:solidFill>
                <a:latin typeface="Times New Roman" pitchFamily="18" charset="0"/>
                <a:cs typeface="Times New Roman" panose="02020603050405020304" pitchFamily="18" charset="0"/>
              </a:rPr>
              <a:t>rồi</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và</a:t>
            </a:r>
            <a:r>
              <a:rPr lang="en-US" sz="2800" dirty="0">
                <a:solidFill>
                  <a:schemeClr val="tx1"/>
                </a:solidFill>
                <a:latin typeface="Times New Roman" pitchFamily="18" charset="0"/>
                <a:cs typeface="Times New Roman" panose="02020603050405020304" pitchFamily="18" charset="0"/>
              </a:rPr>
              <a:t> </a:t>
            </a:r>
            <a:r>
              <a:rPr lang="en-US" sz="2800" dirty="0" err="1">
                <a:solidFill>
                  <a:schemeClr val="tx1"/>
                </a:solidFill>
                <a:latin typeface="Times New Roman" pitchFamily="18" charset="0"/>
                <a:cs typeface="Times New Roman" panose="02020603050405020304" pitchFamily="18" charset="0"/>
              </a:rPr>
              <a:t>tiếng</a:t>
            </a:r>
            <a:r>
              <a:rPr lang="en-US" sz="2800" dirty="0">
                <a:solidFill>
                  <a:schemeClr val="tx1"/>
                </a:solidFill>
                <a:latin typeface="Times New Roman" pitchFamily="18" charset="0"/>
                <a:cs typeface="Times New Roman" panose="02020603050405020304" pitchFamily="18" charset="0"/>
              </a:rPr>
              <a:t> </a:t>
            </a:r>
            <a:r>
              <a:rPr lang="en-US" sz="2800" b="1" dirty="0" err="1">
                <a:solidFill>
                  <a:schemeClr val="tx1"/>
                </a:solidFill>
                <a:latin typeface="Times New Roman" pitchFamily="18" charset="0"/>
                <a:cs typeface="Times New Roman" panose="02020603050405020304" pitchFamily="18" charset="0"/>
              </a:rPr>
              <a:t>gắp</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5" name="Picture 14" descr="e86f050d219b5585368f7ef298c00175.png"/>
          <p:cNvPicPr>
            <a:picLocks noChangeAspect="1"/>
          </p:cNvPicPr>
          <p:nvPr/>
        </p:nvPicPr>
        <p:blipFill>
          <a:blip r:embed="rId10" cstate="print"/>
          <a:stretch>
            <a:fillRect/>
          </a:stretch>
        </p:blipFill>
        <p:spPr>
          <a:xfrm>
            <a:off x="4336802" y="5146291"/>
            <a:ext cx="1597490" cy="1536048"/>
          </a:xfrm>
          <a:prstGeom prst="rect">
            <a:avLst/>
          </a:prstGeom>
        </p:spPr>
      </p:pic>
      <p:sp>
        <p:nvSpPr>
          <p:cNvPr id="16" name="TextBox 15"/>
          <p:cNvSpPr txBox="1"/>
          <p:nvPr/>
        </p:nvSpPr>
        <p:spPr>
          <a:xfrm>
            <a:off x="4681962" y="5585073"/>
            <a:ext cx="715617"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B</a:t>
            </a:r>
          </a:p>
        </p:txBody>
      </p:sp>
      <p:pic>
        <p:nvPicPr>
          <p:cNvPr id="17" name="Picture 16" descr="ca.png"/>
          <p:cNvPicPr>
            <a:picLocks noChangeAspect="1"/>
          </p:cNvPicPr>
          <p:nvPr/>
        </p:nvPicPr>
        <p:blipFill>
          <a:blip r:embed="rId11" cstate="print"/>
          <a:stretch>
            <a:fillRect/>
          </a:stretch>
        </p:blipFill>
        <p:spPr>
          <a:xfrm>
            <a:off x="7043415" y="5861803"/>
            <a:ext cx="533400" cy="473671"/>
          </a:xfrm>
          <a:prstGeom prst="rect">
            <a:avLst/>
          </a:prstGeom>
        </p:spPr>
      </p:pic>
      <p:pic>
        <p:nvPicPr>
          <p:cNvPr id="18" name="Picture 17" descr="e86f050d219b5585368f7ef298c00175.png"/>
          <p:cNvPicPr>
            <a:picLocks noChangeAspect="1"/>
          </p:cNvPicPr>
          <p:nvPr/>
        </p:nvPicPr>
        <p:blipFill>
          <a:blip r:embed="rId12" cstate="print"/>
          <a:stretch>
            <a:fillRect/>
          </a:stretch>
        </p:blipFill>
        <p:spPr>
          <a:xfrm>
            <a:off x="2215859" y="5143294"/>
            <a:ext cx="1351722" cy="1413164"/>
          </a:xfrm>
          <a:prstGeom prst="rect">
            <a:avLst/>
          </a:prstGeom>
        </p:spPr>
      </p:pic>
      <p:sp>
        <p:nvSpPr>
          <p:cNvPr id="19" name="TextBox 18"/>
          <p:cNvSpPr txBox="1"/>
          <p:nvPr/>
        </p:nvSpPr>
        <p:spPr>
          <a:xfrm>
            <a:off x="2433064" y="5538638"/>
            <a:ext cx="686277"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A</a:t>
            </a:r>
          </a:p>
        </p:txBody>
      </p:sp>
      <p:pic>
        <p:nvPicPr>
          <p:cNvPr id="20" name="Picture 19" descr="e86f050d219b5585368f7ef298c00175.png"/>
          <p:cNvPicPr>
            <a:picLocks noChangeAspect="1"/>
          </p:cNvPicPr>
          <p:nvPr/>
        </p:nvPicPr>
        <p:blipFill>
          <a:blip r:embed="rId13" cstate="print"/>
          <a:stretch>
            <a:fillRect/>
          </a:stretch>
        </p:blipFill>
        <p:spPr>
          <a:xfrm>
            <a:off x="6664975" y="5307726"/>
            <a:ext cx="1413164" cy="1351722"/>
          </a:xfrm>
          <a:prstGeom prst="rect">
            <a:avLst/>
          </a:prstGeom>
        </p:spPr>
      </p:pic>
      <p:sp>
        <p:nvSpPr>
          <p:cNvPr id="21" name="TextBox 20"/>
          <p:cNvSpPr txBox="1"/>
          <p:nvPr/>
        </p:nvSpPr>
        <p:spPr>
          <a:xfrm>
            <a:off x="6898698" y="5652746"/>
            <a:ext cx="769221" cy="646331"/>
          </a:xfrm>
          <a:prstGeom prst="rect">
            <a:avLst/>
          </a:prstGeom>
          <a:noFill/>
        </p:spPr>
        <p:txBody>
          <a:bodyPr wrap="square" rtlCol="0">
            <a:spAutoFit/>
          </a:bodyPr>
          <a:lstStyle/>
          <a:p>
            <a:pPr algn="ctr"/>
            <a:r>
              <a:rPr lang="en-US" sz="3600" dirty="0">
                <a:solidFill>
                  <a:srgbClr val="FFFF00"/>
                </a:solidFill>
                <a:latin typeface="Times New Roman" pitchFamily="18" charset="0"/>
                <a:cs typeface="Times New Roman" pitchFamily="18" charset="0"/>
              </a:rPr>
              <a:t>C</a:t>
            </a:r>
          </a:p>
        </p:txBody>
      </p:sp>
      <p:sp>
        <p:nvSpPr>
          <p:cNvPr id="22" name="Rectangle 21"/>
          <p:cNvSpPr/>
          <p:nvPr/>
        </p:nvSpPr>
        <p:spPr>
          <a:xfrm>
            <a:off x="4584299" y="5537684"/>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23" name="Rectangle 22"/>
          <p:cNvSpPr/>
          <p:nvPr/>
        </p:nvSpPr>
        <p:spPr>
          <a:xfrm>
            <a:off x="9167147" y="5668703"/>
            <a:ext cx="894522"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24" name="Rectangle 23"/>
          <p:cNvSpPr/>
          <p:nvPr/>
        </p:nvSpPr>
        <p:spPr>
          <a:xfrm>
            <a:off x="2381057" y="5505435"/>
            <a:ext cx="837000" cy="6144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err="1">
                <a:latin typeface="Times New Roman" pitchFamily="18" charset="0"/>
                <a:cs typeface="Times New Roman" pitchFamily="18" charset="0"/>
              </a:rPr>
              <a:t>Sai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mất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rồi</a:t>
            </a:r>
            <a:endParaRPr lang="en-US" sz="1600" dirty="0">
              <a:latin typeface="Times New Roman" pitchFamily="18" charset="0"/>
              <a:cs typeface="Times New Roman" pitchFamily="18" charset="0"/>
            </a:endParaRPr>
          </a:p>
        </p:txBody>
      </p:sp>
      <p:sp>
        <p:nvSpPr>
          <p:cNvPr id="25" name="Rectangle 24"/>
          <p:cNvSpPr/>
          <p:nvPr/>
        </p:nvSpPr>
        <p:spPr>
          <a:xfrm>
            <a:off x="555990" y="126538"/>
            <a:ext cx="4028310" cy="1938992"/>
          </a:xfrm>
          <a:prstGeom prst="rect">
            <a:avLst/>
          </a:prstGeom>
          <a:solidFill>
            <a:schemeClr val="bg1"/>
          </a:solidFill>
        </p:spPr>
        <p:txBody>
          <a:bodyPr wrap="square">
            <a:spAutoFit/>
          </a:bodyPr>
          <a:lstStyle/>
          <a:p>
            <a:r>
              <a:rPr lang="vi-VN" sz="2400" dirty="0">
                <a:latin typeface="Times New Roman" pitchFamily="18" charset="0"/>
                <a:cs typeface="Times New Roman" pitchFamily="18" charset="0"/>
              </a:rPr>
              <a:t>Chẳng còn thiếu gì nữa</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Cái gì cũng đủ rồi</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Lại thừa vết nhọ nồi</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Trên má hồng ánh lửa.</a:t>
            </a:r>
          </a:p>
          <a:p>
            <a:pPr algn="r"/>
            <a:r>
              <a:rPr lang="vi-VN" sz="2400" i="1" dirty="0">
                <a:latin typeface="Times New Roman" pitchFamily="18" charset="0"/>
                <a:cs typeface="Times New Roman" pitchFamily="18" charset="0"/>
              </a:rPr>
              <a:t>Trần Quốc Toàn</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3908373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34392E-6 2.96296E-6 L 0.42506 0.00416 " pathEditMode="relative" rAng="0" ptsTypes="AA">
                                      <p:cBhvr>
                                        <p:cTn id="6" dur="2000" fill="hold"/>
                                        <p:tgtEl>
                                          <p:spTgt spid="3"/>
                                        </p:tgtEl>
                                        <p:attrNameLst>
                                          <p:attrName>ppt_x</p:attrName>
                                          <p:attrName>ppt_y</p:attrName>
                                        </p:attrNameLst>
                                      </p:cBhvr>
                                      <p:rCtr x="21253" y="208"/>
                                    </p:animMotion>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47" presetClass="exit" presetSubtype="0" fill="hold" grpId="0" nodeType="clickEffect">
                                  <p:stCondLst>
                                    <p:cond delay="0"/>
                                  </p:stCondLst>
                                  <p:childTnLst>
                                    <p:animEffect transition="out" filter="fade">
                                      <p:cBhvr>
                                        <p:cTn id="38" dur="1000"/>
                                        <p:tgtEl>
                                          <p:spTgt spid="21"/>
                                        </p:tgtEl>
                                      </p:cBhvr>
                                    </p:animEffect>
                                    <p:anim calcmode="lin" valueType="num">
                                      <p:cBhvr>
                                        <p:cTn id="39" dur="1000"/>
                                        <p:tgtEl>
                                          <p:spTgt spid="21"/>
                                        </p:tgtEl>
                                        <p:attrNameLst>
                                          <p:attrName>ppt_x</p:attrName>
                                        </p:attrNameLst>
                                      </p:cBhvr>
                                      <p:tavLst>
                                        <p:tav tm="0">
                                          <p:val>
                                            <p:strVal val="ppt_x"/>
                                          </p:val>
                                        </p:tav>
                                        <p:tav tm="100000">
                                          <p:val>
                                            <p:strVal val="ppt_x"/>
                                          </p:val>
                                        </p:tav>
                                      </p:tavLst>
                                    </p:anim>
                                    <p:anim calcmode="lin" valueType="num">
                                      <p:cBhvr>
                                        <p:cTn id="40" dur="1000"/>
                                        <p:tgtEl>
                                          <p:spTgt spid="21"/>
                                        </p:tgtEl>
                                        <p:attrNameLst>
                                          <p:attrName>ppt_y</p:attrName>
                                        </p:attrNameLst>
                                      </p:cBhvr>
                                      <p:tavLst>
                                        <p:tav tm="0">
                                          <p:val>
                                            <p:strVal val="ppt_y"/>
                                          </p:val>
                                        </p:tav>
                                        <p:tav tm="100000">
                                          <p:val>
                                            <p:strVal val="ppt_y-.1"/>
                                          </p:val>
                                        </p:tav>
                                      </p:tavLst>
                                    </p:anim>
                                    <p:set>
                                      <p:cBhvr>
                                        <p:cTn id="41"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dung .wav"/>
                                        </p:tgtEl>
                                      </p:cMediaNode>
                                    </p:audio>
                                  </p:subTnLst>
                                </p:cTn>
                              </p:par>
                              <p:par>
                                <p:cTn id="42" presetID="47"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2.5407E-6 -3.7037E-7 C 0.03516 -0.02616 0.07032 -0.05185 0.08204 -0.08241 C 0.09376 -0.11273 0.0935 -0.16157 0.07032 -0.1831 C 0.04714 -0.2044 -0.02917 -0.21759 -0.05743 -0.21157 C -0.08569 -0.20532 -0.09272 -0.17569 -0.09962 -0.14606 " pathEditMode="relative" rAng="0" ptsTypes="AAAAA">
                                      <p:cBhvr>
                                        <p:cTn id="49" dur="2000" fill="hold"/>
                                        <p:tgtEl>
                                          <p:spTgt spid="17"/>
                                        </p:tgtEl>
                                        <p:attrNameLst>
                                          <p:attrName>ppt_x</p:attrName>
                                          <p:attrName>ppt_y</p:attrName>
                                        </p:attrNameLst>
                                      </p:cBhvr>
                                      <p:rCtr x="-508" y="-10671"/>
                                    </p:animMotion>
                                  </p:childTnLst>
                                </p:cTn>
                              </p:par>
                            </p:childTnLst>
                          </p:cTn>
                        </p:par>
                        <p:par>
                          <p:cTn id="50" fill="hold">
                            <p:stCondLst>
                              <p:cond delay="3000"/>
                            </p:stCondLst>
                            <p:childTnLst>
                              <p:par>
                                <p:cTn id="51" presetID="47" presetClass="exit" presetSubtype="0" fill="hold" nodeType="afterEffect">
                                  <p:stCondLst>
                                    <p:cond delay="0"/>
                                  </p:stCondLst>
                                  <p:childTnLst>
                                    <p:animEffect transition="out" filter="fade">
                                      <p:cBhvr>
                                        <p:cTn id="52" dur="2000"/>
                                        <p:tgtEl>
                                          <p:spTgt spid="17"/>
                                        </p:tgtEl>
                                      </p:cBhvr>
                                    </p:animEffect>
                                    <p:anim calcmode="lin" valueType="num">
                                      <p:cBhvr>
                                        <p:cTn id="53" dur="2000"/>
                                        <p:tgtEl>
                                          <p:spTgt spid="17"/>
                                        </p:tgtEl>
                                        <p:attrNameLst>
                                          <p:attrName>ppt_x</p:attrName>
                                        </p:attrNameLst>
                                      </p:cBhvr>
                                      <p:tavLst>
                                        <p:tav tm="0">
                                          <p:val>
                                            <p:strVal val="ppt_x"/>
                                          </p:val>
                                        </p:tav>
                                        <p:tav tm="100000">
                                          <p:val>
                                            <p:strVal val="ppt_x"/>
                                          </p:val>
                                        </p:tav>
                                      </p:tavLst>
                                    </p:anim>
                                    <p:anim calcmode="lin" valueType="num">
                                      <p:cBhvr>
                                        <p:cTn id="54" dur="2000"/>
                                        <p:tgtEl>
                                          <p:spTgt spid="17"/>
                                        </p:tgtEl>
                                        <p:attrNameLst>
                                          <p:attrName>ppt_y</p:attrName>
                                        </p:attrNameLst>
                                      </p:cBhvr>
                                      <p:tavLst>
                                        <p:tav tm="0">
                                          <p:val>
                                            <p:strVal val="ppt_y"/>
                                          </p:val>
                                        </p:tav>
                                        <p:tav tm="100000">
                                          <p:val>
                                            <p:strVal val="ppt_y-.1"/>
                                          </p:val>
                                        </p:tav>
                                      </p:tavLst>
                                    </p:anim>
                                    <p:set>
                                      <p:cBhvr>
                                        <p:cTn id="55" dur="1" fill="hold">
                                          <p:stCondLst>
                                            <p:cond delay="1999"/>
                                          </p:stCondLst>
                                        </p:cTn>
                                        <p:tgtEl>
                                          <p:spTgt spid="17"/>
                                        </p:tgtEl>
                                        <p:attrNameLst>
                                          <p:attrName>style.visibility</p:attrName>
                                        </p:attrNameLst>
                                      </p:cBhvr>
                                      <p:to>
                                        <p:strVal val="hidden"/>
                                      </p:to>
                                    </p:set>
                                  </p:childTnLst>
                                </p:cTn>
                              </p:par>
                              <p:par>
                                <p:cTn id="56" presetID="1" presetClass="emph" presetSubtype="2" fill="hold" nodeType="withEffect">
                                  <p:stCondLst>
                                    <p:cond delay="0"/>
                                  </p:stCondLst>
                                  <p:childTnLst>
                                    <p:animClr clrSpc="rgb" dir="cw">
                                      <p:cBhvr>
                                        <p:cTn id="57" dur="2000" fill="hold"/>
                                        <p:tgtEl>
                                          <p:spTgt spid="12"/>
                                        </p:tgtEl>
                                        <p:attrNameLst>
                                          <p:attrName>fillcolor</p:attrName>
                                        </p:attrNameLst>
                                      </p:cBhvr>
                                      <p:to>
                                        <a:srgbClr val="5DD3FF"/>
                                      </p:to>
                                    </p:animClr>
                                    <p:set>
                                      <p:cBhvr>
                                        <p:cTn id="58" dur="2000" fill="hold"/>
                                        <p:tgtEl>
                                          <p:spTgt spid="12"/>
                                        </p:tgtEl>
                                        <p:attrNameLst>
                                          <p:attrName>fill.type</p:attrName>
                                        </p:attrNameLst>
                                      </p:cBhvr>
                                      <p:to>
                                        <p:strVal val="solid"/>
                                      </p:to>
                                    </p:set>
                                    <p:set>
                                      <p:cBhvr>
                                        <p:cTn id="59" dur="2000" fill="hold"/>
                                        <p:tgtEl>
                                          <p:spTgt spid="12"/>
                                        </p:tgtEl>
                                        <p:attrNameLst>
                                          <p:attrName>fill.on</p:attrName>
                                        </p:attrNameLst>
                                      </p:cBhvr>
                                      <p:to>
                                        <p:strVal val="true"/>
                                      </p:to>
                                    </p:set>
                                  </p:childTnLst>
                                </p:cTn>
                              </p:par>
                            </p:childTnLst>
                          </p:cTn>
                        </p:par>
                        <p:par>
                          <p:cTn id="60" fill="hold">
                            <p:stCondLst>
                              <p:cond delay="5000"/>
                            </p:stCondLst>
                            <p:childTnLst>
                              <p:par>
                                <p:cTn id="61" presetID="1" presetClass="entr" presetSubtype="0"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3"/>
                                        </p:tgtEl>
                                        <p:attrNameLst>
                                          <p:attrName>style.visibility</p:attrName>
                                        </p:attrNameLst>
                                      </p:cBhvr>
                                      <p:to>
                                        <p:strVal val="hidden"/>
                                      </p:to>
                                    </p:set>
                                  </p:childTnLst>
                                </p:cTn>
                              </p:par>
                              <p:par>
                                <p:cTn id="65" presetID="63" presetClass="path" presetSubtype="0" accel="50000" decel="50000" fill="hold" nodeType="withEffect">
                                  <p:stCondLst>
                                    <p:cond delay="0"/>
                                  </p:stCondLst>
                                  <p:childTnLst>
                                    <p:animMotion origin="layout" path="M 0.00183 -0.00024 L 0.56674 0.00532 " pathEditMode="relative" rAng="0" ptsTypes="AA">
                                      <p:cBhvr>
                                        <p:cTn id="66" dur="4000" fill="hold"/>
                                        <p:tgtEl>
                                          <p:spTgt spid="2"/>
                                        </p:tgtEl>
                                        <p:attrNameLst>
                                          <p:attrName>ppt_x</p:attrName>
                                          <p:attrName>ppt_y</p:attrName>
                                        </p:attrNameLst>
                                      </p:cBhvr>
                                      <p:rCtr x="28246" y="278"/>
                                    </p:animMotion>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grpId="0" nodeType="clickEffect">
                                  <p:stCondLst>
                                    <p:cond delay="0"/>
                                  </p:stCondLst>
                                  <p:childTnLst>
                                    <p:animEffect transition="out" filter="fade">
                                      <p:cBhvr>
                                        <p:cTn id="71" dur="1000"/>
                                        <p:tgtEl>
                                          <p:spTgt spid="19"/>
                                        </p:tgtEl>
                                      </p:cBhvr>
                                    </p:animEffect>
                                    <p:anim calcmode="lin" valueType="num">
                                      <p:cBhvr>
                                        <p:cTn id="72" dur="1000"/>
                                        <p:tgtEl>
                                          <p:spTgt spid="19"/>
                                        </p:tgtEl>
                                        <p:attrNameLst>
                                          <p:attrName>ppt_x</p:attrName>
                                        </p:attrNameLst>
                                      </p:cBhvr>
                                      <p:tavLst>
                                        <p:tav tm="0">
                                          <p:val>
                                            <p:strVal val="ppt_x"/>
                                          </p:val>
                                        </p:tav>
                                        <p:tav tm="100000">
                                          <p:val>
                                            <p:strVal val="ppt_x"/>
                                          </p:val>
                                        </p:tav>
                                      </p:tavLst>
                                    </p:anim>
                                    <p:anim calcmode="lin" valueType="num">
                                      <p:cBhvr>
                                        <p:cTn id="73" dur="1000"/>
                                        <p:tgtEl>
                                          <p:spTgt spid="19"/>
                                        </p:tgtEl>
                                        <p:attrNameLst>
                                          <p:attrName>ppt_y</p:attrName>
                                        </p:attrNameLst>
                                      </p:cBhvr>
                                      <p:tavLst>
                                        <p:tav tm="0">
                                          <p:val>
                                            <p:strVal val="ppt_y"/>
                                          </p:val>
                                        </p:tav>
                                        <p:tav tm="100000">
                                          <p:val>
                                            <p:strVal val="ppt_y-.1"/>
                                          </p:val>
                                        </p:tav>
                                      </p:tavLst>
                                    </p:anim>
                                    <p:set>
                                      <p:cBhvr>
                                        <p:cTn id="74" dur="1" fill="hold">
                                          <p:stCondLst>
                                            <p:cond delay="999"/>
                                          </p:stCondLst>
                                        </p:cTn>
                                        <p:tgtEl>
                                          <p:spTgt spid="19"/>
                                        </p:tgtEl>
                                        <p:attrNameLst>
                                          <p:attrName>style.visibility</p:attrName>
                                        </p:attrNameLst>
                                      </p:cBhvr>
                                      <p:to>
                                        <p:strVal val="hidden"/>
                                      </p:to>
                                    </p:set>
                                  </p:childTnLst>
                                </p:cTn>
                              </p:par>
                              <p:par>
                                <p:cTn id="75" presetID="47" presetClass="exit" presetSubtype="0" fill="hold"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par>
                          <p:cTn id="80" fill="hold">
                            <p:stCondLst>
                              <p:cond delay="1000"/>
                            </p:stCondLst>
                            <p:childTnLst>
                              <p:par>
                                <p:cTn id="81" presetID="1"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sai-1.wav"/>
                                        </p:tgtEl>
                                      </p:cMediaNode>
                                    </p:audio>
                                  </p:subTnLst>
                                </p:cTn>
                              </p:par>
                              <p:par>
                                <p:cTn id="83" presetID="1" presetClass="emph" presetSubtype="2" fill="hold" nodeType="withEffect">
                                  <p:stCondLst>
                                    <p:cond delay="0"/>
                                  </p:stCondLst>
                                  <p:childTnLst>
                                    <p:animClr clrSpc="rgb" dir="cw">
                                      <p:cBhvr>
                                        <p:cTn id="84" dur="2000" fill="hold"/>
                                        <p:tgtEl>
                                          <p:spTgt spid="12"/>
                                        </p:tgtEl>
                                        <p:attrNameLst>
                                          <p:attrName>fillcolor</p:attrName>
                                        </p:attrNameLst>
                                      </p:cBhvr>
                                      <p:to>
                                        <a:srgbClr val="5DD3FF"/>
                                      </p:to>
                                    </p:animClr>
                                    <p:set>
                                      <p:cBhvr>
                                        <p:cTn id="85" dur="2000" fill="hold"/>
                                        <p:tgtEl>
                                          <p:spTgt spid="12"/>
                                        </p:tgtEl>
                                        <p:attrNameLst>
                                          <p:attrName>fill.type</p:attrName>
                                        </p:attrNameLst>
                                      </p:cBhvr>
                                      <p:to>
                                        <p:strVal val="solid"/>
                                      </p:to>
                                    </p:set>
                                    <p:set>
                                      <p:cBhvr>
                                        <p:cTn id="86" dur="2000" fill="hold"/>
                                        <p:tgtEl>
                                          <p:spTgt spid="12"/>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2000" fill="hold"/>
                                        <p:tgtEl>
                                          <p:spTgt spid="13"/>
                                        </p:tgtEl>
                                        <p:attrNameLst>
                                          <p:attrName>fillcolor</p:attrName>
                                        </p:attrNameLst>
                                      </p:cBhvr>
                                      <p:to>
                                        <a:srgbClr val="FF0000"/>
                                      </p:to>
                                    </p:animClr>
                                    <p:set>
                                      <p:cBhvr>
                                        <p:cTn id="89" dur="2000" fill="hold"/>
                                        <p:tgtEl>
                                          <p:spTgt spid="13"/>
                                        </p:tgtEl>
                                        <p:attrNameLst>
                                          <p:attrName>fill.type</p:attrName>
                                        </p:attrNameLst>
                                      </p:cBhvr>
                                      <p:to>
                                        <p:strVal val="solid"/>
                                      </p:to>
                                    </p:set>
                                    <p:set>
                                      <p:cBhvr>
                                        <p:cTn id="90" dur="2000" fill="hold"/>
                                        <p:tgtEl>
                                          <p:spTgt spid="13"/>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47" presetClass="exit" presetSubtype="0" fill="hold" grpId="0" nodeType="clickEffect">
                                  <p:stCondLst>
                                    <p:cond delay="0"/>
                                  </p:stCondLst>
                                  <p:childTnLst>
                                    <p:animEffect transition="out" filter="fade">
                                      <p:cBhvr>
                                        <p:cTn id="95" dur="1000"/>
                                        <p:tgtEl>
                                          <p:spTgt spid="10"/>
                                        </p:tgtEl>
                                      </p:cBhvr>
                                    </p:animEffect>
                                    <p:anim calcmode="lin" valueType="num">
                                      <p:cBhvr>
                                        <p:cTn id="96" dur="1000"/>
                                        <p:tgtEl>
                                          <p:spTgt spid="10"/>
                                        </p:tgtEl>
                                        <p:attrNameLst>
                                          <p:attrName>ppt_x</p:attrName>
                                        </p:attrNameLst>
                                      </p:cBhvr>
                                      <p:tavLst>
                                        <p:tav tm="0">
                                          <p:val>
                                            <p:strVal val="ppt_x"/>
                                          </p:val>
                                        </p:tav>
                                        <p:tav tm="100000">
                                          <p:val>
                                            <p:strVal val="ppt_x"/>
                                          </p:val>
                                        </p:tav>
                                      </p:tavLst>
                                    </p:anim>
                                    <p:anim calcmode="lin" valueType="num">
                                      <p:cBhvr>
                                        <p:cTn id="97" dur="1000"/>
                                        <p:tgtEl>
                                          <p:spTgt spid="10"/>
                                        </p:tgtEl>
                                        <p:attrNameLst>
                                          <p:attrName>ppt_y</p:attrName>
                                        </p:attrNameLst>
                                      </p:cBhvr>
                                      <p:tavLst>
                                        <p:tav tm="0">
                                          <p:val>
                                            <p:strVal val="ppt_y"/>
                                          </p:val>
                                        </p:tav>
                                        <p:tav tm="100000">
                                          <p:val>
                                            <p:strVal val="ppt_y-.1"/>
                                          </p:val>
                                        </p:tav>
                                      </p:tavLst>
                                    </p:anim>
                                    <p:set>
                                      <p:cBhvr>
                                        <p:cTn id="98" dur="1" fill="hold">
                                          <p:stCondLst>
                                            <p:cond delay="999"/>
                                          </p:stCondLst>
                                        </p:cTn>
                                        <p:tgtEl>
                                          <p:spTgt spid="10"/>
                                        </p:tgtEl>
                                        <p:attrNameLst>
                                          <p:attrName>style.visibility</p:attrName>
                                        </p:attrNameLst>
                                      </p:cBhvr>
                                      <p:to>
                                        <p:strVal val="hidden"/>
                                      </p:to>
                                    </p:set>
                                  </p:childTnLst>
                                </p:cTn>
                              </p:par>
                              <p:par>
                                <p:cTn id="99" presetID="47" presetClass="exit" presetSubtype="0" fill="hold" nodeType="withEffect">
                                  <p:stCondLst>
                                    <p:cond delay="0"/>
                                  </p:stCondLst>
                                  <p:childTnLst>
                                    <p:animEffect transition="out" filter="fade">
                                      <p:cBhvr>
                                        <p:cTn id="100" dur="1000"/>
                                        <p:tgtEl>
                                          <p:spTgt spid="8"/>
                                        </p:tgtEl>
                                      </p:cBhvr>
                                    </p:animEffect>
                                    <p:anim calcmode="lin" valueType="num">
                                      <p:cBhvr>
                                        <p:cTn id="101" dur="1000"/>
                                        <p:tgtEl>
                                          <p:spTgt spid="8"/>
                                        </p:tgtEl>
                                        <p:attrNameLst>
                                          <p:attrName>ppt_x</p:attrName>
                                        </p:attrNameLst>
                                      </p:cBhvr>
                                      <p:tavLst>
                                        <p:tav tm="0">
                                          <p:val>
                                            <p:strVal val="ppt_x"/>
                                          </p:val>
                                        </p:tav>
                                        <p:tav tm="100000">
                                          <p:val>
                                            <p:strVal val="ppt_x"/>
                                          </p:val>
                                        </p:tav>
                                      </p:tavLst>
                                    </p:anim>
                                    <p:anim calcmode="lin" valueType="num">
                                      <p:cBhvr>
                                        <p:cTn id="102" dur="1000"/>
                                        <p:tgtEl>
                                          <p:spTgt spid="8"/>
                                        </p:tgtEl>
                                        <p:attrNameLst>
                                          <p:attrName>ppt_y</p:attrName>
                                        </p:attrNameLst>
                                      </p:cBhvr>
                                      <p:tavLst>
                                        <p:tav tm="0">
                                          <p:val>
                                            <p:strVal val="ppt_y"/>
                                          </p:val>
                                        </p:tav>
                                        <p:tav tm="100000">
                                          <p:val>
                                            <p:strVal val="ppt_y-.1"/>
                                          </p:val>
                                        </p:tav>
                                      </p:tavLst>
                                    </p:anim>
                                    <p:set>
                                      <p:cBhvr>
                                        <p:cTn id="103" dur="1" fill="hold">
                                          <p:stCondLst>
                                            <p:cond delay="999"/>
                                          </p:stCondLst>
                                        </p:cTn>
                                        <p:tgtEl>
                                          <p:spTgt spid="8"/>
                                        </p:tgtEl>
                                        <p:attrNameLst>
                                          <p:attrName>style.visibility</p:attrName>
                                        </p:attrNameLst>
                                      </p:cBhvr>
                                      <p:to>
                                        <p:strVal val="hidden"/>
                                      </p:to>
                                    </p:set>
                                  </p:childTnLst>
                                </p:cTn>
                              </p:par>
                            </p:childTnLst>
                          </p:cTn>
                        </p:par>
                        <p:par>
                          <p:cTn id="104" fill="hold">
                            <p:stCondLst>
                              <p:cond delay="1000"/>
                            </p:stCondLst>
                            <p:childTnLst>
                              <p:par>
                                <p:cTn id="105" presetID="1" presetClass="entr" presetSubtype="0"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sai-1.wav"/>
                                        </p:tgtEl>
                                      </p:cMediaNode>
                                    </p:audio>
                                  </p:subTnLst>
                                </p:cTn>
                              </p:par>
                              <p:par>
                                <p:cTn id="107" presetID="1" presetClass="emph" presetSubtype="2" fill="hold" nodeType="withEffect">
                                  <p:stCondLst>
                                    <p:cond delay="0"/>
                                  </p:stCondLst>
                                  <p:childTnLst>
                                    <p:animClr clrSpc="rgb" dir="cw">
                                      <p:cBhvr>
                                        <p:cTn id="108" dur="2000" fill="hold"/>
                                        <p:tgtEl>
                                          <p:spTgt spid="11"/>
                                        </p:tgtEl>
                                        <p:attrNameLst>
                                          <p:attrName>fillcolor</p:attrName>
                                        </p:attrNameLst>
                                      </p:cBhvr>
                                      <p:to>
                                        <a:srgbClr val="FF0000"/>
                                      </p:to>
                                    </p:animClr>
                                    <p:set>
                                      <p:cBhvr>
                                        <p:cTn id="109" dur="2000" fill="hold"/>
                                        <p:tgtEl>
                                          <p:spTgt spid="11"/>
                                        </p:tgtEl>
                                        <p:attrNameLst>
                                          <p:attrName>fill.type</p:attrName>
                                        </p:attrNameLst>
                                      </p:cBhvr>
                                      <p:to>
                                        <p:strVal val="solid"/>
                                      </p:to>
                                    </p:set>
                                    <p:set>
                                      <p:cBhvr>
                                        <p:cTn id="110" dur="2000" fill="hold"/>
                                        <p:tgtEl>
                                          <p:spTgt spid="11"/>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2000" fill="hold"/>
                                        <p:tgtEl>
                                          <p:spTgt spid="12"/>
                                        </p:tgtEl>
                                        <p:attrNameLst>
                                          <p:attrName>fillcolor</p:attrName>
                                        </p:attrNameLst>
                                      </p:cBhvr>
                                      <p:to>
                                        <a:srgbClr val="5DD3FF"/>
                                      </p:to>
                                    </p:animClr>
                                    <p:set>
                                      <p:cBhvr>
                                        <p:cTn id="113" dur="2000" fill="hold"/>
                                        <p:tgtEl>
                                          <p:spTgt spid="12"/>
                                        </p:tgtEl>
                                        <p:attrNameLst>
                                          <p:attrName>fill.type</p:attrName>
                                        </p:attrNameLst>
                                      </p:cBhvr>
                                      <p:to>
                                        <p:strVal val="solid"/>
                                      </p:to>
                                    </p:set>
                                    <p:set>
                                      <p:cBhvr>
                                        <p:cTn id="114" dur="20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15" restart="whenNotActive" fill="hold" evtFilter="cancelBubble" nodeType="interactiveSeq">
                <p:stCondLst>
                  <p:cond evt="onClick" delay="0">
                    <p:tgtEl>
                      <p:spTgt spid="16"/>
                    </p:tgtEl>
                  </p:cond>
                </p:stCondLst>
                <p:endSync evt="end" delay="0">
                  <p:rtn val="all"/>
                </p:endSync>
                <p:childTnLst>
                  <p:par>
                    <p:cTn id="116" fill="hold">
                      <p:stCondLst>
                        <p:cond delay="0"/>
                      </p:stCondLst>
                      <p:childTnLst>
                        <p:par>
                          <p:cTn id="117" fill="hold">
                            <p:stCondLst>
                              <p:cond delay="0"/>
                            </p:stCondLst>
                            <p:childTnLst>
                              <p:par>
                                <p:cTn id="118" presetID="47" presetClass="exit" presetSubtype="0" fill="hold" grpId="0" nodeType="clickEffect">
                                  <p:stCondLst>
                                    <p:cond delay="0"/>
                                  </p:stCondLst>
                                  <p:childTnLst>
                                    <p:animEffect transition="out" filter="fade">
                                      <p:cBhvr>
                                        <p:cTn id="119" dur="1000"/>
                                        <p:tgtEl>
                                          <p:spTgt spid="16"/>
                                        </p:tgtEl>
                                      </p:cBhvr>
                                    </p:animEffect>
                                    <p:anim calcmode="lin" valueType="num">
                                      <p:cBhvr>
                                        <p:cTn id="120" dur="1000"/>
                                        <p:tgtEl>
                                          <p:spTgt spid="16"/>
                                        </p:tgtEl>
                                        <p:attrNameLst>
                                          <p:attrName>ppt_x</p:attrName>
                                        </p:attrNameLst>
                                      </p:cBhvr>
                                      <p:tavLst>
                                        <p:tav tm="0">
                                          <p:val>
                                            <p:strVal val="ppt_x"/>
                                          </p:val>
                                        </p:tav>
                                        <p:tav tm="100000">
                                          <p:val>
                                            <p:strVal val="ppt_x"/>
                                          </p:val>
                                        </p:tav>
                                      </p:tavLst>
                                    </p:anim>
                                    <p:anim calcmode="lin" valueType="num">
                                      <p:cBhvr>
                                        <p:cTn id="121" dur="1000"/>
                                        <p:tgtEl>
                                          <p:spTgt spid="16"/>
                                        </p:tgtEl>
                                        <p:attrNameLst>
                                          <p:attrName>ppt_y</p:attrName>
                                        </p:attrNameLst>
                                      </p:cBhvr>
                                      <p:tavLst>
                                        <p:tav tm="0">
                                          <p:val>
                                            <p:strVal val="ppt_y"/>
                                          </p:val>
                                        </p:tav>
                                        <p:tav tm="100000">
                                          <p:val>
                                            <p:strVal val="ppt_y-.1"/>
                                          </p:val>
                                        </p:tav>
                                      </p:tavLst>
                                    </p:anim>
                                    <p:set>
                                      <p:cBhvr>
                                        <p:cTn id="122" dur="1" fill="hold">
                                          <p:stCondLst>
                                            <p:cond delay="999"/>
                                          </p:stCondLst>
                                        </p:cTn>
                                        <p:tgtEl>
                                          <p:spTgt spid="16"/>
                                        </p:tgtEl>
                                        <p:attrNameLst>
                                          <p:attrName>style.visibility</p:attrName>
                                        </p:attrNameLst>
                                      </p:cBhvr>
                                      <p:to>
                                        <p:strVal val="hidden"/>
                                      </p:to>
                                    </p:set>
                                  </p:childTnLst>
                                </p:cTn>
                              </p:par>
                              <p:par>
                                <p:cTn id="123" presetID="47" presetClass="exit" presetSubtype="0" fill="hold" nodeType="withEffect">
                                  <p:stCondLst>
                                    <p:cond delay="0"/>
                                  </p:stCondLst>
                                  <p:childTnLst>
                                    <p:animEffect transition="out" filter="fade">
                                      <p:cBhvr>
                                        <p:cTn id="124" dur="1000"/>
                                        <p:tgtEl>
                                          <p:spTgt spid="15"/>
                                        </p:tgtEl>
                                      </p:cBhvr>
                                    </p:animEffect>
                                    <p:anim calcmode="lin" valueType="num">
                                      <p:cBhvr>
                                        <p:cTn id="125" dur="1000"/>
                                        <p:tgtEl>
                                          <p:spTgt spid="15"/>
                                        </p:tgtEl>
                                        <p:attrNameLst>
                                          <p:attrName>ppt_x</p:attrName>
                                        </p:attrNameLst>
                                      </p:cBhvr>
                                      <p:tavLst>
                                        <p:tav tm="0">
                                          <p:val>
                                            <p:strVal val="ppt_x"/>
                                          </p:val>
                                        </p:tav>
                                        <p:tav tm="100000">
                                          <p:val>
                                            <p:strVal val="ppt_x"/>
                                          </p:val>
                                        </p:tav>
                                      </p:tavLst>
                                    </p:anim>
                                    <p:anim calcmode="lin" valueType="num">
                                      <p:cBhvr>
                                        <p:cTn id="126" dur="1000"/>
                                        <p:tgtEl>
                                          <p:spTgt spid="15"/>
                                        </p:tgtEl>
                                        <p:attrNameLst>
                                          <p:attrName>ppt_y</p:attrName>
                                        </p:attrNameLst>
                                      </p:cBhvr>
                                      <p:tavLst>
                                        <p:tav tm="0">
                                          <p:val>
                                            <p:strVal val="ppt_y"/>
                                          </p:val>
                                        </p:tav>
                                        <p:tav tm="100000">
                                          <p:val>
                                            <p:strVal val="ppt_y-.1"/>
                                          </p:val>
                                        </p:tav>
                                      </p:tavLst>
                                    </p:anim>
                                    <p:set>
                                      <p:cBhvr>
                                        <p:cTn id="127" dur="1" fill="hold">
                                          <p:stCondLst>
                                            <p:cond delay="999"/>
                                          </p:stCondLst>
                                        </p:cTn>
                                        <p:tgtEl>
                                          <p:spTgt spid="15"/>
                                        </p:tgtEl>
                                        <p:attrNameLst>
                                          <p:attrName>style.visibility</p:attrName>
                                        </p:attrNameLst>
                                      </p:cBhvr>
                                      <p:to>
                                        <p:strVal val="hidden"/>
                                      </p:to>
                                    </p:set>
                                  </p:childTnLst>
                                </p:cTn>
                              </p:par>
                            </p:childTnLst>
                          </p:cTn>
                        </p:par>
                        <p:par>
                          <p:cTn id="128" fill="hold">
                            <p:stCondLst>
                              <p:cond delay="1000"/>
                            </p:stCondLst>
                            <p:childTnLst>
                              <p:par>
                                <p:cTn id="129" presetID="1" presetClass="entr" presetSubtype="0" fill="hold" grpId="0" nodeType="afterEffect">
                                  <p:stCondLst>
                                    <p:cond delay="0"/>
                                  </p:stCondLst>
                                  <p:childTnLst>
                                    <p:set>
                                      <p:cBhvr>
                                        <p:cTn id="13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sai-1.wav"/>
                                        </p:tgtEl>
                                      </p:cMediaNode>
                                    </p:audio>
                                  </p:subTnLst>
                                </p:cTn>
                              </p:par>
                              <p:par>
                                <p:cTn id="131" presetID="1" presetClass="emph" presetSubtype="2" fill="hold" nodeType="withEffect">
                                  <p:stCondLst>
                                    <p:cond delay="0"/>
                                  </p:stCondLst>
                                  <p:childTnLst>
                                    <p:animClr clrSpc="rgb" dir="cw">
                                      <p:cBhvr>
                                        <p:cTn id="132" dur="2000" fill="hold"/>
                                        <p:tgtEl>
                                          <p:spTgt spid="12"/>
                                        </p:tgtEl>
                                        <p:attrNameLst>
                                          <p:attrName>fillcolor</p:attrName>
                                        </p:attrNameLst>
                                      </p:cBhvr>
                                      <p:to>
                                        <a:srgbClr val="5DD3FF"/>
                                      </p:to>
                                    </p:animClr>
                                    <p:set>
                                      <p:cBhvr>
                                        <p:cTn id="133" dur="2000" fill="hold"/>
                                        <p:tgtEl>
                                          <p:spTgt spid="12"/>
                                        </p:tgtEl>
                                        <p:attrNameLst>
                                          <p:attrName>fill.type</p:attrName>
                                        </p:attrNameLst>
                                      </p:cBhvr>
                                      <p:to>
                                        <p:strVal val="solid"/>
                                      </p:to>
                                    </p:set>
                                    <p:set>
                                      <p:cBhvr>
                                        <p:cTn id="134" dur="2000" fill="hold"/>
                                        <p:tgtEl>
                                          <p:spTgt spid="12"/>
                                        </p:tgtEl>
                                        <p:attrNameLst>
                                          <p:attrName>fill.on</p:attrName>
                                        </p:attrNameLst>
                                      </p:cBhvr>
                                      <p:to>
                                        <p:strVal val="true"/>
                                      </p:to>
                                    </p:set>
                                  </p:childTnLst>
                                </p:cTn>
                              </p:par>
                              <p:par>
                                <p:cTn id="135" presetID="1" presetClass="emph" presetSubtype="2" fill="hold" nodeType="withEffect">
                                  <p:stCondLst>
                                    <p:cond delay="0"/>
                                  </p:stCondLst>
                                  <p:childTnLst>
                                    <p:animClr clrSpc="rgb" dir="cw">
                                      <p:cBhvr>
                                        <p:cTn id="136" dur="2000" fill="hold"/>
                                        <p:tgtEl>
                                          <p:spTgt spid="14"/>
                                        </p:tgtEl>
                                        <p:attrNameLst>
                                          <p:attrName>fillcolor</p:attrName>
                                        </p:attrNameLst>
                                      </p:cBhvr>
                                      <p:to>
                                        <a:srgbClr val="FF0000"/>
                                      </p:to>
                                    </p:animClr>
                                    <p:set>
                                      <p:cBhvr>
                                        <p:cTn id="137" dur="2000" fill="hold"/>
                                        <p:tgtEl>
                                          <p:spTgt spid="14"/>
                                        </p:tgtEl>
                                        <p:attrNameLst>
                                          <p:attrName>fill.type</p:attrName>
                                        </p:attrNameLst>
                                      </p:cBhvr>
                                      <p:to>
                                        <p:strVal val="solid"/>
                                      </p:to>
                                    </p:set>
                                    <p:set>
                                      <p:cBhvr>
                                        <p:cTn id="138" dur="2000" fill="hold"/>
                                        <p:tgtEl>
                                          <p:spTgt spid="14"/>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9" grpId="0" animBg="1"/>
      <p:bldP spid="10" grpId="0"/>
      <p:bldP spid="11" grpId="0" animBg="1"/>
      <p:bldP spid="12" grpId="0" animBg="1"/>
      <p:bldP spid="13" grpId="0" animBg="1"/>
      <p:bldP spid="14" grpId="0" animBg="1"/>
      <p:bldP spid="16" grpId="0"/>
      <p:bldP spid="19" grpId="0"/>
      <p:bldP spid="21" grpId="0"/>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26405" y="3067957"/>
            <a:ext cx="5837137" cy="2554545"/>
          </a:xfrm>
          <a:prstGeom prst="rect">
            <a:avLst/>
          </a:prstGeom>
          <a:noFill/>
        </p:spPr>
        <p:txBody>
          <a:bodyPr wrap="square" lIns="91440" tIns="45720" rIns="91440" bIns="45720">
            <a:spAutoFit/>
          </a:bodyPr>
          <a:lstStyle/>
          <a:p>
            <a:pPr algn="ctr"/>
            <a:r>
              <a:rPr lang="en-US" sz="8000" b="1" spc="50" dirty="0" err="1">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Sự</a:t>
            </a:r>
            <a:r>
              <a:rPr lang="en-US" sz="8000" b="1" spc="50" dirty="0">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 </a:t>
            </a:r>
            <a:r>
              <a:rPr lang="en-US" sz="8000" b="1" spc="50" dirty="0" err="1">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tích</a:t>
            </a:r>
            <a:endParaRPr lang="en-US" sz="8000" b="1" spc="50" dirty="0">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endParaRPr>
          </a:p>
          <a:p>
            <a:pPr algn="ctr"/>
            <a:r>
              <a:rPr lang="en-US" sz="8000" b="1" spc="50" dirty="0" err="1">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cây</a:t>
            </a:r>
            <a:r>
              <a:rPr lang="en-US" sz="8000" b="1" spc="50" dirty="0">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 </a:t>
            </a:r>
            <a:r>
              <a:rPr lang="en-US" sz="8000" b="1" spc="50" dirty="0" err="1">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vú</a:t>
            </a:r>
            <a:r>
              <a:rPr lang="en-US" sz="8000" b="1" spc="50" dirty="0">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 </a:t>
            </a:r>
            <a:r>
              <a:rPr lang="en-US" sz="8000" b="1" spc="50" dirty="0" err="1">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rPr>
              <a:t>sữa</a:t>
            </a:r>
            <a:endParaRPr lang="en-US" sz="8000" b="1" spc="50" dirty="0">
              <a:ln w="12700" cmpd="sng">
                <a:noFill/>
                <a:prstDash val="solid"/>
              </a:ln>
              <a:solidFill>
                <a:srgbClr val="FF0000"/>
              </a:solidFill>
              <a:effectLst>
                <a:glow rad="53100">
                  <a:schemeClr val="accent6">
                    <a:satMod val="180000"/>
                    <a:alpha val="3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123129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640" b="29837"/>
          <a:stretch/>
        </p:blipFill>
        <p:spPr>
          <a:xfrm>
            <a:off x="2593689" y="5242051"/>
            <a:ext cx="4680689" cy="161594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3128" b="6973"/>
          <a:stretch/>
        </p:blipFill>
        <p:spPr>
          <a:xfrm>
            <a:off x="-2153123" y="702450"/>
            <a:ext cx="5748264" cy="61555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3484" y="-226339"/>
            <a:ext cx="7487444" cy="8605066"/>
          </a:xfrm>
          <a:prstGeom prst="rect">
            <a:avLst/>
          </a:prstGeom>
        </p:spPr>
      </p:pic>
      <p:sp>
        <p:nvSpPr>
          <p:cNvPr id="7" name="TextBox 6"/>
          <p:cNvSpPr txBox="1"/>
          <p:nvPr/>
        </p:nvSpPr>
        <p:spPr>
          <a:xfrm>
            <a:off x="4041489" y="2587048"/>
            <a:ext cx="3426111" cy="1323439"/>
          </a:xfrm>
          <a:prstGeom prst="rect">
            <a:avLst/>
          </a:prstGeom>
          <a:noFill/>
        </p:spPr>
        <p:txBody>
          <a:bodyPr wrap="square" rtlCol="0">
            <a:spAutoFit/>
          </a:bodyPr>
          <a:lstStyle/>
          <a:p>
            <a:pPr algn="ctr"/>
            <a:r>
              <a:rPr lang="en-US" sz="8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66862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2119</Words>
  <Application>Microsoft Office PowerPoint</Application>
  <PresentationFormat>Custom</PresentationFormat>
  <Paragraphs>172</Paragraphs>
  <Slides>28</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Malgun Gothic</vt:lpstr>
      <vt:lpstr>微软雅黑</vt:lpstr>
      <vt:lpstr>宋体</vt:lpstr>
      <vt:lpstr>Arial</vt:lpstr>
      <vt:lpstr>Calibri</vt:lpstr>
      <vt:lpstr>Calibri Light</vt:lpstr>
      <vt:lpstr>等线</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2021-08-22T17:36:56Z</dcterms:modified>
</cp:coreProperties>
</file>