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62" d="100"/>
          <a:sy n="62" d="100"/>
        </p:scale>
        <p:origin x="-121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jp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8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3.jp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e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0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xmlns="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xmlns="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xmlns="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xmlns="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xmlns="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xmlns="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xmlns="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xmlns="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xmlns="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xmlns="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xmlns="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xmlns="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xmlns="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xmlns="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xmlns="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xmlns="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xmlns="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xmlns="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xmlns="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xmlns="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xmlns="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734</TotalTime>
  <Words>1367</Words>
  <PresentationFormat>Custom</PresentationFormat>
  <Paragraphs>146</Paragraphs>
  <Slides>24</Slides>
  <Notes>6</Notes>
  <HiddenSlides>0</HiddenSlides>
  <MMClips>13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2021-06-07T13:44:30Z</dcterms:created>
  <dcterms:modified xsi:type="dcterms:W3CDTF">2021-08-19T11:14:08Z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