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5" r:id="rId8"/>
    <p:sldId id="262" r:id="rId9"/>
    <p:sldId id="263" r:id="rId10"/>
    <p:sldId id="264" r:id="rId11"/>
    <p:sldId id="266" r:id="rId12"/>
    <p:sldId id="267" r:id="rId13"/>
    <p:sldId id="268" r:id="rId14"/>
    <p:sldId id="269" r:id="rId15"/>
    <p:sldId id="270" r:id="rId16"/>
    <p:sldId id="271" r:id="rId17"/>
    <p:sldId id="272" r:id="rId18"/>
    <p:sldId id="273" r:id="rId19"/>
    <p:sldId id="274" r:id="rId20"/>
    <p:sldId id="282" r:id="rId21"/>
    <p:sldId id="283" r:id="rId22"/>
    <p:sldId id="284" r:id="rId23"/>
    <p:sldId id="285" r:id="rId24"/>
    <p:sldId id="279" r:id="rId25"/>
    <p:sldId id="280" r:id="rId26"/>
    <p:sldId id="281" r:id="rId27"/>
    <p:sldId id="286" r:id="rId28"/>
    <p:sldId id="287" r:id="rId29"/>
    <p:sldId id="288" r:id="rId30"/>
    <p:sldId id="275" r:id="rId31"/>
    <p:sldId id="289" r:id="rId32"/>
    <p:sldId id="276" r:id="rId33"/>
    <p:sldId id="290" r:id="rId34"/>
    <p:sldId id="291" r:id="rId35"/>
    <p:sldId id="292" r:id="rId36"/>
    <p:sldId id="277" r:id="rId37"/>
  </p:sldIdLst>
  <p:sldSz cx="12192000" cy="6858000"/>
  <p:notesSz cx="6858000" cy="9144000"/>
  <p:embeddedFontLst>
    <p:embeddedFont>
      <p:font typeface="#9Slide02 Noi dung dai" panose="020B0604020202020204" charset="0"/>
      <p:regular r:id="rId38"/>
    </p:embeddedFont>
    <p:embeddedFont>
      <p:font typeface="#9Slide02 Tieu de dai" panose="020B0604020202020204" charset="0"/>
      <p:bold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D8D4"/>
    <a:srgbClr val="EC567A"/>
    <a:srgbClr val="0FD2CE"/>
    <a:srgbClr val="4E74C2"/>
    <a:srgbClr val="E62552"/>
    <a:srgbClr val="558FCF"/>
    <a:srgbClr val="0DBAB8"/>
    <a:srgbClr val="3473B8"/>
    <a:srgbClr val="DA172C"/>
    <a:srgbClr val="0DBE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3" autoAdjust="0"/>
    <p:restoredTop sz="90927" autoAdjust="0"/>
  </p:normalViewPr>
  <p:slideViewPr>
    <p:cSldViewPr showGuides="1">
      <p:cViewPr varScale="1">
        <p:scale>
          <a:sx n="111" d="100"/>
          <a:sy n="111" d="100"/>
        </p:scale>
        <p:origin x="786"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extLst>
              <a:ext uri="{96DAC541-7B7A-43D3-8B79-37D633B846F1}">
                <asvg:svgBlip xmlns:asvg="http://schemas.microsoft.com/office/drawing/2016/SVG/main" r:embed="rId11"/>
              </a:ext>
            </a:extLst>
          </a:blip>
          <a:srcRect/>
          <a:stretch>
            <a:fillRect t="-9000" b="-9000"/>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57B9636-C349-400A-8DDE-D5CBB7545E07}"/>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5.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45.sv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5.sv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53.gif"/></Relationships>
</file>

<file path=ppt/slides/_rels/slide2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5.jpe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32.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sv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AE437B-6D04-4119-BE73-8C84CA45E97C}"/>
              </a:ext>
            </a:extLst>
          </p:cNvPr>
          <p:cNvGrpSpPr/>
          <p:nvPr/>
        </p:nvGrpSpPr>
        <p:grpSpPr>
          <a:xfrm>
            <a:off x="-1" y="0"/>
            <a:ext cx="12192002" cy="6858000"/>
            <a:chOff x="-1" y="0"/>
            <a:chExt cx="12192002" cy="6858000"/>
          </a:xfrm>
        </p:grpSpPr>
        <p:pic>
          <p:nvPicPr>
            <p:cNvPr id="8" name="Picture 7">
              <a:extLst>
                <a:ext uri="{FF2B5EF4-FFF2-40B4-BE49-F238E27FC236}">
                  <a16:creationId xmlns:a16="http://schemas.microsoft.com/office/drawing/2014/main" id="{7C0A6235-3D33-40FA-82D3-D00863201889}"/>
                </a:ext>
              </a:extLst>
            </p:cNvPr>
            <p:cNvPicPr>
              <a:picLocks noChangeAspect="1"/>
            </p:cNvPicPr>
            <p:nvPr/>
          </p:nvPicPr>
          <p:blipFill rotWithShape="1">
            <a:blip r:embed="rId2">
              <a:extLst>
                <a:ext uri="{28A0092B-C50C-407E-A947-70E740481C1C}">
                  <a14:useLocalDpi xmlns:a14="http://schemas.microsoft.com/office/drawing/2010/main" val="0"/>
                </a:ext>
              </a:extLst>
            </a:blip>
            <a:srcRect t="6556" b="9160"/>
            <a:stretch/>
          </p:blipFill>
          <p:spPr>
            <a:xfrm>
              <a:off x="-1" y="0"/>
              <a:ext cx="12192002" cy="6858000"/>
            </a:xfrm>
            <a:prstGeom prst="rect">
              <a:avLst/>
            </a:prstGeom>
          </p:spPr>
        </p:pic>
        <p:sp>
          <p:nvSpPr>
            <p:cNvPr id="15" name="Rectangle 14">
              <a:extLst>
                <a:ext uri="{FF2B5EF4-FFF2-40B4-BE49-F238E27FC236}">
                  <a16:creationId xmlns:a16="http://schemas.microsoft.com/office/drawing/2014/main" id="{D583A205-B64A-4DCB-A089-52EAE34E1369}"/>
                </a:ext>
              </a:extLst>
            </p:cNvPr>
            <p:cNvSpPr/>
            <p:nvPr/>
          </p:nvSpPr>
          <p:spPr>
            <a:xfrm>
              <a:off x="0" y="0"/>
              <a:ext cx="6096000" cy="6858000"/>
            </a:xfrm>
            <a:prstGeom prst="rect">
              <a:avLst/>
            </a:prstGeom>
            <a:gradFill flip="none" rotWithShape="1">
              <a:gsLst>
                <a:gs pos="57000">
                  <a:schemeClr val="tx1">
                    <a:lumMod val="50000"/>
                    <a:lumOff val="50000"/>
                    <a:alpha val="60000"/>
                  </a:schemeClr>
                </a:gs>
                <a:gs pos="0">
                  <a:schemeClr val="tx1">
                    <a:lumMod val="50000"/>
                    <a:lumOff val="50000"/>
                    <a:alpha val="50000"/>
                  </a:schemeClr>
                </a:gs>
                <a:gs pos="100000">
                  <a:srgbClr val="B9B9BB">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Rounded Corners 8">
            <a:extLst>
              <a:ext uri="{FF2B5EF4-FFF2-40B4-BE49-F238E27FC236}">
                <a16:creationId xmlns:a16="http://schemas.microsoft.com/office/drawing/2014/main" id="{B8D4F602-B4A2-4643-87C9-B128BA2B6138}"/>
              </a:ext>
            </a:extLst>
          </p:cNvPr>
          <p:cNvSpPr/>
          <p:nvPr/>
        </p:nvSpPr>
        <p:spPr>
          <a:xfrm>
            <a:off x="762000" y="685800"/>
            <a:ext cx="2209800"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BÀI 14</a:t>
            </a:r>
            <a:endParaRPr lang="en-US" sz="3600" b="1">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FFC8308-60C1-4B32-95A8-D09357243A39}"/>
              </a:ext>
            </a:extLst>
          </p:cNvPr>
          <p:cNvGrpSpPr/>
          <p:nvPr/>
        </p:nvGrpSpPr>
        <p:grpSpPr>
          <a:xfrm>
            <a:off x="-342901" y="1783139"/>
            <a:ext cx="5689810" cy="3506926"/>
            <a:chOff x="-342901" y="1783139"/>
            <a:chExt cx="5689810" cy="3506926"/>
          </a:xfrm>
        </p:grpSpPr>
        <p:sp>
          <p:nvSpPr>
            <p:cNvPr id="13" name="Oval 12">
              <a:extLst>
                <a:ext uri="{FF2B5EF4-FFF2-40B4-BE49-F238E27FC236}">
                  <a16:creationId xmlns:a16="http://schemas.microsoft.com/office/drawing/2014/main" id="{291A34FE-2DF8-442A-AFDF-0DCBFD9AA1E6}"/>
                </a:ext>
              </a:extLst>
            </p:cNvPr>
            <p:cNvSpPr/>
            <p:nvPr/>
          </p:nvSpPr>
          <p:spPr>
            <a:xfrm>
              <a:off x="-188446" y="3011774"/>
              <a:ext cx="1938991" cy="1938991"/>
            </a:xfrm>
            <a:prstGeom prst="ellipse">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latin typeface="Arial" panose="020B0604020202020204" pitchFamily="34" charset="0"/>
                  <a:cs typeface="Arial" panose="020B0604020202020204" pitchFamily="34" charset="0"/>
                </a:rPr>
                <a:t>&amp;</a:t>
              </a:r>
              <a:endParaRPr lang="en-US" sz="54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69021EF-9FCF-4FF8-A368-F51CE1D2D6BF}"/>
                </a:ext>
              </a:extLst>
            </p:cNvPr>
            <p:cNvSpPr txBox="1"/>
            <p:nvPr/>
          </p:nvSpPr>
          <p:spPr>
            <a:xfrm>
              <a:off x="781050" y="4366735"/>
              <a:ext cx="4146969" cy="923330"/>
            </a:xfrm>
            <a:prstGeom prst="rect">
              <a:avLst/>
            </a:prstGeom>
            <a:noFill/>
          </p:spPr>
          <p:txBody>
            <a:bodyPr wrap="none" lIns="0" tIns="0" rIns="0" bIns="0" rtlCol="0">
              <a:spAutoFit/>
            </a:bodyPr>
            <a:lstStyle/>
            <a:p>
              <a:pPr algn="l"/>
              <a:r>
                <a:rPr lang="vi-VN" sz="6000" b="1">
                  <a:solidFill>
                    <a:schemeClr val="bg1"/>
                  </a:solidFill>
                  <a:latin typeface="Arial" panose="020B0604020202020204" pitchFamily="34" charset="0"/>
                  <a:cs typeface="Arial" panose="020B0604020202020204" pitchFamily="34" charset="0"/>
                </a:rPr>
                <a:t>ENTHALPY</a:t>
              </a:r>
              <a:endParaRPr lang="en-US" sz="60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FDB6C8F-4CB3-491E-AC1D-9F748AFE68A3}"/>
                </a:ext>
              </a:extLst>
            </p:cNvPr>
            <p:cNvSpPr txBox="1"/>
            <p:nvPr/>
          </p:nvSpPr>
          <p:spPr>
            <a:xfrm>
              <a:off x="762000" y="1783139"/>
              <a:ext cx="4584909" cy="1938992"/>
            </a:xfrm>
            <a:prstGeom prst="rect">
              <a:avLst/>
            </a:prstGeom>
            <a:noFill/>
          </p:spPr>
          <p:txBody>
            <a:bodyPr wrap="square">
              <a:spAutoFit/>
            </a:bodyPr>
            <a:lstStyle/>
            <a:p>
              <a:r>
                <a:rPr lang="vi-VN" sz="6000" b="1">
                  <a:solidFill>
                    <a:schemeClr val="bg1"/>
                  </a:solidFill>
                  <a:latin typeface="Arial" panose="020B0604020202020204" pitchFamily="34" charset="0"/>
                  <a:cs typeface="Arial" panose="020B0604020202020204" pitchFamily="34" charset="0"/>
                </a:rPr>
                <a:t>PHẢN ỨNG </a:t>
              </a:r>
            </a:p>
            <a:p>
              <a:r>
                <a:rPr lang="vi-VN" sz="6000" b="1">
                  <a:solidFill>
                    <a:schemeClr val="bg1"/>
                  </a:solidFill>
                  <a:latin typeface="Arial" panose="020B0604020202020204" pitchFamily="34" charset="0"/>
                  <a:cs typeface="Arial" panose="020B0604020202020204" pitchFamily="34" charset="0"/>
                </a:rPr>
                <a:t>HÓA HỌC</a:t>
              </a:r>
              <a:endParaRPr lang="en-US" sz="6000" b="1">
                <a:solidFill>
                  <a:schemeClr val="bg1"/>
                </a:solidFill>
                <a:latin typeface="Arial" panose="020B0604020202020204" pitchFamily="34" charset="0"/>
                <a:cs typeface="Arial" panose="020B0604020202020204" pitchFamily="34" charset="0"/>
              </a:endParaRPr>
            </a:p>
          </p:txBody>
        </p:sp>
        <p:sp>
          <p:nvSpPr>
            <p:cNvPr id="14" name="Oval 12_1">
              <a:extLst>
                <a:ext uri="{FF2B5EF4-FFF2-40B4-BE49-F238E27FC236}">
                  <a16:creationId xmlns:a16="http://schemas.microsoft.com/office/drawing/2014/main" id="{ADC0276C-6910-4492-85E4-BBD30519D68B}"/>
                </a:ext>
              </a:extLst>
            </p:cNvPr>
            <p:cNvSpPr/>
            <p:nvPr/>
          </p:nvSpPr>
          <p:spPr>
            <a:xfrm>
              <a:off x="-342901" y="2857320"/>
              <a:ext cx="2247902" cy="22479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3" nodeType="clickEffect" p14:presetBounceEnd="6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0000">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14:bounceEnd="60000">
                                          <p:cBhvr additive="base">
                                            <p:cTn id="13"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3"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3"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3"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49EC275C-6997-4030-B2AF-993D420D6DFA}"/>
              </a:ext>
            </a:extLst>
          </p:cNvPr>
          <p:cNvSpPr/>
          <p:nvPr/>
        </p:nvSpPr>
        <p:spPr>
          <a:xfrm>
            <a:off x="578644" y="506725"/>
            <a:ext cx="11034712"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1. Phản Ứng Tỏa Nhiệt Và Phản Ứng Thu Nhiệt</a:t>
            </a:r>
            <a:endParaRPr lang="en-US" sz="3600" b="1">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531FA334-0A31-49DF-87A9-EA24F2750D47}"/>
              </a:ext>
            </a:extLst>
          </p:cNvPr>
          <p:cNvSpPr txBox="1"/>
          <p:nvPr/>
        </p:nvSpPr>
        <p:spPr>
          <a:xfrm>
            <a:off x="2875459" y="2301088"/>
            <a:ext cx="3352800" cy="1015663"/>
          </a:xfrm>
          <a:prstGeom prst="rect">
            <a:avLst/>
          </a:prstGeom>
          <a:noFill/>
        </p:spPr>
        <p:txBody>
          <a:bodyPr wrap="square">
            <a:spAutoFit/>
          </a:bodyPr>
          <a:lstStyle/>
          <a:p>
            <a:pPr algn="just"/>
            <a:r>
              <a:rPr lang="vi-VN" sz="2000" dirty="0">
                <a:solidFill>
                  <a:schemeClr val="bg1"/>
                </a:solidFill>
                <a:latin typeface="Arial" panose="020B0604020202020204" pitchFamily="34" charset="0"/>
                <a:cs typeface="Arial" panose="020B0604020202020204" pitchFamily="34" charset="0"/>
              </a:rPr>
              <a:t>Phản ứng giải phóng năng lượng dưới dạng nhiệt gọi là</a:t>
            </a:r>
            <a:r>
              <a:rPr lang="vi-VN" sz="1800" dirty="0">
                <a:solidFill>
                  <a:schemeClr val="bg1"/>
                </a:solidFill>
                <a:latin typeface="Arial" panose="020B0604020202020204" pitchFamily="34" charset="0"/>
                <a:cs typeface="Arial" panose="020B0604020202020204" pitchFamily="34" charset="0"/>
              </a:rPr>
              <a:t> </a:t>
            </a:r>
            <a:r>
              <a:rPr lang="vi-VN" sz="2000" b="1" dirty="0">
                <a:solidFill>
                  <a:srgbClr val="EC567A"/>
                </a:solidFill>
                <a:latin typeface="Arial" panose="020B0604020202020204" pitchFamily="34" charset="0"/>
                <a:cs typeface="Arial" panose="020B0604020202020204" pitchFamily="34" charset="0"/>
              </a:rPr>
              <a:t>Phản ứng tỏa nhiệt</a:t>
            </a:r>
            <a:endParaRPr lang="en-US" sz="1800" b="1" dirty="0">
              <a:solidFill>
                <a:srgbClr val="EC567A"/>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C100D622-47BD-499A-831C-53C20AC15ADE}"/>
              </a:ext>
            </a:extLst>
          </p:cNvPr>
          <p:cNvSpPr txBox="1"/>
          <p:nvPr/>
        </p:nvSpPr>
        <p:spPr>
          <a:xfrm>
            <a:off x="2875459" y="4926222"/>
            <a:ext cx="3352800" cy="1015663"/>
          </a:xfrm>
          <a:prstGeom prst="rect">
            <a:avLst/>
          </a:prstGeom>
          <a:noFill/>
        </p:spPr>
        <p:txBody>
          <a:bodyPr wrap="square">
            <a:spAutoFit/>
          </a:bodyPr>
          <a:lstStyle/>
          <a:p>
            <a:pPr algn="just"/>
            <a:r>
              <a:rPr lang="vi-VN" sz="2000" dirty="0">
                <a:solidFill>
                  <a:schemeClr val="bg1"/>
                </a:solidFill>
                <a:latin typeface="Arial" panose="020B0604020202020204" pitchFamily="34" charset="0"/>
                <a:cs typeface="Arial" panose="020B0604020202020204" pitchFamily="34" charset="0"/>
              </a:rPr>
              <a:t>Phản ứng hấp thụ năng lượng dưới dạng nhiệt gọi là</a:t>
            </a:r>
            <a:r>
              <a:rPr lang="vi-VN" sz="1800" dirty="0">
                <a:solidFill>
                  <a:schemeClr val="bg1"/>
                </a:solidFill>
                <a:latin typeface="Arial" panose="020B0604020202020204" pitchFamily="34" charset="0"/>
                <a:cs typeface="Arial" panose="020B0604020202020204" pitchFamily="34" charset="0"/>
              </a:rPr>
              <a:t> </a:t>
            </a:r>
            <a:r>
              <a:rPr lang="vi-VN" sz="2000" b="1" dirty="0">
                <a:solidFill>
                  <a:srgbClr val="10D8D4"/>
                </a:solidFill>
                <a:latin typeface="Arial" panose="020B0604020202020204" pitchFamily="34" charset="0"/>
                <a:cs typeface="Arial" panose="020B0604020202020204" pitchFamily="34" charset="0"/>
              </a:rPr>
              <a:t>Phản ứng thu nhiệt</a:t>
            </a:r>
            <a:endParaRPr lang="en-US" sz="1800" b="1" dirty="0">
              <a:solidFill>
                <a:srgbClr val="10D8D4"/>
              </a:solidFill>
              <a:latin typeface="Arial" panose="020B0604020202020204" pitchFamily="34" charset="0"/>
              <a:cs typeface="Arial" panose="020B0604020202020204" pitchFamily="34" charset="0"/>
            </a:endParaRPr>
          </a:p>
        </p:txBody>
      </p:sp>
      <p:pic>
        <p:nvPicPr>
          <p:cNvPr id="62" name="Picture 2" descr="The Cold Pack: A Chilly Example of an Endothermic Reaction | Let&amp;#39;s Talk  Science">
            <a:extLst>
              <a:ext uri="{FF2B5EF4-FFF2-40B4-BE49-F238E27FC236}">
                <a16:creationId xmlns:a16="http://schemas.microsoft.com/office/drawing/2014/main" id="{BE781FD9-61FC-4943-B8C7-4A4399689E59}"/>
              </a:ext>
            </a:extLst>
          </p:cNvPr>
          <p:cNvPicPr>
            <a:picLocks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0507" r="50000" b="26108"/>
          <a:stretch/>
        </p:blipFill>
        <p:spPr bwMode="auto">
          <a:xfrm>
            <a:off x="535964" y="1494334"/>
            <a:ext cx="2216475" cy="25522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The Cold Pack: A Chilly Example of an Endothermic Reaction | Let&amp;#39;s Talk  Science">
            <a:extLst>
              <a:ext uri="{FF2B5EF4-FFF2-40B4-BE49-F238E27FC236}">
                <a16:creationId xmlns:a16="http://schemas.microsoft.com/office/drawing/2014/main" id="{24E2950C-2533-4268-A51D-1F8803C8F7BC}"/>
              </a:ext>
            </a:extLst>
          </p:cNvPr>
          <p:cNvPicPr>
            <a:picLocks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9958" t="10507" b="26108"/>
          <a:stretch/>
        </p:blipFill>
        <p:spPr bwMode="auto">
          <a:xfrm>
            <a:off x="535964" y="4157913"/>
            <a:ext cx="2216475" cy="255228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32B791-A66C-45F6-911B-F5941EA590A6}"/>
              </a:ext>
            </a:extLst>
          </p:cNvPr>
          <p:cNvGrpSpPr/>
          <p:nvPr/>
        </p:nvGrpSpPr>
        <p:grpSpPr>
          <a:xfrm>
            <a:off x="7143796" y="1613205"/>
            <a:ext cx="1994457" cy="870775"/>
            <a:chOff x="7143796" y="1613205"/>
            <a:chExt cx="1994457" cy="870775"/>
          </a:xfrm>
        </p:grpSpPr>
        <p:sp>
          <p:nvSpPr>
            <p:cNvPr id="58" name="TextBox 57">
              <a:extLst>
                <a:ext uri="{FF2B5EF4-FFF2-40B4-BE49-F238E27FC236}">
                  <a16:creationId xmlns:a16="http://schemas.microsoft.com/office/drawing/2014/main" id="{CEC4D213-73C3-4C06-A252-B42FF939D2DE}"/>
                </a:ext>
              </a:extLst>
            </p:cNvPr>
            <p:cNvSpPr txBox="1"/>
            <p:nvPr/>
          </p:nvSpPr>
          <p:spPr>
            <a:xfrm>
              <a:off x="7143796" y="2083870"/>
              <a:ext cx="1994457" cy="400110"/>
            </a:xfrm>
            <a:prstGeom prst="rect">
              <a:avLst/>
            </a:prstGeom>
            <a:noFill/>
          </p:spPr>
          <p:txBody>
            <a:bodyPr wrap="none">
              <a:spAutoFit/>
            </a:bodyPr>
            <a:lstStyle/>
            <a:p>
              <a:r>
                <a:rPr lang="vi-VN" sz="2000">
                  <a:solidFill>
                    <a:schemeClr val="bg1"/>
                  </a:solidFill>
                  <a:latin typeface="Arial" panose="020B0604020202020204" pitchFamily="34" charset="0"/>
                  <a:cs typeface="Arial" panose="020B0604020202020204" pitchFamily="34" charset="0"/>
                </a:rPr>
                <a:t>Phản ứng gỉ sắt</a:t>
              </a:r>
              <a:endParaRPr lang="en-US" sz="2000" b="1">
                <a:solidFill>
                  <a:schemeClr val="bg1"/>
                </a:solidFill>
                <a:latin typeface="Arial" panose="020B0604020202020204" pitchFamily="34" charset="0"/>
                <a:cs typeface="Arial" panose="020B0604020202020204" pitchFamily="34" charset="0"/>
              </a:endParaRPr>
            </a:p>
          </p:txBody>
        </p:sp>
        <p:pic>
          <p:nvPicPr>
            <p:cNvPr id="2049" name="Picture 2048">
              <a:extLst>
                <a:ext uri="{FF2B5EF4-FFF2-40B4-BE49-F238E27FC236}">
                  <a16:creationId xmlns:a16="http://schemas.microsoft.com/office/drawing/2014/main" id="{426C8751-B433-4BF8-BF19-C11D64E41CDC}"/>
                </a:ext>
              </a:extLst>
            </p:cNvPr>
            <p:cNvPicPr>
              <a:picLocks noChangeAspect="1"/>
            </p:cNvPicPr>
            <p:nvPr/>
          </p:nvPicPr>
          <p:blipFill rotWithShape="1">
            <a:blip r:embed="rId3">
              <a:extLst>
                <a:ext uri="{28A0092B-C50C-407E-A947-70E740481C1C}">
                  <a14:useLocalDpi xmlns:a14="http://schemas.microsoft.com/office/drawing/2010/main" val="0"/>
                </a:ext>
              </a:extLst>
            </a:blip>
            <a:srcRect t="12207" b="20134"/>
            <a:stretch/>
          </p:blipFill>
          <p:spPr>
            <a:xfrm>
              <a:off x="7794748" y="1613205"/>
              <a:ext cx="692553" cy="468572"/>
            </a:xfrm>
            <a:prstGeom prst="rect">
              <a:avLst/>
            </a:prstGeom>
          </p:spPr>
        </p:pic>
      </p:grpSp>
      <p:grpSp>
        <p:nvGrpSpPr>
          <p:cNvPr id="3" name="Group 2">
            <a:extLst>
              <a:ext uri="{FF2B5EF4-FFF2-40B4-BE49-F238E27FC236}">
                <a16:creationId xmlns:a16="http://schemas.microsoft.com/office/drawing/2014/main" id="{5D7FE886-3EF7-48D5-8478-D3FBF0F2D517}"/>
              </a:ext>
            </a:extLst>
          </p:cNvPr>
          <p:cNvGrpSpPr/>
          <p:nvPr/>
        </p:nvGrpSpPr>
        <p:grpSpPr>
          <a:xfrm>
            <a:off x="7143796" y="2609465"/>
            <a:ext cx="4612160" cy="1167845"/>
            <a:chOff x="7143796" y="2609465"/>
            <a:chExt cx="4612160" cy="1167845"/>
          </a:xfrm>
        </p:grpSpPr>
        <p:sp>
          <p:nvSpPr>
            <p:cNvPr id="59" name="TextBox 58">
              <a:extLst>
                <a:ext uri="{FF2B5EF4-FFF2-40B4-BE49-F238E27FC236}">
                  <a16:creationId xmlns:a16="http://schemas.microsoft.com/office/drawing/2014/main" id="{7CBB7854-D95D-458C-99A7-4996372DD21D}"/>
                </a:ext>
              </a:extLst>
            </p:cNvPr>
            <p:cNvSpPr txBox="1"/>
            <p:nvPr/>
          </p:nvSpPr>
          <p:spPr>
            <a:xfrm>
              <a:off x="7143796" y="3377200"/>
              <a:ext cx="4612160" cy="400110"/>
            </a:xfrm>
            <a:prstGeom prst="rect">
              <a:avLst/>
            </a:prstGeom>
            <a:noFill/>
          </p:spPr>
          <p:txBody>
            <a:bodyPr wrap="none">
              <a:spAutoFit/>
            </a:bodyPr>
            <a:lstStyle/>
            <a:p>
              <a:r>
                <a:rPr lang="vi-VN" sz="2000">
                  <a:solidFill>
                    <a:schemeClr val="bg1"/>
                  </a:solidFill>
                  <a:latin typeface="Arial" panose="020B0604020202020204" pitchFamily="34" charset="0"/>
                  <a:cs typeface="Arial" panose="020B0604020202020204" pitchFamily="34" charset="0"/>
                </a:rPr>
                <a:t>Phản ứng oxi hóa glucose trong cơ thể</a:t>
              </a:r>
              <a:endParaRPr lang="en-US" sz="2000" b="1">
                <a:solidFill>
                  <a:schemeClr val="bg1"/>
                </a:solidFill>
                <a:latin typeface="Arial" panose="020B0604020202020204" pitchFamily="34" charset="0"/>
                <a:cs typeface="Arial" panose="020B0604020202020204" pitchFamily="34" charset="0"/>
              </a:endParaRPr>
            </a:p>
          </p:txBody>
        </p:sp>
        <p:pic>
          <p:nvPicPr>
            <p:cNvPr id="2052" name="Picture 2051">
              <a:extLst>
                <a:ext uri="{FF2B5EF4-FFF2-40B4-BE49-F238E27FC236}">
                  <a16:creationId xmlns:a16="http://schemas.microsoft.com/office/drawing/2014/main" id="{0F7BE2CD-F8E0-49E5-87A4-5013325D9DF8}"/>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8797"/>
            <a:stretch/>
          </p:blipFill>
          <p:spPr>
            <a:xfrm>
              <a:off x="8643432" y="2609465"/>
              <a:ext cx="1615095" cy="819535"/>
            </a:xfrm>
            <a:prstGeom prst="rect">
              <a:avLst/>
            </a:prstGeom>
          </p:spPr>
        </p:pic>
      </p:grpSp>
      <p:grpSp>
        <p:nvGrpSpPr>
          <p:cNvPr id="4" name="Group 3">
            <a:extLst>
              <a:ext uri="{FF2B5EF4-FFF2-40B4-BE49-F238E27FC236}">
                <a16:creationId xmlns:a16="http://schemas.microsoft.com/office/drawing/2014/main" id="{AC3F8C6F-ADE1-4E5A-B096-F7535BA63FCC}"/>
              </a:ext>
            </a:extLst>
          </p:cNvPr>
          <p:cNvGrpSpPr/>
          <p:nvPr/>
        </p:nvGrpSpPr>
        <p:grpSpPr>
          <a:xfrm>
            <a:off x="7143796" y="4022224"/>
            <a:ext cx="3276859" cy="1104590"/>
            <a:chOff x="7143796" y="4022224"/>
            <a:chExt cx="3276859" cy="1104590"/>
          </a:xfrm>
        </p:grpSpPr>
        <p:sp>
          <p:nvSpPr>
            <p:cNvPr id="60" name="TextBox 59">
              <a:extLst>
                <a:ext uri="{FF2B5EF4-FFF2-40B4-BE49-F238E27FC236}">
                  <a16:creationId xmlns:a16="http://schemas.microsoft.com/office/drawing/2014/main" id="{6A8B42FF-B6AB-4250-A866-E99CF641D369}"/>
                </a:ext>
              </a:extLst>
            </p:cNvPr>
            <p:cNvSpPr txBox="1"/>
            <p:nvPr/>
          </p:nvSpPr>
          <p:spPr>
            <a:xfrm>
              <a:off x="7143796" y="4726704"/>
              <a:ext cx="3276859" cy="400110"/>
            </a:xfrm>
            <a:prstGeom prst="rect">
              <a:avLst/>
            </a:prstGeom>
            <a:noFill/>
          </p:spPr>
          <p:txBody>
            <a:bodyPr wrap="none">
              <a:spAutoFit/>
            </a:bodyPr>
            <a:lstStyle/>
            <a:p>
              <a:r>
                <a:rPr lang="vi-VN" sz="2000">
                  <a:solidFill>
                    <a:schemeClr val="bg1"/>
                  </a:solidFill>
                  <a:latin typeface="Arial" panose="020B0604020202020204" pitchFamily="34" charset="0"/>
                  <a:cs typeface="Arial" panose="020B0604020202020204" pitchFamily="34" charset="0"/>
                </a:rPr>
                <a:t>Phản ứng trong lò nung vôi</a:t>
              </a:r>
              <a:endParaRPr lang="en-US" sz="2000" b="1">
                <a:solidFill>
                  <a:schemeClr val="bg1"/>
                </a:solidFill>
                <a:latin typeface="Arial" panose="020B0604020202020204" pitchFamily="34" charset="0"/>
                <a:cs typeface="Arial" panose="020B0604020202020204" pitchFamily="34" charset="0"/>
              </a:endParaRPr>
            </a:p>
          </p:txBody>
        </p:sp>
        <p:pic>
          <p:nvPicPr>
            <p:cNvPr id="2055" name="Picture 2054">
              <a:extLst>
                <a:ext uri="{FF2B5EF4-FFF2-40B4-BE49-F238E27FC236}">
                  <a16:creationId xmlns:a16="http://schemas.microsoft.com/office/drawing/2014/main" id="{A6AEB244-DA6F-4506-8378-791B81FF8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179" y="4022224"/>
              <a:ext cx="1089037" cy="724704"/>
            </a:xfrm>
            <a:prstGeom prst="rect">
              <a:avLst/>
            </a:prstGeom>
          </p:spPr>
        </p:pic>
      </p:grpSp>
      <p:grpSp>
        <p:nvGrpSpPr>
          <p:cNvPr id="8" name="Group 7">
            <a:extLst>
              <a:ext uri="{FF2B5EF4-FFF2-40B4-BE49-F238E27FC236}">
                <a16:creationId xmlns:a16="http://schemas.microsoft.com/office/drawing/2014/main" id="{A47EB4A5-67C8-4ACB-8E85-7267ABFA5EDE}"/>
              </a:ext>
            </a:extLst>
          </p:cNvPr>
          <p:cNvGrpSpPr/>
          <p:nvPr/>
        </p:nvGrpSpPr>
        <p:grpSpPr>
          <a:xfrm>
            <a:off x="7143796" y="5251656"/>
            <a:ext cx="3733714" cy="1299674"/>
            <a:chOff x="7143796" y="5251656"/>
            <a:chExt cx="3733714" cy="1299674"/>
          </a:xfrm>
        </p:grpSpPr>
        <p:sp>
          <p:nvSpPr>
            <p:cNvPr id="61" name="TextBox 60">
              <a:extLst>
                <a:ext uri="{FF2B5EF4-FFF2-40B4-BE49-F238E27FC236}">
                  <a16:creationId xmlns:a16="http://schemas.microsoft.com/office/drawing/2014/main" id="{C503F059-51AE-4038-A18F-D84361AE55A8}"/>
                </a:ext>
              </a:extLst>
            </p:cNvPr>
            <p:cNvSpPr txBox="1"/>
            <p:nvPr/>
          </p:nvSpPr>
          <p:spPr>
            <a:xfrm>
              <a:off x="7143796" y="6151220"/>
              <a:ext cx="3733714" cy="400110"/>
            </a:xfrm>
            <a:prstGeom prst="rect">
              <a:avLst/>
            </a:prstGeom>
            <a:noFill/>
          </p:spPr>
          <p:txBody>
            <a:bodyPr wrap="none">
              <a:spAutoFit/>
            </a:bodyPr>
            <a:lstStyle/>
            <a:p>
              <a:r>
                <a:rPr lang="vi-VN" sz="2000">
                  <a:solidFill>
                    <a:schemeClr val="bg1"/>
                  </a:solidFill>
                  <a:latin typeface="Arial" panose="020B0604020202020204" pitchFamily="34" charset="0"/>
                  <a:cs typeface="Arial" panose="020B0604020202020204" pitchFamily="34" charset="0"/>
                </a:rPr>
                <a:t>Phản ứng nung clinker xi măng</a:t>
              </a:r>
              <a:endParaRPr lang="en-US" sz="2000" b="1">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F2012C5-79BD-4D7E-BD2C-9E8DAB8DEF75}"/>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8334645" y="5251656"/>
              <a:ext cx="1402960" cy="1018671"/>
            </a:xfrm>
            <a:prstGeom prst="rect">
              <a:avLst/>
            </a:prstGeom>
          </p:spPr>
        </p:pic>
      </p:grpSp>
      <p:sp>
        <p:nvSpPr>
          <p:cNvPr id="2059" name="Graphic 2057" descr="Back with solid fill">
            <a:extLst>
              <a:ext uri="{FF2B5EF4-FFF2-40B4-BE49-F238E27FC236}">
                <a16:creationId xmlns:a16="http://schemas.microsoft.com/office/drawing/2014/main" id="{8B75CB14-3866-44FE-9CB4-2093D6F7CF53}"/>
              </a:ext>
            </a:extLst>
          </p:cNvPr>
          <p:cNvSpPr/>
          <p:nvPr/>
        </p:nvSpPr>
        <p:spPr>
          <a:xfrm>
            <a:off x="6351279" y="2083704"/>
            <a:ext cx="762000" cy="561975"/>
          </a:xfrm>
          <a:custGeom>
            <a:avLst/>
            <a:gdLst>
              <a:gd name="connsiteX0" fmla="*/ 762000 w 762000"/>
              <a:gd name="connsiteY0" fmla="*/ 228600 h 561975"/>
              <a:gd name="connsiteX1" fmla="*/ 489585 w 762000"/>
              <a:gd name="connsiteY1" fmla="*/ 0 h 561975"/>
              <a:gd name="connsiteX2" fmla="*/ 489585 w 762000"/>
              <a:gd name="connsiteY2" fmla="*/ 133350 h 561975"/>
              <a:gd name="connsiteX3" fmla="*/ 0 w 762000"/>
              <a:gd name="connsiteY3" fmla="*/ 561975 h 561975"/>
              <a:gd name="connsiteX4" fmla="*/ 489585 w 762000"/>
              <a:gd name="connsiteY4" fmla="*/ 333375 h 561975"/>
              <a:gd name="connsiteX5" fmla="*/ 489585 w 762000"/>
              <a:gd name="connsiteY5" fmla="*/ 457200 h 561975"/>
              <a:gd name="connsiteX6" fmla="*/ 76200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DA1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n>
                <a:solidFill>
                  <a:srgbClr val="DA2128"/>
                </a:solidFill>
              </a:ln>
              <a:solidFill>
                <a:schemeClr val="lt1"/>
              </a:solidFill>
              <a:latin typeface="Arial" panose="020B0604020202020204" pitchFamily="34" charset="0"/>
              <a:cs typeface="Arial" panose="020B0604020202020204" pitchFamily="34" charset="0"/>
            </a:endParaRPr>
          </a:p>
        </p:txBody>
      </p:sp>
      <p:sp>
        <p:nvSpPr>
          <p:cNvPr id="76" name="Graphic 2057" descr="Back with solid fill">
            <a:extLst>
              <a:ext uri="{FF2B5EF4-FFF2-40B4-BE49-F238E27FC236}">
                <a16:creationId xmlns:a16="http://schemas.microsoft.com/office/drawing/2014/main" id="{3A0C74FD-2CDF-4EA7-87DA-52068660F706}"/>
              </a:ext>
            </a:extLst>
          </p:cNvPr>
          <p:cNvSpPr/>
          <p:nvPr/>
        </p:nvSpPr>
        <p:spPr>
          <a:xfrm>
            <a:off x="6351279" y="4746928"/>
            <a:ext cx="762000" cy="561975"/>
          </a:xfrm>
          <a:custGeom>
            <a:avLst/>
            <a:gdLst>
              <a:gd name="connsiteX0" fmla="*/ 762000 w 762000"/>
              <a:gd name="connsiteY0" fmla="*/ 228600 h 561975"/>
              <a:gd name="connsiteX1" fmla="*/ 489585 w 762000"/>
              <a:gd name="connsiteY1" fmla="*/ 0 h 561975"/>
              <a:gd name="connsiteX2" fmla="*/ 489585 w 762000"/>
              <a:gd name="connsiteY2" fmla="*/ 133350 h 561975"/>
              <a:gd name="connsiteX3" fmla="*/ 0 w 762000"/>
              <a:gd name="connsiteY3" fmla="*/ 561975 h 561975"/>
              <a:gd name="connsiteX4" fmla="*/ 489585 w 762000"/>
              <a:gd name="connsiteY4" fmla="*/ 333375 h 561975"/>
              <a:gd name="connsiteX5" fmla="*/ 489585 w 762000"/>
              <a:gd name="connsiteY5" fmla="*/ 457200 h 561975"/>
              <a:gd name="connsiteX6" fmla="*/ 76200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77" name="Graphic 2057" descr="Back with solid fill">
            <a:extLst>
              <a:ext uri="{FF2B5EF4-FFF2-40B4-BE49-F238E27FC236}">
                <a16:creationId xmlns:a16="http://schemas.microsoft.com/office/drawing/2014/main" id="{05F04B20-083D-442C-942F-74D98409DFEF}"/>
              </a:ext>
            </a:extLst>
          </p:cNvPr>
          <p:cNvSpPr/>
          <p:nvPr/>
        </p:nvSpPr>
        <p:spPr>
          <a:xfrm flipV="1">
            <a:off x="6351279" y="3148012"/>
            <a:ext cx="762000" cy="561975"/>
          </a:xfrm>
          <a:custGeom>
            <a:avLst/>
            <a:gdLst>
              <a:gd name="connsiteX0" fmla="*/ 762000 w 762000"/>
              <a:gd name="connsiteY0" fmla="*/ 228600 h 561975"/>
              <a:gd name="connsiteX1" fmla="*/ 489585 w 762000"/>
              <a:gd name="connsiteY1" fmla="*/ 0 h 561975"/>
              <a:gd name="connsiteX2" fmla="*/ 489585 w 762000"/>
              <a:gd name="connsiteY2" fmla="*/ 133350 h 561975"/>
              <a:gd name="connsiteX3" fmla="*/ 0 w 762000"/>
              <a:gd name="connsiteY3" fmla="*/ 561975 h 561975"/>
              <a:gd name="connsiteX4" fmla="*/ 489585 w 762000"/>
              <a:gd name="connsiteY4" fmla="*/ 333375 h 561975"/>
              <a:gd name="connsiteX5" fmla="*/ 489585 w 762000"/>
              <a:gd name="connsiteY5" fmla="*/ 457200 h 561975"/>
              <a:gd name="connsiteX6" fmla="*/ 76200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DA1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n>
                <a:solidFill>
                  <a:srgbClr val="DA2128"/>
                </a:solidFill>
              </a:ln>
              <a:solidFill>
                <a:schemeClr val="lt1"/>
              </a:solidFill>
              <a:latin typeface="Arial" panose="020B0604020202020204" pitchFamily="34" charset="0"/>
              <a:cs typeface="Arial" panose="020B0604020202020204" pitchFamily="34" charset="0"/>
            </a:endParaRPr>
          </a:p>
        </p:txBody>
      </p:sp>
      <p:sp>
        <p:nvSpPr>
          <p:cNvPr id="78" name="Graphic 2057" descr="Back with solid fill">
            <a:extLst>
              <a:ext uri="{FF2B5EF4-FFF2-40B4-BE49-F238E27FC236}">
                <a16:creationId xmlns:a16="http://schemas.microsoft.com/office/drawing/2014/main" id="{4474B675-9DB3-4FF8-81A9-5997E53B8039}"/>
              </a:ext>
            </a:extLst>
          </p:cNvPr>
          <p:cNvSpPr/>
          <p:nvPr/>
        </p:nvSpPr>
        <p:spPr>
          <a:xfrm flipV="1">
            <a:off x="6351279" y="5989339"/>
            <a:ext cx="762000" cy="561975"/>
          </a:xfrm>
          <a:custGeom>
            <a:avLst/>
            <a:gdLst>
              <a:gd name="connsiteX0" fmla="*/ 762000 w 762000"/>
              <a:gd name="connsiteY0" fmla="*/ 228600 h 561975"/>
              <a:gd name="connsiteX1" fmla="*/ 489585 w 762000"/>
              <a:gd name="connsiteY1" fmla="*/ 0 h 561975"/>
              <a:gd name="connsiteX2" fmla="*/ 489585 w 762000"/>
              <a:gd name="connsiteY2" fmla="*/ 133350 h 561975"/>
              <a:gd name="connsiteX3" fmla="*/ 0 w 762000"/>
              <a:gd name="connsiteY3" fmla="*/ 561975 h 561975"/>
              <a:gd name="connsiteX4" fmla="*/ 489585 w 762000"/>
              <a:gd name="connsiteY4" fmla="*/ 333375 h 561975"/>
              <a:gd name="connsiteX5" fmla="*/ 489585 w 762000"/>
              <a:gd name="connsiteY5" fmla="*/ 457200 h 561975"/>
              <a:gd name="connsiteX6" fmla="*/ 76200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18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iterate type="wd">
                                    <p:tmPct val="10000"/>
                                  </p:iterate>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59"/>
                                        </p:tgtEl>
                                        <p:attrNameLst>
                                          <p:attrName>style.visibility</p:attrName>
                                        </p:attrNameLst>
                                      </p:cBhvr>
                                      <p:to>
                                        <p:strVal val="visible"/>
                                      </p:to>
                                    </p:set>
                                    <p:animEffect transition="in" filter="fade">
                                      <p:cBhvr>
                                        <p:cTn id="18" dur="500"/>
                                        <p:tgtEl>
                                          <p:spTgt spid="2059"/>
                                        </p:tgtEl>
                                      </p:cBhvr>
                                    </p:animEffect>
                                  </p:childTnLst>
                                </p:cTn>
                              </p:par>
                              <p:par>
                                <p:cTn id="19" presetID="42" presetClass="entr" presetSubtype="0" fill="hold" nodeType="withEffect">
                                  <p:stCondLst>
                                    <p:cond delay="25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42" presetClass="entr" presetSubtype="0" fill="hold" nodeType="withEffect">
                                  <p:stCondLst>
                                    <p:cond delay="25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p:cTn id="38" dur="500" fill="hold"/>
                                        <p:tgtEl>
                                          <p:spTgt spid="63"/>
                                        </p:tgtEl>
                                        <p:attrNameLst>
                                          <p:attrName>ppt_w</p:attrName>
                                        </p:attrNameLst>
                                      </p:cBhvr>
                                      <p:tavLst>
                                        <p:tav tm="0">
                                          <p:val>
                                            <p:fltVal val="0"/>
                                          </p:val>
                                        </p:tav>
                                        <p:tav tm="100000">
                                          <p:val>
                                            <p:strVal val="#ppt_w"/>
                                          </p:val>
                                        </p:tav>
                                      </p:tavLst>
                                    </p:anim>
                                    <p:anim calcmode="lin" valueType="num">
                                      <p:cBhvr>
                                        <p:cTn id="39" dur="500" fill="hold"/>
                                        <p:tgtEl>
                                          <p:spTgt spid="63"/>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iterate type="wd">
                                    <p:tmPct val="10000"/>
                                  </p:iterate>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500"/>
                                        <p:tgtEl>
                                          <p:spTgt spid="76"/>
                                        </p:tgtEl>
                                      </p:cBhvr>
                                    </p:animEffect>
                                  </p:childTnLst>
                                </p:cTn>
                              </p:par>
                              <p:par>
                                <p:cTn id="50" presetID="42" presetClass="entr" presetSubtype="0" fill="hold" nodeType="withEffect">
                                  <p:stCondLst>
                                    <p:cond delay="25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par>
                                <p:cTn id="60" presetID="42" presetClass="entr" presetSubtype="0" fill="hold" nodeType="withEffect">
                                  <p:stCondLst>
                                    <p:cond delay="25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2059" grpId="0" animBg="1"/>
      <p:bldP spid="76" grpId="0" animBg="1"/>
      <p:bldP spid="77" grpId="0" animBg="1"/>
      <p:bldP spid="7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389D442-303C-4106-A47C-60F2F8B63285}"/>
              </a:ext>
            </a:extLst>
          </p:cNvPr>
          <p:cNvSpPr/>
          <p:nvPr/>
        </p:nvSpPr>
        <p:spPr>
          <a:xfrm>
            <a:off x="578644" y="506725"/>
            <a:ext cx="11034712"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1. Phản Ứng Tỏa Nhiệt Và Phản Ứng Thu Nhiệt</a:t>
            </a:r>
            <a:endParaRPr lang="en-US" sz="3600" b="1">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598CD66-C980-422A-B47C-9674ACB190D0}"/>
              </a:ext>
            </a:extLst>
          </p:cNvPr>
          <p:cNvPicPr>
            <a:picLocks noChangeAspect="1"/>
          </p:cNvPicPr>
          <p:nvPr/>
        </p:nvPicPr>
        <p:blipFill>
          <a:blip r:embed="rId2">
            <a:clrChange>
              <a:clrFrom>
                <a:srgbClr val="E3E9FF"/>
              </a:clrFrom>
              <a:clrTo>
                <a:srgbClr val="E3E9FF">
                  <a:alpha val="0"/>
                </a:srgbClr>
              </a:clrTo>
            </a:clrChange>
            <a:extLst>
              <a:ext uri="{28A0092B-C50C-407E-A947-70E740481C1C}">
                <a14:useLocalDpi xmlns:a14="http://schemas.microsoft.com/office/drawing/2010/main" val="0"/>
              </a:ext>
            </a:extLst>
          </a:blip>
          <a:stretch>
            <a:fillRect/>
          </a:stretch>
        </p:blipFill>
        <p:spPr>
          <a:xfrm>
            <a:off x="304800" y="1874235"/>
            <a:ext cx="7010400" cy="4248301"/>
          </a:xfrm>
          <a:prstGeom prst="rect">
            <a:avLst/>
          </a:prstGeom>
        </p:spPr>
      </p:pic>
      <p:sp>
        <p:nvSpPr>
          <p:cNvPr id="4" name="TextBox 3">
            <a:extLst>
              <a:ext uri="{FF2B5EF4-FFF2-40B4-BE49-F238E27FC236}">
                <a16:creationId xmlns:a16="http://schemas.microsoft.com/office/drawing/2014/main" id="{AD9C67A5-824C-49BB-95B4-78D0CBA01885}"/>
              </a:ext>
            </a:extLst>
          </p:cNvPr>
          <p:cNvSpPr txBox="1"/>
          <p:nvPr/>
        </p:nvSpPr>
        <p:spPr>
          <a:xfrm>
            <a:off x="7913914" y="3762344"/>
            <a:ext cx="3581400" cy="1538883"/>
          </a:xfrm>
          <a:prstGeom prst="rect">
            <a:avLst/>
          </a:prstGeom>
          <a:noFill/>
        </p:spPr>
        <p:txBody>
          <a:bodyPr wrap="square" lIns="0" tIns="0" rIns="0" bIns="0" rtlCol="0">
            <a:spAutoFit/>
          </a:bodyPr>
          <a:lstStyle/>
          <a:p>
            <a:pPr algn="just"/>
            <a:r>
              <a:rPr lang="vi-VN" sz="2000" dirty="0">
                <a:solidFill>
                  <a:schemeClr val="bg1"/>
                </a:solidFill>
                <a:latin typeface="Arial" panose="020B0604020202020204" pitchFamily="34" charset="0"/>
                <a:cs typeface="Arial" panose="020B0604020202020204" pitchFamily="34" charset="0"/>
              </a:rPr>
              <a:t>Điều kiện ứng với </a:t>
            </a:r>
            <a:r>
              <a:rPr lang="vi-VN" sz="2000" i="1" dirty="0">
                <a:solidFill>
                  <a:srgbClr val="FFFF00"/>
                </a:solidFill>
                <a:latin typeface="Arial" panose="020B0604020202020204" pitchFamily="34" charset="0"/>
                <a:cs typeface="Arial" panose="020B0604020202020204" pitchFamily="34" charset="0"/>
              </a:rPr>
              <a:t>áp suất 1 bar </a:t>
            </a:r>
            <a:r>
              <a:rPr lang="vi-VN" sz="2000" dirty="0">
                <a:solidFill>
                  <a:srgbClr val="FFFF00"/>
                </a:solidFill>
                <a:latin typeface="Arial" panose="020B0604020202020204" pitchFamily="34" charset="0"/>
                <a:cs typeface="Arial" panose="020B0604020202020204" pitchFamily="34" charset="0"/>
              </a:rPr>
              <a:t>(đối với </a:t>
            </a:r>
            <a:r>
              <a:rPr lang="vi-VN" sz="2000" i="1" dirty="0">
                <a:solidFill>
                  <a:srgbClr val="FFFF00"/>
                </a:solidFill>
                <a:latin typeface="Arial" panose="020B0604020202020204" pitchFamily="34" charset="0"/>
                <a:cs typeface="Arial" panose="020B0604020202020204" pitchFamily="34" charset="0"/>
              </a:rPr>
              <a:t>chất khí</a:t>
            </a:r>
            <a:r>
              <a:rPr lang="vi-VN" sz="2000" dirty="0">
                <a:solidFill>
                  <a:srgbClr val="FFFF00"/>
                </a:solidFill>
                <a:latin typeface="Arial" panose="020B0604020202020204" pitchFamily="34" charset="0"/>
                <a:cs typeface="Arial" panose="020B0604020202020204" pitchFamily="34" charset="0"/>
              </a:rPr>
              <a:t>), </a:t>
            </a:r>
            <a:r>
              <a:rPr lang="vi-VN" sz="2000" i="1" dirty="0">
                <a:solidFill>
                  <a:srgbClr val="FFFF00"/>
                </a:solidFill>
                <a:latin typeface="Arial" panose="020B0604020202020204" pitchFamily="34" charset="0"/>
                <a:cs typeface="Arial" panose="020B0604020202020204" pitchFamily="34" charset="0"/>
              </a:rPr>
              <a:t>nồng độ 1 mol</a:t>
            </a:r>
            <a:r>
              <a:rPr lang="vi-VN" i="1" dirty="0">
                <a:solidFill>
                  <a:srgbClr val="FFFF00"/>
                </a:solidFill>
                <a:latin typeface="Arial" panose="020B0604020202020204" pitchFamily="34" charset="0"/>
                <a:cs typeface="Arial" panose="020B0604020202020204" pitchFamily="34" charset="0"/>
              </a:rPr>
              <a:t> </a:t>
            </a:r>
            <a:r>
              <a:rPr lang="vi-VN" sz="2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L</a:t>
            </a:r>
            <a:r>
              <a:rPr lang="vi-VN" sz="2000" i="1" baseline="30000" dirty="0">
                <a:solidFill>
                  <a:srgbClr val="FFFF00"/>
                </a:solidFill>
                <a:effectLst/>
                <a:latin typeface="Arial" panose="020B0604020202020204" pitchFamily="34" charset="0"/>
                <a:ea typeface="Calibri" panose="020F0502020204030204" pitchFamily="34" charset="0"/>
                <a:cs typeface="Arial" panose="020B0604020202020204" pitchFamily="34" charset="0"/>
              </a:rPr>
              <a:t>-1</a:t>
            </a:r>
            <a:r>
              <a:rPr lang="vi-VN" sz="2000" i="1" baseline="30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dirty="0">
                <a:solidFill>
                  <a:schemeClr val="bg1"/>
                </a:solidFill>
                <a:latin typeface="Arial" panose="020B0604020202020204" pitchFamily="34" charset="0"/>
                <a:cs typeface="Arial" panose="020B0604020202020204" pitchFamily="34" charset="0"/>
              </a:rPr>
              <a:t>(đối với</a:t>
            </a:r>
            <a:r>
              <a:rPr lang="vi-VN" sz="2000" i="1" dirty="0">
                <a:solidFill>
                  <a:schemeClr val="bg1"/>
                </a:solidFill>
                <a:latin typeface="Arial" panose="020B0604020202020204" pitchFamily="34" charset="0"/>
                <a:cs typeface="Arial" panose="020B0604020202020204" pitchFamily="34" charset="0"/>
              </a:rPr>
              <a:t> </a:t>
            </a:r>
            <a:r>
              <a:rPr lang="vi-VN" sz="2000" i="1" dirty="0">
                <a:solidFill>
                  <a:srgbClr val="FFFF00"/>
                </a:solidFill>
                <a:latin typeface="Arial" panose="020B0604020202020204" pitchFamily="34" charset="0"/>
                <a:cs typeface="Arial" panose="020B0604020202020204" pitchFamily="34" charset="0"/>
              </a:rPr>
              <a:t>chất tan </a:t>
            </a:r>
            <a:r>
              <a:rPr lang="vi-VN" sz="2000" i="1" dirty="0">
                <a:solidFill>
                  <a:schemeClr val="bg1"/>
                </a:solidFill>
                <a:latin typeface="Arial" panose="020B0604020202020204" pitchFamily="34" charset="0"/>
                <a:cs typeface="Arial" panose="020B0604020202020204" pitchFamily="34" charset="0"/>
              </a:rPr>
              <a:t>trong </a:t>
            </a:r>
            <a:r>
              <a:rPr lang="vi-VN" sz="2000" i="1" dirty="0">
                <a:solidFill>
                  <a:srgbClr val="FFFF00"/>
                </a:solidFill>
                <a:latin typeface="Arial" panose="020B0604020202020204" pitchFamily="34" charset="0"/>
                <a:cs typeface="Arial" panose="020B0604020202020204" pitchFamily="34" charset="0"/>
              </a:rPr>
              <a:t>dung dịch</a:t>
            </a:r>
            <a:r>
              <a:rPr lang="vi-VN" sz="2000" dirty="0">
                <a:solidFill>
                  <a:schemeClr val="bg1"/>
                </a:solidFill>
                <a:latin typeface="Arial" panose="020B0604020202020204" pitchFamily="34" charset="0"/>
                <a:cs typeface="Arial" panose="020B0604020202020204" pitchFamily="34" charset="0"/>
              </a:rPr>
              <a:t>) và </a:t>
            </a:r>
            <a:r>
              <a:rPr lang="vi-VN" sz="2000" i="1" dirty="0">
                <a:solidFill>
                  <a:srgbClr val="FFFF00"/>
                </a:solidFill>
                <a:latin typeface="Arial" panose="020B0604020202020204" pitchFamily="34" charset="0"/>
                <a:cs typeface="Arial" panose="020B0604020202020204" pitchFamily="34" charset="0"/>
              </a:rPr>
              <a:t>nhiệt độ</a:t>
            </a:r>
            <a:r>
              <a:rPr lang="vi-VN" sz="2000" dirty="0">
                <a:solidFill>
                  <a:srgbClr val="FFFF00"/>
                </a:solidFill>
                <a:latin typeface="Arial" panose="020B0604020202020204" pitchFamily="34" charset="0"/>
                <a:cs typeface="Arial" panose="020B0604020202020204" pitchFamily="34" charset="0"/>
              </a:rPr>
              <a:t> </a:t>
            </a:r>
            <a:r>
              <a:rPr lang="vi-VN" sz="2000" dirty="0">
                <a:solidFill>
                  <a:schemeClr val="bg1"/>
                </a:solidFill>
                <a:latin typeface="Arial" panose="020B0604020202020204" pitchFamily="34" charset="0"/>
                <a:cs typeface="Arial" panose="020B0604020202020204" pitchFamily="34" charset="0"/>
              </a:rPr>
              <a:t>thường được chọn là </a:t>
            </a:r>
            <a:r>
              <a:rPr lang="vi-VN" sz="2000" i="1" dirty="0">
                <a:solidFill>
                  <a:srgbClr val="FFFF00"/>
                </a:solidFill>
                <a:latin typeface="Arial" panose="020B0604020202020204" pitchFamily="34" charset="0"/>
                <a:cs typeface="Arial" panose="020B0604020202020204" pitchFamily="34" charset="0"/>
              </a:rPr>
              <a:t>298 K (25</a:t>
            </a:r>
            <a:r>
              <a:rPr lang="vi-VN" sz="2000" i="1" dirty="0">
                <a:solidFill>
                  <a:srgbClr val="FFFF00"/>
                </a:solidFill>
                <a:latin typeface="Arial" panose="020B0604020202020204" pitchFamily="34" charset="0"/>
                <a:cs typeface="Arial" panose="020B0604020202020204" pitchFamily="34" charset="0"/>
                <a:sym typeface="Symbol" panose="05050102010706020507" pitchFamily="18" charset="2"/>
              </a:rPr>
              <a:t>C)</a:t>
            </a:r>
            <a:endParaRPr lang="vi-VN" i="1" dirty="0">
              <a:solidFill>
                <a:srgbClr val="FFFF00"/>
              </a:solidFill>
              <a:latin typeface="Arial" panose="020B0604020202020204" pitchFamily="34" charset="0"/>
              <a:cs typeface="Arial" panose="020B0604020202020204" pitchFamily="34" charset="0"/>
              <a:sym typeface="Symbol" panose="05050102010706020507" pitchFamily="18" charset="2"/>
            </a:endParaRPr>
          </a:p>
        </p:txBody>
      </p:sp>
      <p:sp>
        <p:nvSpPr>
          <p:cNvPr id="8" name="TextBox 7">
            <a:extLst>
              <a:ext uri="{FF2B5EF4-FFF2-40B4-BE49-F238E27FC236}">
                <a16:creationId xmlns:a16="http://schemas.microsoft.com/office/drawing/2014/main" id="{1B5FFBF7-CDBC-4677-B3C4-E76CB5E79D61}"/>
              </a:ext>
            </a:extLst>
          </p:cNvPr>
          <p:cNvSpPr txBox="1"/>
          <p:nvPr/>
        </p:nvSpPr>
        <p:spPr>
          <a:xfrm>
            <a:off x="7772400" y="2695543"/>
            <a:ext cx="3581400" cy="584775"/>
          </a:xfrm>
          <a:prstGeom prst="rect">
            <a:avLst/>
          </a:prstGeom>
          <a:noFill/>
        </p:spPr>
        <p:txBody>
          <a:bodyPr wrap="square">
            <a:spAutoFit/>
          </a:bodyPr>
          <a:lstStyle/>
          <a:p>
            <a:r>
              <a:rPr lang="vi-VN" sz="3200" b="1">
                <a:solidFill>
                  <a:srgbClr val="0FD2CE"/>
                </a:solidFill>
                <a:latin typeface="Arial" panose="020B0604020202020204" pitchFamily="34" charset="0"/>
                <a:cs typeface="Arial" panose="020B0604020202020204" pitchFamily="34" charset="0"/>
              </a:rPr>
              <a:t>Điều Kiện Chuẩn</a:t>
            </a:r>
            <a:endParaRPr lang="en-US" sz="3200">
              <a:solidFill>
                <a:srgbClr val="0FD2CE"/>
              </a:solidFill>
            </a:endParaRPr>
          </a:p>
        </p:txBody>
      </p:sp>
      <p:sp>
        <p:nvSpPr>
          <p:cNvPr id="9" name="Rectangle 8">
            <a:extLst>
              <a:ext uri="{FF2B5EF4-FFF2-40B4-BE49-F238E27FC236}">
                <a16:creationId xmlns:a16="http://schemas.microsoft.com/office/drawing/2014/main" id="{EBB7FDBA-760D-492C-ACDA-61331818743B}"/>
              </a:ext>
            </a:extLst>
          </p:cNvPr>
          <p:cNvSpPr/>
          <p:nvPr/>
        </p:nvSpPr>
        <p:spPr>
          <a:xfrm>
            <a:off x="7888515" y="3312400"/>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grpSp>
        <p:nvGrpSpPr>
          <p:cNvPr id="20" name="Graphic 14" descr="Thermometer with solid fill">
            <a:extLst>
              <a:ext uri="{FF2B5EF4-FFF2-40B4-BE49-F238E27FC236}">
                <a16:creationId xmlns:a16="http://schemas.microsoft.com/office/drawing/2014/main" id="{1DB800D0-8C9C-4E9F-B7D6-E98C8490C34C}"/>
              </a:ext>
            </a:extLst>
          </p:cNvPr>
          <p:cNvGrpSpPr/>
          <p:nvPr/>
        </p:nvGrpSpPr>
        <p:grpSpPr>
          <a:xfrm>
            <a:off x="11304663" y="2766028"/>
            <a:ext cx="381301" cy="843915"/>
            <a:chOff x="7759549" y="1592015"/>
            <a:chExt cx="381301" cy="843915"/>
          </a:xfrm>
          <a:solidFill>
            <a:srgbClr val="000000"/>
          </a:solidFill>
        </p:grpSpPr>
        <p:sp>
          <p:nvSpPr>
            <p:cNvPr id="21" name="Freeform: Shape 20">
              <a:extLst>
                <a:ext uri="{FF2B5EF4-FFF2-40B4-BE49-F238E27FC236}">
                  <a16:creationId xmlns:a16="http://schemas.microsoft.com/office/drawing/2014/main" id="{FAB8E085-B82B-4E3C-B11B-35501ABAA623}"/>
                </a:ext>
              </a:extLst>
            </p:cNvPr>
            <p:cNvSpPr/>
            <p:nvPr/>
          </p:nvSpPr>
          <p:spPr>
            <a:xfrm>
              <a:off x="7759549" y="1592015"/>
              <a:ext cx="381301" cy="843915"/>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329713CF-6D7A-43B9-8A0D-E8AFE322D138}"/>
                </a:ext>
              </a:extLst>
            </p:cNvPr>
            <p:cNvSpPr/>
            <p:nvPr/>
          </p:nvSpPr>
          <p:spPr>
            <a:xfrm>
              <a:off x="7855265" y="1921580"/>
              <a:ext cx="189869" cy="4191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1011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49" presetClass="entr" presetSubtype="0" decel="100000" fill="hold" nodeType="withEffect">
                                  <p:stCondLst>
                                    <p:cond delay="50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 calcmode="lin" valueType="num">
                                      <p:cBhvr>
                                        <p:cTn id="22" dur="500" fill="hold"/>
                                        <p:tgtEl>
                                          <p:spTgt spid="20"/>
                                        </p:tgtEl>
                                        <p:attrNameLst>
                                          <p:attrName>style.rotation</p:attrName>
                                        </p:attrNameLst>
                                      </p:cBhvr>
                                      <p:tavLst>
                                        <p:tav tm="0">
                                          <p:val>
                                            <p:fltVal val="360"/>
                                          </p:val>
                                        </p:tav>
                                        <p:tav tm="100000">
                                          <p:val>
                                            <p:fltVal val="0"/>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wd">
                                    <p:tmPct val="10000"/>
                                  </p:iterate>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A456BC6-D7ED-4BAC-84D5-ECF3F31F5598}"/>
              </a:ext>
            </a:extLst>
          </p:cNvPr>
          <p:cNvSpPr/>
          <p:nvPr/>
        </p:nvSpPr>
        <p:spPr>
          <a:xfrm>
            <a:off x="578644" y="506725"/>
            <a:ext cx="11034712"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1. Phản Ứng Tỏa Nhiệt Và Phản Ứng Thu Nhiệt</a:t>
            </a:r>
            <a:endParaRPr lang="en-US" sz="3600" b="1">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63FCEC4-1949-481A-A458-73A9500B71EB}"/>
              </a:ext>
            </a:extLst>
          </p:cNvPr>
          <p:cNvPicPr>
            <a:picLock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7300" y="1600200"/>
            <a:ext cx="2247900" cy="2247900"/>
          </a:xfrm>
          <a:prstGeom prst="rect">
            <a:avLst/>
          </a:prstGeom>
          <a:ln>
            <a:solidFill>
              <a:srgbClr val="10D8D4"/>
            </a:solidFill>
          </a:ln>
        </p:spPr>
      </p:pic>
      <p:pic>
        <p:nvPicPr>
          <p:cNvPr id="11" name="Picture 10">
            <a:extLst>
              <a:ext uri="{FF2B5EF4-FFF2-40B4-BE49-F238E27FC236}">
                <a16:creationId xmlns:a16="http://schemas.microsoft.com/office/drawing/2014/main" id="{7A763643-B6AD-4E68-9217-EAB5C30BCBF3}"/>
              </a:ext>
            </a:extLst>
          </p:cNvPr>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57300" y="4179332"/>
            <a:ext cx="2247900" cy="2247900"/>
          </a:xfrm>
          <a:prstGeom prst="rect">
            <a:avLst/>
          </a:prstGeom>
          <a:ln>
            <a:solidFill>
              <a:srgbClr val="10D8D4"/>
            </a:solidFill>
          </a:ln>
        </p:spPr>
      </p:pic>
      <p:sp>
        <p:nvSpPr>
          <p:cNvPr id="8" name="TextBox 7">
            <a:extLst>
              <a:ext uri="{FF2B5EF4-FFF2-40B4-BE49-F238E27FC236}">
                <a16:creationId xmlns:a16="http://schemas.microsoft.com/office/drawing/2014/main" id="{F03AF455-C8A2-47DE-AA4C-BCB1A21DD701}"/>
              </a:ext>
            </a:extLst>
          </p:cNvPr>
          <p:cNvSpPr txBox="1"/>
          <p:nvPr/>
        </p:nvSpPr>
        <p:spPr>
          <a:xfrm>
            <a:off x="4969088" y="2077772"/>
            <a:ext cx="257762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thảo luận</a:t>
            </a:r>
            <a:endParaRPr lang="en-US" sz="2400" b="1">
              <a:solidFill>
                <a:schemeClr val="bg1"/>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03824F1B-8F94-4423-94E1-C7589799F77E}"/>
              </a:ext>
            </a:extLst>
          </p:cNvPr>
          <p:cNvGrpSpPr/>
          <p:nvPr/>
        </p:nvGrpSpPr>
        <p:grpSpPr>
          <a:xfrm>
            <a:off x="4082958" y="1872264"/>
            <a:ext cx="485747" cy="780349"/>
            <a:chOff x="5853188" y="3039176"/>
            <a:chExt cx="485747" cy="780349"/>
          </a:xfrm>
        </p:grpSpPr>
        <p:sp>
          <p:nvSpPr>
            <p:cNvPr id="30" name="Graphic 28" descr="Question Mark with solid fill">
              <a:extLst>
                <a:ext uri="{FF2B5EF4-FFF2-40B4-BE49-F238E27FC236}">
                  <a16:creationId xmlns:a16="http://schemas.microsoft.com/office/drawing/2014/main" id="{1DBA4CD8-A14D-45DC-BD2C-7FD3283B98B6}"/>
                </a:ext>
              </a:extLst>
            </p:cNvPr>
            <p:cNvSpPr/>
            <p:nvPr/>
          </p:nvSpPr>
          <p:spPr>
            <a:xfrm>
              <a:off x="5853188" y="3039176"/>
              <a:ext cx="485747" cy="573065"/>
            </a:xfrm>
            <a:custGeom>
              <a:avLst/>
              <a:gdLst>
                <a:gd name="connsiteX0" fmla="*/ 484127 w 485747"/>
                <a:gd name="connsiteY0" fmla="*/ 214678 h 573065"/>
                <a:gd name="connsiteX1" fmla="*/ 214654 w 485747"/>
                <a:gd name="connsiteY1" fmla="*/ 1670 h 573065"/>
                <a:gd name="connsiteX2" fmla="*/ 0 w 485747"/>
                <a:gd name="connsiteY2" fmla="*/ 242082 h 573065"/>
                <a:gd name="connsiteX3" fmla="*/ 114300 w 485747"/>
                <a:gd name="connsiteY3" fmla="*/ 242082 h 573065"/>
                <a:gd name="connsiteX4" fmla="*/ 242834 w 485747"/>
                <a:gd name="connsiteY4" fmla="*/ 113536 h 573065"/>
                <a:gd name="connsiteX5" fmla="*/ 371380 w 485747"/>
                <a:gd name="connsiteY5" fmla="*/ 242071 h 573065"/>
                <a:gd name="connsiteX6" fmla="*/ 311106 w 485747"/>
                <a:gd name="connsiteY6" fmla="*/ 350991 h 573065"/>
                <a:gd name="connsiteX7" fmla="*/ 185661 w 485747"/>
                <a:gd name="connsiteY7" fmla="*/ 573066 h 573065"/>
                <a:gd name="connsiteX8" fmla="*/ 299961 w 485747"/>
                <a:gd name="connsiteY8" fmla="*/ 573066 h 573065"/>
                <a:gd name="connsiteX9" fmla="*/ 371951 w 485747"/>
                <a:gd name="connsiteY9" fmla="*/ 447745 h 573065"/>
                <a:gd name="connsiteX10" fmla="*/ 484127 w 485747"/>
                <a:gd name="connsiteY10" fmla="*/ 214678 h 57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47" h="573065">
                  <a:moveTo>
                    <a:pt x="484127" y="214678"/>
                  </a:moveTo>
                  <a:cubicBezTo>
                    <a:pt x="468535" y="81444"/>
                    <a:pt x="347887" y="-13923"/>
                    <a:pt x="214654" y="1670"/>
                  </a:cubicBezTo>
                  <a:cubicBezTo>
                    <a:pt x="92582" y="15956"/>
                    <a:pt x="419" y="119178"/>
                    <a:pt x="0" y="242082"/>
                  </a:cubicBezTo>
                  <a:lnTo>
                    <a:pt x="114300" y="242082"/>
                  </a:lnTo>
                  <a:cubicBezTo>
                    <a:pt x="114297" y="171091"/>
                    <a:pt x="171844" y="113539"/>
                    <a:pt x="242834" y="113536"/>
                  </a:cubicBezTo>
                  <a:cubicBezTo>
                    <a:pt x="313825" y="113533"/>
                    <a:pt x="371377" y="171080"/>
                    <a:pt x="371380" y="242071"/>
                  </a:cubicBezTo>
                  <a:cubicBezTo>
                    <a:pt x="371382" y="286334"/>
                    <a:pt x="348610" y="327484"/>
                    <a:pt x="311106" y="350991"/>
                  </a:cubicBezTo>
                  <a:cubicBezTo>
                    <a:pt x="233706" y="398347"/>
                    <a:pt x="186266" y="482331"/>
                    <a:pt x="185661" y="573066"/>
                  </a:cubicBezTo>
                  <a:lnTo>
                    <a:pt x="299961" y="573066"/>
                  </a:lnTo>
                  <a:cubicBezTo>
                    <a:pt x="300690" y="521659"/>
                    <a:pt x="327911" y="474273"/>
                    <a:pt x="371951" y="447745"/>
                  </a:cubicBezTo>
                  <a:cubicBezTo>
                    <a:pt x="451238" y="398259"/>
                    <a:pt x="494912" y="307516"/>
                    <a:pt x="484127" y="2146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1" name="Graphic 28" descr="Question Mark with solid fill">
              <a:extLst>
                <a:ext uri="{FF2B5EF4-FFF2-40B4-BE49-F238E27FC236}">
                  <a16:creationId xmlns:a16="http://schemas.microsoft.com/office/drawing/2014/main" id="{1DBA4CD8-A14D-45DC-BD2C-7FD3283B98B6}"/>
                </a:ext>
              </a:extLst>
            </p:cNvPr>
            <p:cNvSpPr/>
            <p:nvPr/>
          </p:nvSpPr>
          <p:spPr>
            <a:xfrm>
              <a:off x="6027961" y="3679714"/>
              <a:ext cx="139705" cy="139811"/>
            </a:xfrm>
            <a:custGeom>
              <a:avLst/>
              <a:gdLst>
                <a:gd name="connsiteX0" fmla="*/ 119273 w 139705"/>
                <a:gd name="connsiteY0" fmla="*/ 20501 h 139811"/>
                <a:gd name="connsiteX1" fmla="*/ 119273 w 139705"/>
                <a:gd name="connsiteY1" fmla="*/ 20501 h 139811"/>
                <a:gd name="connsiteX2" fmla="*/ 20535 w 139705"/>
                <a:gd name="connsiteY2" fmla="*/ 20398 h 139811"/>
                <a:gd name="connsiteX3" fmla="*/ 20432 w 139705"/>
                <a:gd name="connsiteY3" fmla="*/ 20501 h 139811"/>
                <a:gd name="connsiteX4" fmla="*/ 5459 w 139705"/>
                <a:gd name="connsiteY4" fmla="*/ 42846 h 139811"/>
                <a:gd name="connsiteX5" fmla="*/ 1 w 139705"/>
                <a:gd name="connsiteY5" fmla="*/ 70097 h 139811"/>
                <a:gd name="connsiteX6" fmla="*/ 5478 w 139705"/>
                <a:gd name="connsiteY6" fmla="*/ 97225 h 139811"/>
                <a:gd name="connsiteX7" fmla="*/ 42778 w 139705"/>
                <a:gd name="connsiteY7" fmla="*/ 134325 h 139811"/>
                <a:gd name="connsiteX8" fmla="*/ 70019 w 139705"/>
                <a:gd name="connsiteY8" fmla="*/ 139811 h 139811"/>
                <a:gd name="connsiteX9" fmla="*/ 97147 w 139705"/>
                <a:gd name="connsiteY9" fmla="*/ 134334 h 139811"/>
                <a:gd name="connsiteX10" fmla="*/ 134218 w 139705"/>
                <a:gd name="connsiteY10" fmla="*/ 97253 h 139811"/>
                <a:gd name="connsiteX11" fmla="*/ 139704 w 139705"/>
                <a:gd name="connsiteY11" fmla="*/ 70126 h 139811"/>
                <a:gd name="connsiteX12" fmla="*/ 134237 w 139705"/>
                <a:gd name="connsiteY12" fmla="*/ 42875 h 139811"/>
                <a:gd name="connsiteX13" fmla="*/ 119273 w 139705"/>
                <a:gd name="connsiteY13" fmla="*/ 20501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705" h="139811">
                  <a:moveTo>
                    <a:pt x="119273" y="20501"/>
                  </a:moveTo>
                  <a:lnTo>
                    <a:pt x="119273" y="20501"/>
                  </a:lnTo>
                  <a:cubicBezTo>
                    <a:pt x="92035" y="-6793"/>
                    <a:pt x="47830" y="-6840"/>
                    <a:pt x="20535" y="20398"/>
                  </a:cubicBezTo>
                  <a:cubicBezTo>
                    <a:pt x="20501" y="20432"/>
                    <a:pt x="20467" y="20467"/>
                    <a:pt x="20432" y="20501"/>
                  </a:cubicBezTo>
                  <a:cubicBezTo>
                    <a:pt x="14045" y="26912"/>
                    <a:pt x="8959" y="34501"/>
                    <a:pt x="5459" y="42846"/>
                  </a:cubicBezTo>
                  <a:cubicBezTo>
                    <a:pt x="1815" y="51468"/>
                    <a:pt x="-42" y="60738"/>
                    <a:pt x="1" y="70097"/>
                  </a:cubicBezTo>
                  <a:cubicBezTo>
                    <a:pt x="-51" y="79420"/>
                    <a:pt x="1813" y="88653"/>
                    <a:pt x="5478" y="97225"/>
                  </a:cubicBezTo>
                  <a:cubicBezTo>
                    <a:pt x="12601" y="113980"/>
                    <a:pt x="25984" y="127292"/>
                    <a:pt x="42778" y="134325"/>
                  </a:cubicBezTo>
                  <a:cubicBezTo>
                    <a:pt x="51397" y="137968"/>
                    <a:pt x="60662" y="139834"/>
                    <a:pt x="70019" y="139811"/>
                  </a:cubicBezTo>
                  <a:cubicBezTo>
                    <a:pt x="79341" y="139857"/>
                    <a:pt x="88573" y="137994"/>
                    <a:pt x="97147" y="134334"/>
                  </a:cubicBezTo>
                  <a:cubicBezTo>
                    <a:pt x="113821" y="127213"/>
                    <a:pt x="127102" y="113930"/>
                    <a:pt x="134218" y="97253"/>
                  </a:cubicBezTo>
                  <a:cubicBezTo>
                    <a:pt x="137881" y="88681"/>
                    <a:pt x="139748" y="79448"/>
                    <a:pt x="139704" y="70126"/>
                  </a:cubicBezTo>
                  <a:cubicBezTo>
                    <a:pt x="139739" y="60767"/>
                    <a:pt x="137879" y="51497"/>
                    <a:pt x="134237" y="42875"/>
                  </a:cubicBezTo>
                  <a:cubicBezTo>
                    <a:pt x="130739" y="34522"/>
                    <a:pt x="125658" y="26924"/>
                    <a:pt x="119273" y="2050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FCA55763-2B5D-4C62-BDF6-651657049ED6}"/>
              </a:ext>
            </a:extLst>
          </p:cNvPr>
          <p:cNvSpPr txBox="1"/>
          <p:nvPr/>
        </p:nvSpPr>
        <p:spPr>
          <a:xfrm>
            <a:off x="4969088" y="2960483"/>
            <a:ext cx="5762569" cy="615553"/>
          </a:xfrm>
          <a:prstGeom prst="rect">
            <a:avLst/>
          </a:prstGeom>
          <a:noFill/>
        </p:spPr>
        <p:txBody>
          <a:bodyPr wrap="square" lIns="0" tIns="0" rIns="0" bIns="0" rtlCol="0">
            <a:spAutoFit/>
          </a:bodyPr>
          <a:lstStyle/>
          <a:p>
            <a:pPr algn="l"/>
            <a:r>
              <a:rPr lang="vi-VN" sz="2000" i="1" dirty="0">
                <a:solidFill>
                  <a:schemeClr val="bg1"/>
                </a:solidFill>
                <a:latin typeface="Arial" panose="020B0604020202020204" pitchFamily="34" charset="0"/>
                <a:cs typeface="Arial" panose="020B0604020202020204" pitchFamily="34" charset="0"/>
              </a:rPr>
              <a:t>Khi làm thí nghiệm, làm thế nào để biết một phản ứng là tỏa nhiệt hay thu nhiệt?</a:t>
            </a:r>
            <a:endParaRPr lang="en-US" sz="2000" i="1" dirty="0">
              <a:solidFill>
                <a:schemeClr val="bg1"/>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945BE093-2F1F-43B1-809D-C2CAD07BF2B9}"/>
              </a:ext>
            </a:extLst>
          </p:cNvPr>
          <p:cNvSpPr/>
          <p:nvPr/>
        </p:nvSpPr>
        <p:spPr>
          <a:xfrm>
            <a:off x="4969088" y="2562804"/>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412D93-8C89-4928-9F46-55A96D724B23}"/>
              </a:ext>
            </a:extLst>
          </p:cNvPr>
          <p:cNvSpPr txBox="1"/>
          <p:nvPr/>
        </p:nvSpPr>
        <p:spPr>
          <a:xfrm>
            <a:off x="4969088" y="4491109"/>
            <a:ext cx="1021755"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Trả lời </a:t>
            </a:r>
            <a:endParaRPr lang="en-US" sz="2400" b="1">
              <a:solidFill>
                <a:schemeClr val="bg1"/>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56F7E75D-049C-46E5-BEF7-E5B3AAA837CB}"/>
              </a:ext>
            </a:extLst>
          </p:cNvPr>
          <p:cNvGrpSpPr>
            <a:grpSpLocks/>
          </p:cNvGrpSpPr>
          <p:nvPr/>
        </p:nvGrpSpPr>
        <p:grpSpPr>
          <a:xfrm>
            <a:off x="3906731" y="4256675"/>
            <a:ext cx="838200" cy="838200"/>
            <a:chOff x="5715000" y="3009900"/>
            <a:chExt cx="759618" cy="822273"/>
          </a:xfrm>
        </p:grpSpPr>
        <p:sp>
          <p:nvSpPr>
            <p:cNvPr id="17" name="Graphic 12" descr="Lights On with solid fill">
              <a:extLst>
                <a:ext uri="{FF2B5EF4-FFF2-40B4-BE49-F238E27FC236}">
                  <a16:creationId xmlns:a16="http://schemas.microsoft.com/office/drawing/2014/main" id="{DFBD8A95-F1CF-47D3-B397-E5E11ECA9225}"/>
                </a:ext>
              </a:extLst>
            </p:cNvPr>
            <p:cNvSpPr/>
            <p:nvPr/>
          </p:nvSpPr>
          <p:spPr>
            <a:xfrm>
              <a:off x="5985300" y="3684193"/>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8" name="Graphic 12" descr="Lights On with solid fill">
              <a:extLst>
                <a:ext uri="{FF2B5EF4-FFF2-40B4-BE49-F238E27FC236}">
                  <a16:creationId xmlns:a16="http://schemas.microsoft.com/office/drawing/2014/main" id="{DFBD8A95-F1CF-47D3-B397-E5E11ECA9225}"/>
                </a:ext>
              </a:extLst>
            </p:cNvPr>
            <p:cNvSpPr/>
            <p:nvPr/>
          </p:nvSpPr>
          <p:spPr>
            <a:xfrm>
              <a:off x="6035249" y="3777195"/>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9" name="Graphic 12" descr="Lights On with solid fill">
              <a:extLst>
                <a:ext uri="{FF2B5EF4-FFF2-40B4-BE49-F238E27FC236}">
                  <a16:creationId xmlns:a16="http://schemas.microsoft.com/office/drawing/2014/main" id="{DFBD8A95-F1CF-47D3-B397-E5E11ECA9225}"/>
                </a:ext>
              </a:extLst>
            </p:cNvPr>
            <p:cNvSpPr/>
            <p:nvPr/>
          </p:nvSpPr>
          <p:spPr>
            <a:xfrm>
              <a:off x="5856827" y="3152051"/>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0" name="Graphic 12" descr="Lights On with solid fill">
              <a:extLst>
                <a:ext uri="{FF2B5EF4-FFF2-40B4-BE49-F238E27FC236}">
                  <a16:creationId xmlns:a16="http://schemas.microsoft.com/office/drawing/2014/main" id="{DFBD8A95-F1CF-47D3-B397-E5E11ECA9225}"/>
                </a:ext>
              </a:extLst>
            </p:cNvPr>
            <p:cNvSpPr/>
            <p:nvPr/>
          </p:nvSpPr>
          <p:spPr>
            <a:xfrm>
              <a:off x="6077540" y="300990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1" name="Graphic 12" descr="Lights On with solid fill">
              <a:extLst>
                <a:ext uri="{FF2B5EF4-FFF2-40B4-BE49-F238E27FC236}">
                  <a16:creationId xmlns:a16="http://schemas.microsoft.com/office/drawing/2014/main" id="{DFBD8A95-F1CF-47D3-B397-E5E11ECA9225}"/>
                </a:ext>
              </a:extLst>
            </p:cNvPr>
            <p:cNvSpPr/>
            <p:nvPr/>
          </p:nvSpPr>
          <p:spPr>
            <a:xfrm>
              <a:off x="5817970" y="3119023"/>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2" name="Graphic 12" descr="Lights On with solid fill">
              <a:extLst>
                <a:ext uri="{FF2B5EF4-FFF2-40B4-BE49-F238E27FC236}">
                  <a16:creationId xmlns:a16="http://schemas.microsoft.com/office/drawing/2014/main" id="{DFBD8A95-F1CF-47D3-B397-E5E11ECA9225}"/>
                </a:ext>
              </a:extLst>
            </p:cNvPr>
            <p:cNvSpPr/>
            <p:nvPr/>
          </p:nvSpPr>
          <p:spPr>
            <a:xfrm>
              <a:off x="6290447" y="3122911"/>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3" name="Graphic 12" descr="Lights On with solid fill">
              <a:extLst>
                <a:ext uri="{FF2B5EF4-FFF2-40B4-BE49-F238E27FC236}">
                  <a16:creationId xmlns:a16="http://schemas.microsoft.com/office/drawing/2014/main" id="{DFBD8A95-F1CF-47D3-B397-E5E11ECA9225}"/>
                </a:ext>
              </a:extLst>
            </p:cNvPr>
            <p:cNvSpPr/>
            <p:nvPr/>
          </p:nvSpPr>
          <p:spPr>
            <a:xfrm>
              <a:off x="5715000" y="3367087"/>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4" name="Graphic 12" descr="Lights On with solid fill">
              <a:extLst>
                <a:ext uri="{FF2B5EF4-FFF2-40B4-BE49-F238E27FC236}">
                  <a16:creationId xmlns:a16="http://schemas.microsoft.com/office/drawing/2014/main" id="{DFBD8A95-F1CF-47D3-B397-E5E11ECA9225}"/>
                </a:ext>
              </a:extLst>
            </p:cNvPr>
            <p:cNvSpPr/>
            <p:nvPr/>
          </p:nvSpPr>
          <p:spPr>
            <a:xfrm>
              <a:off x="5817197" y="3567354"/>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5" name="Graphic 12" descr="Lights On with solid fill">
              <a:extLst>
                <a:ext uri="{FF2B5EF4-FFF2-40B4-BE49-F238E27FC236}">
                  <a16:creationId xmlns:a16="http://schemas.microsoft.com/office/drawing/2014/main" id="{DFBD8A95-F1CF-47D3-B397-E5E11ECA9225}"/>
                </a:ext>
              </a:extLst>
            </p:cNvPr>
            <p:cNvSpPr/>
            <p:nvPr/>
          </p:nvSpPr>
          <p:spPr>
            <a:xfrm>
              <a:off x="6289931" y="3563481"/>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6" name="Graphic 12" descr="Lights On with solid fill">
              <a:extLst>
                <a:ext uri="{FF2B5EF4-FFF2-40B4-BE49-F238E27FC236}">
                  <a16:creationId xmlns:a16="http://schemas.microsoft.com/office/drawing/2014/main" id="{DFBD8A95-F1CF-47D3-B397-E5E11ECA9225}"/>
                </a:ext>
              </a:extLst>
            </p:cNvPr>
            <p:cNvSpPr/>
            <p:nvPr/>
          </p:nvSpPr>
          <p:spPr>
            <a:xfrm>
              <a:off x="6369843" y="3366439"/>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EDFCA1A1-83AC-4ABF-A26E-1AD007BF8D0D}"/>
              </a:ext>
            </a:extLst>
          </p:cNvPr>
          <p:cNvSpPr txBox="1"/>
          <p:nvPr/>
        </p:nvSpPr>
        <p:spPr>
          <a:xfrm>
            <a:off x="4969088" y="5426560"/>
            <a:ext cx="5762569" cy="923330"/>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Phản ứng thu nhiệt hấp thụ năng lượng từ môi trường xung quanh, trong khi phản ứng tỏa nhiệt giải phóng năng lượng ra môi trường xung quanh</a:t>
            </a:r>
            <a:endParaRPr lang="en-US" sz="2000" dirty="0">
              <a:solidFill>
                <a:srgbClr val="0FD2CE"/>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A9792E97-7E08-4427-B834-3577AE5E85E3}"/>
              </a:ext>
            </a:extLst>
          </p:cNvPr>
          <p:cNvSpPr/>
          <p:nvPr/>
        </p:nvSpPr>
        <p:spPr>
          <a:xfrm>
            <a:off x="4969088" y="4972011"/>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620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 calcmode="lin" valueType="num">
                                      <p:cBhvr>
                                        <p:cTn id="9" dur="500" fill="hold"/>
                                        <p:tgtEl>
                                          <p:spTgt spid="32"/>
                                        </p:tgtEl>
                                        <p:attrNameLst>
                                          <p:attrName>style.rotation</p:attrName>
                                        </p:attrNameLst>
                                      </p:cBhvr>
                                      <p:tavLst>
                                        <p:tav tm="0">
                                          <p:val>
                                            <p:fltVal val="90"/>
                                          </p:val>
                                        </p:tav>
                                        <p:tav tm="100000">
                                          <p:val>
                                            <p:fltVal val="0"/>
                                          </p:val>
                                        </p:tav>
                                      </p:tavLst>
                                    </p:anim>
                                    <p:animEffect transition="in" filter="fade">
                                      <p:cBhvr>
                                        <p:cTn id="10" dur="500"/>
                                        <p:tgtEl>
                                          <p:spTgt spid="3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iterate type="wd">
                                    <p:tmPct val="10000"/>
                                  </p:iterate>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 calcmode="lin" valueType="num">
                                      <p:cBhvr>
                                        <p:cTn id="28" dur="500" fill="hold"/>
                                        <p:tgtEl>
                                          <p:spTgt spid="27"/>
                                        </p:tgtEl>
                                        <p:attrNameLst>
                                          <p:attrName>style.rotation</p:attrName>
                                        </p:attrNameLst>
                                      </p:cBhvr>
                                      <p:tavLst>
                                        <p:tav tm="0">
                                          <p:val>
                                            <p:fltVal val="90"/>
                                          </p:val>
                                        </p:tav>
                                        <p:tav tm="100000">
                                          <p:val>
                                            <p:fltVal val="0"/>
                                          </p:val>
                                        </p:tav>
                                      </p:tavLst>
                                    </p:anim>
                                    <p:animEffect transition="in" filter="fade">
                                      <p:cBhvr>
                                        <p:cTn id="29" dur="500"/>
                                        <p:tgtEl>
                                          <p:spTgt spid="27"/>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3" grpId="1"/>
      <p:bldP spid="35" grpId="0" animBg="1"/>
      <p:bldP spid="9" grpId="0"/>
      <p:bldP spid="34" grpId="0"/>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16E8752-FF45-4916-A596-DE5755BB2C1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7734" y="2126116"/>
            <a:ext cx="2830136" cy="2830136"/>
          </a:xfrm>
          <a:prstGeom prst="rect">
            <a:avLst/>
          </a:prstGeom>
        </p:spPr>
      </p:pic>
      <p:sp>
        <p:nvSpPr>
          <p:cNvPr id="3" name="Rectangle: Rounded Corners 2">
            <a:extLst>
              <a:ext uri="{FF2B5EF4-FFF2-40B4-BE49-F238E27FC236}">
                <a16:creationId xmlns:a16="http://schemas.microsoft.com/office/drawing/2014/main" id="{44D3CCB5-7E55-4FCD-B28C-6DB2B46F475D}"/>
              </a:ext>
            </a:extLst>
          </p:cNvPr>
          <p:cNvSpPr/>
          <p:nvPr/>
        </p:nvSpPr>
        <p:spPr>
          <a:xfrm>
            <a:off x="578644" y="506725"/>
            <a:ext cx="11034712"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1. Phản Ứng Tỏa Nhiệt Và Phản Ứng Thu Nhiệt</a:t>
            </a:r>
            <a:endParaRPr lang="en-US" sz="36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5C80F56-96DE-41D1-8F3F-6A4C90710F37}"/>
              </a:ext>
            </a:extLst>
          </p:cNvPr>
          <p:cNvSpPr txBox="1"/>
          <p:nvPr/>
        </p:nvSpPr>
        <p:spPr>
          <a:xfrm>
            <a:off x="7145459" y="2411233"/>
            <a:ext cx="4860305" cy="305405"/>
          </a:xfrm>
          <a:prstGeom prst="rect">
            <a:avLst/>
          </a:prstGeom>
          <a:noFill/>
        </p:spPr>
        <p:txBody>
          <a:bodyPr wrap="none" lIns="0" tIns="0" rIns="0" bIns="0" rtlCol="0">
            <a:spAutoFit/>
          </a:bodyPr>
          <a:lstStyle/>
          <a:p>
            <a:pPr lvl="0">
              <a:lnSpc>
                <a:spcPct val="107000"/>
              </a:lnSpc>
              <a:spcAft>
                <a:spcPts val="800"/>
              </a:spcAft>
            </a:pP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a)   Nung NH</a:t>
            </a:r>
            <a:r>
              <a:rPr lang="vi-VN" sz="20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Cl(s) tạo ra HCl(g) và NH</a:t>
            </a:r>
            <a:r>
              <a:rPr lang="vi-VN" sz="20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(g)</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74" name="Picture 2" descr="Muối amoni | Kiến thức Wiki | Fandom">
            <a:extLst>
              <a:ext uri="{FF2B5EF4-FFF2-40B4-BE49-F238E27FC236}">
                <a16:creationId xmlns:a16="http://schemas.microsoft.com/office/drawing/2014/main" id="{B0D34C18-96DD-4D34-9AD1-4F0B46F77F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69"/>
          <a:stretch/>
        </p:blipFill>
        <p:spPr bwMode="auto">
          <a:xfrm>
            <a:off x="4047449" y="1383025"/>
            <a:ext cx="2209800" cy="2227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B6773F3-8881-492B-A894-FA537282E70B}"/>
              </a:ext>
            </a:extLst>
          </p:cNvPr>
          <p:cNvSpPr txBox="1"/>
          <p:nvPr/>
        </p:nvSpPr>
        <p:spPr>
          <a:xfrm>
            <a:off x="7239000" y="5002902"/>
            <a:ext cx="4719241" cy="964046"/>
          </a:xfrm>
          <a:prstGeom prst="rect">
            <a:avLst/>
          </a:prstGeom>
          <a:noFill/>
        </p:spPr>
        <p:txBody>
          <a:bodyPr wrap="square" lIns="0" tIns="0" rIns="0" bIns="0" rtlCol="0">
            <a:spAutoFit/>
          </a:bodyPr>
          <a:lstStyle/>
          <a:p>
            <a:pPr lvl="0">
              <a:lnSpc>
                <a:spcPct val="107000"/>
              </a:lnSpc>
              <a:spcAft>
                <a:spcPts val="800"/>
              </a:spcAft>
            </a:pP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c)   Phản ứng thủy phân collagen thành gelatin (là một loại protein dễ tiêu hóa) diễn ra khi hầm xương động vật</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76" name="Picture 4" descr="Collagen peptide là gì? 5 tác dụng tuyệt vời của Collagen thủy phân">
            <a:extLst>
              <a:ext uri="{FF2B5EF4-FFF2-40B4-BE49-F238E27FC236}">
                <a16:creationId xmlns:a16="http://schemas.microsoft.com/office/drawing/2014/main" id="{F4F73AE4-0F62-4D3B-B89E-17CCC91B84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95" r="17631"/>
          <a:stretch/>
        </p:blipFill>
        <p:spPr bwMode="auto">
          <a:xfrm>
            <a:off x="3824008" y="4236255"/>
            <a:ext cx="2433241" cy="22999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ndoergonico: immagini, foto stock e grafica vettoriale | Shutterstock">
            <a:extLst>
              <a:ext uri="{FF2B5EF4-FFF2-40B4-BE49-F238E27FC236}">
                <a16:creationId xmlns:a16="http://schemas.microsoft.com/office/drawing/2014/main" id="{7A9F3C14-CD51-434F-990B-734B67CCE154}"/>
              </a:ext>
            </a:extLst>
          </p:cNvPr>
          <p:cNvPicPr>
            <a:picLocks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3347" r="9586" b="32395"/>
          <a:stretch/>
        </p:blipFill>
        <p:spPr bwMode="auto">
          <a:xfrm>
            <a:off x="6176829" y="2003117"/>
            <a:ext cx="893540" cy="9876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Endoergonico: immagini, foto stock e grafica vettoriale | Shutterstock">
            <a:extLst>
              <a:ext uri="{FF2B5EF4-FFF2-40B4-BE49-F238E27FC236}">
                <a16:creationId xmlns:a16="http://schemas.microsoft.com/office/drawing/2014/main" id="{8DA71EA0-8268-4943-A100-8D64182EE674}"/>
              </a:ext>
            </a:extLst>
          </p:cNvPr>
          <p:cNvPicPr>
            <a:picLocks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3347" r="9586" b="32395"/>
          <a:stretch/>
        </p:blipFill>
        <p:spPr bwMode="auto">
          <a:xfrm>
            <a:off x="6176829" y="4509059"/>
            <a:ext cx="893540" cy="9876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0045E6C-3000-4257-9E99-50A2594761AD}"/>
              </a:ext>
            </a:extLst>
          </p:cNvPr>
          <p:cNvSpPr txBox="1"/>
          <p:nvPr/>
        </p:nvSpPr>
        <p:spPr>
          <a:xfrm>
            <a:off x="887481" y="5584915"/>
            <a:ext cx="2641748" cy="923330"/>
          </a:xfrm>
          <a:prstGeom prst="rect">
            <a:avLst/>
          </a:prstGeom>
          <a:noFill/>
        </p:spPr>
        <p:txBody>
          <a:bodyPr wrap="square" lIns="0" tIns="0" rIns="0" bIns="0" rtlCol="0">
            <a:spAutoFit/>
          </a:bodyPr>
          <a:lstStyle/>
          <a:p>
            <a:pPr algn="l"/>
            <a:r>
              <a:rPr lang="vi-VN" sz="2000" i="1" dirty="0">
                <a:solidFill>
                  <a:schemeClr val="bg1"/>
                </a:solidFill>
              </a:rPr>
              <a:t>Dự đoán các phản ứng sau đây là tỏa nhiệt hay thu nhiệt?</a:t>
            </a:r>
            <a:endParaRPr lang="en-US" sz="2000" i="1" dirty="0">
              <a:solidFill>
                <a:schemeClr val="bg1"/>
              </a:solidFill>
            </a:endParaRPr>
          </a:p>
        </p:txBody>
      </p:sp>
      <p:sp>
        <p:nvSpPr>
          <p:cNvPr id="19" name="Rectangle 18">
            <a:extLst>
              <a:ext uri="{FF2B5EF4-FFF2-40B4-BE49-F238E27FC236}">
                <a16:creationId xmlns:a16="http://schemas.microsoft.com/office/drawing/2014/main" id="{6A01EB51-58BE-47D2-AA5C-216B8CBF1C25}"/>
              </a:ext>
            </a:extLst>
          </p:cNvPr>
          <p:cNvSpPr/>
          <p:nvPr/>
        </p:nvSpPr>
        <p:spPr>
          <a:xfrm rot="16200000">
            <a:off x="2314805" y="4077005"/>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4" name="Graphic 12" descr="Badge Question Mark with solid fill">
            <a:extLst>
              <a:ext uri="{FF2B5EF4-FFF2-40B4-BE49-F238E27FC236}">
                <a16:creationId xmlns:a16="http://schemas.microsoft.com/office/drawing/2014/main" id="{EDA6024E-6D0C-4D76-BFA9-F53F9B4B4F24}"/>
              </a:ext>
            </a:extLst>
          </p:cNvPr>
          <p:cNvSpPr/>
          <p:nvPr/>
        </p:nvSpPr>
        <p:spPr>
          <a:xfrm>
            <a:off x="390090" y="4731884"/>
            <a:ext cx="723519" cy="723519"/>
          </a:xfrm>
          <a:custGeom>
            <a:avLst/>
            <a:gdLst>
              <a:gd name="connsiteX0" fmla="*/ 361769 w 723519"/>
              <a:gd name="connsiteY0" fmla="*/ 0 h 723519"/>
              <a:gd name="connsiteX1" fmla="*/ 0 w 723519"/>
              <a:gd name="connsiteY1" fmla="*/ 361750 h 723519"/>
              <a:gd name="connsiteX2" fmla="*/ 361750 w 723519"/>
              <a:gd name="connsiteY2" fmla="*/ 723519 h 723519"/>
              <a:gd name="connsiteX3" fmla="*/ 723519 w 723519"/>
              <a:gd name="connsiteY3" fmla="*/ 361769 h 723519"/>
              <a:gd name="connsiteX4" fmla="*/ 723519 w 723519"/>
              <a:gd name="connsiteY4" fmla="*/ 361731 h 723519"/>
              <a:gd name="connsiteX5" fmla="*/ 362074 w 723519"/>
              <a:gd name="connsiteY5" fmla="*/ 0 h 723519"/>
              <a:gd name="connsiteX6" fmla="*/ 361769 w 723519"/>
              <a:gd name="connsiteY6" fmla="*/ 0 h 723519"/>
              <a:gd name="connsiteX7" fmla="*/ 399202 w 723519"/>
              <a:gd name="connsiteY7" fmla="*/ 556984 h 723519"/>
              <a:gd name="connsiteX8" fmla="*/ 378247 w 723519"/>
              <a:gd name="connsiteY8" fmla="*/ 577939 h 723519"/>
              <a:gd name="connsiteX9" fmla="*/ 362922 w 723519"/>
              <a:gd name="connsiteY9" fmla="*/ 581025 h 723519"/>
              <a:gd name="connsiteX10" fmla="*/ 334870 w 723519"/>
              <a:gd name="connsiteY10" fmla="*/ 569471 h 723519"/>
              <a:gd name="connsiteX11" fmla="*/ 326403 w 723519"/>
              <a:gd name="connsiteY11" fmla="*/ 556946 h 723519"/>
              <a:gd name="connsiteX12" fmla="*/ 323307 w 723519"/>
              <a:gd name="connsiteY12" fmla="*/ 541601 h 723519"/>
              <a:gd name="connsiteX13" fmla="*/ 334870 w 723519"/>
              <a:gd name="connsiteY13" fmla="*/ 513540 h 723519"/>
              <a:gd name="connsiteX14" fmla="*/ 390718 w 723519"/>
              <a:gd name="connsiteY14" fmla="*/ 513467 h 723519"/>
              <a:gd name="connsiteX15" fmla="*/ 390792 w 723519"/>
              <a:gd name="connsiteY15" fmla="*/ 513540 h 723519"/>
              <a:gd name="connsiteX16" fmla="*/ 390792 w 723519"/>
              <a:gd name="connsiteY16" fmla="*/ 513540 h 723519"/>
              <a:gd name="connsiteX17" fmla="*/ 399259 w 723519"/>
              <a:gd name="connsiteY17" fmla="*/ 526180 h 723519"/>
              <a:gd name="connsiteX18" fmla="*/ 402355 w 723519"/>
              <a:gd name="connsiteY18" fmla="*/ 541601 h 723519"/>
              <a:gd name="connsiteX19" fmla="*/ 399202 w 723519"/>
              <a:gd name="connsiteY19" fmla="*/ 556965 h 723519"/>
              <a:gd name="connsiteX20" fmla="*/ 432835 w 723519"/>
              <a:gd name="connsiteY20" fmla="*/ 389725 h 723519"/>
              <a:gd name="connsiteX21" fmla="*/ 390344 w 723519"/>
              <a:gd name="connsiteY21" fmla="*/ 463810 h 723519"/>
              <a:gd name="connsiteX22" fmla="*/ 333194 w 723519"/>
              <a:gd name="connsiteY22" fmla="*/ 463810 h 723519"/>
              <a:gd name="connsiteX23" fmla="*/ 402403 w 723519"/>
              <a:gd name="connsiteY23" fmla="*/ 341348 h 723519"/>
              <a:gd name="connsiteX24" fmla="*/ 426584 w 723519"/>
              <a:gd name="connsiteY24" fmla="*/ 235918 h 723519"/>
              <a:gd name="connsiteX25" fmla="*/ 321154 w 723519"/>
              <a:gd name="connsiteY25" fmla="*/ 211737 h 723519"/>
              <a:gd name="connsiteX26" fmla="*/ 285293 w 723519"/>
              <a:gd name="connsiteY26" fmla="*/ 276577 h 723519"/>
              <a:gd name="connsiteX27" fmla="*/ 228143 w 723519"/>
              <a:gd name="connsiteY27" fmla="*/ 276577 h 723519"/>
              <a:gd name="connsiteX28" fmla="*/ 361728 w 723519"/>
              <a:gd name="connsiteY28" fmla="*/ 142891 h 723519"/>
              <a:gd name="connsiteX29" fmla="*/ 495414 w 723519"/>
              <a:gd name="connsiteY29" fmla="*/ 276477 h 723519"/>
              <a:gd name="connsiteX30" fmla="*/ 432835 w 723519"/>
              <a:gd name="connsiteY30" fmla="*/ 389706 h 7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519" h="723519">
                <a:moveTo>
                  <a:pt x="361769" y="0"/>
                </a:moveTo>
                <a:cubicBezTo>
                  <a:pt x="161975" y="-5"/>
                  <a:pt x="5" y="161956"/>
                  <a:pt x="0" y="361750"/>
                </a:cubicBezTo>
                <a:cubicBezTo>
                  <a:pt x="-5" y="561545"/>
                  <a:pt x="161955" y="723513"/>
                  <a:pt x="361750" y="723519"/>
                </a:cubicBezTo>
                <a:cubicBezTo>
                  <a:pt x="561544" y="723524"/>
                  <a:pt x="723514" y="561564"/>
                  <a:pt x="723519" y="361769"/>
                </a:cubicBezTo>
                <a:cubicBezTo>
                  <a:pt x="723519" y="361757"/>
                  <a:pt x="723519" y="361743"/>
                  <a:pt x="723519" y="361731"/>
                </a:cubicBezTo>
                <a:cubicBezTo>
                  <a:pt x="723598" y="162032"/>
                  <a:pt x="561773" y="79"/>
                  <a:pt x="362074" y="0"/>
                </a:cubicBezTo>
                <a:cubicBezTo>
                  <a:pt x="361972" y="0"/>
                  <a:pt x="361871" y="0"/>
                  <a:pt x="361769" y="0"/>
                </a:cubicBezTo>
                <a:close/>
                <a:moveTo>
                  <a:pt x="399202" y="556984"/>
                </a:moveTo>
                <a:cubicBezTo>
                  <a:pt x="395173" y="566404"/>
                  <a:pt x="387668" y="573910"/>
                  <a:pt x="378247" y="577939"/>
                </a:cubicBezTo>
                <a:cubicBezTo>
                  <a:pt x="373402" y="580000"/>
                  <a:pt x="368187" y="581051"/>
                  <a:pt x="362922" y="581025"/>
                </a:cubicBezTo>
                <a:cubicBezTo>
                  <a:pt x="352409" y="581045"/>
                  <a:pt x="342319" y="576889"/>
                  <a:pt x="334870" y="569471"/>
                </a:cubicBezTo>
                <a:cubicBezTo>
                  <a:pt x="331278" y="565872"/>
                  <a:pt x="328404" y="561622"/>
                  <a:pt x="326403" y="556946"/>
                </a:cubicBezTo>
                <a:cubicBezTo>
                  <a:pt x="324331" y="552097"/>
                  <a:pt x="323278" y="546874"/>
                  <a:pt x="323307" y="541601"/>
                </a:cubicBezTo>
                <a:cubicBezTo>
                  <a:pt x="323281" y="531083"/>
                  <a:pt x="327442" y="520987"/>
                  <a:pt x="334870" y="513540"/>
                </a:cubicBezTo>
                <a:cubicBezTo>
                  <a:pt x="350272" y="498099"/>
                  <a:pt x="375276" y="498065"/>
                  <a:pt x="390718" y="513467"/>
                </a:cubicBezTo>
                <a:cubicBezTo>
                  <a:pt x="390743" y="513492"/>
                  <a:pt x="390767" y="513516"/>
                  <a:pt x="390792" y="513540"/>
                </a:cubicBezTo>
                <a:lnTo>
                  <a:pt x="390792" y="513540"/>
                </a:lnTo>
                <a:cubicBezTo>
                  <a:pt x="394405" y="517167"/>
                  <a:pt x="397280" y="521460"/>
                  <a:pt x="399259" y="526180"/>
                </a:cubicBezTo>
                <a:cubicBezTo>
                  <a:pt x="401323" y="531059"/>
                  <a:pt x="402376" y="536304"/>
                  <a:pt x="402355" y="541601"/>
                </a:cubicBezTo>
                <a:cubicBezTo>
                  <a:pt x="402367" y="546885"/>
                  <a:pt x="401294" y="552114"/>
                  <a:pt x="399202" y="556965"/>
                </a:cubicBezTo>
                <a:close/>
                <a:moveTo>
                  <a:pt x="432835" y="389725"/>
                </a:moveTo>
                <a:cubicBezTo>
                  <a:pt x="406817" y="405415"/>
                  <a:pt x="390748" y="433430"/>
                  <a:pt x="390344" y="463810"/>
                </a:cubicBezTo>
                <a:lnTo>
                  <a:pt x="333194" y="463810"/>
                </a:lnTo>
                <a:cubicBezTo>
                  <a:pt x="333534" y="413768"/>
                  <a:pt x="359708" y="367454"/>
                  <a:pt x="402403" y="341348"/>
                </a:cubicBezTo>
                <a:cubicBezTo>
                  <a:pt x="438194" y="318911"/>
                  <a:pt x="449020" y="271709"/>
                  <a:pt x="426584" y="235918"/>
                </a:cubicBezTo>
                <a:cubicBezTo>
                  <a:pt x="404148" y="200127"/>
                  <a:pt x="356946" y="189301"/>
                  <a:pt x="321154" y="211737"/>
                </a:cubicBezTo>
                <a:cubicBezTo>
                  <a:pt x="298831" y="225731"/>
                  <a:pt x="285280" y="250229"/>
                  <a:pt x="285293" y="276577"/>
                </a:cubicBezTo>
                <a:lnTo>
                  <a:pt x="228143" y="276577"/>
                </a:lnTo>
                <a:cubicBezTo>
                  <a:pt x="228115" y="202772"/>
                  <a:pt x="287923" y="142919"/>
                  <a:pt x="361728" y="142891"/>
                </a:cubicBezTo>
                <a:cubicBezTo>
                  <a:pt x="435533" y="142864"/>
                  <a:pt x="495387" y="202671"/>
                  <a:pt x="495414" y="276477"/>
                </a:cubicBezTo>
                <a:cubicBezTo>
                  <a:pt x="495431" y="322475"/>
                  <a:pt x="471791" y="365248"/>
                  <a:pt x="432835" y="38970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02C60B9-172E-4B7C-B666-4C3AEC82A52C}"/>
              </a:ext>
            </a:extLst>
          </p:cNvPr>
          <p:cNvSpPr txBox="1"/>
          <p:nvPr/>
        </p:nvSpPr>
        <p:spPr>
          <a:xfrm>
            <a:off x="916510" y="5017207"/>
            <a:ext cx="256159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luyện tập</a:t>
            </a:r>
            <a:endParaRPr lang="en-US" sz="2400" b="1">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2E5604C-3146-4C14-8B6C-49258841F655}"/>
              </a:ext>
            </a:extLst>
          </p:cNvPr>
          <p:cNvSpPr txBox="1"/>
          <p:nvPr/>
        </p:nvSpPr>
        <p:spPr>
          <a:xfrm>
            <a:off x="8721681" y="3673580"/>
            <a:ext cx="3358292" cy="305405"/>
          </a:xfrm>
          <a:prstGeom prst="rect">
            <a:avLst/>
          </a:prstGeom>
          <a:noFill/>
        </p:spPr>
        <p:txBody>
          <a:bodyPr wrap="none" lIns="0" tIns="0" rIns="0" bIns="0" rtlCol="0">
            <a:spAutoFit/>
          </a:bodyPr>
          <a:lstStyle/>
          <a:p>
            <a:pPr lvl="0">
              <a:lnSpc>
                <a:spcPct val="107000"/>
              </a:lnSpc>
              <a:spcAft>
                <a:spcPts val="800"/>
              </a:spcAft>
            </a:pP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b)   Cồn cháy trong không khí</a:t>
            </a:r>
            <a:endParaRPr lang="en-US" sz="2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8" descr="Endoergonico: immagini, foto stock e grafica vettoriale | Shutterstock">
            <a:extLst>
              <a:ext uri="{FF2B5EF4-FFF2-40B4-BE49-F238E27FC236}">
                <a16:creationId xmlns:a16="http://schemas.microsoft.com/office/drawing/2014/main" id="{3F0B6F22-E538-415A-872A-E561F69BE889}"/>
              </a:ext>
            </a:extLst>
          </p:cNvPr>
          <p:cNvPicPr>
            <a:picLocks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8324" r="53581" b="32395"/>
          <a:stretch/>
        </p:blipFill>
        <p:spPr bwMode="auto">
          <a:xfrm>
            <a:off x="7663438" y="3289576"/>
            <a:ext cx="893540" cy="98768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3" descr="Hình ảnh Chất Lỏng Màu Vàng Dây Màu đen Ngọn Lửa đỏ Cồn Cháy, Chất Lỏng Màu  Vàng, Chai, đèn Cồn Vector và PNG với nền trong suốt để tải xuống miễn">
            <a:extLst>
              <a:ext uri="{FF2B5EF4-FFF2-40B4-BE49-F238E27FC236}">
                <a16:creationId xmlns:a16="http://schemas.microsoft.com/office/drawing/2014/main" id="{B865B0F2-1F0C-454D-8B14-5DFB698572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511" r="21278"/>
          <a:stretch/>
        </p:blipFill>
        <p:spPr bwMode="auto">
          <a:xfrm>
            <a:off x="6769896" y="3053522"/>
            <a:ext cx="893540" cy="1459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68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90"/>
                                          </p:val>
                                        </p:tav>
                                        <p:tav tm="100000">
                                          <p:val>
                                            <p:fltVal val="0"/>
                                          </p:val>
                                        </p:tav>
                                      </p:tavLst>
                                    </p:anim>
                                    <p:animEffect transition="in" filter="fade">
                                      <p:cBhvr>
                                        <p:cTn id="10" dur="500"/>
                                        <p:tgtEl>
                                          <p:spTgt spid="14"/>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wd">
                                    <p:tmPct val="10000"/>
                                  </p:iterate>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out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 calcmode="lin" valueType="num">
                                      <p:cBhvr>
                                        <p:cTn id="28" dur="500" fill="hold"/>
                                        <p:tgtEl>
                                          <p:spTgt spid="3074"/>
                                        </p:tgtEl>
                                        <p:attrNameLst>
                                          <p:attrName>ppt_w</p:attrName>
                                        </p:attrNameLst>
                                      </p:cBhvr>
                                      <p:tavLst>
                                        <p:tav tm="0">
                                          <p:val>
                                            <p:fltVal val="0"/>
                                          </p:val>
                                        </p:tav>
                                        <p:tav tm="100000">
                                          <p:val>
                                            <p:strVal val="#ppt_w"/>
                                          </p:val>
                                        </p:tav>
                                      </p:tavLst>
                                    </p:anim>
                                    <p:anim calcmode="lin" valueType="num">
                                      <p:cBhvr>
                                        <p:cTn id="29" dur="500" fill="hold"/>
                                        <p:tgtEl>
                                          <p:spTgt spid="3074"/>
                                        </p:tgtEl>
                                        <p:attrNameLst>
                                          <p:attrName>ppt_h</p:attrName>
                                        </p:attrNameLst>
                                      </p:cBhvr>
                                      <p:tavLst>
                                        <p:tav tm="0">
                                          <p:val>
                                            <p:fltVal val="0"/>
                                          </p:val>
                                        </p:tav>
                                        <p:tav tm="100000">
                                          <p:val>
                                            <p:strVal val="#ppt_h"/>
                                          </p:val>
                                        </p:tav>
                                      </p:tavLst>
                                    </p:anim>
                                    <p:animEffect transition="in" filter="fade">
                                      <p:cBhvr>
                                        <p:cTn id="30" dur="500"/>
                                        <p:tgtEl>
                                          <p:spTgt spid="3074"/>
                                        </p:tgtEl>
                                      </p:cBhvr>
                                    </p:animEffect>
                                  </p:childTnLst>
                                </p:cTn>
                              </p:par>
                              <p:par>
                                <p:cTn id="31" presetID="10" presetClass="entr" presetSubtype="0" fill="hold" grpId="0" nodeType="withEffect">
                                  <p:stCondLst>
                                    <p:cond delay="250"/>
                                  </p:stCondLst>
                                  <p:iterate type="wd">
                                    <p:tmPct val="10000"/>
                                  </p:iterate>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242"/>
                                        </p:tgtEl>
                                        <p:attrNameLst>
                                          <p:attrName>style.visibility</p:attrName>
                                        </p:attrNameLst>
                                      </p:cBhvr>
                                      <p:to>
                                        <p:strVal val="visible"/>
                                      </p:to>
                                    </p:set>
                                    <p:anim calcmode="lin" valueType="num">
                                      <p:cBhvr>
                                        <p:cTn id="38" dur="500" fill="hold"/>
                                        <p:tgtEl>
                                          <p:spTgt spid="10242"/>
                                        </p:tgtEl>
                                        <p:attrNameLst>
                                          <p:attrName>ppt_w</p:attrName>
                                        </p:attrNameLst>
                                      </p:cBhvr>
                                      <p:tavLst>
                                        <p:tav tm="0">
                                          <p:val>
                                            <p:fltVal val="0"/>
                                          </p:val>
                                        </p:tav>
                                        <p:tav tm="100000">
                                          <p:val>
                                            <p:strVal val="#ppt_w"/>
                                          </p:val>
                                        </p:tav>
                                      </p:tavLst>
                                    </p:anim>
                                    <p:anim calcmode="lin" valueType="num">
                                      <p:cBhvr>
                                        <p:cTn id="39" dur="500" fill="hold"/>
                                        <p:tgtEl>
                                          <p:spTgt spid="10242"/>
                                        </p:tgtEl>
                                        <p:attrNameLst>
                                          <p:attrName>ppt_h</p:attrName>
                                        </p:attrNameLst>
                                      </p:cBhvr>
                                      <p:tavLst>
                                        <p:tav tm="0">
                                          <p:val>
                                            <p:fltVal val="0"/>
                                          </p:val>
                                        </p:tav>
                                        <p:tav tm="100000">
                                          <p:val>
                                            <p:strVal val="#ppt_h"/>
                                          </p:val>
                                        </p:tav>
                                      </p:tavLst>
                                    </p:anim>
                                    <p:animEffect transition="in" filter="fade">
                                      <p:cBhvr>
                                        <p:cTn id="40" dur="500"/>
                                        <p:tgtEl>
                                          <p:spTgt spid="10242"/>
                                        </p:tgtEl>
                                      </p:cBhvr>
                                    </p:animEffect>
                                  </p:childTnLst>
                                </p:cTn>
                              </p:par>
                              <p:par>
                                <p:cTn id="41" presetID="10" presetClass="entr" presetSubtype="0" fill="hold" grpId="0" nodeType="withEffect">
                                  <p:stCondLst>
                                    <p:cond delay="250"/>
                                  </p:stCondLst>
                                  <p:iterate type="wd">
                                    <p:tmPct val="10000"/>
                                  </p:iterate>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076"/>
                                        </p:tgtEl>
                                        <p:attrNameLst>
                                          <p:attrName>style.visibility</p:attrName>
                                        </p:attrNameLst>
                                      </p:cBhvr>
                                      <p:to>
                                        <p:strVal val="visible"/>
                                      </p:to>
                                    </p:set>
                                    <p:anim calcmode="lin" valueType="num">
                                      <p:cBhvr>
                                        <p:cTn id="48" dur="500" fill="hold"/>
                                        <p:tgtEl>
                                          <p:spTgt spid="3076"/>
                                        </p:tgtEl>
                                        <p:attrNameLst>
                                          <p:attrName>ppt_w</p:attrName>
                                        </p:attrNameLst>
                                      </p:cBhvr>
                                      <p:tavLst>
                                        <p:tav tm="0">
                                          <p:val>
                                            <p:fltVal val="0"/>
                                          </p:val>
                                        </p:tav>
                                        <p:tav tm="100000">
                                          <p:val>
                                            <p:strVal val="#ppt_w"/>
                                          </p:val>
                                        </p:tav>
                                      </p:tavLst>
                                    </p:anim>
                                    <p:anim calcmode="lin" valueType="num">
                                      <p:cBhvr>
                                        <p:cTn id="49" dur="500" fill="hold"/>
                                        <p:tgtEl>
                                          <p:spTgt spid="3076"/>
                                        </p:tgtEl>
                                        <p:attrNameLst>
                                          <p:attrName>ppt_h</p:attrName>
                                        </p:attrNameLst>
                                      </p:cBhvr>
                                      <p:tavLst>
                                        <p:tav tm="0">
                                          <p:val>
                                            <p:fltVal val="0"/>
                                          </p:val>
                                        </p:tav>
                                        <p:tav tm="100000">
                                          <p:val>
                                            <p:strVal val="#ppt_h"/>
                                          </p:val>
                                        </p:tav>
                                      </p:tavLst>
                                    </p:anim>
                                    <p:animEffect transition="in" filter="fade">
                                      <p:cBhvr>
                                        <p:cTn id="50" dur="500"/>
                                        <p:tgtEl>
                                          <p:spTgt spid="3076"/>
                                        </p:tgtEl>
                                      </p:cBhvr>
                                    </p:animEffect>
                                  </p:childTnLst>
                                </p:cTn>
                              </p:par>
                              <p:par>
                                <p:cTn id="51" presetID="10" presetClass="entr" presetSubtype="0" fill="hold" grpId="0" nodeType="withEffect">
                                  <p:stCondLst>
                                    <p:cond delay="250"/>
                                  </p:stCondLst>
                                  <p:iterate type="wd">
                                    <p:tmPct val="10000"/>
                                  </p:iterate>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3074"/>
                    </p:tgtEl>
                  </p:cond>
                </p:stCondLst>
                <p:endSync evt="end" delay="0">
                  <p:rtn val="all"/>
                </p:endSync>
                <p:childTnLst>
                  <p:par>
                    <p:cTn id="55" fill="hold">
                      <p:stCondLst>
                        <p:cond delay="0"/>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3080"/>
                                        </p:tgtEl>
                                        <p:attrNameLst>
                                          <p:attrName>style.visibility</p:attrName>
                                        </p:attrNameLst>
                                      </p:cBhvr>
                                      <p:to>
                                        <p:strVal val="visible"/>
                                      </p:to>
                                    </p:set>
                                    <p:anim calcmode="lin" valueType="num">
                                      <p:cBhvr>
                                        <p:cTn id="59" dur="500" fill="hold"/>
                                        <p:tgtEl>
                                          <p:spTgt spid="3080"/>
                                        </p:tgtEl>
                                        <p:attrNameLst>
                                          <p:attrName>ppt_w</p:attrName>
                                        </p:attrNameLst>
                                      </p:cBhvr>
                                      <p:tavLst>
                                        <p:tav tm="0">
                                          <p:val>
                                            <p:fltVal val="0"/>
                                          </p:val>
                                        </p:tav>
                                        <p:tav tm="100000">
                                          <p:val>
                                            <p:strVal val="#ppt_w"/>
                                          </p:val>
                                        </p:tav>
                                      </p:tavLst>
                                    </p:anim>
                                    <p:anim calcmode="lin" valueType="num">
                                      <p:cBhvr>
                                        <p:cTn id="60" dur="500" fill="hold"/>
                                        <p:tgtEl>
                                          <p:spTgt spid="3080"/>
                                        </p:tgtEl>
                                        <p:attrNameLst>
                                          <p:attrName>ppt_h</p:attrName>
                                        </p:attrNameLst>
                                      </p:cBhvr>
                                      <p:tavLst>
                                        <p:tav tm="0">
                                          <p:val>
                                            <p:fltVal val="0"/>
                                          </p:val>
                                        </p:tav>
                                        <p:tav tm="100000">
                                          <p:val>
                                            <p:strVal val="#ppt_h"/>
                                          </p:val>
                                        </p:tav>
                                      </p:tavLst>
                                    </p:anim>
                                    <p:anim calcmode="lin" valueType="num">
                                      <p:cBhvr>
                                        <p:cTn id="61" dur="500" fill="hold"/>
                                        <p:tgtEl>
                                          <p:spTgt spid="3080"/>
                                        </p:tgtEl>
                                        <p:attrNameLst>
                                          <p:attrName>style.rotation</p:attrName>
                                        </p:attrNameLst>
                                      </p:cBhvr>
                                      <p:tavLst>
                                        <p:tav tm="0">
                                          <p:val>
                                            <p:fltVal val="360"/>
                                          </p:val>
                                        </p:tav>
                                        <p:tav tm="100000">
                                          <p:val>
                                            <p:fltVal val="0"/>
                                          </p:val>
                                        </p:tav>
                                      </p:tavLst>
                                    </p:anim>
                                    <p:animEffect transition="in" filter="fade">
                                      <p:cBhvr>
                                        <p:cTn id="62" dur="500"/>
                                        <p:tgtEl>
                                          <p:spTgt spid="3080"/>
                                        </p:tgtEl>
                                      </p:cBhvr>
                                    </p:animEffect>
                                  </p:childTnLst>
                                </p:cTn>
                              </p:par>
                            </p:childTnLst>
                          </p:cTn>
                        </p:par>
                      </p:childTnLst>
                    </p:cTn>
                  </p:par>
                </p:childTnLst>
              </p:cTn>
              <p:nextCondLst>
                <p:cond evt="onClick" delay="0">
                  <p:tgtEl>
                    <p:spTgt spid="3074"/>
                  </p:tgtEl>
                </p:cond>
              </p:nextCondLst>
            </p:seq>
            <p:seq concurrent="1" nextAc="seek">
              <p:cTn id="63" restart="whenNotActive" fill="hold" evtFilter="cancelBubble" nodeType="interactiveSeq">
                <p:stCondLst>
                  <p:cond evt="onClick" delay="0">
                    <p:tgtEl>
                      <p:spTgt spid="10242"/>
                    </p:tgtEl>
                  </p:cond>
                </p:stCondLst>
                <p:endSync evt="end" delay="0">
                  <p:rtn val="all"/>
                </p:endSync>
                <p:childTnLst>
                  <p:par>
                    <p:cTn id="64" fill="hold">
                      <p:stCondLst>
                        <p:cond delay="0"/>
                      </p:stCondLst>
                      <p:childTnLst>
                        <p:par>
                          <p:cTn id="65" fill="hold">
                            <p:stCondLst>
                              <p:cond delay="0"/>
                            </p:stCondLst>
                            <p:childTnLst>
                              <p:par>
                                <p:cTn id="66" presetID="49" presetClass="entr" presetSubtype="0" decel="10000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 calcmode="lin" valueType="num">
                                      <p:cBhvr>
                                        <p:cTn id="70" dur="500" fill="hold"/>
                                        <p:tgtEl>
                                          <p:spTgt spid="15"/>
                                        </p:tgtEl>
                                        <p:attrNameLst>
                                          <p:attrName>style.rotation</p:attrName>
                                        </p:attrNameLst>
                                      </p:cBhvr>
                                      <p:tavLst>
                                        <p:tav tm="0">
                                          <p:val>
                                            <p:fltVal val="360"/>
                                          </p:val>
                                        </p:tav>
                                        <p:tav tm="100000">
                                          <p:val>
                                            <p:fltVal val="0"/>
                                          </p:val>
                                        </p:tav>
                                      </p:tavLst>
                                    </p:anim>
                                    <p:animEffect transition="in" filter="fade">
                                      <p:cBhvr>
                                        <p:cTn id="71" dur="500"/>
                                        <p:tgtEl>
                                          <p:spTgt spid="15"/>
                                        </p:tgtEl>
                                      </p:cBhvr>
                                    </p:animEffect>
                                  </p:childTnLst>
                                </p:cTn>
                              </p:par>
                            </p:childTnLst>
                          </p:cTn>
                        </p:par>
                      </p:childTnLst>
                    </p:cTn>
                  </p:par>
                </p:childTnLst>
              </p:cTn>
              <p:nextCondLst>
                <p:cond evt="onClick" delay="0">
                  <p:tgtEl>
                    <p:spTgt spid="10242"/>
                  </p:tgtEl>
                </p:cond>
              </p:nextCondLst>
            </p:seq>
            <p:seq concurrent="1" nextAc="seek">
              <p:cTn id="72" restart="whenNotActive" fill="hold" evtFilter="cancelBubble" nodeType="interactiveSeq">
                <p:stCondLst>
                  <p:cond evt="onClick" delay="0">
                    <p:tgtEl>
                      <p:spTgt spid="3076"/>
                    </p:tgtEl>
                  </p:cond>
                </p:stCondLst>
                <p:endSync evt="end" delay="0">
                  <p:rtn val="all"/>
                </p:endSync>
                <p:childTnLst>
                  <p:par>
                    <p:cTn id="73" fill="hold">
                      <p:stCondLst>
                        <p:cond delay="0"/>
                      </p:stCondLst>
                      <p:childTnLst>
                        <p:par>
                          <p:cTn id="74" fill="hold">
                            <p:stCondLst>
                              <p:cond delay="0"/>
                            </p:stCondLst>
                            <p:childTnLst>
                              <p:par>
                                <p:cTn id="75" presetID="49" presetClass="entr" presetSubtype="0" decel="100000"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 calcmode="lin" valueType="num">
                                      <p:cBhvr>
                                        <p:cTn id="79" dur="500" fill="hold"/>
                                        <p:tgtEl>
                                          <p:spTgt spid="16"/>
                                        </p:tgtEl>
                                        <p:attrNameLst>
                                          <p:attrName>style.rotation</p:attrName>
                                        </p:attrNameLst>
                                      </p:cBhvr>
                                      <p:tavLst>
                                        <p:tav tm="0">
                                          <p:val>
                                            <p:fltVal val="360"/>
                                          </p:val>
                                        </p:tav>
                                        <p:tav tm="100000">
                                          <p:val>
                                            <p:fltVal val="0"/>
                                          </p:val>
                                        </p:tav>
                                      </p:tavLst>
                                    </p:anim>
                                    <p:animEffect transition="in" filter="fade">
                                      <p:cBhvr>
                                        <p:cTn id="80" dur="500"/>
                                        <p:tgtEl>
                                          <p:spTgt spid="16"/>
                                        </p:tgtEl>
                                      </p:cBhvr>
                                    </p:animEffect>
                                  </p:childTnLst>
                                </p:cTn>
                              </p:par>
                            </p:childTnLst>
                          </p:cTn>
                        </p:par>
                      </p:childTnLst>
                    </p:cTn>
                  </p:par>
                </p:childTnLst>
              </p:cTn>
              <p:nextCondLst>
                <p:cond evt="onClick" delay="0">
                  <p:tgtEl>
                    <p:spTgt spid="3076"/>
                  </p:tgtEl>
                </p:cond>
              </p:nextCondLst>
            </p:seq>
          </p:childTnLst>
        </p:cTn>
      </p:par>
    </p:tnLst>
    <p:bldLst>
      <p:bldP spid="4" grpId="0"/>
      <p:bldP spid="6" grpId="0"/>
      <p:bldP spid="11" grpId="0"/>
      <p:bldP spid="19" grpId="0" animBg="1"/>
      <p:bldP spid="14" grpId="0" animBg="1"/>
      <p:bldP spid="1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859EA1-9B07-4FF3-9DB2-25276FFF1740}"/>
              </a:ext>
            </a:extLst>
          </p:cNvPr>
          <p:cNvSpPr txBox="1"/>
          <p:nvPr/>
        </p:nvSpPr>
        <p:spPr>
          <a:xfrm>
            <a:off x="745443" y="2444943"/>
            <a:ext cx="3293558" cy="1231106"/>
          </a:xfrm>
          <a:prstGeom prst="rect">
            <a:avLst/>
          </a:prstGeom>
          <a:noFill/>
        </p:spPr>
        <p:txBody>
          <a:bodyPr wrap="square" lIns="0" tIns="0" rIns="0" bIns="0" rtlCol="0">
            <a:spAutoFit/>
          </a:bodyPr>
          <a:lstStyle/>
          <a:p>
            <a:pPr algn="l"/>
            <a:r>
              <a:rPr lang="vi-VN" sz="2000" i="1" dirty="0">
                <a:solidFill>
                  <a:schemeClr val="bg1"/>
                </a:solidFill>
              </a:rPr>
              <a:t>Lấy ví dụ một số phản ứng xảy ra trong tự nhiên đi kèm thoe sự tỏa nhiệt hoặc thu nhiệt mà em biết</a:t>
            </a:r>
            <a:endParaRPr lang="en-US" sz="2000" i="1" dirty="0">
              <a:solidFill>
                <a:schemeClr val="bg1"/>
              </a:solidFill>
            </a:endParaRPr>
          </a:p>
        </p:txBody>
      </p:sp>
      <p:sp>
        <p:nvSpPr>
          <p:cNvPr id="5" name="Graphic 12" descr="Badge Question Mark with solid fill">
            <a:extLst>
              <a:ext uri="{FF2B5EF4-FFF2-40B4-BE49-F238E27FC236}">
                <a16:creationId xmlns:a16="http://schemas.microsoft.com/office/drawing/2014/main" id="{CF509D6C-C053-4E60-A3A8-6909B58497B6}"/>
              </a:ext>
            </a:extLst>
          </p:cNvPr>
          <p:cNvSpPr/>
          <p:nvPr/>
        </p:nvSpPr>
        <p:spPr>
          <a:xfrm>
            <a:off x="685800" y="1487245"/>
            <a:ext cx="723519" cy="723519"/>
          </a:xfrm>
          <a:custGeom>
            <a:avLst/>
            <a:gdLst>
              <a:gd name="connsiteX0" fmla="*/ 361769 w 723519"/>
              <a:gd name="connsiteY0" fmla="*/ 0 h 723519"/>
              <a:gd name="connsiteX1" fmla="*/ 0 w 723519"/>
              <a:gd name="connsiteY1" fmla="*/ 361750 h 723519"/>
              <a:gd name="connsiteX2" fmla="*/ 361750 w 723519"/>
              <a:gd name="connsiteY2" fmla="*/ 723519 h 723519"/>
              <a:gd name="connsiteX3" fmla="*/ 723519 w 723519"/>
              <a:gd name="connsiteY3" fmla="*/ 361769 h 723519"/>
              <a:gd name="connsiteX4" fmla="*/ 723519 w 723519"/>
              <a:gd name="connsiteY4" fmla="*/ 361731 h 723519"/>
              <a:gd name="connsiteX5" fmla="*/ 362074 w 723519"/>
              <a:gd name="connsiteY5" fmla="*/ 0 h 723519"/>
              <a:gd name="connsiteX6" fmla="*/ 361769 w 723519"/>
              <a:gd name="connsiteY6" fmla="*/ 0 h 723519"/>
              <a:gd name="connsiteX7" fmla="*/ 399202 w 723519"/>
              <a:gd name="connsiteY7" fmla="*/ 556984 h 723519"/>
              <a:gd name="connsiteX8" fmla="*/ 378247 w 723519"/>
              <a:gd name="connsiteY8" fmla="*/ 577939 h 723519"/>
              <a:gd name="connsiteX9" fmla="*/ 362922 w 723519"/>
              <a:gd name="connsiteY9" fmla="*/ 581025 h 723519"/>
              <a:gd name="connsiteX10" fmla="*/ 334870 w 723519"/>
              <a:gd name="connsiteY10" fmla="*/ 569471 h 723519"/>
              <a:gd name="connsiteX11" fmla="*/ 326403 w 723519"/>
              <a:gd name="connsiteY11" fmla="*/ 556946 h 723519"/>
              <a:gd name="connsiteX12" fmla="*/ 323307 w 723519"/>
              <a:gd name="connsiteY12" fmla="*/ 541601 h 723519"/>
              <a:gd name="connsiteX13" fmla="*/ 334870 w 723519"/>
              <a:gd name="connsiteY13" fmla="*/ 513540 h 723519"/>
              <a:gd name="connsiteX14" fmla="*/ 390718 w 723519"/>
              <a:gd name="connsiteY14" fmla="*/ 513467 h 723519"/>
              <a:gd name="connsiteX15" fmla="*/ 390792 w 723519"/>
              <a:gd name="connsiteY15" fmla="*/ 513540 h 723519"/>
              <a:gd name="connsiteX16" fmla="*/ 390792 w 723519"/>
              <a:gd name="connsiteY16" fmla="*/ 513540 h 723519"/>
              <a:gd name="connsiteX17" fmla="*/ 399259 w 723519"/>
              <a:gd name="connsiteY17" fmla="*/ 526180 h 723519"/>
              <a:gd name="connsiteX18" fmla="*/ 402355 w 723519"/>
              <a:gd name="connsiteY18" fmla="*/ 541601 h 723519"/>
              <a:gd name="connsiteX19" fmla="*/ 399202 w 723519"/>
              <a:gd name="connsiteY19" fmla="*/ 556965 h 723519"/>
              <a:gd name="connsiteX20" fmla="*/ 432835 w 723519"/>
              <a:gd name="connsiteY20" fmla="*/ 389725 h 723519"/>
              <a:gd name="connsiteX21" fmla="*/ 390344 w 723519"/>
              <a:gd name="connsiteY21" fmla="*/ 463810 h 723519"/>
              <a:gd name="connsiteX22" fmla="*/ 333194 w 723519"/>
              <a:gd name="connsiteY22" fmla="*/ 463810 h 723519"/>
              <a:gd name="connsiteX23" fmla="*/ 402403 w 723519"/>
              <a:gd name="connsiteY23" fmla="*/ 341348 h 723519"/>
              <a:gd name="connsiteX24" fmla="*/ 426584 w 723519"/>
              <a:gd name="connsiteY24" fmla="*/ 235918 h 723519"/>
              <a:gd name="connsiteX25" fmla="*/ 321154 w 723519"/>
              <a:gd name="connsiteY25" fmla="*/ 211737 h 723519"/>
              <a:gd name="connsiteX26" fmla="*/ 285293 w 723519"/>
              <a:gd name="connsiteY26" fmla="*/ 276577 h 723519"/>
              <a:gd name="connsiteX27" fmla="*/ 228143 w 723519"/>
              <a:gd name="connsiteY27" fmla="*/ 276577 h 723519"/>
              <a:gd name="connsiteX28" fmla="*/ 361728 w 723519"/>
              <a:gd name="connsiteY28" fmla="*/ 142891 h 723519"/>
              <a:gd name="connsiteX29" fmla="*/ 495414 w 723519"/>
              <a:gd name="connsiteY29" fmla="*/ 276477 h 723519"/>
              <a:gd name="connsiteX30" fmla="*/ 432835 w 723519"/>
              <a:gd name="connsiteY30" fmla="*/ 389706 h 7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519" h="723519">
                <a:moveTo>
                  <a:pt x="361769" y="0"/>
                </a:moveTo>
                <a:cubicBezTo>
                  <a:pt x="161975" y="-5"/>
                  <a:pt x="5" y="161956"/>
                  <a:pt x="0" y="361750"/>
                </a:cubicBezTo>
                <a:cubicBezTo>
                  <a:pt x="-5" y="561545"/>
                  <a:pt x="161955" y="723513"/>
                  <a:pt x="361750" y="723519"/>
                </a:cubicBezTo>
                <a:cubicBezTo>
                  <a:pt x="561544" y="723524"/>
                  <a:pt x="723514" y="561564"/>
                  <a:pt x="723519" y="361769"/>
                </a:cubicBezTo>
                <a:cubicBezTo>
                  <a:pt x="723519" y="361757"/>
                  <a:pt x="723519" y="361743"/>
                  <a:pt x="723519" y="361731"/>
                </a:cubicBezTo>
                <a:cubicBezTo>
                  <a:pt x="723598" y="162032"/>
                  <a:pt x="561773" y="79"/>
                  <a:pt x="362074" y="0"/>
                </a:cubicBezTo>
                <a:cubicBezTo>
                  <a:pt x="361972" y="0"/>
                  <a:pt x="361871" y="0"/>
                  <a:pt x="361769" y="0"/>
                </a:cubicBezTo>
                <a:close/>
                <a:moveTo>
                  <a:pt x="399202" y="556984"/>
                </a:moveTo>
                <a:cubicBezTo>
                  <a:pt x="395173" y="566404"/>
                  <a:pt x="387668" y="573910"/>
                  <a:pt x="378247" y="577939"/>
                </a:cubicBezTo>
                <a:cubicBezTo>
                  <a:pt x="373402" y="580000"/>
                  <a:pt x="368187" y="581051"/>
                  <a:pt x="362922" y="581025"/>
                </a:cubicBezTo>
                <a:cubicBezTo>
                  <a:pt x="352409" y="581045"/>
                  <a:pt x="342319" y="576889"/>
                  <a:pt x="334870" y="569471"/>
                </a:cubicBezTo>
                <a:cubicBezTo>
                  <a:pt x="331278" y="565872"/>
                  <a:pt x="328404" y="561622"/>
                  <a:pt x="326403" y="556946"/>
                </a:cubicBezTo>
                <a:cubicBezTo>
                  <a:pt x="324331" y="552097"/>
                  <a:pt x="323278" y="546874"/>
                  <a:pt x="323307" y="541601"/>
                </a:cubicBezTo>
                <a:cubicBezTo>
                  <a:pt x="323281" y="531083"/>
                  <a:pt x="327442" y="520987"/>
                  <a:pt x="334870" y="513540"/>
                </a:cubicBezTo>
                <a:cubicBezTo>
                  <a:pt x="350272" y="498099"/>
                  <a:pt x="375276" y="498065"/>
                  <a:pt x="390718" y="513467"/>
                </a:cubicBezTo>
                <a:cubicBezTo>
                  <a:pt x="390743" y="513492"/>
                  <a:pt x="390767" y="513516"/>
                  <a:pt x="390792" y="513540"/>
                </a:cubicBezTo>
                <a:lnTo>
                  <a:pt x="390792" y="513540"/>
                </a:lnTo>
                <a:cubicBezTo>
                  <a:pt x="394405" y="517167"/>
                  <a:pt x="397280" y="521460"/>
                  <a:pt x="399259" y="526180"/>
                </a:cubicBezTo>
                <a:cubicBezTo>
                  <a:pt x="401323" y="531059"/>
                  <a:pt x="402376" y="536304"/>
                  <a:pt x="402355" y="541601"/>
                </a:cubicBezTo>
                <a:cubicBezTo>
                  <a:pt x="402367" y="546885"/>
                  <a:pt x="401294" y="552114"/>
                  <a:pt x="399202" y="556965"/>
                </a:cubicBezTo>
                <a:close/>
                <a:moveTo>
                  <a:pt x="432835" y="389725"/>
                </a:moveTo>
                <a:cubicBezTo>
                  <a:pt x="406817" y="405415"/>
                  <a:pt x="390748" y="433430"/>
                  <a:pt x="390344" y="463810"/>
                </a:cubicBezTo>
                <a:lnTo>
                  <a:pt x="333194" y="463810"/>
                </a:lnTo>
                <a:cubicBezTo>
                  <a:pt x="333534" y="413768"/>
                  <a:pt x="359708" y="367454"/>
                  <a:pt x="402403" y="341348"/>
                </a:cubicBezTo>
                <a:cubicBezTo>
                  <a:pt x="438194" y="318911"/>
                  <a:pt x="449020" y="271709"/>
                  <a:pt x="426584" y="235918"/>
                </a:cubicBezTo>
                <a:cubicBezTo>
                  <a:pt x="404148" y="200127"/>
                  <a:pt x="356946" y="189301"/>
                  <a:pt x="321154" y="211737"/>
                </a:cubicBezTo>
                <a:cubicBezTo>
                  <a:pt x="298831" y="225731"/>
                  <a:pt x="285280" y="250229"/>
                  <a:pt x="285293" y="276577"/>
                </a:cubicBezTo>
                <a:lnTo>
                  <a:pt x="228143" y="276577"/>
                </a:lnTo>
                <a:cubicBezTo>
                  <a:pt x="228115" y="202772"/>
                  <a:pt x="287923" y="142919"/>
                  <a:pt x="361728" y="142891"/>
                </a:cubicBezTo>
                <a:cubicBezTo>
                  <a:pt x="435533" y="142864"/>
                  <a:pt x="495387" y="202671"/>
                  <a:pt x="495414" y="276477"/>
                </a:cubicBezTo>
                <a:cubicBezTo>
                  <a:pt x="495431" y="322475"/>
                  <a:pt x="471791" y="365248"/>
                  <a:pt x="432835" y="38970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C005046-C1CF-40D1-9F68-76993B958F90}"/>
              </a:ext>
            </a:extLst>
          </p:cNvPr>
          <p:cNvSpPr txBox="1"/>
          <p:nvPr/>
        </p:nvSpPr>
        <p:spPr>
          <a:xfrm>
            <a:off x="1212220" y="1772568"/>
            <a:ext cx="256159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luyện tập</a:t>
            </a:r>
            <a:endParaRPr lang="en-US" sz="24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E9B000A-BB57-4EF1-8210-BDEE25C42159}"/>
              </a:ext>
            </a:extLst>
          </p:cNvPr>
          <p:cNvSpPr txBox="1"/>
          <p:nvPr/>
        </p:nvSpPr>
        <p:spPr>
          <a:xfrm>
            <a:off x="4476750" y="2206015"/>
            <a:ext cx="7136606" cy="1359218"/>
          </a:xfrm>
          <a:prstGeom prst="rect">
            <a:avLst/>
          </a:prstGeom>
          <a:noFill/>
        </p:spPr>
        <p:txBody>
          <a:bodyPr wrap="square" lIns="0" tIns="0" rIns="0" bIns="0" rtlCol="0">
            <a:spAutoFit/>
          </a:bodyPr>
          <a:lstStyle/>
          <a:p>
            <a:pPr lvl="0" algn="just">
              <a:lnSpc>
                <a:spcPct val="107000"/>
              </a:lnSpc>
              <a:spcAft>
                <a:spcPts val="800"/>
              </a:spcAft>
            </a:pPr>
            <a:r>
              <a:rPr lang="vi-VN" sz="2400" b="1" i="1">
                <a:solidFill>
                  <a:srgbClr val="0FD2CE"/>
                </a:solidFill>
                <a:effectLst/>
                <a:latin typeface="Arial" panose="020B0604020202020204" pitchFamily="34" charset="0"/>
                <a:cs typeface="Arial" panose="020B0604020202020204" pitchFamily="34" charset="0"/>
              </a:rPr>
              <a:t>Mối</a:t>
            </a:r>
            <a:r>
              <a:rPr lang="vi-VN" sz="2400" b="0" i="1">
                <a:solidFill>
                  <a:srgbClr val="0FD2CE"/>
                </a:solidFill>
                <a:effectLst/>
                <a:latin typeface="Arial" panose="020B0604020202020204" pitchFamily="34" charset="0"/>
                <a:cs typeface="Arial" panose="020B0604020202020204" pitchFamily="34" charset="0"/>
              </a:rPr>
              <a:t>:</a:t>
            </a:r>
            <a:r>
              <a:rPr lang="vi-VN" sz="2000" b="0" i="0">
                <a:effectLst/>
                <a:latin typeface="Arial" panose="020B0604020202020204" pitchFamily="34" charset="0"/>
                <a:cs typeface="Arial" panose="020B0604020202020204" pitchFamily="34" charset="0"/>
              </a:rPr>
              <a:t> </a:t>
            </a:r>
            <a:r>
              <a:rPr lang="vi-VN" sz="2000" b="0" i="0">
                <a:solidFill>
                  <a:srgbClr val="0FD2CE"/>
                </a:solidFill>
                <a:effectLst/>
                <a:latin typeface="Arial" panose="020B0604020202020204" pitchFamily="34" charset="0"/>
                <a:cs typeface="Arial" panose="020B0604020202020204" pitchFamily="34" charset="0"/>
              </a:rPr>
              <a:t>Mối là hỗn hợp dễ bay hơi của nhôm và oxit. Hỗn hợp này tạo ra một phản ứng tỏa nhiệt được gọi là phản ứng nhiệt, trong đó một lượng lớn nhiệt và ánh sáng được tạo ra tại thời điểm hỗn hợp phản ứng</a:t>
            </a:r>
            <a:endParaRPr lang="en-US" sz="2000">
              <a:solidFill>
                <a:srgbClr val="0FD2CE"/>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423150A-A39E-437C-BC98-8C213BAB52D5}"/>
              </a:ext>
            </a:extLst>
          </p:cNvPr>
          <p:cNvSpPr txBox="1"/>
          <p:nvPr/>
        </p:nvSpPr>
        <p:spPr>
          <a:xfrm>
            <a:off x="4476749" y="3818369"/>
            <a:ext cx="7136605" cy="1451551"/>
          </a:xfrm>
          <a:prstGeom prst="rect">
            <a:avLst/>
          </a:prstGeom>
          <a:noFill/>
        </p:spPr>
        <p:txBody>
          <a:bodyPr wrap="square">
            <a:spAutoFit/>
          </a:bodyPr>
          <a:lstStyle/>
          <a:p>
            <a:pPr algn="just">
              <a:lnSpc>
                <a:spcPct val="107000"/>
              </a:lnSpc>
              <a:spcAft>
                <a:spcPts val="800"/>
              </a:spcAft>
            </a:pPr>
            <a:r>
              <a:rPr lang="vi-VN" sz="2400" b="1" i="1">
                <a:solidFill>
                  <a:srgbClr val="0FD2CE"/>
                </a:solidFill>
                <a:latin typeface="Arial" panose="020B0604020202020204" pitchFamily="34" charset="0"/>
                <a:cs typeface="Arial" panose="020B0604020202020204" pitchFamily="34" charset="0"/>
              </a:rPr>
              <a:t>Natri+Nước:</a:t>
            </a:r>
            <a:r>
              <a:rPr lang="vi-VN" sz="2000">
                <a:solidFill>
                  <a:schemeClr val="tx1">
                    <a:lumMod val="50000"/>
                    <a:lumOff val="50000"/>
                  </a:schemeClr>
                </a:solidFill>
                <a:latin typeface="Arial" panose="020B0604020202020204" pitchFamily="34" charset="0"/>
                <a:cs typeface="Arial" panose="020B0604020202020204" pitchFamily="34" charset="0"/>
              </a:rPr>
              <a:t> </a:t>
            </a:r>
            <a:r>
              <a:rPr lang="vi-VN" sz="2000">
                <a:solidFill>
                  <a:srgbClr val="0FD2CE"/>
                </a:solidFill>
                <a:latin typeface="Arial" panose="020B0604020202020204" pitchFamily="34" charset="0"/>
                <a:cs typeface="Arial" panose="020B0604020202020204" pitchFamily="34" charset="0"/>
              </a:rPr>
              <a:t>Natri hoặc bất kỳ môi trường kiềm nào phản ứng mạnh với nước. Khi thêm bất kỳ kim loại kiềm nào vào nước (lithium, natri, kali, rubidium hoặc Caesium), nó phải phản ứng</a:t>
            </a:r>
          </a:p>
        </p:txBody>
      </p:sp>
      <p:sp>
        <p:nvSpPr>
          <p:cNvPr id="12" name="TextBox 11">
            <a:extLst>
              <a:ext uri="{FF2B5EF4-FFF2-40B4-BE49-F238E27FC236}">
                <a16:creationId xmlns:a16="http://schemas.microsoft.com/office/drawing/2014/main" id="{67F14A08-6D42-4D3C-9357-F5177A1C8756}"/>
              </a:ext>
            </a:extLst>
          </p:cNvPr>
          <p:cNvSpPr txBox="1"/>
          <p:nvPr/>
        </p:nvSpPr>
        <p:spPr>
          <a:xfrm>
            <a:off x="4476750" y="5362948"/>
            <a:ext cx="7136604" cy="1122230"/>
          </a:xfrm>
          <a:prstGeom prst="rect">
            <a:avLst/>
          </a:prstGeom>
          <a:noFill/>
        </p:spPr>
        <p:txBody>
          <a:bodyPr wrap="square">
            <a:spAutoFit/>
          </a:bodyPr>
          <a:lstStyle/>
          <a:p>
            <a:pPr algn="just">
              <a:lnSpc>
                <a:spcPct val="107000"/>
              </a:lnSpc>
              <a:spcAft>
                <a:spcPts val="800"/>
              </a:spcAft>
            </a:pPr>
            <a:r>
              <a:rPr lang="vi-VN" sz="2400" b="1" i="1">
                <a:solidFill>
                  <a:srgbClr val="0FD2CE"/>
                </a:solidFill>
                <a:latin typeface="Arial" panose="020B0604020202020204" pitchFamily="34" charset="0"/>
                <a:cs typeface="Arial" panose="020B0604020202020204" pitchFamily="34" charset="0"/>
              </a:rPr>
              <a:t>Soda+Giấm:</a:t>
            </a:r>
            <a:r>
              <a:rPr lang="vi-VN" sz="2000" b="1">
                <a:latin typeface="Arial" panose="020B0604020202020204" pitchFamily="34" charset="0"/>
                <a:cs typeface="Arial" panose="020B0604020202020204" pitchFamily="34" charset="0"/>
              </a:rPr>
              <a:t> </a:t>
            </a:r>
            <a:r>
              <a:rPr lang="vi-VN" sz="2000">
                <a:solidFill>
                  <a:srgbClr val="0FD2CE"/>
                </a:solidFill>
                <a:latin typeface="Arial" panose="020B0604020202020204" pitchFamily="34" charset="0"/>
                <a:cs typeface="Arial" panose="020B0604020202020204" pitchFamily="34" charset="0"/>
              </a:rPr>
              <a:t>Hỗn hợp này tạo ra phản ứng tỏa nhiệt tạo ra một lượng lớn bọt, do đó, nó thường được sử dụng để giống với vụ nổ của núi lửa</a:t>
            </a:r>
            <a:endParaRPr lang="en-US" sz="2000">
              <a:solidFill>
                <a:srgbClr val="0FD2CE"/>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BB9AA42-3152-4A58-9049-BB84B3BD1AA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18812" y="3668270"/>
            <a:ext cx="2835957" cy="2835957"/>
          </a:xfrm>
          <a:prstGeom prst="rect">
            <a:avLst/>
          </a:prstGeom>
        </p:spPr>
      </p:pic>
      <p:sp>
        <p:nvSpPr>
          <p:cNvPr id="7" name="Rectangle 6">
            <a:extLst>
              <a:ext uri="{FF2B5EF4-FFF2-40B4-BE49-F238E27FC236}">
                <a16:creationId xmlns:a16="http://schemas.microsoft.com/office/drawing/2014/main" id="{5BE136EA-DE97-466E-B4B6-4A1AAA5F26E3}"/>
              </a:ext>
            </a:extLst>
          </p:cNvPr>
          <p:cNvSpPr/>
          <p:nvPr/>
        </p:nvSpPr>
        <p:spPr>
          <a:xfrm rot="5400000">
            <a:off x="2101013" y="4227522"/>
            <a:ext cx="4279164" cy="236152"/>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EA40CFA8-6E05-40A8-973E-776FF5FFB85E}"/>
              </a:ext>
            </a:extLst>
          </p:cNvPr>
          <p:cNvSpPr/>
          <p:nvPr/>
        </p:nvSpPr>
        <p:spPr>
          <a:xfrm>
            <a:off x="578644" y="506725"/>
            <a:ext cx="11034712"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1. Phản Ứng Tỏa Nhiệt Và Phản Ứng Thu Nhiệt</a:t>
            </a:r>
            <a:endParaRPr lang="en-US" sz="3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32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out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wd">
                                    <p:tmPct val="10000"/>
                                  </p:iterate>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wd">
                                    <p:tmPct val="10000"/>
                                  </p:iterate>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wd">
                                    <p:tmPct val="10000"/>
                                  </p:iterate>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0" grpId="0"/>
      <p:bldP spid="12"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AE109A0-CC32-4970-B3CC-278B64ABAAC3}"/>
              </a:ext>
            </a:extLst>
          </p:cNvPr>
          <p:cNvSpPr/>
          <p:nvPr/>
        </p:nvSpPr>
        <p:spPr>
          <a:xfrm>
            <a:off x="578644" y="506725"/>
            <a:ext cx="11034712"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1. Phản Ứng Tỏa Nhiệt Và Phản Ứng Thu Nhiệt</a:t>
            </a:r>
            <a:endParaRPr lang="en-US" sz="3600" b="1">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48855408-8993-492B-8C23-803DF489F1A6}"/>
              </a:ext>
            </a:extLst>
          </p:cNvPr>
          <p:cNvGrpSpPr/>
          <p:nvPr/>
        </p:nvGrpSpPr>
        <p:grpSpPr>
          <a:xfrm>
            <a:off x="1123263" y="2057400"/>
            <a:ext cx="2519222" cy="768352"/>
            <a:chOff x="1123263" y="2057400"/>
            <a:chExt cx="2519222" cy="768352"/>
          </a:xfrm>
        </p:grpSpPr>
        <p:sp>
          <p:nvSpPr>
            <p:cNvPr id="8" name="Rectangle: Rounded Corners 7">
              <a:extLst>
                <a:ext uri="{FF2B5EF4-FFF2-40B4-BE49-F238E27FC236}">
                  <a16:creationId xmlns:a16="http://schemas.microsoft.com/office/drawing/2014/main" id="{3B9AD90D-E37B-4664-BDCA-E8C17B203A6E}"/>
                </a:ext>
              </a:extLst>
            </p:cNvPr>
            <p:cNvSpPr/>
            <p:nvPr/>
          </p:nvSpPr>
          <p:spPr>
            <a:xfrm>
              <a:off x="1123263" y="2057400"/>
              <a:ext cx="2519222" cy="768352"/>
            </a:xfrm>
            <a:prstGeom prst="round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00A69E6-4FD8-4AE7-B971-226FC8CE3100}"/>
                </a:ext>
              </a:extLst>
            </p:cNvPr>
            <p:cNvSpPr txBox="1"/>
            <p:nvPr/>
          </p:nvSpPr>
          <p:spPr>
            <a:xfrm>
              <a:off x="1569803" y="2226133"/>
              <a:ext cx="1816203" cy="430887"/>
            </a:xfrm>
            <a:prstGeom prst="rect">
              <a:avLst/>
            </a:prstGeom>
            <a:noFill/>
          </p:spPr>
          <p:txBody>
            <a:bodyPr wrap="none" lIns="0" tIns="0" rIns="0" bIns="0" rtlCol="0">
              <a:spAutoFit/>
            </a:bodyPr>
            <a:lstStyle/>
            <a:p>
              <a:pPr algn="l"/>
              <a:r>
                <a:rPr lang="vi-VN" sz="2800" b="1">
                  <a:solidFill>
                    <a:schemeClr val="bg1"/>
                  </a:solidFill>
                  <a:latin typeface="Arial" panose="020B0604020202020204" pitchFamily="34" charset="0"/>
                  <a:cs typeface="Arial" panose="020B0604020202020204" pitchFamily="34" charset="0"/>
                </a:rPr>
                <a:t>Em có biết</a:t>
              </a:r>
              <a:endParaRPr lang="en-US" sz="2800" b="1">
                <a:solidFill>
                  <a:schemeClr val="bg1"/>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19F0F3EC-9894-4F6D-89FB-F27849726FFB}"/>
              </a:ext>
            </a:extLst>
          </p:cNvPr>
          <p:cNvGrpSpPr/>
          <p:nvPr/>
        </p:nvGrpSpPr>
        <p:grpSpPr>
          <a:xfrm>
            <a:off x="838200" y="2057400"/>
            <a:ext cx="647985" cy="768352"/>
            <a:chOff x="838200" y="2057400"/>
            <a:chExt cx="647985" cy="768352"/>
          </a:xfrm>
        </p:grpSpPr>
        <p:sp>
          <p:nvSpPr>
            <p:cNvPr id="5" name="Graphic 3" descr="Idea with solid fill">
              <a:extLst>
                <a:ext uri="{FF2B5EF4-FFF2-40B4-BE49-F238E27FC236}">
                  <a16:creationId xmlns:a16="http://schemas.microsoft.com/office/drawing/2014/main" id="{5C589B1A-0B77-4F4A-BC1E-A27F6C2F35D0}"/>
                </a:ext>
              </a:extLst>
            </p:cNvPr>
            <p:cNvSpPr/>
            <p:nvPr/>
          </p:nvSpPr>
          <p:spPr>
            <a:xfrm>
              <a:off x="1018718" y="2203303"/>
              <a:ext cx="187318" cy="196691"/>
            </a:xfrm>
            <a:custGeom>
              <a:avLst/>
              <a:gdLst>
                <a:gd name="connsiteX0" fmla="*/ 93678 w 187318"/>
                <a:gd name="connsiteY0" fmla="*/ 0 h 196691"/>
                <a:gd name="connsiteX1" fmla="*/ 93678 w 187318"/>
                <a:gd name="connsiteY1" fmla="*/ 0 h 196691"/>
                <a:gd name="connsiteX2" fmla="*/ 0 w 187318"/>
                <a:gd name="connsiteY2" fmla="*/ 92507 h 196691"/>
                <a:gd name="connsiteX3" fmla="*/ 0 w 187318"/>
                <a:gd name="connsiteY3" fmla="*/ 96022 h 196691"/>
                <a:gd name="connsiteX4" fmla="*/ 6668 w 187318"/>
                <a:gd name="connsiteY4" fmla="*/ 128816 h 196691"/>
                <a:gd name="connsiteX5" fmla="*/ 22498 w 187318"/>
                <a:gd name="connsiteY5" fmla="*/ 154534 h 196691"/>
                <a:gd name="connsiteX6" fmla="*/ 49901 w 187318"/>
                <a:gd name="connsiteY6" fmla="*/ 196691 h 196691"/>
                <a:gd name="connsiteX7" fmla="*/ 137408 w 187318"/>
                <a:gd name="connsiteY7" fmla="*/ 196691 h 196691"/>
                <a:gd name="connsiteX8" fmla="*/ 164811 w 187318"/>
                <a:gd name="connsiteY8" fmla="*/ 154534 h 196691"/>
                <a:gd name="connsiteX9" fmla="*/ 180651 w 187318"/>
                <a:gd name="connsiteY9" fmla="*/ 128816 h 196691"/>
                <a:gd name="connsiteX10" fmla="*/ 187319 w 187318"/>
                <a:gd name="connsiteY10" fmla="*/ 96022 h 196691"/>
                <a:gd name="connsiteX11" fmla="*/ 187319 w 187318"/>
                <a:gd name="connsiteY11" fmla="*/ 92507 h 196691"/>
                <a:gd name="connsiteX12" fmla="*/ 93678 w 187318"/>
                <a:gd name="connsiteY12" fmla="*/ 0 h 19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318" h="196691">
                  <a:moveTo>
                    <a:pt x="93678" y="0"/>
                  </a:moveTo>
                  <a:lnTo>
                    <a:pt x="93678" y="0"/>
                  </a:lnTo>
                  <a:cubicBezTo>
                    <a:pt x="42520" y="296"/>
                    <a:pt x="940" y="41356"/>
                    <a:pt x="0" y="92507"/>
                  </a:cubicBezTo>
                  <a:lnTo>
                    <a:pt x="0" y="96022"/>
                  </a:lnTo>
                  <a:cubicBezTo>
                    <a:pt x="408" y="107245"/>
                    <a:pt x="2660" y="118324"/>
                    <a:pt x="6668" y="128816"/>
                  </a:cubicBezTo>
                  <a:cubicBezTo>
                    <a:pt x="10384" y="138256"/>
                    <a:pt x="15744" y="146963"/>
                    <a:pt x="22498" y="154534"/>
                  </a:cubicBezTo>
                  <a:cubicBezTo>
                    <a:pt x="33234" y="167478"/>
                    <a:pt x="42429" y="181626"/>
                    <a:pt x="49901" y="196691"/>
                  </a:cubicBezTo>
                  <a:lnTo>
                    <a:pt x="137408" y="196691"/>
                  </a:lnTo>
                  <a:cubicBezTo>
                    <a:pt x="144884" y="181627"/>
                    <a:pt x="154079" y="167481"/>
                    <a:pt x="164811" y="154534"/>
                  </a:cubicBezTo>
                  <a:cubicBezTo>
                    <a:pt x="171568" y="146963"/>
                    <a:pt x="176931" y="138256"/>
                    <a:pt x="180651" y="128816"/>
                  </a:cubicBezTo>
                  <a:cubicBezTo>
                    <a:pt x="184654" y="118323"/>
                    <a:pt x="186906" y="107245"/>
                    <a:pt x="187319" y="96022"/>
                  </a:cubicBezTo>
                  <a:lnTo>
                    <a:pt x="187319" y="92507"/>
                  </a:lnTo>
                  <a:cubicBezTo>
                    <a:pt x="186349" y="41383"/>
                    <a:pt x="144811" y="347"/>
                    <a:pt x="93678" y="0"/>
                  </a:cubicBezTo>
                  <a:close/>
                </a:path>
              </a:pathLst>
            </a:cu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 name="Graphic 3" descr="Idea with solid fill">
              <a:extLst>
                <a:ext uri="{FF2B5EF4-FFF2-40B4-BE49-F238E27FC236}">
                  <a16:creationId xmlns:a16="http://schemas.microsoft.com/office/drawing/2014/main" id="{5C589B1A-0B77-4F4A-BC1E-A27F6C2F35D0}"/>
                </a:ext>
              </a:extLst>
            </p:cNvPr>
            <p:cNvSpPr/>
            <p:nvPr/>
          </p:nvSpPr>
          <p:spPr>
            <a:xfrm>
              <a:off x="838200" y="2057400"/>
              <a:ext cx="647985" cy="768352"/>
            </a:xfrm>
            <a:custGeom>
              <a:avLst/>
              <a:gdLst>
                <a:gd name="connsiteX0" fmla="*/ 638366 w 647985"/>
                <a:gd name="connsiteY0" fmla="*/ 415927 h 768352"/>
                <a:gd name="connsiteX1" fmla="*/ 572643 w 647985"/>
                <a:gd name="connsiteY1" fmla="*/ 301627 h 768352"/>
                <a:gd name="connsiteX2" fmla="*/ 572643 w 647985"/>
                <a:gd name="connsiteY2" fmla="*/ 296865 h 768352"/>
                <a:gd name="connsiteX3" fmla="*/ 296861 w 647985"/>
                <a:gd name="connsiteY3" fmla="*/ 194 h 768352"/>
                <a:gd name="connsiteX4" fmla="*/ 191 w 647985"/>
                <a:gd name="connsiteY4" fmla="*/ 275976 h 768352"/>
                <a:gd name="connsiteX5" fmla="*/ 191 w 647985"/>
                <a:gd name="connsiteY5" fmla="*/ 296865 h 768352"/>
                <a:gd name="connsiteX6" fmla="*/ 112586 w 647985"/>
                <a:gd name="connsiteY6" fmla="*/ 527370 h 768352"/>
                <a:gd name="connsiteX7" fmla="*/ 112586 w 647985"/>
                <a:gd name="connsiteY7" fmla="*/ 768353 h 768352"/>
                <a:gd name="connsiteX8" fmla="*/ 413576 w 647985"/>
                <a:gd name="connsiteY8" fmla="*/ 768353 h 768352"/>
                <a:gd name="connsiteX9" fmla="*/ 413576 w 647985"/>
                <a:gd name="connsiteY9" fmla="*/ 654053 h 768352"/>
                <a:gd name="connsiteX10" fmla="*/ 460248 w 647985"/>
                <a:gd name="connsiteY10" fmla="*/ 654053 h 768352"/>
                <a:gd name="connsiteX11" fmla="*/ 572659 w 647985"/>
                <a:gd name="connsiteY11" fmla="*/ 541674 h 768352"/>
                <a:gd name="connsiteX12" fmla="*/ 572643 w 647985"/>
                <a:gd name="connsiteY12" fmla="*/ 539752 h 768352"/>
                <a:gd name="connsiteX13" fmla="*/ 572643 w 647985"/>
                <a:gd name="connsiteY13" fmla="*/ 482602 h 768352"/>
                <a:gd name="connsiteX14" fmla="*/ 614553 w 647985"/>
                <a:gd name="connsiteY14" fmla="*/ 482602 h 768352"/>
                <a:gd name="connsiteX15" fmla="*/ 638366 w 647985"/>
                <a:gd name="connsiteY15" fmla="*/ 415927 h 768352"/>
                <a:gd name="connsiteX16" fmla="*/ 274196 w 647985"/>
                <a:gd name="connsiteY16" fmla="*/ 466010 h 768352"/>
                <a:gd name="connsiteX17" fmla="*/ 243716 w 647985"/>
                <a:gd name="connsiteY17" fmla="*/ 437864 h 768352"/>
                <a:gd name="connsiteX18" fmla="*/ 304610 w 647985"/>
                <a:gd name="connsiteY18" fmla="*/ 437864 h 768352"/>
                <a:gd name="connsiteX19" fmla="*/ 274196 w 647985"/>
                <a:gd name="connsiteY19" fmla="*/ 466010 h 768352"/>
                <a:gd name="connsiteX20" fmla="*/ 316164 w 647985"/>
                <a:gd name="connsiteY20" fmla="*/ 418385 h 768352"/>
                <a:gd name="connsiteX21" fmla="*/ 232229 w 647985"/>
                <a:gd name="connsiteY21" fmla="*/ 418385 h 768352"/>
                <a:gd name="connsiteX22" fmla="*/ 218541 w 647985"/>
                <a:gd name="connsiteY22" fmla="*/ 403965 h 768352"/>
                <a:gd name="connsiteX23" fmla="*/ 232229 w 647985"/>
                <a:gd name="connsiteY23" fmla="*/ 390277 h 768352"/>
                <a:gd name="connsiteX24" fmla="*/ 316164 w 647985"/>
                <a:gd name="connsiteY24" fmla="*/ 390277 h 768352"/>
                <a:gd name="connsiteX25" fmla="*/ 329852 w 647985"/>
                <a:gd name="connsiteY25" fmla="*/ 404697 h 768352"/>
                <a:gd name="connsiteX26" fmla="*/ 316164 w 647985"/>
                <a:gd name="connsiteY26" fmla="*/ 418385 h 768352"/>
                <a:gd name="connsiteX27" fmla="*/ 395983 w 647985"/>
                <a:gd name="connsiteY27" fmla="*/ 242420 h 768352"/>
                <a:gd name="connsiteX28" fmla="*/ 387506 w 647985"/>
                <a:gd name="connsiteY28" fmla="*/ 284578 h 768352"/>
                <a:gd name="connsiteX29" fmla="*/ 366332 w 647985"/>
                <a:gd name="connsiteY29" fmla="*/ 319249 h 768352"/>
                <a:gd name="connsiteX30" fmla="*/ 337814 w 647985"/>
                <a:gd name="connsiteY30" fmla="*/ 365569 h 768352"/>
                <a:gd name="connsiteX31" fmla="*/ 329422 w 647985"/>
                <a:gd name="connsiteY31" fmla="*/ 370769 h 768352"/>
                <a:gd name="connsiteX32" fmla="*/ 218932 w 647985"/>
                <a:gd name="connsiteY32" fmla="*/ 370769 h 768352"/>
                <a:gd name="connsiteX33" fmla="*/ 210550 w 647985"/>
                <a:gd name="connsiteY33" fmla="*/ 365569 h 768352"/>
                <a:gd name="connsiteX34" fmla="*/ 181975 w 647985"/>
                <a:gd name="connsiteY34" fmla="*/ 319249 h 768352"/>
                <a:gd name="connsiteX35" fmla="*/ 160801 w 647985"/>
                <a:gd name="connsiteY35" fmla="*/ 284578 h 768352"/>
                <a:gd name="connsiteX36" fmla="*/ 152324 w 647985"/>
                <a:gd name="connsiteY36" fmla="*/ 242420 h 768352"/>
                <a:gd name="connsiteX37" fmla="*/ 152324 w 647985"/>
                <a:gd name="connsiteY37" fmla="*/ 238210 h 768352"/>
                <a:gd name="connsiteX38" fmla="*/ 274187 w 647985"/>
                <a:gd name="connsiteY38" fmla="*/ 117795 h 768352"/>
                <a:gd name="connsiteX39" fmla="*/ 274187 w 647985"/>
                <a:gd name="connsiteY39" fmla="*/ 117795 h 768352"/>
                <a:gd name="connsiteX40" fmla="*/ 395983 w 647985"/>
                <a:gd name="connsiteY40" fmla="*/ 238181 h 7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7985" h="768352">
                  <a:moveTo>
                    <a:pt x="638366" y="415927"/>
                  </a:moveTo>
                  <a:lnTo>
                    <a:pt x="572643" y="301627"/>
                  </a:lnTo>
                  <a:lnTo>
                    <a:pt x="572643" y="296865"/>
                  </a:lnTo>
                  <a:cubicBezTo>
                    <a:pt x="578412" y="138786"/>
                    <a:pt x="454940" y="5962"/>
                    <a:pt x="296861" y="194"/>
                  </a:cubicBezTo>
                  <a:cubicBezTo>
                    <a:pt x="138783" y="-5574"/>
                    <a:pt x="5959" y="117898"/>
                    <a:pt x="191" y="275976"/>
                  </a:cubicBezTo>
                  <a:cubicBezTo>
                    <a:pt x="-64" y="282937"/>
                    <a:pt x="-64" y="289904"/>
                    <a:pt x="191" y="296865"/>
                  </a:cubicBezTo>
                  <a:cubicBezTo>
                    <a:pt x="-179" y="386987"/>
                    <a:pt x="41353" y="472162"/>
                    <a:pt x="112586" y="527370"/>
                  </a:cubicBezTo>
                  <a:lnTo>
                    <a:pt x="112586" y="768353"/>
                  </a:lnTo>
                  <a:lnTo>
                    <a:pt x="413576" y="768353"/>
                  </a:lnTo>
                  <a:lnTo>
                    <a:pt x="413576" y="654053"/>
                  </a:lnTo>
                  <a:lnTo>
                    <a:pt x="460248" y="654053"/>
                  </a:lnTo>
                  <a:cubicBezTo>
                    <a:pt x="522323" y="654061"/>
                    <a:pt x="572651" y="603748"/>
                    <a:pt x="572659" y="541674"/>
                  </a:cubicBezTo>
                  <a:cubicBezTo>
                    <a:pt x="572659" y="541034"/>
                    <a:pt x="572654" y="540393"/>
                    <a:pt x="572643" y="539752"/>
                  </a:cubicBezTo>
                  <a:lnTo>
                    <a:pt x="572643" y="482602"/>
                  </a:lnTo>
                  <a:lnTo>
                    <a:pt x="614553" y="482602"/>
                  </a:lnTo>
                  <a:cubicBezTo>
                    <a:pt x="639318" y="479745"/>
                    <a:pt x="661226" y="451170"/>
                    <a:pt x="638366" y="415927"/>
                  </a:cubicBezTo>
                  <a:close/>
                  <a:moveTo>
                    <a:pt x="274196" y="466010"/>
                  </a:moveTo>
                  <a:cubicBezTo>
                    <a:pt x="258244" y="466029"/>
                    <a:pt x="244965" y="453766"/>
                    <a:pt x="243716" y="437864"/>
                  </a:cubicBezTo>
                  <a:lnTo>
                    <a:pt x="304610" y="437864"/>
                  </a:lnTo>
                  <a:cubicBezTo>
                    <a:pt x="303363" y="453741"/>
                    <a:pt x="290123" y="465995"/>
                    <a:pt x="274196" y="466010"/>
                  </a:cubicBezTo>
                  <a:close/>
                  <a:moveTo>
                    <a:pt x="316164" y="418385"/>
                  </a:moveTo>
                  <a:lnTo>
                    <a:pt x="232229" y="418385"/>
                  </a:lnTo>
                  <a:cubicBezTo>
                    <a:pt x="224467" y="418183"/>
                    <a:pt x="218339" y="411727"/>
                    <a:pt x="218541" y="403965"/>
                  </a:cubicBezTo>
                  <a:cubicBezTo>
                    <a:pt x="218736" y="396487"/>
                    <a:pt x="224751" y="390471"/>
                    <a:pt x="232229" y="390277"/>
                  </a:cubicBezTo>
                  <a:lnTo>
                    <a:pt x="316164" y="390277"/>
                  </a:lnTo>
                  <a:cubicBezTo>
                    <a:pt x="323926" y="390479"/>
                    <a:pt x="330054" y="396935"/>
                    <a:pt x="329852" y="404697"/>
                  </a:cubicBezTo>
                  <a:cubicBezTo>
                    <a:pt x="329657" y="412175"/>
                    <a:pt x="323642" y="418191"/>
                    <a:pt x="316164" y="418385"/>
                  </a:cubicBezTo>
                  <a:close/>
                  <a:moveTo>
                    <a:pt x="395983" y="242420"/>
                  </a:moveTo>
                  <a:cubicBezTo>
                    <a:pt x="395535" y="256848"/>
                    <a:pt x="392669" y="271098"/>
                    <a:pt x="387506" y="284578"/>
                  </a:cubicBezTo>
                  <a:cubicBezTo>
                    <a:pt x="382569" y="297303"/>
                    <a:pt x="375399" y="309045"/>
                    <a:pt x="366332" y="319249"/>
                  </a:cubicBezTo>
                  <a:cubicBezTo>
                    <a:pt x="355055" y="333526"/>
                    <a:pt x="345484" y="349071"/>
                    <a:pt x="337814" y="365569"/>
                  </a:cubicBezTo>
                  <a:cubicBezTo>
                    <a:pt x="336229" y="368753"/>
                    <a:pt x="332979" y="370767"/>
                    <a:pt x="329422" y="370769"/>
                  </a:cubicBezTo>
                  <a:lnTo>
                    <a:pt x="218932" y="370769"/>
                  </a:lnTo>
                  <a:cubicBezTo>
                    <a:pt x="215378" y="370768"/>
                    <a:pt x="212131" y="368753"/>
                    <a:pt x="210550" y="365569"/>
                  </a:cubicBezTo>
                  <a:cubicBezTo>
                    <a:pt x="202861" y="349069"/>
                    <a:pt x="193271" y="333524"/>
                    <a:pt x="181975" y="319249"/>
                  </a:cubicBezTo>
                  <a:cubicBezTo>
                    <a:pt x="172909" y="309045"/>
                    <a:pt x="165738" y="297303"/>
                    <a:pt x="160801" y="284578"/>
                  </a:cubicBezTo>
                  <a:cubicBezTo>
                    <a:pt x="155646" y="271096"/>
                    <a:pt x="152781" y="256847"/>
                    <a:pt x="152324" y="242420"/>
                  </a:cubicBezTo>
                  <a:lnTo>
                    <a:pt x="152324" y="238210"/>
                  </a:lnTo>
                  <a:cubicBezTo>
                    <a:pt x="153528" y="171648"/>
                    <a:pt x="207616" y="118203"/>
                    <a:pt x="274187" y="117795"/>
                  </a:cubicBezTo>
                  <a:lnTo>
                    <a:pt x="274187" y="117795"/>
                  </a:lnTo>
                  <a:cubicBezTo>
                    <a:pt x="340724" y="118233"/>
                    <a:pt x="394770" y="171654"/>
                    <a:pt x="395983" y="238181"/>
                  </a:cubicBezTo>
                  <a:close/>
                </a:path>
              </a:pathLst>
            </a:custGeom>
            <a:solidFill>
              <a:srgbClr val="0DBA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279B2293-0A6C-4ED6-BF6A-B33EA895EBAF}"/>
              </a:ext>
            </a:extLst>
          </p:cNvPr>
          <p:cNvSpPr txBox="1"/>
          <p:nvPr/>
        </p:nvSpPr>
        <p:spPr>
          <a:xfrm>
            <a:off x="1018718" y="5749572"/>
            <a:ext cx="10030282" cy="738664"/>
          </a:xfrm>
          <a:prstGeom prst="rect">
            <a:avLst/>
          </a:prstGeom>
          <a:noFill/>
        </p:spPr>
        <p:txBody>
          <a:bodyPr wrap="square" lIns="0" tIns="0" rIns="0" bIns="0" rtlCol="0">
            <a:spAutoFit/>
          </a:bodyPr>
          <a:lstStyle/>
          <a:p>
            <a:pPr algn="ctr"/>
            <a:r>
              <a:rPr lang="vi-VN" sz="2400" dirty="0">
                <a:solidFill>
                  <a:schemeClr val="bg1"/>
                </a:solidFill>
                <a:latin typeface="Arial" panose="020B0604020202020204" pitchFamily="34" charset="0"/>
                <a:cs typeface="Arial" panose="020B0604020202020204" pitchFamily="34" charset="0"/>
              </a:rPr>
              <a:t>Phản ứng xảy ra khi pin được sử dụng trong điện thoại, máy tính,.. giải phóng năng lượng dưới dạng điện năng</a:t>
            </a:r>
            <a:endParaRPr lang="en-US" sz="240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CAF5916-C9A1-448E-8A03-43FAED141BB0}"/>
              </a:ext>
            </a:extLst>
          </p:cNvPr>
          <p:cNvPicPr>
            <a:picLocks noChangeAspect="1"/>
          </p:cNvPicPr>
          <p:nvPr/>
        </p:nvPicPr>
        <p:blipFill rotWithShape="1">
          <a:blip r:embed="rId2">
            <a:extLst>
              <a:ext uri="{28A0092B-C50C-407E-A947-70E740481C1C}">
                <a14:useLocalDpi xmlns:a14="http://schemas.microsoft.com/office/drawing/2010/main" val="0"/>
              </a:ext>
            </a:extLst>
          </a:blip>
          <a:srcRect l="7251" t="21875" r="4587" b="15625"/>
          <a:stretch/>
        </p:blipFill>
        <p:spPr>
          <a:xfrm>
            <a:off x="4619398" y="2478019"/>
            <a:ext cx="6449339" cy="3048000"/>
          </a:xfrm>
          <a:prstGeom prst="rect">
            <a:avLst/>
          </a:prstGeom>
        </p:spPr>
      </p:pic>
      <p:pic>
        <p:nvPicPr>
          <p:cNvPr id="18" name="Picture 17">
            <a:extLst>
              <a:ext uri="{FF2B5EF4-FFF2-40B4-BE49-F238E27FC236}">
                <a16:creationId xmlns:a16="http://schemas.microsoft.com/office/drawing/2014/main" id="{87616C1A-EECF-4064-B85C-2232BFBB0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0000">
            <a:off x="9707446" y="3015277"/>
            <a:ext cx="1686568" cy="1686568"/>
          </a:xfrm>
          <a:prstGeom prst="rect">
            <a:avLst/>
          </a:prstGeom>
        </p:spPr>
      </p:pic>
      <p:pic>
        <p:nvPicPr>
          <p:cNvPr id="19" name="Picture 18">
            <a:extLst>
              <a:ext uri="{FF2B5EF4-FFF2-40B4-BE49-F238E27FC236}">
                <a16:creationId xmlns:a16="http://schemas.microsoft.com/office/drawing/2014/main" id="{5164B5D9-29B7-4070-B221-E30A5C6A0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24674" flipH="1">
            <a:off x="3878872" y="3560886"/>
            <a:ext cx="1301103" cy="1301103"/>
          </a:xfrm>
          <a:prstGeom prst="rect">
            <a:avLst/>
          </a:prstGeom>
        </p:spPr>
      </p:pic>
      <p:pic>
        <p:nvPicPr>
          <p:cNvPr id="20" name="Picture 19">
            <a:extLst>
              <a:ext uri="{FF2B5EF4-FFF2-40B4-BE49-F238E27FC236}">
                <a16:creationId xmlns:a16="http://schemas.microsoft.com/office/drawing/2014/main" id="{4D0FB378-C3E7-465D-A4A7-2A82595F5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0000">
            <a:off x="7067990" y="3119429"/>
            <a:ext cx="1055905" cy="1055905"/>
          </a:xfrm>
          <a:prstGeom prst="rect">
            <a:avLst/>
          </a:prstGeom>
        </p:spPr>
      </p:pic>
    </p:spTree>
    <p:extLst>
      <p:ext uri="{BB962C8B-B14F-4D97-AF65-F5344CB8AC3E}">
        <p14:creationId xmlns:p14="http://schemas.microsoft.com/office/powerpoint/2010/main" val="396636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strVal val="#ppt_w+.3"/>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 calcmode="lin" valueType="num">
                                          <p:cBhvr>
                                            <p:cTn id="25" dur="500" fill="hold"/>
                                            <p:tgtEl>
                                              <p:spTgt spid="20"/>
                                            </p:tgtEl>
                                            <p:attrNameLst>
                                              <p:attrName>style.rotation</p:attrName>
                                            </p:attrNameLst>
                                          </p:cBhvr>
                                          <p:tavLst>
                                            <p:tav tm="0">
                                              <p:val>
                                                <p:fltVal val="360"/>
                                              </p:val>
                                            </p:tav>
                                            <p:tav tm="100000">
                                              <p:val>
                                                <p:fltVal val="0"/>
                                              </p:val>
                                            </p:tav>
                                          </p:tavLst>
                                        </p:anim>
                                        <p:animEffect transition="in" filter="fade">
                                          <p:cBhvr>
                                            <p:cTn id="26" dur="500"/>
                                            <p:tgtEl>
                                              <p:spTgt spid="20"/>
                                            </p:tgtEl>
                                          </p:cBhvr>
                                        </p:animEffect>
                                      </p:childTnLst>
                                    </p:cTn>
                                  </p:par>
                                  <p:par>
                                    <p:cTn id="27" presetID="42" presetClass="entr" presetSubtype="0" fill="hold" nodeType="with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wd">
                                        <p:tmPct val="10000"/>
                                      </p:iterate>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0" presetClass="entr" presetSubtype="0" decel="10000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strVal val="#ppt_w+.3"/>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 calcmode="lin" valueType="num">
                                          <p:cBhvr>
                                            <p:cTn id="25" dur="500" fill="hold"/>
                                            <p:tgtEl>
                                              <p:spTgt spid="20"/>
                                            </p:tgtEl>
                                            <p:attrNameLst>
                                              <p:attrName>style.rotation</p:attrName>
                                            </p:attrNameLst>
                                          </p:cBhvr>
                                          <p:tavLst>
                                            <p:tav tm="0">
                                              <p:val>
                                                <p:fltVal val="360"/>
                                              </p:val>
                                            </p:tav>
                                            <p:tav tm="100000">
                                              <p:val>
                                                <p:fltVal val="0"/>
                                              </p:val>
                                            </p:tav>
                                          </p:tavLst>
                                        </p:anim>
                                        <p:animEffect transition="in" filter="fade">
                                          <p:cBhvr>
                                            <p:cTn id="26" dur="500"/>
                                            <p:tgtEl>
                                              <p:spTgt spid="20"/>
                                            </p:tgtEl>
                                          </p:cBhvr>
                                        </p:animEffect>
                                      </p:childTnLst>
                                    </p:cTn>
                                  </p:par>
                                  <p:par>
                                    <p:cTn id="27" presetID="42" presetClass="entr" presetSubtype="0" fill="hold" nodeType="with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anim calcmode="lin" valueType="num">
                                          <p:cBhvr>
                                            <p:cTn id="30" dur="500" fill="hold"/>
                                            <p:tgtEl>
                                              <p:spTgt spid="19"/>
                                            </p:tgtEl>
                                            <p:attrNameLst>
                                              <p:attrName>ppt_x</p:attrName>
                                            </p:attrNameLst>
                                          </p:cBhvr>
                                          <p:tavLst>
                                            <p:tav tm="0">
                                              <p:val>
                                                <p:strVal val="#ppt_x"/>
                                              </p:val>
                                            </p:tav>
                                            <p:tav tm="100000">
                                              <p:val>
                                                <p:strVal val="#ppt_x"/>
                                              </p:val>
                                            </p:tav>
                                          </p:tavLst>
                                        </p:anim>
                                        <p:anim calcmode="lin" valueType="num">
                                          <p:cBhvr>
                                            <p:cTn id="31" dur="5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5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wd">
                                        <p:tmPct val="10000"/>
                                      </p:iterate>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9">
            <a:extLst>
              <a:ext uri="{FF2B5EF4-FFF2-40B4-BE49-F238E27FC236}">
                <a16:creationId xmlns:a16="http://schemas.microsoft.com/office/drawing/2014/main" id="{FAEFB2AB-5991-44E6-ACB2-E6273E6F797C}"/>
              </a:ext>
            </a:extLst>
          </p:cNvPr>
          <p:cNvGrpSpPr/>
          <p:nvPr/>
        </p:nvGrpSpPr>
        <p:grpSpPr>
          <a:xfrm rot="3617211">
            <a:off x="5690731" y="-898990"/>
            <a:ext cx="1468002" cy="5528654"/>
            <a:chOff x="451490" y="-392223"/>
            <a:chExt cx="242898" cy="914780"/>
          </a:xfrm>
        </p:grpSpPr>
        <p:grpSp>
          <p:nvGrpSpPr>
            <p:cNvPr id="4" name="Graphic 9">
              <a:extLst>
                <a:ext uri="{FF2B5EF4-FFF2-40B4-BE49-F238E27FC236}">
                  <a16:creationId xmlns:a16="http://schemas.microsoft.com/office/drawing/2014/main" id="{28537DBF-34B6-465E-BC1A-B5D71CAAF6F0}"/>
                </a:ext>
              </a:extLst>
            </p:cNvPr>
            <p:cNvGrpSpPr/>
            <p:nvPr/>
          </p:nvGrpSpPr>
          <p:grpSpPr>
            <a:xfrm>
              <a:off x="451490" y="-392223"/>
              <a:ext cx="242898" cy="914780"/>
              <a:chOff x="451490" y="-392223"/>
              <a:chExt cx="242898" cy="914780"/>
            </a:xfrm>
          </p:grpSpPr>
          <p:sp>
            <p:nvSpPr>
              <p:cNvPr id="14" name="Freeform: Shape 13">
                <a:extLst>
                  <a:ext uri="{FF2B5EF4-FFF2-40B4-BE49-F238E27FC236}">
                    <a16:creationId xmlns:a16="http://schemas.microsoft.com/office/drawing/2014/main" id="{24D389C0-2158-48F3-9AED-CEA0C83ACE58}"/>
                  </a:ext>
                </a:extLst>
              </p:cNvPr>
              <p:cNvSpPr/>
              <p:nvPr/>
            </p:nvSpPr>
            <p:spPr>
              <a:xfrm>
                <a:off x="492633" y="-308022"/>
                <a:ext cx="160686" cy="830579"/>
              </a:xfrm>
              <a:custGeom>
                <a:avLst/>
                <a:gdLst>
                  <a:gd name="connsiteX0" fmla="*/ 160687 w 160686"/>
                  <a:gd name="connsiteY0" fmla="*/ 0 h 830579"/>
                  <a:gd name="connsiteX1" fmla="*/ 160687 w 160686"/>
                  <a:gd name="connsiteY1" fmla="*/ 750189 h 830579"/>
                  <a:gd name="connsiteX2" fmla="*/ 80296 w 160686"/>
                  <a:gd name="connsiteY2" fmla="*/ 830580 h 830579"/>
                  <a:gd name="connsiteX3" fmla="*/ 23527 w 160686"/>
                  <a:gd name="connsiteY3" fmla="*/ 807053 h 830579"/>
                  <a:gd name="connsiteX4" fmla="*/ 0 w 160686"/>
                  <a:gd name="connsiteY4" fmla="*/ 750189 h 830579"/>
                  <a:gd name="connsiteX5" fmla="*/ 0 w 160686"/>
                  <a:gd name="connsiteY5" fmla="*/ 0 h 830579"/>
                  <a:gd name="connsiteX6" fmla="*/ 10192 w 160686"/>
                  <a:gd name="connsiteY6" fmla="*/ 2762 h 830579"/>
                  <a:gd name="connsiteX7" fmla="*/ 10192 w 160686"/>
                  <a:gd name="connsiteY7" fmla="*/ 381571 h 830579"/>
                  <a:gd name="connsiteX8" fmla="*/ 9811 w 160686"/>
                  <a:gd name="connsiteY8" fmla="*/ 383953 h 830579"/>
                  <a:gd name="connsiteX9" fmla="*/ 10192 w 160686"/>
                  <a:gd name="connsiteY9" fmla="*/ 386334 h 830579"/>
                  <a:gd name="connsiteX10" fmla="*/ 10192 w 160686"/>
                  <a:gd name="connsiteY10" fmla="*/ 741902 h 830579"/>
                  <a:gd name="connsiteX11" fmla="*/ 30671 w 160686"/>
                  <a:gd name="connsiteY11" fmla="*/ 795909 h 830579"/>
                  <a:gd name="connsiteX12" fmla="*/ 80296 w 160686"/>
                  <a:gd name="connsiteY12" fmla="*/ 818293 h 830579"/>
                  <a:gd name="connsiteX13" fmla="*/ 150495 w 160686"/>
                  <a:gd name="connsiteY13" fmla="*/ 741902 h 830579"/>
                  <a:gd name="connsiteX14" fmla="*/ 150495 w 160686"/>
                  <a:gd name="connsiteY14" fmla="*/ 383953 h 830579"/>
                  <a:gd name="connsiteX15" fmla="*/ 150495 w 160686"/>
                  <a:gd name="connsiteY15" fmla="*/ 2667 h 830579"/>
                  <a:gd name="connsiteX16" fmla="*/ 160687 w 160686"/>
                  <a:gd name="connsiteY16" fmla="*/ 0 h 8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686" h="830579">
                    <a:moveTo>
                      <a:pt x="160687" y="0"/>
                    </a:moveTo>
                    <a:lnTo>
                      <a:pt x="160687" y="750189"/>
                    </a:lnTo>
                    <a:cubicBezTo>
                      <a:pt x="160687" y="794671"/>
                      <a:pt x="124682" y="830580"/>
                      <a:pt x="80296" y="830580"/>
                    </a:cubicBezTo>
                    <a:cubicBezTo>
                      <a:pt x="58102" y="830580"/>
                      <a:pt x="38005" y="821531"/>
                      <a:pt x="23527" y="807053"/>
                    </a:cubicBezTo>
                    <a:cubicBezTo>
                      <a:pt x="9049" y="792480"/>
                      <a:pt x="0" y="772382"/>
                      <a:pt x="0" y="750189"/>
                    </a:cubicBezTo>
                    <a:lnTo>
                      <a:pt x="0" y="0"/>
                    </a:lnTo>
                    <a:cubicBezTo>
                      <a:pt x="3238" y="952"/>
                      <a:pt x="6667" y="1905"/>
                      <a:pt x="10192" y="2762"/>
                    </a:cubicBezTo>
                    <a:lnTo>
                      <a:pt x="10192" y="381571"/>
                    </a:lnTo>
                    <a:cubicBezTo>
                      <a:pt x="10001" y="382334"/>
                      <a:pt x="9811" y="383191"/>
                      <a:pt x="9811" y="383953"/>
                    </a:cubicBezTo>
                    <a:cubicBezTo>
                      <a:pt x="9811" y="384715"/>
                      <a:pt x="9906" y="385572"/>
                      <a:pt x="10192" y="386334"/>
                    </a:cubicBezTo>
                    <a:lnTo>
                      <a:pt x="10192" y="741902"/>
                    </a:lnTo>
                    <a:cubicBezTo>
                      <a:pt x="10192" y="763048"/>
                      <a:pt x="18002" y="782098"/>
                      <a:pt x="30671" y="795909"/>
                    </a:cubicBezTo>
                    <a:cubicBezTo>
                      <a:pt x="43339" y="809720"/>
                      <a:pt x="60960" y="818293"/>
                      <a:pt x="80296" y="818293"/>
                    </a:cubicBezTo>
                    <a:cubicBezTo>
                      <a:pt x="119063" y="818293"/>
                      <a:pt x="150495" y="784098"/>
                      <a:pt x="150495" y="741902"/>
                    </a:cubicBezTo>
                    <a:lnTo>
                      <a:pt x="150495" y="383953"/>
                    </a:lnTo>
                    <a:lnTo>
                      <a:pt x="150495" y="2667"/>
                    </a:lnTo>
                    <a:cubicBezTo>
                      <a:pt x="154115" y="1905"/>
                      <a:pt x="157544" y="952"/>
                      <a:pt x="160687" y="0"/>
                    </a:cubicBezTo>
                    <a:close/>
                  </a:path>
                </a:pathLst>
              </a:custGeom>
              <a:solidFill>
                <a:srgbClr val="366772"/>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31784DA-E2AA-4DD9-A5C3-8971EEB4E49E}"/>
                  </a:ext>
                </a:extLst>
              </p:cNvPr>
              <p:cNvSpPr/>
              <p:nvPr/>
            </p:nvSpPr>
            <p:spPr>
              <a:xfrm>
                <a:off x="492633" y="-308022"/>
                <a:ext cx="160686" cy="830579"/>
              </a:xfrm>
              <a:custGeom>
                <a:avLst/>
                <a:gdLst>
                  <a:gd name="connsiteX0" fmla="*/ 160687 w 160686"/>
                  <a:gd name="connsiteY0" fmla="*/ 0 h 830579"/>
                  <a:gd name="connsiteX1" fmla="*/ 160687 w 160686"/>
                  <a:gd name="connsiteY1" fmla="*/ 750189 h 830579"/>
                  <a:gd name="connsiteX2" fmla="*/ 80296 w 160686"/>
                  <a:gd name="connsiteY2" fmla="*/ 830580 h 830579"/>
                  <a:gd name="connsiteX3" fmla="*/ 23527 w 160686"/>
                  <a:gd name="connsiteY3" fmla="*/ 807053 h 830579"/>
                  <a:gd name="connsiteX4" fmla="*/ 0 w 160686"/>
                  <a:gd name="connsiteY4" fmla="*/ 750189 h 830579"/>
                  <a:gd name="connsiteX5" fmla="*/ 0 w 160686"/>
                  <a:gd name="connsiteY5" fmla="*/ 0 h 830579"/>
                  <a:gd name="connsiteX6" fmla="*/ 10192 w 160686"/>
                  <a:gd name="connsiteY6" fmla="*/ 2762 h 830579"/>
                  <a:gd name="connsiteX7" fmla="*/ 10192 w 160686"/>
                  <a:gd name="connsiteY7" fmla="*/ 381571 h 830579"/>
                  <a:gd name="connsiteX8" fmla="*/ 9811 w 160686"/>
                  <a:gd name="connsiteY8" fmla="*/ 383953 h 830579"/>
                  <a:gd name="connsiteX9" fmla="*/ 10192 w 160686"/>
                  <a:gd name="connsiteY9" fmla="*/ 386334 h 830579"/>
                  <a:gd name="connsiteX10" fmla="*/ 10192 w 160686"/>
                  <a:gd name="connsiteY10" fmla="*/ 741902 h 830579"/>
                  <a:gd name="connsiteX11" fmla="*/ 30671 w 160686"/>
                  <a:gd name="connsiteY11" fmla="*/ 795909 h 830579"/>
                  <a:gd name="connsiteX12" fmla="*/ 80296 w 160686"/>
                  <a:gd name="connsiteY12" fmla="*/ 818293 h 830579"/>
                  <a:gd name="connsiteX13" fmla="*/ 150495 w 160686"/>
                  <a:gd name="connsiteY13" fmla="*/ 741902 h 830579"/>
                  <a:gd name="connsiteX14" fmla="*/ 150495 w 160686"/>
                  <a:gd name="connsiteY14" fmla="*/ 383953 h 830579"/>
                  <a:gd name="connsiteX15" fmla="*/ 150495 w 160686"/>
                  <a:gd name="connsiteY15" fmla="*/ 2667 h 830579"/>
                  <a:gd name="connsiteX16" fmla="*/ 160687 w 160686"/>
                  <a:gd name="connsiteY16" fmla="*/ 0 h 8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686" h="830579">
                    <a:moveTo>
                      <a:pt x="160687" y="0"/>
                    </a:moveTo>
                    <a:lnTo>
                      <a:pt x="160687" y="750189"/>
                    </a:lnTo>
                    <a:cubicBezTo>
                      <a:pt x="160687" y="794671"/>
                      <a:pt x="124682" y="830580"/>
                      <a:pt x="80296" y="830580"/>
                    </a:cubicBezTo>
                    <a:cubicBezTo>
                      <a:pt x="58102" y="830580"/>
                      <a:pt x="38005" y="821531"/>
                      <a:pt x="23527" y="807053"/>
                    </a:cubicBezTo>
                    <a:cubicBezTo>
                      <a:pt x="9049" y="792480"/>
                      <a:pt x="0" y="772382"/>
                      <a:pt x="0" y="750189"/>
                    </a:cubicBezTo>
                    <a:lnTo>
                      <a:pt x="0" y="0"/>
                    </a:lnTo>
                    <a:cubicBezTo>
                      <a:pt x="3238" y="952"/>
                      <a:pt x="6667" y="1905"/>
                      <a:pt x="10192" y="2762"/>
                    </a:cubicBezTo>
                    <a:lnTo>
                      <a:pt x="10192" y="381571"/>
                    </a:lnTo>
                    <a:cubicBezTo>
                      <a:pt x="10001" y="382334"/>
                      <a:pt x="9811" y="383191"/>
                      <a:pt x="9811" y="383953"/>
                    </a:cubicBezTo>
                    <a:cubicBezTo>
                      <a:pt x="9811" y="384715"/>
                      <a:pt x="9906" y="385572"/>
                      <a:pt x="10192" y="386334"/>
                    </a:cubicBezTo>
                    <a:lnTo>
                      <a:pt x="10192" y="741902"/>
                    </a:lnTo>
                    <a:cubicBezTo>
                      <a:pt x="10192" y="763048"/>
                      <a:pt x="18002" y="782098"/>
                      <a:pt x="30671" y="795909"/>
                    </a:cubicBezTo>
                    <a:cubicBezTo>
                      <a:pt x="43339" y="809720"/>
                      <a:pt x="60960" y="818293"/>
                      <a:pt x="80296" y="818293"/>
                    </a:cubicBezTo>
                    <a:cubicBezTo>
                      <a:pt x="119063" y="818293"/>
                      <a:pt x="150495" y="784098"/>
                      <a:pt x="150495" y="741902"/>
                    </a:cubicBezTo>
                    <a:lnTo>
                      <a:pt x="150495" y="383953"/>
                    </a:lnTo>
                    <a:lnTo>
                      <a:pt x="150495" y="2667"/>
                    </a:lnTo>
                    <a:cubicBezTo>
                      <a:pt x="154115" y="1905"/>
                      <a:pt x="157544" y="952"/>
                      <a:pt x="160687" y="0"/>
                    </a:cubicBez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C67F53F-095D-4520-8DD8-089F66C14762}"/>
                  </a:ext>
                </a:extLst>
              </p:cNvPr>
              <p:cNvSpPr/>
              <p:nvPr/>
            </p:nvSpPr>
            <p:spPr>
              <a:xfrm>
                <a:off x="492442" y="-374412"/>
                <a:ext cx="160686" cy="35052"/>
              </a:xfrm>
              <a:custGeom>
                <a:avLst/>
                <a:gdLst>
                  <a:gd name="connsiteX0" fmla="*/ 80391 w 160686"/>
                  <a:gd name="connsiteY0" fmla="*/ 0 h 35052"/>
                  <a:gd name="connsiteX1" fmla="*/ 160687 w 160686"/>
                  <a:gd name="connsiteY1" fmla="*/ 17526 h 35052"/>
                  <a:gd name="connsiteX2" fmla="*/ 80391 w 160686"/>
                  <a:gd name="connsiteY2" fmla="*/ 35052 h 35052"/>
                  <a:gd name="connsiteX3" fmla="*/ 0 w 160686"/>
                  <a:gd name="connsiteY3" fmla="*/ 17526 h 35052"/>
                  <a:gd name="connsiteX4" fmla="*/ 80391 w 160686"/>
                  <a:gd name="connsiteY4" fmla="*/ 0 h 3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6" h="35052">
                    <a:moveTo>
                      <a:pt x="80391" y="0"/>
                    </a:moveTo>
                    <a:cubicBezTo>
                      <a:pt x="124778" y="0"/>
                      <a:pt x="160687" y="7906"/>
                      <a:pt x="160687" y="17526"/>
                    </a:cubicBezTo>
                    <a:cubicBezTo>
                      <a:pt x="160687" y="27242"/>
                      <a:pt x="124778" y="35052"/>
                      <a:pt x="80391" y="35052"/>
                    </a:cubicBezTo>
                    <a:cubicBezTo>
                      <a:pt x="35909" y="35052"/>
                      <a:pt x="0" y="27242"/>
                      <a:pt x="0" y="17526"/>
                    </a:cubicBezTo>
                    <a:cubicBezTo>
                      <a:pt x="0" y="7906"/>
                      <a:pt x="36005" y="0"/>
                      <a:pt x="80391" y="0"/>
                    </a:cubicBezTo>
                    <a:close/>
                  </a:path>
                </a:pathLst>
              </a:custGeom>
              <a:solidFill>
                <a:srgbClr val="60A1BD"/>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BCD2F2B-8BA2-4A88-B3EC-4AB92523A0D6}"/>
                  </a:ext>
                </a:extLst>
              </p:cNvPr>
              <p:cNvSpPr/>
              <p:nvPr/>
            </p:nvSpPr>
            <p:spPr>
              <a:xfrm>
                <a:off x="492442" y="-370887"/>
                <a:ext cx="128873" cy="31527"/>
              </a:xfrm>
              <a:custGeom>
                <a:avLst/>
                <a:gdLst>
                  <a:gd name="connsiteX0" fmla="*/ 0 w 128873"/>
                  <a:gd name="connsiteY0" fmla="*/ 14002 h 31527"/>
                  <a:gd name="connsiteX1" fmla="*/ 80391 w 128873"/>
                  <a:gd name="connsiteY1" fmla="*/ 31528 h 31527"/>
                  <a:gd name="connsiteX2" fmla="*/ 128873 w 128873"/>
                  <a:gd name="connsiteY2" fmla="*/ 28003 h 31527"/>
                  <a:gd name="connsiteX3" fmla="*/ 31814 w 128873"/>
                  <a:gd name="connsiteY3" fmla="*/ 0 h 31527"/>
                  <a:gd name="connsiteX4" fmla="*/ 0 w 128873"/>
                  <a:gd name="connsiteY4" fmla="*/ 14002 h 3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73" h="31527">
                    <a:moveTo>
                      <a:pt x="0" y="14002"/>
                    </a:moveTo>
                    <a:cubicBezTo>
                      <a:pt x="0" y="23717"/>
                      <a:pt x="35909" y="31528"/>
                      <a:pt x="80391" y="31528"/>
                    </a:cubicBezTo>
                    <a:cubicBezTo>
                      <a:pt x="98679" y="31528"/>
                      <a:pt x="115348" y="30194"/>
                      <a:pt x="128873" y="28003"/>
                    </a:cubicBezTo>
                    <a:cubicBezTo>
                      <a:pt x="99441" y="12192"/>
                      <a:pt x="67247" y="2000"/>
                      <a:pt x="31814" y="0"/>
                    </a:cubicBezTo>
                    <a:cubicBezTo>
                      <a:pt x="12478" y="3334"/>
                      <a:pt x="0" y="8382"/>
                      <a:pt x="0" y="14002"/>
                    </a:cubicBezTo>
                    <a:close/>
                  </a:path>
                </a:pathLst>
              </a:custGeom>
              <a:solidFill>
                <a:srgbClr val="398B9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6C589F0-E7C9-4C82-B7F9-793B2EFD88D5}"/>
                  </a:ext>
                </a:extLst>
              </p:cNvPr>
              <p:cNvSpPr/>
              <p:nvPr/>
            </p:nvSpPr>
            <p:spPr>
              <a:xfrm>
                <a:off x="455009" y="-392223"/>
                <a:ext cx="236029" cy="69056"/>
              </a:xfrm>
              <a:custGeom>
                <a:avLst/>
                <a:gdLst>
                  <a:gd name="connsiteX0" fmla="*/ 230981 w 236029"/>
                  <a:gd name="connsiteY0" fmla="*/ 24575 h 69056"/>
                  <a:gd name="connsiteX1" fmla="*/ 236030 w 236029"/>
                  <a:gd name="connsiteY1" fmla="*/ 34480 h 69056"/>
                  <a:gd name="connsiteX2" fmla="*/ 118015 w 236029"/>
                  <a:gd name="connsiteY2" fmla="*/ 69056 h 69056"/>
                  <a:gd name="connsiteX3" fmla="*/ 0 w 236029"/>
                  <a:gd name="connsiteY3" fmla="*/ 34480 h 69056"/>
                  <a:gd name="connsiteX4" fmla="*/ 5048 w 236029"/>
                  <a:gd name="connsiteY4" fmla="*/ 24479 h 69056"/>
                  <a:gd name="connsiteX5" fmla="*/ 5334 w 236029"/>
                  <a:gd name="connsiteY5" fmla="*/ 24289 h 69056"/>
                  <a:gd name="connsiteX6" fmla="*/ 118015 w 236029"/>
                  <a:gd name="connsiteY6" fmla="*/ 0 h 69056"/>
                  <a:gd name="connsiteX7" fmla="*/ 230696 w 236029"/>
                  <a:gd name="connsiteY7" fmla="*/ 24289 h 69056"/>
                  <a:gd name="connsiteX8" fmla="*/ 230981 w 236029"/>
                  <a:gd name="connsiteY8" fmla="*/ 24575 h 69056"/>
                  <a:gd name="connsiteX9" fmla="*/ 198120 w 236029"/>
                  <a:gd name="connsiteY9" fmla="*/ 35338 h 69056"/>
                  <a:gd name="connsiteX10" fmla="*/ 117824 w 236029"/>
                  <a:gd name="connsiteY10" fmla="*/ 17812 h 69056"/>
                  <a:gd name="connsiteX11" fmla="*/ 37433 w 236029"/>
                  <a:gd name="connsiteY11" fmla="*/ 35338 h 69056"/>
                  <a:gd name="connsiteX12" fmla="*/ 117824 w 236029"/>
                  <a:gd name="connsiteY12" fmla="*/ 52864 h 69056"/>
                  <a:gd name="connsiteX13" fmla="*/ 198120 w 236029"/>
                  <a:gd name="connsiteY13" fmla="*/ 35338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029" h="69056">
                    <a:moveTo>
                      <a:pt x="230981" y="24575"/>
                    </a:moveTo>
                    <a:cubicBezTo>
                      <a:pt x="234220" y="27718"/>
                      <a:pt x="236030" y="31051"/>
                      <a:pt x="236030" y="34480"/>
                    </a:cubicBezTo>
                    <a:cubicBezTo>
                      <a:pt x="236030" y="53626"/>
                      <a:pt x="183166" y="69056"/>
                      <a:pt x="118015" y="69056"/>
                    </a:cubicBezTo>
                    <a:cubicBezTo>
                      <a:pt x="52864" y="69056"/>
                      <a:pt x="0" y="53626"/>
                      <a:pt x="0" y="34480"/>
                    </a:cubicBezTo>
                    <a:cubicBezTo>
                      <a:pt x="0" y="31051"/>
                      <a:pt x="1715" y="27622"/>
                      <a:pt x="5048" y="24479"/>
                    </a:cubicBezTo>
                    <a:cubicBezTo>
                      <a:pt x="5144" y="24384"/>
                      <a:pt x="5239" y="24384"/>
                      <a:pt x="5334" y="24289"/>
                    </a:cubicBezTo>
                    <a:cubicBezTo>
                      <a:pt x="20193" y="10287"/>
                      <a:pt x="65056" y="0"/>
                      <a:pt x="118015" y="0"/>
                    </a:cubicBezTo>
                    <a:cubicBezTo>
                      <a:pt x="171069" y="0"/>
                      <a:pt x="215932" y="10192"/>
                      <a:pt x="230696" y="24289"/>
                    </a:cubicBezTo>
                    <a:cubicBezTo>
                      <a:pt x="230791" y="24384"/>
                      <a:pt x="230886" y="24384"/>
                      <a:pt x="230981" y="24575"/>
                    </a:cubicBezTo>
                    <a:close/>
                    <a:moveTo>
                      <a:pt x="198120" y="35338"/>
                    </a:moveTo>
                    <a:cubicBezTo>
                      <a:pt x="198120" y="25622"/>
                      <a:pt x="162211" y="17812"/>
                      <a:pt x="117824" y="17812"/>
                    </a:cubicBezTo>
                    <a:cubicBezTo>
                      <a:pt x="73343" y="17812"/>
                      <a:pt x="37433" y="25717"/>
                      <a:pt x="37433" y="35338"/>
                    </a:cubicBezTo>
                    <a:cubicBezTo>
                      <a:pt x="37433" y="45053"/>
                      <a:pt x="73343" y="52864"/>
                      <a:pt x="117824" y="52864"/>
                    </a:cubicBezTo>
                    <a:cubicBezTo>
                      <a:pt x="162211" y="52959"/>
                      <a:pt x="198120" y="45148"/>
                      <a:pt x="198120" y="35338"/>
                    </a:cubicBezTo>
                    <a:close/>
                  </a:path>
                </a:pathLst>
              </a:custGeom>
              <a:solidFill>
                <a:srgbClr val="6CB1C1"/>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316B71C-346D-42A7-8F47-3D95CA5272BB}"/>
                  </a:ext>
                </a:extLst>
              </p:cNvPr>
              <p:cNvSpPr/>
              <p:nvPr/>
            </p:nvSpPr>
            <p:spPr>
              <a:xfrm>
                <a:off x="455009" y="-392223"/>
                <a:ext cx="236029" cy="69056"/>
              </a:xfrm>
              <a:custGeom>
                <a:avLst/>
                <a:gdLst>
                  <a:gd name="connsiteX0" fmla="*/ 230981 w 236029"/>
                  <a:gd name="connsiteY0" fmla="*/ 24575 h 69056"/>
                  <a:gd name="connsiteX1" fmla="*/ 236030 w 236029"/>
                  <a:gd name="connsiteY1" fmla="*/ 34480 h 69056"/>
                  <a:gd name="connsiteX2" fmla="*/ 118015 w 236029"/>
                  <a:gd name="connsiteY2" fmla="*/ 69056 h 69056"/>
                  <a:gd name="connsiteX3" fmla="*/ 0 w 236029"/>
                  <a:gd name="connsiteY3" fmla="*/ 34480 h 69056"/>
                  <a:gd name="connsiteX4" fmla="*/ 5048 w 236029"/>
                  <a:gd name="connsiteY4" fmla="*/ 24479 h 69056"/>
                  <a:gd name="connsiteX5" fmla="*/ 5334 w 236029"/>
                  <a:gd name="connsiteY5" fmla="*/ 24289 h 69056"/>
                  <a:gd name="connsiteX6" fmla="*/ 118015 w 236029"/>
                  <a:gd name="connsiteY6" fmla="*/ 0 h 69056"/>
                  <a:gd name="connsiteX7" fmla="*/ 230696 w 236029"/>
                  <a:gd name="connsiteY7" fmla="*/ 24289 h 69056"/>
                  <a:gd name="connsiteX8" fmla="*/ 230981 w 236029"/>
                  <a:gd name="connsiteY8" fmla="*/ 24575 h 69056"/>
                  <a:gd name="connsiteX9" fmla="*/ 198120 w 236029"/>
                  <a:gd name="connsiteY9" fmla="*/ 35338 h 69056"/>
                  <a:gd name="connsiteX10" fmla="*/ 117824 w 236029"/>
                  <a:gd name="connsiteY10" fmla="*/ 17812 h 69056"/>
                  <a:gd name="connsiteX11" fmla="*/ 37433 w 236029"/>
                  <a:gd name="connsiteY11" fmla="*/ 35338 h 69056"/>
                  <a:gd name="connsiteX12" fmla="*/ 117824 w 236029"/>
                  <a:gd name="connsiteY12" fmla="*/ 52864 h 69056"/>
                  <a:gd name="connsiteX13" fmla="*/ 198120 w 236029"/>
                  <a:gd name="connsiteY13" fmla="*/ 35338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029" h="69056">
                    <a:moveTo>
                      <a:pt x="230981" y="24575"/>
                    </a:moveTo>
                    <a:cubicBezTo>
                      <a:pt x="234220" y="27718"/>
                      <a:pt x="236030" y="31051"/>
                      <a:pt x="236030" y="34480"/>
                    </a:cubicBezTo>
                    <a:cubicBezTo>
                      <a:pt x="236030" y="53626"/>
                      <a:pt x="183166" y="69056"/>
                      <a:pt x="118015" y="69056"/>
                    </a:cubicBezTo>
                    <a:cubicBezTo>
                      <a:pt x="52864" y="69056"/>
                      <a:pt x="0" y="53626"/>
                      <a:pt x="0" y="34480"/>
                    </a:cubicBezTo>
                    <a:cubicBezTo>
                      <a:pt x="0" y="31051"/>
                      <a:pt x="1715" y="27622"/>
                      <a:pt x="5048" y="24479"/>
                    </a:cubicBezTo>
                    <a:cubicBezTo>
                      <a:pt x="5144" y="24384"/>
                      <a:pt x="5239" y="24384"/>
                      <a:pt x="5334" y="24289"/>
                    </a:cubicBezTo>
                    <a:cubicBezTo>
                      <a:pt x="20193" y="10287"/>
                      <a:pt x="65056" y="0"/>
                      <a:pt x="118015" y="0"/>
                    </a:cubicBezTo>
                    <a:cubicBezTo>
                      <a:pt x="171069" y="0"/>
                      <a:pt x="215932" y="10192"/>
                      <a:pt x="230696" y="24289"/>
                    </a:cubicBezTo>
                    <a:cubicBezTo>
                      <a:pt x="230791" y="24384"/>
                      <a:pt x="230886" y="24384"/>
                      <a:pt x="230981" y="24575"/>
                    </a:cubicBezTo>
                    <a:close/>
                    <a:moveTo>
                      <a:pt x="198120" y="35338"/>
                    </a:moveTo>
                    <a:cubicBezTo>
                      <a:pt x="198120" y="25622"/>
                      <a:pt x="162211" y="17812"/>
                      <a:pt x="117824" y="17812"/>
                    </a:cubicBezTo>
                    <a:cubicBezTo>
                      <a:pt x="73343" y="17812"/>
                      <a:pt x="37433" y="25717"/>
                      <a:pt x="37433" y="35338"/>
                    </a:cubicBezTo>
                    <a:cubicBezTo>
                      <a:pt x="37433" y="45053"/>
                      <a:pt x="73343" y="52864"/>
                      <a:pt x="117824" y="52864"/>
                    </a:cubicBezTo>
                    <a:cubicBezTo>
                      <a:pt x="162211" y="52959"/>
                      <a:pt x="198120" y="45148"/>
                      <a:pt x="198120" y="35338"/>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555BCE5-6A5D-4FFB-9272-EA0A71DD47C8}"/>
                  </a:ext>
                </a:extLst>
              </p:cNvPr>
              <p:cNvSpPr/>
              <p:nvPr/>
            </p:nvSpPr>
            <p:spPr>
              <a:xfrm>
                <a:off x="451490" y="-367744"/>
                <a:ext cx="242898" cy="70008"/>
              </a:xfrm>
              <a:custGeom>
                <a:avLst/>
                <a:gdLst>
                  <a:gd name="connsiteX0" fmla="*/ 51334 w 242898"/>
                  <a:gd name="connsiteY0" fmla="*/ 62484 h 70008"/>
                  <a:gd name="connsiteX1" fmla="*/ 41142 w 242898"/>
                  <a:gd name="connsiteY1" fmla="*/ 59722 h 70008"/>
                  <a:gd name="connsiteX2" fmla="*/ 8757 w 242898"/>
                  <a:gd name="connsiteY2" fmla="*/ 43053 h 70008"/>
                  <a:gd name="connsiteX3" fmla="*/ 8472 w 242898"/>
                  <a:gd name="connsiteY3" fmla="*/ 0 h 70008"/>
                  <a:gd name="connsiteX4" fmla="*/ 3423 w 242898"/>
                  <a:gd name="connsiteY4" fmla="*/ 10001 h 70008"/>
                  <a:gd name="connsiteX5" fmla="*/ 121438 w 242898"/>
                  <a:gd name="connsiteY5" fmla="*/ 44577 h 70008"/>
                  <a:gd name="connsiteX6" fmla="*/ 239453 w 242898"/>
                  <a:gd name="connsiteY6" fmla="*/ 10001 h 70008"/>
                  <a:gd name="connsiteX7" fmla="*/ 234405 w 242898"/>
                  <a:gd name="connsiteY7" fmla="*/ 95 h 70008"/>
                  <a:gd name="connsiteX8" fmla="*/ 234024 w 242898"/>
                  <a:gd name="connsiteY8" fmla="*/ 43053 h 70008"/>
                  <a:gd name="connsiteX9" fmla="*/ 201734 w 242898"/>
                  <a:gd name="connsiteY9" fmla="*/ 59722 h 70008"/>
                  <a:gd name="connsiteX10" fmla="*/ 201734 w 242898"/>
                  <a:gd name="connsiteY10" fmla="*/ 59817 h 70008"/>
                  <a:gd name="connsiteX11" fmla="*/ 191542 w 242898"/>
                  <a:gd name="connsiteY11" fmla="*/ 62484 h 70008"/>
                  <a:gd name="connsiteX12" fmla="*/ 121343 w 242898"/>
                  <a:gd name="connsiteY12" fmla="*/ 70009 h 70008"/>
                  <a:gd name="connsiteX13" fmla="*/ 51334 w 242898"/>
                  <a:gd name="connsiteY13" fmla="*/ 62484 h 7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898" h="70008">
                    <a:moveTo>
                      <a:pt x="51334" y="62484"/>
                    </a:moveTo>
                    <a:cubicBezTo>
                      <a:pt x="47810" y="61627"/>
                      <a:pt x="44476" y="60674"/>
                      <a:pt x="41142" y="59722"/>
                    </a:cubicBezTo>
                    <a:cubicBezTo>
                      <a:pt x="26283" y="55150"/>
                      <a:pt x="14949" y="49530"/>
                      <a:pt x="8757" y="43053"/>
                    </a:cubicBezTo>
                    <a:cubicBezTo>
                      <a:pt x="-3625" y="34290"/>
                      <a:pt x="-2101" y="7810"/>
                      <a:pt x="8472" y="0"/>
                    </a:cubicBezTo>
                    <a:cubicBezTo>
                      <a:pt x="5233" y="3239"/>
                      <a:pt x="3423" y="6572"/>
                      <a:pt x="3423" y="10001"/>
                    </a:cubicBezTo>
                    <a:cubicBezTo>
                      <a:pt x="3423" y="29147"/>
                      <a:pt x="56287" y="44577"/>
                      <a:pt x="121438" y="44577"/>
                    </a:cubicBezTo>
                    <a:cubicBezTo>
                      <a:pt x="186684" y="44577"/>
                      <a:pt x="239453" y="29147"/>
                      <a:pt x="239453" y="10001"/>
                    </a:cubicBezTo>
                    <a:cubicBezTo>
                      <a:pt x="239453" y="6572"/>
                      <a:pt x="237738" y="3143"/>
                      <a:pt x="234405" y="95"/>
                    </a:cubicBezTo>
                    <a:cubicBezTo>
                      <a:pt x="245073" y="7906"/>
                      <a:pt x="246501" y="34290"/>
                      <a:pt x="234024" y="43053"/>
                    </a:cubicBezTo>
                    <a:cubicBezTo>
                      <a:pt x="227832" y="49530"/>
                      <a:pt x="216593" y="55245"/>
                      <a:pt x="201734" y="59722"/>
                    </a:cubicBezTo>
                    <a:lnTo>
                      <a:pt x="201734" y="59817"/>
                    </a:lnTo>
                    <a:cubicBezTo>
                      <a:pt x="198495" y="60770"/>
                      <a:pt x="195162" y="61722"/>
                      <a:pt x="191542" y="62484"/>
                    </a:cubicBezTo>
                    <a:cubicBezTo>
                      <a:pt x="172016" y="67247"/>
                      <a:pt x="147632" y="70009"/>
                      <a:pt x="121343" y="70009"/>
                    </a:cubicBezTo>
                    <a:cubicBezTo>
                      <a:pt x="95244" y="69914"/>
                      <a:pt x="70956" y="67247"/>
                      <a:pt x="51334" y="62484"/>
                    </a:cubicBezTo>
                    <a:close/>
                  </a:path>
                </a:pathLst>
              </a:custGeom>
              <a:solidFill>
                <a:srgbClr val="357E94"/>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8E0F0A0-3B5B-4E26-96F8-A9FC41D32B83}"/>
                  </a:ext>
                </a:extLst>
              </p:cNvPr>
              <p:cNvSpPr/>
              <p:nvPr/>
            </p:nvSpPr>
            <p:spPr>
              <a:xfrm>
                <a:off x="451490" y="-367744"/>
                <a:ext cx="242898" cy="70008"/>
              </a:xfrm>
              <a:custGeom>
                <a:avLst/>
                <a:gdLst>
                  <a:gd name="connsiteX0" fmla="*/ 51334 w 242898"/>
                  <a:gd name="connsiteY0" fmla="*/ 62484 h 70008"/>
                  <a:gd name="connsiteX1" fmla="*/ 41142 w 242898"/>
                  <a:gd name="connsiteY1" fmla="*/ 59722 h 70008"/>
                  <a:gd name="connsiteX2" fmla="*/ 8757 w 242898"/>
                  <a:gd name="connsiteY2" fmla="*/ 43053 h 70008"/>
                  <a:gd name="connsiteX3" fmla="*/ 8472 w 242898"/>
                  <a:gd name="connsiteY3" fmla="*/ 0 h 70008"/>
                  <a:gd name="connsiteX4" fmla="*/ 3423 w 242898"/>
                  <a:gd name="connsiteY4" fmla="*/ 10001 h 70008"/>
                  <a:gd name="connsiteX5" fmla="*/ 121438 w 242898"/>
                  <a:gd name="connsiteY5" fmla="*/ 44577 h 70008"/>
                  <a:gd name="connsiteX6" fmla="*/ 239453 w 242898"/>
                  <a:gd name="connsiteY6" fmla="*/ 10001 h 70008"/>
                  <a:gd name="connsiteX7" fmla="*/ 234405 w 242898"/>
                  <a:gd name="connsiteY7" fmla="*/ 95 h 70008"/>
                  <a:gd name="connsiteX8" fmla="*/ 234024 w 242898"/>
                  <a:gd name="connsiteY8" fmla="*/ 43053 h 70008"/>
                  <a:gd name="connsiteX9" fmla="*/ 201734 w 242898"/>
                  <a:gd name="connsiteY9" fmla="*/ 59722 h 70008"/>
                  <a:gd name="connsiteX10" fmla="*/ 201734 w 242898"/>
                  <a:gd name="connsiteY10" fmla="*/ 59817 h 70008"/>
                  <a:gd name="connsiteX11" fmla="*/ 191542 w 242898"/>
                  <a:gd name="connsiteY11" fmla="*/ 62484 h 70008"/>
                  <a:gd name="connsiteX12" fmla="*/ 121343 w 242898"/>
                  <a:gd name="connsiteY12" fmla="*/ 70009 h 70008"/>
                  <a:gd name="connsiteX13" fmla="*/ 51334 w 242898"/>
                  <a:gd name="connsiteY13" fmla="*/ 62484 h 7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898" h="70008">
                    <a:moveTo>
                      <a:pt x="51334" y="62484"/>
                    </a:moveTo>
                    <a:cubicBezTo>
                      <a:pt x="47810" y="61627"/>
                      <a:pt x="44476" y="60674"/>
                      <a:pt x="41142" y="59722"/>
                    </a:cubicBezTo>
                    <a:cubicBezTo>
                      <a:pt x="26283" y="55150"/>
                      <a:pt x="14949" y="49530"/>
                      <a:pt x="8757" y="43053"/>
                    </a:cubicBezTo>
                    <a:cubicBezTo>
                      <a:pt x="-3625" y="34290"/>
                      <a:pt x="-2101" y="7810"/>
                      <a:pt x="8472" y="0"/>
                    </a:cubicBezTo>
                    <a:cubicBezTo>
                      <a:pt x="5233" y="3239"/>
                      <a:pt x="3423" y="6572"/>
                      <a:pt x="3423" y="10001"/>
                    </a:cubicBezTo>
                    <a:cubicBezTo>
                      <a:pt x="3423" y="29147"/>
                      <a:pt x="56287" y="44577"/>
                      <a:pt x="121438" y="44577"/>
                    </a:cubicBezTo>
                    <a:cubicBezTo>
                      <a:pt x="186684" y="44577"/>
                      <a:pt x="239453" y="29147"/>
                      <a:pt x="239453" y="10001"/>
                    </a:cubicBezTo>
                    <a:cubicBezTo>
                      <a:pt x="239453" y="6572"/>
                      <a:pt x="237738" y="3143"/>
                      <a:pt x="234405" y="95"/>
                    </a:cubicBezTo>
                    <a:cubicBezTo>
                      <a:pt x="245073" y="7906"/>
                      <a:pt x="246501" y="34290"/>
                      <a:pt x="234024" y="43053"/>
                    </a:cubicBezTo>
                    <a:cubicBezTo>
                      <a:pt x="227832" y="49530"/>
                      <a:pt x="216593" y="55245"/>
                      <a:pt x="201734" y="59722"/>
                    </a:cubicBezTo>
                    <a:lnTo>
                      <a:pt x="201734" y="59817"/>
                    </a:lnTo>
                    <a:cubicBezTo>
                      <a:pt x="198495" y="60770"/>
                      <a:pt x="195162" y="61722"/>
                      <a:pt x="191542" y="62484"/>
                    </a:cubicBezTo>
                    <a:cubicBezTo>
                      <a:pt x="172016" y="67247"/>
                      <a:pt x="147632" y="70009"/>
                      <a:pt x="121343" y="70009"/>
                    </a:cubicBezTo>
                    <a:cubicBezTo>
                      <a:pt x="95244" y="69914"/>
                      <a:pt x="70956" y="67247"/>
                      <a:pt x="51334" y="62484"/>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29EECC7-7D91-4474-83A0-D89C1CC767AC}"/>
                  </a:ext>
                </a:extLst>
              </p:cNvPr>
              <p:cNvSpPr/>
              <p:nvPr/>
            </p:nvSpPr>
            <p:spPr>
              <a:xfrm>
                <a:off x="502920" y="75929"/>
                <a:ext cx="140303" cy="434339"/>
              </a:xfrm>
              <a:custGeom>
                <a:avLst/>
                <a:gdLst>
                  <a:gd name="connsiteX0" fmla="*/ 140303 w 140303"/>
                  <a:gd name="connsiteY0" fmla="*/ 0 h 434339"/>
                  <a:gd name="connsiteX1" fmla="*/ 140303 w 140303"/>
                  <a:gd name="connsiteY1" fmla="*/ 357950 h 434339"/>
                  <a:gd name="connsiteX2" fmla="*/ 70104 w 140303"/>
                  <a:gd name="connsiteY2" fmla="*/ 434340 h 434339"/>
                  <a:gd name="connsiteX3" fmla="*/ 20479 w 140303"/>
                  <a:gd name="connsiteY3" fmla="*/ 411956 h 434339"/>
                  <a:gd name="connsiteX4" fmla="*/ 0 w 140303"/>
                  <a:gd name="connsiteY4" fmla="*/ 357950 h 434339"/>
                  <a:gd name="connsiteX5" fmla="*/ 0 w 140303"/>
                  <a:gd name="connsiteY5" fmla="*/ 2381 h 434339"/>
                  <a:gd name="connsiteX6" fmla="*/ 70009 w 140303"/>
                  <a:gd name="connsiteY6" fmla="*/ 23813 h 434339"/>
                  <a:gd name="connsiteX7" fmla="*/ 140303 w 140303"/>
                  <a:gd name="connsiteY7" fmla="*/ 0 h 43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03" h="434339">
                    <a:moveTo>
                      <a:pt x="140303" y="0"/>
                    </a:moveTo>
                    <a:lnTo>
                      <a:pt x="140303" y="357950"/>
                    </a:lnTo>
                    <a:cubicBezTo>
                      <a:pt x="140303" y="400145"/>
                      <a:pt x="108871" y="434340"/>
                      <a:pt x="70104" y="434340"/>
                    </a:cubicBezTo>
                    <a:cubicBezTo>
                      <a:pt x="50673" y="434340"/>
                      <a:pt x="33147" y="425768"/>
                      <a:pt x="20479" y="411956"/>
                    </a:cubicBezTo>
                    <a:cubicBezTo>
                      <a:pt x="7810" y="398145"/>
                      <a:pt x="0" y="379000"/>
                      <a:pt x="0" y="357950"/>
                    </a:cubicBezTo>
                    <a:lnTo>
                      <a:pt x="0" y="2381"/>
                    </a:lnTo>
                    <a:cubicBezTo>
                      <a:pt x="3619" y="14383"/>
                      <a:pt x="33528" y="23813"/>
                      <a:pt x="70009" y="23813"/>
                    </a:cubicBezTo>
                    <a:cubicBezTo>
                      <a:pt x="108775" y="23908"/>
                      <a:pt x="140303" y="13145"/>
                      <a:pt x="140303" y="0"/>
                    </a:cubicBezTo>
                    <a:close/>
                  </a:path>
                </a:pathLst>
              </a:custGeom>
              <a:solidFill>
                <a:srgbClr val="72C9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AEABDB0-D8A6-4A04-A696-696B3F523602}"/>
                  </a:ext>
                </a:extLst>
              </p:cNvPr>
              <p:cNvSpPr/>
              <p:nvPr/>
            </p:nvSpPr>
            <p:spPr>
              <a:xfrm>
                <a:off x="502920" y="75929"/>
                <a:ext cx="140303" cy="434339"/>
              </a:xfrm>
              <a:custGeom>
                <a:avLst/>
                <a:gdLst>
                  <a:gd name="connsiteX0" fmla="*/ 140303 w 140303"/>
                  <a:gd name="connsiteY0" fmla="*/ 0 h 434339"/>
                  <a:gd name="connsiteX1" fmla="*/ 140303 w 140303"/>
                  <a:gd name="connsiteY1" fmla="*/ 357950 h 434339"/>
                  <a:gd name="connsiteX2" fmla="*/ 70104 w 140303"/>
                  <a:gd name="connsiteY2" fmla="*/ 434340 h 434339"/>
                  <a:gd name="connsiteX3" fmla="*/ 20479 w 140303"/>
                  <a:gd name="connsiteY3" fmla="*/ 411956 h 434339"/>
                  <a:gd name="connsiteX4" fmla="*/ 0 w 140303"/>
                  <a:gd name="connsiteY4" fmla="*/ 357950 h 434339"/>
                  <a:gd name="connsiteX5" fmla="*/ 0 w 140303"/>
                  <a:gd name="connsiteY5" fmla="*/ 2381 h 434339"/>
                  <a:gd name="connsiteX6" fmla="*/ 70009 w 140303"/>
                  <a:gd name="connsiteY6" fmla="*/ 23813 h 434339"/>
                  <a:gd name="connsiteX7" fmla="*/ 140303 w 140303"/>
                  <a:gd name="connsiteY7" fmla="*/ 0 h 43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03" h="434339">
                    <a:moveTo>
                      <a:pt x="140303" y="0"/>
                    </a:moveTo>
                    <a:lnTo>
                      <a:pt x="140303" y="357950"/>
                    </a:lnTo>
                    <a:cubicBezTo>
                      <a:pt x="140303" y="400145"/>
                      <a:pt x="108871" y="434340"/>
                      <a:pt x="70104" y="434340"/>
                    </a:cubicBezTo>
                    <a:cubicBezTo>
                      <a:pt x="50673" y="434340"/>
                      <a:pt x="33147" y="425768"/>
                      <a:pt x="20479" y="411956"/>
                    </a:cubicBezTo>
                    <a:cubicBezTo>
                      <a:pt x="7810" y="398145"/>
                      <a:pt x="0" y="379000"/>
                      <a:pt x="0" y="357950"/>
                    </a:cubicBezTo>
                    <a:lnTo>
                      <a:pt x="0" y="2381"/>
                    </a:lnTo>
                    <a:cubicBezTo>
                      <a:pt x="3619" y="14383"/>
                      <a:pt x="33528" y="23813"/>
                      <a:pt x="70009" y="23813"/>
                    </a:cubicBezTo>
                    <a:cubicBezTo>
                      <a:pt x="108775" y="23908"/>
                      <a:pt x="140303" y="13145"/>
                      <a:pt x="140303" y="0"/>
                    </a:cubicBezTo>
                    <a:close/>
                  </a:path>
                </a:pathLst>
              </a:custGeom>
              <a:solidFill>
                <a:srgbClr val="0DB7B5"/>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DFF1EDD-B461-42FD-AE0D-A2BC168A0643}"/>
                  </a:ext>
                </a:extLst>
              </p:cNvPr>
              <p:cNvSpPr/>
              <p:nvPr/>
            </p:nvSpPr>
            <p:spPr>
              <a:xfrm>
                <a:off x="502824" y="-305355"/>
                <a:ext cx="140398" cy="381285"/>
              </a:xfrm>
              <a:custGeom>
                <a:avLst/>
                <a:gdLst>
                  <a:gd name="connsiteX0" fmla="*/ 140398 w 140398"/>
                  <a:gd name="connsiteY0" fmla="*/ 0 h 381285"/>
                  <a:gd name="connsiteX1" fmla="*/ 140398 w 140398"/>
                  <a:gd name="connsiteY1" fmla="*/ 381286 h 381285"/>
                  <a:gd name="connsiteX2" fmla="*/ 70009 w 140398"/>
                  <a:gd name="connsiteY2" fmla="*/ 357473 h 381285"/>
                  <a:gd name="connsiteX3" fmla="*/ 0 w 140398"/>
                  <a:gd name="connsiteY3" fmla="*/ 378905 h 381285"/>
                  <a:gd name="connsiteX4" fmla="*/ 0 w 140398"/>
                  <a:gd name="connsiteY4" fmla="*/ 95 h 381285"/>
                  <a:gd name="connsiteX5" fmla="*/ 70199 w 140398"/>
                  <a:gd name="connsiteY5" fmla="*/ 7620 h 381285"/>
                  <a:gd name="connsiteX6" fmla="*/ 140398 w 140398"/>
                  <a:gd name="connsiteY6" fmla="*/ 0 h 38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98" h="381285">
                    <a:moveTo>
                      <a:pt x="140398" y="0"/>
                    </a:moveTo>
                    <a:lnTo>
                      <a:pt x="140398" y="381286"/>
                    </a:lnTo>
                    <a:cubicBezTo>
                      <a:pt x="140398" y="368141"/>
                      <a:pt x="108871" y="357473"/>
                      <a:pt x="70009" y="357473"/>
                    </a:cubicBezTo>
                    <a:cubicBezTo>
                      <a:pt x="33528" y="357473"/>
                      <a:pt x="3619" y="366903"/>
                      <a:pt x="0" y="378905"/>
                    </a:cubicBezTo>
                    <a:lnTo>
                      <a:pt x="0" y="95"/>
                    </a:lnTo>
                    <a:cubicBezTo>
                      <a:pt x="19621" y="4858"/>
                      <a:pt x="43910" y="7620"/>
                      <a:pt x="70199" y="7620"/>
                    </a:cubicBezTo>
                    <a:cubicBezTo>
                      <a:pt x="96488" y="7525"/>
                      <a:pt x="120777" y="4858"/>
                      <a:pt x="140398" y="0"/>
                    </a:cubicBezTo>
                    <a:close/>
                  </a:path>
                </a:pathLst>
              </a:custGeom>
              <a:solidFill>
                <a:srgbClr val="A3D0E3"/>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098C3F4-C702-4CFE-933D-850C6C511002}"/>
                  </a:ext>
                </a:extLst>
              </p:cNvPr>
              <p:cNvSpPr/>
              <p:nvPr/>
            </p:nvSpPr>
            <p:spPr>
              <a:xfrm>
                <a:off x="502824" y="-305355"/>
                <a:ext cx="140398" cy="381285"/>
              </a:xfrm>
              <a:custGeom>
                <a:avLst/>
                <a:gdLst>
                  <a:gd name="connsiteX0" fmla="*/ 140398 w 140398"/>
                  <a:gd name="connsiteY0" fmla="*/ 0 h 381285"/>
                  <a:gd name="connsiteX1" fmla="*/ 140398 w 140398"/>
                  <a:gd name="connsiteY1" fmla="*/ 381286 h 381285"/>
                  <a:gd name="connsiteX2" fmla="*/ 70009 w 140398"/>
                  <a:gd name="connsiteY2" fmla="*/ 357473 h 381285"/>
                  <a:gd name="connsiteX3" fmla="*/ 0 w 140398"/>
                  <a:gd name="connsiteY3" fmla="*/ 378905 h 381285"/>
                  <a:gd name="connsiteX4" fmla="*/ 0 w 140398"/>
                  <a:gd name="connsiteY4" fmla="*/ 95 h 381285"/>
                  <a:gd name="connsiteX5" fmla="*/ 70199 w 140398"/>
                  <a:gd name="connsiteY5" fmla="*/ 7620 h 381285"/>
                  <a:gd name="connsiteX6" fmla="*/ 140398 w 140398"/>
                  <a:gd name="connsiteY6" fmla="*/ 0 h 38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98" h="381285">
                    <a:moveTo>
                      <a:pt x="140398" y="0"/>
                    </a:moveTo>
                    <a:lnTo>
                      <a:pt x="140398" y="381286"/>
                    </a:lnTo>
                    <a:cubicBezTo>
                      <a:pt x="140398" y="368141"/>
                      <a:pt x="108871" y="357473"/>
                      <a:pt x="70009" y="357473"/>
                    </a:cubicBezTo>
                    <a:cubicBezTo>
                      <a:pt x="33528" y="357473"/>
                      <a:pt x="3619" y="366903"/>
                      <a:pt x="0" y="378905"/>
                    </a:cubicBezTo>
                    <a:lnTo>
                      <a:pt x="0" y="95"/>
                    </a:lnTo>
                    <a:cubicBezTo>
                      <a:pt x="19621" y="4858"/>
                      <a:pt x="43910" y="7620"/>
                      <a:pt x="70199" y="7620"/>
                    </a:cubicBezTo>
                    <a:cubicBezTo>
                      <a:pt x="96488" y="7525"/>
                      <a:pt x="120777" y="4858"/>
                      <a:pt x="140398" y="0"/>
                    </a:cubicBezTo>
                    <a:close/>
                  </a:path>
                </a:pathLst>
              </a:custGeom>
              <a:solidFill>
                <a:srgbClr val="A8DBE2"/>
              </a:solidFill>
              <a:ln w="9525" cap="flat">
                <a:noFill/>
                <a:prstDash val="solid"/>
                <a:miter/>
              </a:ln>
            </p:spPr>
            <p:txBody>
              <a:bodyPr rtlCol="0" anchor="ctr"/>
              <a:lstStyle/>
              <a:p>
                <a:endParaRPr lang="en-US"/>
              </a:p>
            </p:txBody>
          </p:sp>
        </p:grpSp>
        <p:sp>
          <p:nvSpPr>
            <p:cNvPr id="5" name="Freeform: Shape 4">
              <a:extLst>
                <a:ext uri="{FF2B5EF4-FFF2-40B4-BE49-F238E27FC236}">
                  <a16:creationId xmlns:a16="http://schemas.microsoft.com/office/drawing/2014/main" id="{CA41C8AA-B1D1-4BCB-BB3A-A043B5E314B6}"/>
                </a:ext>
              </a:extLst>
            </p:cNvPr>
            <p:cNvSpPr/>
            <p:nvPr/>
          </p:nvSpPr>
          <p:spPr>
            <a:xfrm>
              <a:off x="502920" y="75929"/>
              <a:ext cx="140354" cy="27336"/>
            </a:xfrm>
            <a:custGeom>
              <a:avLst/>
              <a:gdLst>
                <a:gd name="connsiteX0" fmla="*/ 140303 w 140354"/>
                <a:gd name="connsiteY0" fmla="*/ 0 h 27336"/>
                <a:gd name="connsiteX1" fmla="*/ 136588 w 140354"/>
                <a:gd name="connsiteY1" fmla="*/ 8954 h 27336"/>
                <a:gd name="connsiteX2" fmla="*/ 128683 w 140354"/>
                <a:gd name="connsiteY2" fmla="*/ 15050 h 27336"/>
                <a:gd name="connsiteX3" fmla="*/ 110204 w 140354"/>
                <a:gd name="connsiteY3" fmla="*/ 22289 h 27336"/>
                <a:gd name="connsiteX4" fmla="*/ 71247 w 140354"/>
                <a:gd name="connsiteY4" fmla="*/ 27337 h 27336"/>
                <a:gd name="connsiteX5" fmla="*/ 32194 w 140354"/>
                <a:gd name="connsiteY5" fmla="*/ 22860 h 27336"/>
                <a:gd name="connsiteX6" fmla="*/ 13621 w 140354"/>
                <a:gd name="connsiteY6" fmla="*/ 16097 h 27336"/>
                <a:gd name="connsiteX7" fmla="*/ 0 w 140354"/>
                <a:gd name="connsiteY7" fmla="*/ 2286 h 27336"/>
                <a:gd name="connsiteX8" fmla="*/ 15049 w 140354"/>
                <a:gd name="connsiteY8" fmla="*/ 12859 h 27336"/>
                <a:gd name="connsiteX9" fmla="*/ 33338 w 140354"/>
                <a:gd name="connsiteY9" fmla="*/ 17431 h 27336"/>
                <a:gd name="connsiteX10" fmla="*/ 71152 w 140354"/>
                <a:gd name="connsiteY10" fmla="*/ 20193 h 27336"/>
                <a:gd name="connsiteX11" fmla="*/ 108966 w 140354"/>
                <a:gd name="connsiteY11" fmla="*/ 16954 h 27336"/>
                <a:gd name="connsiteX12" fmla="*/ 127063 w 140354"/>
                <a:gd name="connsiteY12" fmla="*/ 11906 h 27336"/>
                <a:gd name="connsiteX13" fmla="*/ 140303 w 140354"/>
                <a:gd name="connsiteY13" fmla="*/ 0 h 2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354" h="27336">
                  <a:moveTo>
                    <a:pt x="140303" y="0"/>
                  </a:moveTo>
                  <a:cubicBezTo>
                    <a:pt x="140684" y="3334"/>
                    <a:pt x="138874" y="6572"/>
                    <a:pt x="136588" y="8954"/>
                  </a:cubicBezTo>
                  <a:cubicBezTo>
                    <a:pt x="134302" y="11430"/>
                    <a:pt x="131540" y="13335"/>
                    <a:pt x="128683" y="15050"/>
                  </a:cubicBezTo>
                  <a:cubicBezTo>
                    <a:pt x="122872" y="18288"/>
                    <a:pt x="116586" y="20479"/>
                    <a:pt x="110204" y="22289"/>
                  </a:cubicBezTo>
                  <a:cubicBezTo>
                    <a:pt x="97536" y="25908"/>
                    <a:pt x="84296" y="27146"/>
                    <a:pt x="71247" y="27337"/>
                  </a:cubicBezTo>
                  <a:cubicBezTo>
                    <a:pt x="58102" y="27337"/>
                    <a:pt x="44958" y="26194"/>
                    <a:pt x="32194" y="22860"/>
                  </a:cubicBezTo>
                  <a:cubicBezTo>
                    <a:pt x="25813" y="21146"/>
                    <a:pt x="19526" y="19050"/>
                    <a:pt x="13621" y="16097"/>
                  </a:cubicBezTo>
                  <a:cubicBezTo>
                    <a:pt x="8096" y="12954"/>
                    <a:pt x="1524" y="9049"/>
                    <a:pt x="0" y="2286"/>
                  </a:cubicBezTo>
                  <a:cubicBezTo>
                    <a:pt x="3048" y="8096"/>
                    <a:pt x="9239" y="10763"/>
                    <a:pt x="15049" y="12859"/>
                  </a:cubicBezTo>
                  <a:cubicBezTo>
                    <a:pt x="20955" y="15050"/>
                    <a:pt x="27146" y="16478"/>
                    <a:pt x="33338" y="17431"/>
                  </a:cubicBezTo>
                  <a:cubicBezTo>
                    <a:pt x="45815" y="19336"/>
                    <a:pt x="58483" y="20288"/>
                    <a:pt x="71152" y="20193"/>
                  </a:cubicBezTo>
                  <a:cubicBezTo>
                    <a:pt x="83820" y="20193"/>
                    <a:pt x="96488" y="19145"/>
                    <a:pt x="108966" y="16954"/>
                  </a:cubicBezTo>
                  <a:cubicBezTo>
                    <a:pt x="115157" y="15812"/>
                    <a:pt x="121348" y="14288"/>
                    <a:pt x="127063" y="11906"/>
                  </a:cubicBezTo>
                  <a:cubicBezTo>
                    <a:pt x="132588" y="9716"/>
                    <a:pt x="139065" y="6572"/>
                    <a:pt x="140303" y="0"/>
                  </a:cubicBezTo>
                  <a:close/>
                </a:path>
              </a:pathLst>
            </a:custGeom>
            <a:solidFill>
              <a:srgbClr val="649E08"/>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3E63B9FD-74DC-429B-9F58-60874CBEA5EF}"/>
                </a:ext>
              </a:extLst>
            </p:cNvPr>
            <p:cNvSpPr/>
            <p:nvPr/>
          </p:nvSpPr>
          <p:spPr>
            <a:xfrm>
              <a:off x="508539" y="-281828"/>
              <a:ext cx="89249" cy="748760"/>
            </a:xfrm>
            <a:custGeom>
              <a:avLst/>
              <a:gdLst>
                <a:gd name="connsiteX0" fmla="*/ 61817 w 89249"/>
                <a:gd name="connsiteY0" fmla="*/ 725615 h 748760"/>
                <a:gd name="connsiteX1" fmla="*/ 42958 w 89249"/>
                <a:gd name="connsiteY1" fmla="*/ 675989 h 748760"/>
                <a:gd name="connsiteX2" fmla="*/ 42958 w 89249"/>
                <a:gd name="connsiteY2" fmla="*/ 349663 h 748760"/>
                <a:gd name="connsiteX3" fmla="*/ 42958 w 89249"/>
                <a:gd name="connsiteY3" fmla="*/ 345281 h 748760"/>
                <a:gd name="connsiteX4" fmla="*/ 42958 w 89249"/>
                <a:gd name="connsiteY4" fmla="*/ 6191 h 748760"/>
                <a:gd name="connsiteX5" fmla="*/ 0 w 89249"/>
                <a:gd name="connsiteY5" fmla="*/ 0 h 748760"/>
                <a:gd name="connsiteX6" fmla="*/ 0 w 89249"/>
                <a:gd name="connsiteY6" fmla="*/ 347758 h 748760"/>
                <a:gd name="connsiteX7" fmla="*/ 0 w 89249"/>
                <a:gd name="connsiteY7" fmla="*/ 352139 h 748760"/>
                <a:gd name="connsiteX8" fmla="*/ 0 w 89249"/>
                <a:gd name="connsiteY8" fmla="*/ 678561 h 748760"/>
                <a:gd name="connsiteX9" fmla="*/ 18860 w 89249"/>
                <a:gd name="connsiteY9" fmla="*/ 728186 h 748760"/>
                <a:gd name="connsiteX10" fmla="*/ 64484 w 89249"/>
                <a:gd name="connsiteY10" fmla="*/ 748760 h 748760"/>
                <a:gd name="connsiteX11" fmla="*/ 89249 w 89249"/>
                <a:gd name="connsiteY11" fmla="*/ 743426 h 748760"/>
                <a:gd name="connsiteX12" fmla="*/ 61817 w 89249"/>
                <a:gd name="connsiteY12" fmla="*/ 725615 h 74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249" h="748760">
                  <a:moveTo>
                    <a:pt x="61817" y="725615"/>
                  </a:moveTo>
                  <a:cubicBezTo>
                    <a:pt x="50197" y="712946"/>
                    <a:pt x="42958" y="695420"/>
                    <a:pt x="42958" y="675989"/>
                  </a:cubicBezTo>
                  <a:lnTo>
                    <a:pt x="42958" y="349663"/>
                  </a:lnTo>
                  <a:lnTo>
                    <a:pt x="42958" y="345281"/>
                  </a:lnTo>
                  <a:lnTo>
                    <a:pt x="42958" y="6191"/>
                  </a:lnTo>
                  <a:cubicBezTo>
                    <a:pt x="27146" y="5144"/>
                    <a:pt x="12573" y="3048"/>
                    <a:pt x="0" y="0"/>
                  </a:cubicBezTo>
                  <a:lnTo>
                    <a:pt x="0" y="347758"/>
                  </a:lnTo>
                  <a:lnTo>
                    <a:pt x="0" y="352139"/>
                  </a:lnTo>
                  <a:lnTo>
                    <a:pt x="0" y="678561"/>
                  </a:lnTo>
                  <a:cubicBezTo>
                    <a:pt x="0" y="697992"/>
                    <a:pt x="7144" y="715518"/>
                    <a:pt x="18860" y="728186"/>
                  </a:cubicBezTo>
                  <a:cubicBezTo>
                    <a:pt x="30480" y="740855"/>
                    <a:pt x="46673" y="748760"/>
                    <a:pt x="64484" y="748760"/>
                  </a:cubicBezTo>
                  <a:cubicBezTo>
                    <a:pt x="73247" y="748760"/>
                    <a:pt x="81629" y="746855"/>
                    <a:pt x="89249" y="743426"/>
                  </a:cubicBezTo>
                  <a:cubicBezTo>
                    <a:pt x="78677" y="739997"/>
                    <a:pt x="69342" y="733806"/>
                    <a:pt x="61817" y="725615"/>
                  </a:cubicBezTo>
                  <a:close/>
                </a:path>
              </a:pathLst>
            </a:custGeom>
            <a:solidFill>
              <a:srgbClr val="FFFFFF"/>
            </a:solidFill>
            <a:ln w="9525" cap="flat">
              <a:noFill/>
              <a:prstDash val="solid"/>
              <a:miter/>
            </a:ln>
          </p:spPr>
          <p:txBody>
            <a:bodyPr rtlCol="0" anchor="ctr"/>
            <a:lstStyle/>
            <a:p>
              <a:endParaRPr lang="en-US"/>
            </a:p>
          </p:txBody>
        </p:sp>
        <p:grpSp>
          <p:nvGrpSpPr>
            <p:cNvPr id="7" name="Graphic 9">
              <a:extLst>
                <a:ext uri="{FF2B5EF4-FFF2-40B4-BE49-F238E27FC236}">
                  <a16:creationId xmlns:a16="http://schemas.microsoft.com/office/drawing/2014/main" id="{C6239333-BC20-4BCB-908B-E9D77A9BFC55}"/>
                </a:ext>
              </a:extLst>
            </p:cNvPr>
            <p:cNvGrpSpPr/>
            <p:nvPr/>
          </p:nvGrpSpPr>
          <p:grpSpPr>
            <a:xfrm>
              <a:off x="535876" y="150701"/>
              <a:ext cx="73342" cy="313372"/>
              <a:chOff x="535876" y="150701"/>
              <a:chExt cx="73342" cy="313372"/>
            </a:xfrm>
            <a:solidFill>
              <a:srgbClr val="EAFFE3"/>
            </a:solidFill>
          </p:grpSpPr>
          <p:sp>
            <p:nvSpPr>
              <p:cNvPr id="8" name="Freeform: Shape 7">
                <a:extLst>
                  <a:ext uri="{FF2B5EF4-FFF2-40B4-BE49-F238E27FC236}">
                    <a16:creationId xmlns:a16="http://schemas.microsoft.com/office/drawing/2014/main" id="{DEE880C0-400D-4A7B-8EB0-1730A9AC407C}"/>
                  </a:ext>
                </a:extLst>
              </p:cNvPr>
              <p:cNvSpPr/>
              <p:nvPr/>
            </p:nvSpPr>
            <p:spPr>
              <a:xfrm>
                <a:off x="542925" y="240426"/>
                <a:ext cx="29527" cy="29527"/>
              </a:xfrm>
              <a:custGeom>
                <a:avLst/>
                <a:gdLst>
                  <a:gd name="connsiteX0" fmla="*/ 29527 w 29527"/>
                  <a:gd name="connsiteY0" fmla="*/ 14764 h 29527"/>
                  <a:gd name="connsiteX1" fmla="*/ 14764 w 29527"/>
                  <a:gd name="connsiteY1" fmla="*/ 29527 h 29527"/>
                  <a:gd name="connsiteX2" fmla="*/ 0 w 29527"/>
                  <a:gd name="connsiteY2" fmla="*/ 14764 h 29527"/>
                  <a:gd name="connsiteX3" fmla="*/ 14764 w 29527"/>
                  <a:gd name="connsiteY3" fmla="*/ 0 h 29527"/>
                  <a:gd name="connsiteX4" fmla="*/ 29527 w 29527"/>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29527">
                    <a:moveTo>
                      <a:pt x="29527" y="14764"/>
                    </a:moveTo>
                    <a:cubicBezTo>
                      <a:pt x="29527" y="22955"/>
                      <a:pt x="22860" y="29527"/>
                      <a:pt x="14764" y="29527"/>
                    </a:cubicBezTo>
                    <a:cubicBezTo>
                      <a:pt x="6572" y="29527"/>
                      <a:pt x="0" y="22860"/>
                      <a:pt x="0" y="14764"/>
                    </a:cubicBezTo>
                    <a:cubicBezTo>
                      <a:pt x="0" y="6667"/>
                      <a:pt x="6572" y="0"/>
                      <a:pt x="14764" y="0"/>
                    </a:cubicBezTo>
                    <a:cubicBezTo>
                      <a:pt x="22955" y="0"/>
                      <a:pt x="29527" y="6667"/>
                      <a:pt x="29527" y="14764"/>
                    </a:cubicBezTo>
                    <a:close/>
                  </a:path>
                </a:pathLst>
              </a:custGeom>
              <a:solidFill>
                <a:srgbClr val="EAFFE3"/>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6F58DD7-04F4-48A2-A9C0-61AE38DAE3B7}"/>
                  </a:ext>
                </a:extLst>
              </p:cNvPr>
              <p:cNvSpPr/>
              <p:nvPr/>
            </p:nvSpPr>
            <p:spPr>
              <a:xfrm>
                <a:off x="579691" y="172418"/>
                <a:ext cx="29527" cy="29527"/>
              </a:xfrm>
              <a:custGeom>
                <a:avLst/>
                <a:gdLst>
                  <a:gd name="connsiteX0" fmla="*/ 29527 w 29527"/>
                  <a:gd name="connsiteY0" fmla="*/ 14764 h 29527"/>
                  <a:gd name="connsiteX1" fmla="*/ 14764 w 29527"/>
                  <a:gd name="connsiteY1" fmla="*/ 29527 h 29527"/>
                  <a:gd name="connsiteX2" fmla="*/ 0 w 29527"/>
                  <a:gd name="connsiteY2" fmla="*/ 14764 h 29527"/>
                  <a:gd name="connsiteX3" fmla="*/ 14764 w 29527"/>
                  <a:gd name="connsiteY3" fmla="*/ 0 h 29527"/>
                  <a:gd name="connsiteX4" fmla="*/ 29527 w 29527"/>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29527">
                    <a:moveTo>
                      <a:pt x="29527" y="14764"/>
                    </a:moveTo>
                    <a:cubicBezTo>
                      <a:pt x="29527" y="22955"/>
                      <a:pt x="22860" y="29527"/>
                      <a:pt x="14764" y="29527"/>
                    </a:cubicBezTo>
                    <a:cubicBezTo>
                      <a:pt x="6572" y="29527"/>
                      <a:pt x="0" y="22860"/>
                      <a:pt x="0" y="14764"/>
                    </a:cubicBezTo>
                    <a:cubicBezTo>
                      <a:pt x="0" y="6572"/>
                      <a:pt x="6572" y="0"/>
                      <a:pt x="14764" y="0"/>
                    </a:cubicBezTo>
                    <a:cubicBezTo>
                      <a:pt x="22860" y="0"/>
                      <a:pt x="29527" y="6572"/>
                      <a:pt x="29527" y="14764"/>
                    </a:cubicBezTo>
                    <a:close/>
                  </a:path>
                </a:pathLst>
              </a:custGeom>
              <a:solidFill>
                <a:srgbClr val="EAFFE3"/>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443AD03-F72A-4229-8946-BBE539EE3235}"/>
                  </a:ext>
                </a:extLst>
              </p:cNvPr>
              <p:cNvSpPr/>
              <p:nvPr/>
            </p:nvSpPr>
            <p:spPr>
              <a:xfrm>
                <a:off x="572262" y="404161"/>
                <a:ext cx="19431" cy="19431"/>
              </a:xfrm>
              <a:custGeom>
                <a:avLst/>
                <a:gdLst>
                  <a:gd name="connsiteX0" fmla="*/ 19431 w 19431"/>
                  <a:gd name="connsiteY0" fmla="*/ 9716 h 19431"/>
                  <a:gd name="connsiteX1" fmla="*/ 9715 w 19431"/>
                  <a:gd name="connsiteY1" fmla="*/ 19431 h 19431"/>
                  <a:gd name="connsiteX2" fmla="*/ 0 w 19431"/>
                  <a:gd name="connsiteY2" fmla="*/ 9716 h 19431"/>
                  <a:gd name="connsiteX3" fmla="*/ 9715 w 19431"/>
                  <a:gd name="connsiteY3" fmla="*/ 0 h 19431"/>
                  <a:gd name="connsiteX4" fmla="*/ 19431 w 19431"/>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1">
                    <a:moveTo>
                      <a:pt x="19431" y="9716"/>
                    </a:moveTo>
                    <a:cubicBezTo>
                      <a:pt x="19431" y="15050"/>
                      <a:pt x="15050" y="19431"/>
                      <a:pt x="9715" y="19431"/>
                    </a:cubicBezTo>
                    <a:cubicBezTo>
                      <a:pt x="4381" y="19431"/>
                      <a:pt x="0" y="15050"/>
                      <a:pt x="0" y="9716"/>
                    </a:cubicBezTo>
                    <a:cubicBezTo>
                      <a:pt x="0" y="4381"/>
                      <a:pt x="4381" y="0"/>
                      <a:pt x="9715" y="0"/>
                    </a:cubicBezTo>
                    <a:cubicBezTo>
                      <a:pt x="15050" y="0"/>
                      <a:pt x="19431" y="4381"/>
                      <a:pt x="19431" y="9716"/>
                    </a:cubicBezTo>
                    <a:close/>
                  </a:path>
                </a:pathLst>
              </a:custGeom>
              <a:solidFill>
                <a:srgbClr val="EAFFE3"/>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093CE31-421E-4023-A891-96276AE86C6C}"/>
                  </a:ext>
                </a:extLst>
              </p:cNvPr>
              <p:cNvSpPr/>
              <p:nvPr/>
            </p:nvSpPr>
            <p:spPr>
              <a:xfrm>
                <a:off x="587025" y="150701"/>
                <a:ext cx="14859" cy="14859"/>
              </a:xfrm>
              <a:custGeom>
                <a:avLst/>
                <a:gdLst>
                  <a:gd name="connsiteX0" fmla="*/ 14859 w 14859"/>
                  <a:gd name="connsiteY0" fmla="*/ 7430 h 14859"/>
                  <a:gd name="connsiteX1" fmla="*/ 7430 w 14859"/>
                  <a:gd name="connsiteY1" fmla="*/ 14859 h 14859"/>
                  <a:gd name="connsiteX2" fmla="*/ 0 w 14859"/>
                  <a:gd name="connsiteY2" fmla="*/ 7430 h 14859"/>
                  <a:gd name="connsiteX3" fmla="*/ 7430 w 14859"/>
                  <a:gd name="connsiteY3" fmla="*/ 0 h 14859"/>
                  <a:gd name="connsiteX4" fmla="*/ 14859 w 14859"/>
                  <a:gd name="connsiteY4" fmla="*/ 743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 h="14859">
                    <a:moveTo>
                      <a:pt x="14859" y="7430"/>
                    </a:moveTo>
                    <a:cubicBezTo>
                      <a:pt x="14859" y="11525"/>
                      <a:pt x="11525" y="14859"/>
                      <a:pt x="7430" y="14859"/>
                    </a:cubicBezTo>
                    <a:cubicBezTo>
                      <a:pt x="3334" y="14859"/>
                      <a:pt x="0" y="11525"/>
                      <a:pt x="0" y="7430"/>
                    </a:cubicBezTo>
                    <a:cubicBezTo>
                      <a:pt x="0" y="3334"/>
                      <a:pt x="3334" y="0"/>
                      <a:pt x="7430" y="0"/>
                    </a:cubicBezTo>
                    <a:cubicBezTo>
                      <a:pt x="11525" y="0"/>
                      <a:pt x="14859" y="3334"/>
                      <a:pt x="14859" y="7430"/>
                    </a:cubicBezTo>
                    <a:close/>
                  </a:path>
                </a:pathLst>
              </a:custGeom>
              <a:solidFill>
                <a:srgbClr val="EAFFE3"/>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DEC87DC-8302-4360-8133-C7495C659BDF}"/>
                  </a:ext>
                </a:extLst>
              </p:cNvPr>
              <p:cNvSpPr/>
              <p:nvPr/>
            </p:nvSpPr>
            <p:spPr>
              <a:xfrm>
                <a:off x="535876" y="441021"/>
                <a:ext cx="23145" cy="23051"/>
              </a:xfrm>
              <a:custGeom>
                <a:avLst/>
                <a:gdLst>
                  <a:gd name="connsiteX0" fmla="*/ 23146 w 23145"/>
                  <a:gd name="connsiteY0" fmla="*/ 11527 h 23051"/>
                  <a:gd name="connsiteX1" fmla="*/ 11525 w 23145"/>
                  <a:gd name="connsiteY1" fmla="*/ 23052 h 23051"/>
                  <a:gd name="connsiteX2" fmla="*/ 0 w 23145"/>
                  <a:gd name="connsiteY2" fmla="*/ 11527 h 23051"/>
                  <a:gd name="connsiteX3" fmla="*/ 11525 w 23145"/>
                  <a:gd name="connsiteY3" fmla="*/ 1 h 23051"/>
                  <a:gd name="connsiteX4" fmla="*/ 23146 w 23145"/>
                  <a:gd name="connsiteY4" fmla="*/ 11527 h 2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23051">
                    <a:moveTo>
                      <a:pt x="23146" y="11527"/>
                    </a:moveTo>
                    <a:cubicBezTo>
                      <a:pt x="23146" y="17908"/>
                      <a:pt x="18002" y="23052"/>
                      <a:pt x="11525" y="23052"/>
                    </a:cubicBezTo>
                    <a:cubicBezTo>
                      <a:pt x="5144" y="23052"/>
                      <a:pt x="0" y="17908"/>
                      <a:pt x="0" y="11527"/>
                    </a:cubicBezTo>
                    <a:cubicBezTo>
                      <a:pt x="0" y="5145"/>
                      <a:pt x="5144" y="1"/>
                      <a:pt x="11525" y="1"/>
                    </a:cubicBezTo>
                    <a:cubicBezTo>
                      <a:pt x="17907" y="-94"/>
                      <a:pt x="23146" y="5050"/>
                      <a:pt x="23146" y="11527"/>
                    </a:cubicBezTo>
                    <a:close/>
                  </a:path>
                </a:pathLst>
              </a:custGeom>
              <a:solidFill>
                <a:srgbClr val="EAFFE3"/>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960C346-414F-4837-80F2-D3D79E38388F}"/>
                  </a:ext>
                </a:extLst>
              </p:cNvPr>
              <p:cNvSpPr/>
              <p:nvPr/>
            </p:nvSpPr>
            <p:spPr>
              <a:xfrm>
                <a:off x="550259" y="330152"/>
                <a:ext cx="14859" cy="14858"/>
              </a:xfrm>
              <a:custGeom>
                <a:avLst/>
                <a:gdLst>
                  <a:gd name="connsiteX0" fmla="*/ 14859 w 14859"/>
                  <a:gd name="connsiteY0" fmla="*/ 7429 h 14858"/>
                  <a:gd name="connsiteX1" fmla="*/ 7430 w 14859"/>
                  <a:gd name="connsiteY1" fmla="*/ 14859 h 14858"/>
                  <a:gd name="connsiteX2" fmla="*/ 0 w 14859"/>
                  <a:gd name="connsiteY2" fmla="*/ 7429 h 14858"/>
                  <a:gd name="connsiteX3" fmla="*/ 7430 w 14859"/>
                  <a:gd name="connsiteY3" fmla="*/ 0 h 14858"/>
                  <a:gd name="connsiteX4" fmla="*/ 14859 w 14859"/>
                  <a:gd name="connsiteY4" fmla="*/ 7429 h 1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 h="14858">
                    <a:moveTo>
                      <a:pt x="14859" y="7429"/>
                    </a:moveTo>
                    <a:cubicBezTo>
                      <a:pt x="14859" y="11525"/>
                      <a:pt x="11525" y="14859"/>
                      <a:pt x="7430" y="14859"/>
                    </a:cubicBezTo>
                    <a:cubicBezTo>
                      <a:pt x="3334" y="14859"/>
                      <a:pt x="0" y="11525"/>
                      <a:pt x="0" y="7429"/>
                    </a:cubicBezTo>
                    <a:cubicBezTo>
                      <a:pt x="0" y="3334"/>
                      <a:pt x="3334" y="0"/>
                      <a:pt x="7430" y="0"/>
                    </a:cubicBezTo>
                    <a:cubicBezTo>
                      <a:pt x="11525" y="0"/>
                      <a:pt x="14859" y="3334"/>
                      <a:pt x="14859" y="7429"/>
                    </a:cubicBezTo>
                    <a:close/>
                  </a:path>
                </a:pathLst>
              </a:custGeom>
              <a:solidFill>
                <a:srgbClr val="EAFFE3"/>
              </a:solidFill>
              <a:ln w="9525" cap="flat">
                <a:noFill/>
                <a:prstDash val="solid"/>
                <a:miter/>
              </a:ln>
            </p:spPr>
            <p:txBody>
              <a:bodyPr rtlCol="0" anchor="ctr"/>
              <a:lstStyle/>
              <a:p>
                <a:endParaRPr lang="en-US"/>
              </a:p>
            </p:txBody>
          </p:sp>
        </p:grpSp>
      </p:grpSp>
      <p:grpSp>
        <p:nvGrpSpPr>
          <p:cNvPr id="112" name="Group 111">
            <a:extLst>
              <a:ext uri="{FF2B5EF4-FFF2-40B4-BE49-F238E27FC236}">
                <a16:creationId xmlns:a16="http://schemas.microsoft.com/office/drawing/2014/main" id="{A8EB7042-B5EE-4C13-B677-376EF0A57F46}"/>
              </a:ext>
            </a:extLst>
          </p:cNvPr>
          <p:cNvGrpSpPr/>
          <p:nvPr/>
        </p:nvGrpSpPr>
        <p:grpSpPr>
          <a:xfrm>
            <a:off x="2707048" y="1066799"/>
            <a:ext cx="6777904" cy="2040477"/>
            <a:chOff x="2611244" y="1066799"/>
            <a:chExt cx="6777904" cy="2040477"/>
          </a:xfrm>
        </p:grpSpPr>
        <p:sp>
          <p:nvSpPr>
            <p:cNvPr id="27" name="Rectangle: Rounded Corners 26">
              <a:extLst>
                <a:ext uri="{FF2B5EF4-FFF2-40B4-BE49-F238E27FC236}">
                  <a16:creationId xmlns:a16="http://schemas.microsoft.com/office/drawing/2014/main" id="{B85E1932-D42C-4DD0-8158-FA3653CF62A7}"/>
                </a:ext>
              </a:extLst>
            </p:cNvPr>
            <p:cNvSpPr/>
            <p:nvPr/>
          </p:nvSpPr>
          <p:spPr>
            <a:xfrm>
              <a:off x="2693447" y="1066799"/>
              <a:ext cx="6613499" cy="2040477"/>
            </a:xfrm>
            <a:prstGeom prst="roundRect">
              <a:avLst>
                <a:gd name="adj" fmla="val 16471"/>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415B2CB6-9278-4C5D-95A1-7736DFE934F3}"/>
                </a:ext>
              </a:extLst>
            </p:cNvPr>
            <p:cNvSpPr txBox="1"/>
            <p:nvPr/>
          </p:nvSpPr>
          <p:spPr>
            <a:xfrm>
              <a:off x="2611244" y="1470183"/>
              <a:ext cx="6777904" cy="1384995"/>
            </a:xfrm>
            <a:prstGeom prst="rect">
              <a:avLst/>
            </a:prstGeom>
            <a:noFill/>
          </p:spPr>
          <p:txBody>
            <a:bodyPr wrap="square">
              <a:spAutoFit/>
            </a:bodyPr>
            <a:lstStyle/>
            <a:p>
              <a:pPr algn="ctr"/>
              <a:r>
                <a:rPr lang="vi-VN" sz="2800" b="1">
                  <a:solidFill>
                    <a:schemeClr val="bg1"/>
                  </a:solidFill>
                  <a:latin typeface="Arial" panose="020B0604020202020204" pitchFamily="34" charset="0"/>
                  <a:cs typeface="Arial" panose="020B0604020202020204" pitchFamily="34" charset="0"/>
                </a:rPr>
                <a:t> ENTHALPY TẠO THÀNH VÀ BIẾN THIÊN ENTHALPY CỦA PHẢN ỨNG HÓA HỌC</a:t>
              </a:r>
              <a:endParaRPr lang="en-US" sz="2800" b="1">
                <a:solidFill>
                  <a:schemeClr val="bg1"/>
                </a:solidFill>
                <a:latin typeface="Arial" panose="020B0604020202020204" pitchFamily="34" charset="0"/>
                <a:cs typeface="Arial" panose="020B0604020202020204" pitchFamily="34" charset="0"/>
              </a:endParaRPr>
            </a:p>
          </p:txBody>
        </p:sp>
      </p:grpSp>
      <p:grpSp>
        <p:nvGrpSpPr>
          <p:cNvPr id="111" name="Group 110">
            <a:extLst>
              <a:ext uri="{FF2B5EF4-FFF2-40B4-BE49-F238E27FC236}">
                <a16:creationId xmlns:a16="http://schemas.microsoft.com/office/drawing/2014/main" id="{E64F883D-23B8-446F-88DD-E143CD78D4B6}"/>
              </a:ext>
            </a:extLst>
          </p:cNvPr>
          <p:cNvGrpSpPr/>
          <p:nvPr/>
        </p:nvGrpSpPr>
        <p:grpSpPr>
          <a:xfrm>
            <a:off x="5442745" y="160911"/>
            <a:ext cx="1306509" cy="1306509"/>
            <a:chOff x="5442744" y="160911"/>
            <a:chExt cx="1306509" cy="1306509"/>
          </a:xfrm>
        </p:grpSpPr>
        <p:sp>
          <p:nvSpPr>
            <p:cNvPr id="109" name="Graphic 8" descr="Badge with solid fill">
              <a:extLst>
                <a:ext uri="{FF2B5EF4-FFF2-40B4-BE49-F238E27FC236}">
                  <a16:creationId xmlns:a16="http://schemas.microsoft.com/office/drawing/2014/main" id="{C8896686-F8ED-4C0F-ADC6-4A25A69A2B44}"/>
                </a:ext>
              </a:extLst>
            </p:cNvPr>
            <p:cNvSpPr>
              <a:spLocks/>
            </p:cNvSpPr>
            <p:nvPr/>
          </p:nvSpPr>
          <p:spPr>
            <a:xfrm>
              <a:off x="5579125" y="297291"/>
              <a:ext cx="1033747" cy="1033748"/>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65172 w 723499"/>
                <a:gd name="connsiteY7" fmla="*/ 523961 h 723499"/>
                <a:gd name="connsiteX8" fmla="*/ 258337 w 723499"/>
                <a:gd name="connsiteY8" fmla="*/ 523961 h 723499"/>
                <a:gd name="connsiteX9" fmla="*/ 258337 w 723499"/>
                <a:gd name="connsiteY9" fmla="*/ 493605 h 723499"/>
                <a:gd name="connsiteX10" fmla="*/ 265290 w 723499"/>
                <a:gd name="connsiteY10" fmla="*/ 456457 h 723499"/>
                <a:gd name="connsiteX11" fmla="*/ 284417 w 723499"/>
                <a:gd name="connsiteY11" fmla="*/ 425977 h 723499"/>
                <a:gd name="connsiteX12" fmla="*/ 312734 w 723499"/>
                <a:gd name="connsiteY12" fmla="*/ 400050 h 723499"/>
                <a:gd name="connsiteX13" fmla="*/ 347520 w 723499"/>
                <a:gd name="connsiteY13" fmla="*/ 376647 h 723499"/>
                <a:gd name="connsiteX14" fmla="*/ 377047 w 723499"/>
                <a:gd name="connsiteY14" fmla="*/ 355454 h 723499"/>
                <a:gd name="connsiteX15" fmla="*/ 395421 w 723499"/>
                <a:gd name="connsiteY15" fmla="*/ 335280 h 723499"/>
                <a:gd name="connsiteX16" fmla="*/ 404765 w 723499"/>
                <a:gd name="connsiteY16" fmla="*/ 314877 h 723499"/>
                <a:gd name="connsiteX17" fmla="*/ 407289 w 723499"/>
                <a:gd name="connsiteY17" fmla="*/ 292103 h 723499"/>
                <a:gd name="connsiteX18" fmla="*/ 404127 w 723499"/>
                <a:gd name="connsiteY18" fmla="*/ 272501 h 723499"/>
                <a:gd name="connsiteX19" fmla="*/ 394792 w 723499"/>
                <a:gd name="connsiteY19" fmla="*/ 255899 h 723499"/>
                <a:gd name="connsiteX20" fmla="*/ 378981 w 723499"/>
                <a:gd name="connsiteY20" fmla="*/ 244469 h 723499"/>
                <a:gd name="connsiteX21" fmla="*/ 356692 w 723499"/>
                <a:gd name="connsiteY21" fmla="*/ 240201 h 723499"/>
                <a:gd name="connsiteX22" fmla="*/ 313677 w 723499"/>
                <a:gd name="connsiteY22" fmla="*/ 250327 h 723499"/>
                <a:gd name="connsiteX23" fmla="*/ 275415 w 723499"/>
                <a:gd name="connsiteY23" fmla="*/ 277520 h 723499"/>
                <a:gd name="connsiteX24" fmla="*/ 275415 w 723499"/>
                <a:gd name="connsiteY24" fmla="*/ 228181 h 723499"/>
                <a:gd name="connsiteX25" fmla="*/ 313830 w 723499"/>
                <a:gd name="connsiteY25" fmla="*/ 206045 h 723499"/>
                <a:gd name="connsiteX26" fmla="*/ 361455 w 723499"/>
                <a:gd name="connsiteY26" fmla="*/ 199377 h 723499"/>
                <a:gd name="connsiteX27" fmla="*/ 399402 w 723499"/>
                <a:gd name="connsiteY27" fmla="*/ 205092 h 723499"/>
                <a:gd name="connsiteX28" fmla="*/ 430397 w 723499"/>
                <a:gd name="connsiteY28" fmla="*/ 221694 h 723499"/>
                <a:gd name="connsiteX29" fmla="*/ 451275 w 723499"/>
                <a:gd name="connsiteY29" fmla="*/ 248888 h 723499"/>
                <a:gd name="connsiteX30" fmla="*/ 458895 w 723499"/>
                <a:gd name="connsiteY30" fmla="*/ 286036 h 723499"/>
                <a:gd name="connsiteX31" fmla="*/ 454924 w 723499"/>
                <a:gd name="connsiteY31" fmla="*/ 320183 h 723499"/>
                <a:gd name="connsiteX32" fmla="*/ 441893 w 723499"/>
                <a:gd name="connsiteY32" fmla="*/ 349701 h 723499"/>
                <a:gd name="connsiteX33" fmla="*/ 418348 w 723499"/>
                <a:gd name="connsiteY33" fmla="*/ 376590 h 723499"/>
                <a:gd name="connsiteX34" fmla="*/ 382924 w 723499"/>
                <a:gd name="connsiteY34" fmla="*/ 402831 h 723499"/>
                <a:gd name="connsiteX35" fmla="*/ 352558 w 723499"/>
                <a:gd name="connsiteY35" fmla="*/ 422758 h 723499"/>
                <a:gd name="connsiteX36" fmla="*/ 329936 w 723499"/>
                <a:gd name="connsiteY36" fmla="*/ 440941 h 723499"/>
                <a:gd name="connsiteX37" fmla="*/ 315878 w 723499"/>
                <a:gd name="connsiteY37" fmla="*/ 459600 h 723499"/>
                <a:gd name="connsiteX38" fmla="*/ 311115 w 723499"/>
                <a:gd name="connsiteY38" fmla="*/ 480955 h 723499"/>
                <a:gd name="connsiteX39" fmla="*/ 465134 w 723499"/>
                <a:gd name="connsiteY39" fmla="*/ 480955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65172" y="523961"/>
                  </a:moveTo>
                  <a:lnTo>
                    <a:pt x="258337" y="523961"/>
                  </a:lnTo>
                  <a:lnTo>
                    <a:pt x="258337" y="493605"/>
                  </a:lnTo>
                  <a:cubicBezTo>
                    <a:pt x="258148" y="480882"/>
                    <a:pt x="260513" y="468250"/>
                    <a:pt x="265290" y="456457"/>
                  </a:cubicBezTo>
                  <a:cubicBezTo>
                    <a:pt x="269973" y="445328"/>
                    <a:pt x="276432" y="435033"/>
                    <a:pt x="284417" y="425977"/>
                  </a:cubicBezTo>
                  <a:cubicBezTo>
                    <a:pt x="292914" y="416360"/>
                    <a:pt x="302406" y="407669"/>
                    <a:pt x="312734" y="400050"/>
                  </a:cubicBezTo>
                  <a:cubicBezTo>
                    <a:pt x="323491" y="392042"/>
                    <a:pt x="335087" y="384241"/>
                    <a:pt x="347520" y="376647"/>
                  </a:cubicBezTo>
                  <a:cubicBezTo>
                    <a:pt x="357931" y="370412"/>
                    <a:pt x="367808" y="363324"/>
                    <a:pt x="377047" y="355454"/>
                  </a:cubicBezTo>
                  <a:cubicBezTo>
                    <a:pt x="383994" y="349527"/>
                    <a:pt x="390167" y="342749"/>
                    <a:pt x="395421" y="335280"/>
                  </a:cubicBezTo>
                  <a:cubicBezTo>
                    <a:pt x="399745" y="329101"/>
                    <a:pt x="402911" y="322188"/>
                    <a:pt x="404765" y="314877"/>
                  </a:cubicBezTo>
                  <a:cubicBezTo>
                    <a:pt x="406502" y="307413"/>
                    <a:pt x="407350" y="299768"/>
                    <a:pt x="407289" y="292103"/>
                  </a:cubicBezTo>
                  <a:cubicBezTo>
                    <a:pt x="407300" y="285441"/>
                    <a:pt x="406233" y="278822"/>
                    <a:pt x="404127" y="272501"/>
                  </a:cubicBezTo>
                  <a:cubicBezTo>
                    <a:pt x="402144" y="266404"/>
                    <a:pt x="398971" y="260761"/>
                    <a:pt x="394792" y="255899"/>
                  </a:cubicBezTo>
                  <a:cubicBezTo>
                    <a:pt x="390438" y="250959"/>
                    <a:pt x="385037" y="247054"/>
                    <a:pt x="378981" y="244469"/>
                  </a:cubicBezTo>
                  <a:cubicBezTo>
                    <a:pt x="371932" y="241502"/>
                    <a:pt x="364339" y="240047"/>
                    <a:pt x="356692" y="240201"/>
                  </a:cubicBezTo>
                  <a:cubicBezTo>
                    <a:pt x="341757" y="240145"/>
                    <a:pt x="327019" y="243614"/>
                    <a:pt x="313677" y="250327"/>
                  </a:cubicBezTo>
                  <a:cubicBezTo>
                    <a:pt x="299647" y="257446"/>
                    <a:pt x="286752" y="266610"/>
                    <a:pt x="275415" y="277520"/>
                  </a:cubicBezTo>
                  <a:lnTo>
                    <a:pt x="275415" y="228181"/>
                  </a:lnTo>
                  <a:cubicBezTo>
                    <a:pt x="286370" y="217977"/>
                    <a:pt x="299508" y="210405"/>
                    <a:pt x="313830" y="206045"/>
                  </a:cubicBezTo>
                  <a:cubicBezTo>
                    <a:pt x="329284" y="201462"/>
                    <a:pt x="345336" y="199214"/>
                    <a:pt x="361455" y="199377"/>
                  </a:cubicBezTo>
                  <a:cubicBezTo>
                    <a:pt x="374325" y="199288"/>
                    <a:pt x="387129" y="201217"/>
                    <a:pt x="399402" y="205092"/>
                  </a:cubicBezTo>
                  <a:cubicBezTo>
                    <a:pt x="410695" y="208606"/>
                    <a:pt x="421215" y="214241"/>
                    <a:pt x="430397" y="221694"/>
                  </a:cubicBezTo>
                  <a:cubicBezTo>
                    <a:pt x="439324" y="229062"/>
                    <a:pt x="446463" y="238360"/>
                    <a:pt x="451275" y="248888"/>
                  </a:cubicBezTo>
                  <a:cubicBezTo>
                    <a:pt x="456514" y="260560"/>
                    <a:pt x="459115" y="273244"/>
                    <a:pt x="458895" y="286036"/>
                  </a:cubicBezTo>
                  <a:cubicBezTo>
                    <a:pt x="459007" y="297540"/>
                    <a:pt x="457672" y="309012"/>
                    <a:pt x="454924" y="320183"/>
                  </a:cubicBezTo>
                  <a:cubicBezTo>
                    <a:pt x="452230" y="330671"/>
                    <a:pt x="447828" y="340644"/>
                    <a:pt x="441893" y="349701"/>
                  </a:cubicBezTo>
                  <a:cubicBezTo>
                    <a:pt x="435278" y="359673"/>
                    <a:pt x="427359" y="368716"/>
                    <a:pt x="418348" y="376590"/>
                  </a:cubicBezTo>
                  <a:cubicBezTo>
                    <a:pt x="407255" y="386264"/>
                    <a:pt x="395409" y="395038"/>
                    <a:pt x="382924" y="402831"/>
                  </a:cubicBezTo>
                  <a:cubicBezTo>
                    <a:pt x="371532" y="410006"/>
                    <a:pt x="361410" y="416649"/>
                    <a:pt x="352558" y="422758"/>
                  </a:cubicBezTo>
                  <a:cubicBezTo>
                    <a:pt x="344540" y="428200"/>
                    <a:pt x="336975" y="434281"/>
                    <a:pt x="329936" y="440941"/>
                  </a:cubicBezTo>
                  <a:cubicBezTo>
                    <a:pt x="324212" y="446306"/>
                    <a:pt x="319456" y="452619"/>
                    <a:pt x="315878" y="459600"/>
                  </a:cubicBezTo>
                  <a:cubicBezTo>
                    <a:pt x="312659" y="466254"/>
                    <a:pt x="311029" y="473564"/>
                    <a:pt x="311115" y="480955"/>
                  </a:cubicBezTo>
                  <a:lnTo>
                    <a:pt x="465134" y="480955"/>
                  </a:ln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10" name="Oval 109">
              <a:extLst>
                <a:ext uri="{FF2B5EF4-FFF2-40B4-BE49-F238E27FC236}">
                  <a16:creationId xmlns:a16="http://schemas.microsoft.com/office/drawing/2014/main" id="{F2ED1680-F5D7-4C1D-AAB7-37BB0E7B5B58}"/>
                </a:ext>
              </a:extLst>
            </p:cNvPr>
            <p:cNvSpPr>
              <a:spLocks/>
            </p:cNvSpPr>
            <p:nvPr/>
          </p:nvSpPr>
          <p:spPr>
            <a:xfrm>
              <a:off x="5442744" y="160911"/>
              <a:ext cx="1306509" cy="1306509"/>
            </a:xfrm>
            <a:prstGeom prst="ellipse">
              <a:avLst/>
            </a:prstGeom>
            <a:noFill/>
            <a:ln w="508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aphic 9">
            <a:extLst>
              <a:ext uri="{FF2B5EF4-FFF2-40B4-BE49-F238E27FC236}">
                <a16:creationId xmlns:a16="http://schemas.microsoft.com/office/drawing/2014/main" id="{7136E331-A95C-409D-8367-BA343D4F9933}"/>
              </a:ext>
            </a:extLst>
          </p:cNvPr>
          <p:cNvGrpSpPr/>
          <p:nvPr/>
        </p:nvGrpSpPr>
        <p:grpSpPr>
          <a:xfrm rot="18922747">
            <a:off x="-1447151" y="-1852649"/>
            <a:ext cx="2370290" cy="3357615"/>
            <a:chOff x="-457200" y="-541480"/>
            <a:chExt cx="696753" cy="986980"/>
          </a:xfrm>
        </p:grpSpPr>
        <p:grpSp>
          <p:nvGrpSpPr>
            <p:cNvPr id="34" name="Graphic 9">
              <a:extLst>
                <a:ext uri="{FF2B5EF4-FFF2-40B4-BE49-F238E27FC236}">
                  <a16:creationId xmlns:a16="http://schemas.microsoft.com/office/drawing/2014/main" id="{E9FFA8B7-A84D-48D2-86EB-D27B1FE339E0}"/>
                </a:ext>
              </a:extLst>
            </p:cNvPr>
            <p:cNvGrpSpPr/>
            <p:nvPr/>
          </p:nvGrpSpPr>
          <p:grpSpPr>
            <a:xfrm>
              <a:off x="-457200" y="-541480"/>
              <a:ext cx="696753" cy="986980"/>
              <a:chOff x="-457200" y="-541480"/>
              <a:chExt cx="696753" cy="986980"/>
            </a:xfrm>
          </p:grpSpPr>
          <p:sp>
            <p:nvSpPr>
              <p:cNvPr id="59" name="Freeform: Shape 58">
                <a:extLst>
                  <a:ext uri="{FF2B5EF4-FFF2-40B4-BE49-F238E27FC236}">
                    <a16:creationId xmlns:a16="http://schemas.microsoft.com/office/drawing/2014/main" id="{BFBE53B4-B74A-443B-B713-4237AAC7BD0A}"/>
                  </a:ext>
                </a:extLst>
              </p:cNvPr>
              <p:cNvSpPr/>
              <p:nvPr/>
            </p:nvSpPr>
            <p:spPr>
              <a:xfrm>
                <a:off x="-457200" y="-434800"/>
                <a:ext cx="696753" cy="880300"/>
              </a:xfrm>
              <a:custGeom>
                <a:avLst/>
                <a:gdLst>
                  <a:gd name="connsiteX0" fmla="*/ 523399 w 696753"/>
                  <a:gd name="connsiteY0" fmla="*/ 820579 h 880300"/>
                  <a:gd name="connsiteX1" fmla="*/ 681133 w 696753"/>
                  <a:gd name="connsiteY1" fmla="*/ 520922 h 880300"/>
                  <a:gd name="connsiteX2" fmla="*/ 679323 w 696753"/>
                  <a:gd name="connsiteY2" fmla="*/ 488442 h 880300"/>
                  <a:gd name="connsiteX3" fmla="*/ 469678 w 696753"/>
                  <a:gd name="connsiteY3" fmla="*/ 214313 h 880300"/>
                  <a:gd name="connsiteX4" fmla="*/ 469487 w 696753"/>
                  <a:gd name="connsiteY4" fmla="*/ 212217 h 880300"/>
                  <a:gd name="connsiteX5" fmla="*/ 469487 w 696753"/>
                  <a:gd name="connsiteY5" fmla="*/ 6477 h 880300"/>
                  <a:gd name="connsiteX6" fmla="*/ 484918 w 696753"/>
                  <a:gd name="connsiteY6" fmla="*/ 0 h 880300"/>
                  <a:gd name="connsiteX7" fmla="*/ 484918 w 696753"/>
                  <a:gd name="connsiteY7" fmla="*/ 204121 h 880300"/>
                  <a:gd name="connsiteX8" fmla="*/ 696754 w 696753"/>
                  <a:gd name="connsiteY8" fmla="*/ 520160 h 880300"/>
                  <a:gd name="connsiteX9" fmla="*/ 352235 w 696753"/>
                  <a:gd name="connsiteY9" fmla="*/ 880301 h 880300"/>
                  <a:gd name="connsiteX10" fmla="*/ 0 w 696753"/>
                  <a:gd name="connsiteY10" fmla="*/ 520256 h 880300"/>
                  <a:gd name="connsiteX11" fmla="*/ 211836 w 696753"/>
                  <a:gd name="connsiteY11" fmla="*/ 204216 h 880300"/>
                  <a:gd name="connsiteX12" fmla="*/ 211836 w 696753"/>
                  <a:gd name="connsiteY12" fmla="*/ 95 h 880300"/>
                  <a:gd name="connsiteX13" fmla="*/ 225457 w 696753"/>
                  <a:gd name="connsiteY13" fmla="*/ 6001 h 880300"/>
                  <a:gd name="connsiteX14" fmla="*/ 225457 w 696753"/>
                  <a:gd name="connsiteY14" fmla="*/ 212312 h 880300"/>
                  <a:gd name="connsiteX15" fmla="*/ 225266 w 696753"/>
                  <a:gd name="connsiteY15" fmla="*/ 214217 h 880300"/>
                  <a:gd name="connsiteX16" fmla="*/ 17336 w 696753"/>
                  <a:gd name="connsiteY16" fmla="*/ 488537 h 880300"/>
                  <a:gd name="connsiteX17" fmla="*/ 15621 w 696753"/>
                  <a:gd name="connsiteY17" fmla="*/ 521018 h 880300"/>
                  <a:gd name="connsiteX18" fmla="*/ 171641 w 696753"/>
                  <a:gd name="connsiteY18" fmla="*/ 818007 h 880300"/>
                  <a:gd name="connsiteX19" fmla="*/ 351949 w 696753"/>
                  <a:gd name="connsiteY19" fmla="*/ 864965 h 880300"/>
                  <a:gd name="connsiteX20" fmla="*/ 523399 w 696753"/>
                  <a:gd name="connsiteY20" fmla="*/ 820579 h 88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6753" h="880300">
                    <a:moveTo>
                      <a:pt x="523399" y="820579"/>
                    </a:moveTo>
                    <a:cubicBezTo>
                      <a:pt x="619506" y="764667"/>
                      <a:pt x="681133" y="658749"/>
                      <a:pt x="681133" y="520922"/>
                    </a:cubicBezTo>
                    <a:cubicBezTo>
                      <a:pt x="681133" y="509683"/>
                      <a:pt x="680561" y="498824"/>
                      <a:pt x="679323" y="488442"/>
                    </a:cubicBezTo>
                    <a:cubicBezTo>
                      <a:pt x="659892" y="304133"/>
                      <a:pt x="476345" y="251841"/>
                      <a:pt x="469678" y="214313"/>
                    </a:cubicBezTo>
                    <a:cubicBezTo>
                      <a:pt x="469583" y="213646"/>
                      <a:pt x="469487" y="212884"/>
                      <a:pt x="469487" y="212217"/>
                    </a:cubicBezTo>
                    <a:cubicBezTo>
                      <a:pt x="469487" y="174403"/>
                      <a:pt x="469487" y="21717"/>
                      <a:pt x="469487" y="6477"/>
                    </a:cubicBezTo>
                    <a:cubicBezTo>
                      <a:pt x="475107" y="4477"/>
                      <a:pt x="480346" y="2286"/>
                      <a:pt x="484918" y="0"/>
                    </a:cubicBezTo>
                    <a:cubicBezTo>
                      <a:pt x="484918" y="5144"/>
                      <a:pt x="484918" y="163163"/>
                      <a:pt x="484918" y="204121"/>
                    </a:cubicBezTo>
                    <a:cubicBezTo>
                      <a:pt x="484918" y="245840"/>
                      <a:pt x="696754" y="295466"/>
                      <a:pt x="696754" y="520160"/>
                    </a:cubicBezTo>
                    <a:cubicBezTo>
                      <a:pt x="696754" y="738473"/>
                      <a:pt x="549307" y="880301"/>
                      <a:pt x="352235" y="880301"/>
                    </a:cubicBezTo>
                    <a:cubicBezTo>
                      <a:pt x="149066" y="880396"/>
                      <a:pt x="0" y="738473"/>
                      <a:pt x="0" y="520256"/>
                    </a:cubicBezTo>
                    <a:cubicBezTo>
                      <a:pt x="0" y="295656"/>
                      <a:pt x="211836" y="245936"/>
                      <a:pt x="211836" y="204216"/>
                    </a:cubicBezTo>
                    <a:cubicBezTo>
                      <a:pt x="211836" y="163259"/>
                      <a:pt x="211836" y="5239"/>
                      <a:pt x="211836" y="95"/>
                    </a:cubicBezTo>
                    <a:cubicBezTo>
                      <a:pt x="216027" y="2191"/>
                      <a:pt x="220504" y="4096"/>
                      <a:pt x="225457" y="6001"/>
                    </a:cubicBezTo>
                    <a:cubicBezTo>
                      <a:pt x="225457" y="16955"/>
                      <a:pt x="225457" y="173927"/>
                      <a:pt x="225457" y="212312"/>
                    </a:cubicBezTo>
                    <a:cubicBezTo>
                      <a:pt x="225457" y="212884"/>
                      <a:pt x="225362" y="213646"/>
                      <a:pt x="225266" y="214217"/>
                    </a:cubicBezTo>
                    <a:cubicBezTo>
                      <a:pt x="219266" y="251746"/>
                      <a:pt x="36767" y="303752"/>
                      <a:pt x="17336" y="488537"/>
                    </a:cubicBezTo>
                    <a:cubicBezTo>
                      <a:pt x="16288" y="498920"/>
                      <a:pt x="15621" y="509778"/>
                      <a:pt x="15621" y="521018"/>
                    </a:cubicBezTo>
                    <a:cubicBezTo>
                      <a:pt x="15621" y="656654"/>
                      <a:pt x="75914" y="761524"/>
                      <a:pt x="171641" y="818007"/>
                    </a:cubicBezTo>
                    <a:cubicBezTo>
                      <a:pt x="222885" y="848487"/>
                      <a:pt x="284226" y="864965"/>
                      <a:pt x="351949" y="864965"/>
                    </a:cubicBezTo>
                    <a:cubicBezTo>
                      <a:pt x="415862" y="864870"/>
                      <a:pt x="474155" y="849249"/>
                      <a:pt x="523399" y="820579"/>
                    </a:cubicBezTo>
                    <a:close/>
                  </a:path>
                </a:pathLst>
              </a:custGeom>
              <a:solidFill>
                <a:srgbClr val="6CA9AD"/>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673AE7F-96C1-451A-9E0D-683CE8280C3A}"/>
                  </a:ext>
                </a:extLst>
              </p:cNvPr>
              <p:cNvSpPr/>
              <p:nvPr/>
            </p:nvSpPr>
            <p:spPr>
              <a:xfrm>
                <a:off x="-457200" y="-434800"/>
                <a:ext cx="696753" cy="880300"/>
              </a:xfrm>
              <a:custGeom>
                <a:avLst/>
                <a:gdLst>
                  <a:gd name="connsiteX0" fmla="*/ 523399 w 696753"/>
                  <a:gd name="connsiteY0" fmla="*/ 820579 h 880300"/>
                  <a:gd name="connsiteX1" fmla="*/ 681133 w 696753"/>
                  <a:gd name="connsiteY1" fmla="*/ 520922 h 880300"/>
                  <a:gd name="connsiteX2" fmla="*/ 679323 w 696753"/>
                  <a:gd name="connsiteY2" fmla="*/ 488442 h 880300"/>
                  <a:gd name="connsiteX3" fmla="*/ 469678 w 696753"/>
                  <a:gd name="connsiteY3" fmla="*/ 214313 h 880300"/>
                  <a:gd name="connsiteX4" fmla="*/ 469487 w 696753"/>
                  <a:gd name="connsiteY4" fmla="*/ 212217 h 880300"/>
                  <a:gd name="connsiteX5" fmla="*/ 469487 w 696753"/>
                  <a:gd name="connsiteY5" fmla="*/ 6477 h 880300"/>
                  <a:gd name="connsiteX6" fmla="*/ 484918 w 696753"/>
                  <a:gd name="connsiteY6" fmla="*/ 0 h 880300"/>
                  <a:gd name="connsiteX7" fmla="*/ 484918 w 696753"/>
                  <a:gd name="connsiteY7" fmla="*/ 204121 h 880300"/>
                  <a:gd name="connsiteX8" fmla="*/ 696754 w 696753"/>
                  <a:gd name="connsiteY8" fmla="*/ 520160 h 880300"/>
                  <a:gd name="connsiteX9" fmla="*/ 352235 w 696753"/>
                  <a:gd name="connsiteY9" fmla="*/ 880301 h 880300"/>
                  <a:gd name="connsiteX10" fmla="*/ 0 w 696753"/>
                  <a:gd name="connsiteY10" fmla="*/ 520256 h 880300"/>
                  <a:gd name="connsiteX11" fmla="*/ 211836 w 696753"/>
                  <a:gd name="connsiteY11" fmla="*/ 204216 h 880300"/>
                  <a:gd name="connsiteX12" fmla="*/ 211836 w 696753"/>
                  <a:gd name="connsiteY12" fmla="*/ 95 h 880300"/>
                  <a:gd name="connsiteX13" fmla="*/ 225457 w 696753"/>
                  <a:gd name="connsiteY13" fmla="*/ 6001 h 880300"/>
                  <a:gd name="connsiteX14" fmla="*/ 225457 w 696753"/>
                  <a:gd name="connsiteY14" fmla="*/ 212312 h 880300"/>
                  <a:gd name="connsiteX15" fmla="*/ 225266 w 696753"/>
                  <a:gd name="connsiteY15" fmla="*/ 214217 h 880300"/>
                  <a:gd name="connsiteX16" fmla="*/ 17336 w 696753"/>
                  <a:gd name="connsiteY16" fmla="*/ 488537 h 880300"/>
                  <a:gd name="connsiteX17" fmla="*/ 15621 w 696753"/>
                  <a:gd name="connsiteY17" fmla="*/ 521018 h 880300"/>
                  <a:gd name="connsiteX18" fmla="*/ 171641 w 696753"/>
                  <a:gd name="connsiteY18" fmla="*/ 818007 h 880300"/>
                  <a:gd name="connsiteX19" fmla="*/ 351949 w 696753"/>
                  <a:gd name="connsiteY19" fmla="*/ 864965 h 880300"/>
                  <a:gd name="connsiteX20" fmla="*/ 523399 w 696753"/>
                  <a:gd name="connsiteY20" fmla="*/ 820579 h 88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6753" h="880300">
                    <a:moveTo>
                      <a:pt x="523399" y="820579"/>
                    </a:moveTo>
                    <a:cubicBezTo>
                      <a:pt x="619506" y="764667"/>
                      <a:pt x="681133" y="658749"/>
                      <a:pt x="681133" y="520922"/>
                    </a:cubicBezTo>
                    <a:cubicBezTo>
                      <a:pt x="681133" y="509683"/>
                      <a:pt x="680561" y="498824"/>
                      <a:pt x="679323" y="488442"/>
                    </a:cubicBezTo>
                    <a:cubicBezTo>
                      <a:pt x="659892" y="304133"/>
                      <a:pt x="476345" y="251841"/>
                      <a:pt x="469678" y="214313"/>
                    </a:cubicBezTo>
                    <a:cubicBezTo>
                      <a:pt x="469583" y="213646"/>
                      <a:pt x="469487" y="212884"/>
                      <a:pt x="469487" y="212217"/>
                    </a:cubicBezTo>
                    <a:cubicBezTo>
                      <a:pt x="469487" y="174403"/>
                      <a:pt x="469487" y="21717"/>
                      <a:pt x="469487" y="6477"/>
                    </a:cubicBezTo>
                    <a:cubicBezTo>
                      <a:pt x="475107" y="4477"/>
                      <a:pt x="480346" y="2286"/>
                      <a:pt x="484918" y="0"/>
                    </a:cubicBezTo>
                    <a:cubicBezTo>
                      <a:pt x="484918" y="5144"/>
                      <a:pt x="484918" y="163163"/>
                      <a:pt x="484918" y="204121"/>
                    </a:cubicBezTo>
                    <a:cubicBezTo>
                      <a:pt x="484918" y="245840"/>
                      <a:pt x="696754" y="295466"/>
                      <a:pt x="696754" y="520160"/>
                    </a:cubicBezTo>
                    <a:cubicBezTo>
                      <a:pt x="696754" y="738473"/>
                      <a:pt x="549307" y="880301"/>
                      <a:pt x="352235" y="880301"/>
                    </a:cubicBezTo>
                    <a:cubicBezTo>
                      <a:pt x="149066" y="880396"/>
                      <a:pt x="0" y="738473"/>
                      <a:pt x="0" y="520256"/>
                    </a:cubicBezTo>
                    <a:cubicBezTo>
                      <a:pt x="0" y="295656"/>
                      <a:pt x="211836" y="245936"/>
                      <a:pt x="211836" y="204216"/>
                    </a:cubicBezTo>
                    <a:cubicBezTo>
                      <a:pt x="211836" y="163259"/>
                      <a:pt x="211836" y="5239"/>
                      <a:pt x="211836" y="95"/>
                    </a:cubicBezTo>
                    <a:cubicBezTo>
                      <a:pt x="216027" y="2191"/>
                      <a:pt x="220504" y="4096"/>
                      <a:pt x="225457" y="6001"/>
                    </a:cubicBezTo>
                    <a:cubicBezTo>
                      <a:pt x="225457" y="16955"/>
                      <a:pt x="225457" y="173927"/>
                      <a:pt x="225457" y="212312"/>
                    </a:cubicBezTo>
                    <a:cubicBezTo>
                      <a:pt x="225457" y="212884"/>
                      <a:pt x="225362" y="213646"/>
                      <a:pt x="225266" y="214217"/>
                    </a:cubicBezTo>
                    <a:cubicBezTo>
                      <a:pt x="219266" y="251746"/>
                      <a:pt x="36767" y="303752"/>
                      <a:pt x="17336" y="488537"/>
                    </a:cubicBezTo>
                    <a:cubicBezTo>
                      <a:pt x="16288" y="498920"/>
                      <a:pt x="15621" y="509778"/>
                      <a:pt x="15621" y="521018"/>
                    </a:cubicBezTo>
                    <a:cubicBezTo>
                      <a:pt x="15621" y="656654"/>
                      <a:pt x="75914" y="761524"/>
                      <a:pt x="171641" y="818007"/>
                    </a:cubicBezTo>
                    <a:cubicBezTo>
                      <a:pt x="222885" y="848487"/>
                      <a:pt x="284226" y="864965"/>
                      <a:pt x="351949" y="864965"/>
                    </a:cubicBezTo>
                    <a:cubicBezTo>
                      <a:pt x="415862" y="864870"/>
                      <a:pt x="474155" y="849249"/>
                      <a:pt x="523399" y="820579"/>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89F3BF7-3307-401C-812A-50AB9B11AAD6}"/>
                  </a:ext>
                </a:extLst>
              </p:cNvPr>
              <p:cNvSpPr/>
              <p:nvPr/>
            </p:nvSpPr>
            <p:spPr>
              <a:xfrm>
                <a:off x="-441579" y="53641"/>
                <a:ext cx="665606" cy="332136"/>
              </a:xfrm>
              <a:custGeom>
                <a:avLst/>
                <a:gdLst>
                  <a:gd name="connsiteX0" fmla="*/ 663797 w 665606"/>
                  <a:gd name="connsiteY0" fmla="*/ 0 h 332136"/>
                  <a:gd name="connsiteX1" fmla="*/ 665607 w 665606"/>
                  <a:gd name="connsiteY1" fmla="*/ 32480 h 332136"/>
                  <a:gd name="connsiteX2" fmla="*/ 507873 w 665606"/>
                  <a:gd name="connsiteY2" fmla="*/ 332137 h 332136"/>
                  <a:gd name="connsiteX3" fmla="*/ 517017 w 665606"/>
                  <a:gd name="connsiteY3" fmla="*/ 304990 h 332136"/>
                  <a:gd name="connsiteX4" fmla="*/ 332804 w 665606"/>
                  <a:gd name="connsiteY4" fmla="*/ 217932 h 332136"/>
                  <a:gd name="connsiteX5" fmla="*/ 148685 w 665606"/>
                  <a:gd name="connsiteY5" fmla="*/ 304990 h 332136"/>
                  <a:gd name="connsiteX6" fmla="*/ 156115 w 665606"/>
                  <a:gd name="connsiteY6" fmla="*/ 329470 h 332136"/>
                  <a:gd name="connsiteX7" fmla="*/ 0 w 665606"/>
                  <a:gd name="connsiteY7" fmla="*/ 32480 h 332136"/>
                  <a:gd name="connsiteX8" fmla="*/ 1715 w 665606"/>
                  <a:gd name="connsiteY8" fmla="*/ 0 h 332136"/>
                  <a:gd name="connsiteX9" fmla="*/ 2953 w 665606"/>
                  <a:gd name="connsiteY9" fmla="*/ 95 h 332136"/>
                  <a:gd name="connsiteX10" fmla="*/ 2572 w 665606"/>
                  <a:gd name="connsiteY10" fmla="*/ 6477 h 332136"/>
                  <a:gd name="connsiteX11" fmla="*/ 332804 w 665606"/>
                  <a:gd name="connsiteY11" fmla="*/ 130492 h 332136"/>
                  <a:gd name="connsiteX12" fmla="*/ 663131 w 665606"/>
                  <a:gd name="connsiteY12" fmla="*/ 6477 h 332136"/>
                  <a:gd name="connsiteX13" fmla="*/ 662750 w 665606"/>
                  <a:gd name="connsiteY13" fmla="*/ 95 h 332136"/>
                  <a:gd name="connsiteX14" fmla="*/ 663797 w 665606"/>
                  <a:gd name="connsiteY14" fmla="*/ 0 h 33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5606" h="332136">
                    <a:moveTo>
                      <a:pt x="663797" y="0"/>
                    </a:moveTo>
                    <a:cubicBezTo>
                      <a:pt x="665036" y="10382"/>
                      <a:pt x="665607" y="21241"/>
                      <a:pt x="665607" y="32480"/>
                    </a:cubicBezTo>
                    <a:cubicBezTo>
                      <a:pt x="665607" y="170307"/>
                      <a:pt x="603980" y="276225"/>
                      <a:pt x="507873" y="332137"/>
                    </a:cubicBezTo>
                    <a:cubicBezTo>
                      <a:pt x="513779" y="323564"/>
                      <a:pt x="517017" y="314420"/>
                      <a:pt x="517017" y="304990"/>
                    </a:cubicBezTo>
                    <a:cubicBezTo>
                      <a:pt x="517017" y="256889"/>
                      <a:pt x="434530" y="217932"/>
                      <a:pt x="332804" y="217932"/>
                    </a:cubicBezTo>
                    <a:cubicBezTo>
                      <a:pt x="231172" y="217932"/>
                      <a:pt x="148685" y="256984"/>
                      <a:pt x="148685" y="304990"/>
                    </a:cubicBezTo>
                    <a:cubicBezTo>
                      <a:pt x="148685" y="313468"/>
                      <a:pt x="151352" y="321659"/>
                      <a:pt x="156115" y="329470"/>
                    </a:cubicBezTo>
                    <a:cubicBezTo>
                      <a:pt x="60293" y="272891"/>
                      <a:pt x="0" y="168116"/>
                      <a:pt x="0" y="32480"/>
                    </a:cubicBezTo>
                    <a:cubicBezTo>
                      <a:pt x="0" y="21241"/>
                      <a:pt x="572" y="10382"/>
                      <a:pt x="1715" y="0"/>
                    </a:cubicBezTo>
                    <a:lnTo>
                      <a:pt x="2953" y="95"/>
                    </a:lnTo>
                    <a:cubicBezTo>
                      <a:pt x="2667" y="2191"/>
                      <a:pt x="2572" y="4286"/>
                      <a:pt x="2572" y="6477"/>
                    </a:cubicBezTo>
                    <a:cubicBezTo>
                      <a:pt x="2572" y="74962"/>
                      <a:pt x="150495" y="130492"/>
                      <a:pt x="332804" y="130492"/>
                    </a:cubicBezTo>
                    <a:cubicBezTo>
                      <a:pt x="515207" y="130492"/>
                      <a:pt x="663131" y="74962"/>
                      <a:pt x="663131" y="6477"/>
                    </a:cubicBezTo>
                    <a:cubicBezTo>
                      <a:pt x="663131" y="4286"/>
                      <a:pt x="663035" y="2191"/>
                      <a:pt x="662750" y="95"/>
                    </a:cubicBezTo>
                    <a:lnTo>
                      <a:pt x="663797" y="0"/>
                    </a:lnTo>
                    <a:close/>
                  </a:path>
                </a:pathLst>
              </a:custGeom>
              <a:solidFill>
                <a:srgbClr val="FFAA00"/>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6D5E418-B22C-451C-8819-036099867A82}"/>
                  </a:ext>
                </a:extLst>
              </p:cNvPr>
              <p:cNvSpPr/>
              <p:nvPr/>
            </p:nvSpPr>
            <p:spPr>
              <a:xfrm>
                <a:off x="-439959" y="-220678"/>
                <a:ext cx="662178" cy="274415"/>
              </a:xfrm>
              <a:custGeom>
                <a:avLst/>
                <a:gdLst>
                  <a:gd name="connsiteX0" fmla="*/ 662178 w 662178"/>
                  <a:gd name="connsiteY0" fmla="*/ 274320 h 274415"/>
                  <a:gd name="connsiteX1" fmla="*/ 661035 w 662178"/>
                  <a:gd name="connsiteY1" fmla="*/ 274415 h 274415"/>
                  <a:gd name="connsiteX2" fmla="*/ 331089 w 662178"/>
                  <a:gd name="connsiteY2" fmla="*/ 156686 h 274415"/>
                  <a:gd name="connsiteX3" fmla="*/ 1238 w 662178"/>
                  <a:gd name="connsiteY3" fmla="*/ 274415 h 274415"/>
                  <a:gd name="connsiteX4" fmla="*/ 0 w 662178"/>
                  <a:gd name="connsiteY4" fmla="*/ 274320 h 274415"/>
                  <a:gd name="connsiteX5" fmla="*/ 207931 w 662178"/>
                  <a:gd name="connsiteY5" fmla="*/ 0 h 274415"/>
                  <a:gd name="connsiteX6" fmla="*/ 210503 w 662178"/>
                  <a:gd name="connsiteY6" fmla="*/ 381 h 274415"/>
                  <a:gd name="connsiteX7" fmla="*/ 209931 w 662178"/>
                  <a:gd name="connsiteY7" fmla="*/ 5048 h 274415"/>
                  <a:gd name="connsiteX8" fmla="*/ 331089 w 662178"/>
                  <a:gd name="connsiteY8" fmla="*/ 51340 h 274415"/>
                  <a:gd name="connsiteX9" fmla="*/ 452342 w 662178"/>
                  <a:gd name="connsiteY9" fmla="*/ 5048 h 274415"/>
                  <a:gd name="connsiteX10" fmla="*/ 451771 w 662178"/>
                  <a:gd name="connsiteY10" fmla="*/ 381 h 274415"/>
                  <a:gd name="connsiteX11" fmla="*/ 452533 w 662178"/>
                  <a:gd name="connsiteY11" fmla="*/ 191 h 274415"/>
                  <a:gd name="connsiteX12" fmla="*/ 662178 w 662178"/>
                  <a:gd name="connsiteY12" fmla="*/ 274320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178" h="274415">
                    <a:moveTo>
                      <a:pt x="662178" y="274320"/>
                    </a:moveTo>
                    <a:lnTo>
                      <a:pt x="661035" y="274415"/>
                    </a:lnTo>
                    <a:cubicBezTo>
                      <a:pt x="652177" y="208788"/>
                      <a:pt x="507873" y="156686"/>
                      <a:pt x="331089" y="156686"/>
                    </a:cubicBezTo>
                    <a:cubicBezTo>
                      <a:pt x="154400" y="156686"/>
                      <a:pt x="10096" y="208883"/>
                      <a:pt x="1238" y="274415"/>
                    </a:cubicBezTo>
                    <a:lnTo>
                      <a:pt x="0" y="274320"/>
                    </a:lnTo>
                    <a:cubicBezTo>
                      <a:pt x="19431" y="89630"/>
                      <a:pt x="201930" y="37529"/>
                      <a:pt x="207931" y="0"/>
                    </a:cubicBezTo>
                    <a:lnTo>
                      <a:pt x="210503" y="381"/>
                    </a:lnTo>
                    <a:cubicBezTo>
                      <a:pt x="210122" y="1905"/>
                      <a:pt x="209931" y="3429"/>
                      <a:pt x="209931" y="5048"/>
                    </a:cubicBezTo>
                    <a:cubicBezTo>
                      <a:pt x="209931" y="30671"/>
                      <a:pt x="264224" y="51340"/>
                      <a:pt x="331089" y="51340"/>
                    </a:cubicBezTo>
                    <a:cubicBezTo>
                      <a:pt x="398050" y="51340"/>
                      <a:pt x="452342" y="30671"/>
                      <a:pt x="452342" y="5048"/>
                    </a:cubicBezTo>
                    <a:cubicBezTo>
                      <a:pt x="452342" y="3429"/>
                      <a:pt x="452152" y="1905"/>
                      <a:pt x="451771" y="381"/>
                    </a:cubicBezTo>
                    <a:lnTo>
                      <a:pt x="452533" y="191"/>
                    </a:lnTo>
                    <a:cubicBezTo>
                      <a:pt x="459200" y="37814"/>
                      <a:pt x="642747" y="90011"/>
                      <a:pt x="662178" y="274320"/>
                    </a:cubicBezTo>
                    <a:close/>
                  </a:path>
                </a:pathLst>
              </a:custGeom>
              <a:solidFill>
                <a:srgbClr val="C1D3D3"/>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2FD9CB9-C685-4A78-99E5-AB995D7A2B86}"/>
                  </a:ext>
                </a:extLst>
              </p:cNvPr>
              <p:cNvSpPr/>
              <p:nvPr/>
            </p:nvSpPr>
            <p:spPr>
              <a:xfrm>
                <a:off x="-439959" y="-220678"/>
                <a:ext cx="662178" cy="274415"/>
              </a:xfrm>
              <a:custGeom>
                <a:avLst/>
                <a:gdLst>
                  <a:gd name="connsiteX0" fmla="*/ 662178 w 662178"/>
                  <a:gd name="connsiteY0" fmla="*/ 274320 h 274415"/>
                  <a:gd name="connsiteX1" fmla="*/ 661035 w 662178"/>
                  <a:gd name="connsiteY1" fmla="*/ 274415 h 274415"/>
                  <a:gd name="connsiteX2" fmla="*/ 331089 w 662178"/>
                  <a:gd name="connsiteY2" fmla="*/ 156686 h 274415"/>
                  <a:gd name="connsiteX3" fmla="*/ 1238 w 662178"/>
                  <a:gd name="connsiteY3" fmla="*/ 274415 h 274415"/>
                  <a:gd name="connsiteX4" fmla="*/ 0 w 662178"/>
                  <a:gd name="connsiteY4" fmla="*/ 274320 h 274415"/>
                  <a:gd name="connsiteX5" fmla="*/ 207931 w 662178"/>
                  <a:gd name="connsiteY5" fmla="*/ 0 h 274415"/>
                  <a:gd name="connsiteX6" fmla="*/ 210503 w 662178"/>
                  <a:gd name="connsiteY6" fmla="*/ 381 h 274415"/>
                  <a:gd name="connsiteX7" fmla="*/ 209931 w 662178"/>
                  <a:gd name="connsiteY7" fmla="*/ 5048 h 274415"/>
                  <a:gd name="connsiteX8" fmla="*/ 331089 w 662178"/>
                  <a:gd name="connsiteY8" fmla="*/ 51340 h 274415"/>
                  <a:gd name="connsiteX9" fmla="*/ 452342 w 662178"/>
                  <a:gd name="connsiteY9" fmla="*/ 5048 h 274415"/>
                  <a:gd name="connsiteX10" fmla="*/ 451771 w 662178"/>
                  <a:gd name="connsiteY10" fmla="*/ 381 h 274415"/>
                  <a:gd name="connsiteX11" fmla="*/ 452533 w 662178"/>
                  <a:gd name="connsiteY11" fmla="*/ 191 h 274415"/>
                  <a:gd name="connsiteX12" fmla="*/ 662178 w 662178"/>
                  <a:gd name="connsiteY12" fmla="*/ 274320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178" h="274415">
                    <a:moveTo>
                      <a:pt x="662178" y="274320"/>
                    </a:moveTo>
                    <a:lnTo>
                      <a:pt x="661035" y="274415"/>
                    </a:lnTo>
                    <a:cubicBezTo>
                      <a:pt x="652177" y="208788"/>
                      <a:pt x="507873" y="156686"/>
                      <a:pt x="331089" y="156686"/>
                    </a:cubicBezTo>
                    <a:cubicBezTo>
                      <a:pt x="154400" y="156686"/>
                      <a:pt x="10096" y="208883"/>
                      <a:pt x="1238" y="274415"/>
                    </a:cubicBezTo>
                    <a:lnTo>
                      <a:pt x="0" y="274320"/>
                    </a:lnTo>
                    <a:cubicBezTo>
                      <a:pt x="19431" y="89630"/>
                      <a:pt x="201930" y="37529"/>
                      <a:pt x="207931" y="0"/>
                    </a:cubicBezTo>
                    <a:lnTo>
                      <a:pt x="210503" y="381"/>
                    </a:lnTo>
                    <a:cubicBezTo>
                      <a:pt x="210122" y="1905"/>
                      <a:pt x="209931" y="3429"/>
                      <a:pt x="209931" y="5048"/>
                    </a:cubicBezTo>
                    <a:cubicBezTo>
                      <a:pt x="209931" y="30671"/>
                      <a:pt x="264224" y="51340"/>
                      <a:pt x="331089" y="51340"/>
                    </a:cubicBezTo>
                    <a:cubicBezTo>
                      <a:pt x="398050" y="51340"/>
                      <a:pt x="452342" y="30671"/>
                      <a:pt x="452342" y="5048"/>
                    </a:cubicBezTo>
                    <a:cubicBezTo>
                      <a:pt x="452342" y="3429"/>
                      <a:pt x="452152" y="1905"/>
                      <a:pt x="451771" y="381"/>
                    </a:cubicBezTo>
                    <a:lnTo>
                      <a:pt x="452533" y="191"/>
                    </a:lnTo>
                    <a:cubicBezTo>
                      <a:pt x="459200" y="37814"/>
                      <a:pt x="642747" y="90011"/>
                      <a:pt x="662178" y="274320"/>
                    </a:cubicBezTo>
                    <a:close/>
                  </a:path>
                </a:pathLst>
              </a:custGeom>
              <a:solidFill>
                <a:srgbClr val="A6B6B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C2065BB-D077-41B0-B0D2-453D903DCEB5}"/>
                  </a:ext>
                </a:extLst>
              </p:cNvPr>
              <p:cNvSpPr/>
              <p:nvPr/>
            </p:nvSpPr>
            <p:spPr>
              <a:xfrm>
                <a:off x="-292893" y="271573"/>
                <a:ext cx="368236" cy="158495"/>
              </a:xfrm>
              <a:custGeom>
                <a:avLst/>
                <a:gdLst>
                  <a:gd name="connsiteX0" fmla="*/ 368237 w 368236"/>
                  <a:gd name="connsiteY0" fmla="*/ 87058 h 158495"/>
                  <a:gd name="connsiteX1" fmla="*/ 359093 w 368236"/>
                  <a:gd name="connsiteY1" fmla="*/ 114205 h 158495"/>
                  <a:gd name="connsiteX2" fmla="*/ 187738 w 368236"/>
                  <a:gd name="connsiteY2" fmla="*/ 158496 h 158495"/>
                  <a:gd name="connsiteX3" fmla="*/ 7430 w 368236"/>
                  <a:gd name="connsiteY3" fmla="*/ 111538 h 158495"/>
                  <a:gd name="connsiteX4" fmla="*/ 0 w 368236"/>
                  <a:gd name="connsiteY4" fmla="*/ 87058 h 158495"/>
                  <a:gd name="connsiteX5" fmla="*/ 184118 w 368236"/>
                  <a:gd name="connsiteY5" fmla="*/ 0 h 158495"/>
                  <a:gd name="connsiteX6" fmla="*/ 368237 w 368236"/>
                  <a:gd name="connsiteY6" fmla="*/ 87058 h 1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236" h="158495">
                    <a:moveTo>
                      <a:pt x="368237" y="87058"/>
                    </a:moveTo>
                    <a:cubicBezTo>
                      <a:pt x="368237" y="96488"/>
                      <a:pt x="364998" y="105632"/>
                      <a:pt x="359093" y="114205"/>
                    </a:cubicBezTo>
                    <a:cubicBezTo>
                      <a:pt x="309848" y="142875"/>
                      <a:pt x="251555" y="158496"/>
                      <a:pt x="187738" y="158496"/>
                    </a:cubicBezTo>
                    <a:cubicBezTo>
                      <a:pt x="119920" y="158496"/>
                      <a:pt x="58674" y="142018"/>
                      <a:pt x="7430" y="111538"/>
                    </a:cubicBezTo>
                    <a:cubicBezTo>
                      <a:pt x="2667" y="103823"/>
                      <a:pt x="0" y="95536"/>
                      <a:pt x="0" y="87058"/>
                    </a:cubicBezTo>
                    <a:cubicBezTo>
                      <a:pt x="0" y="38957"/>
                      <a:pt x="82487" y="0"/>
                      <a:pt x="184118" y="0"/>
                    </a:cubicBezTo>
                    <a:cubicBezTo>
                      <a:pt x="285750" y="0"/>
                      <a:pt x="368237" y="38957"/>
                      <a:pt x="368237" y="87058"/>
                    </a:cubicBezTo>
                    <a:close/>
                  </a:path>
                </a:pathLst>
              </a:custGeom>
              <a:solidFill>
                <a:srgbClr val="EA8003"/>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0AA5423-C217-4FF5-9B63-32D100EDCE69}"/>
                  </a:ext>
                </a:extLst>
              </p:cNvPr>
              <p:cNvSpPr/>
              <p:nvPr/>
            </p:nvSpPr>
            <p:spPr>
              <a:xfrm>
                <a:off x="-277144" y="-507952"/>
                <a:ext cx="336773" cy="97250"/>
              </a:xfrm>
              <a:custGeom>
                <a:avLst/>
                <a:gdLst>
                  <a:gd name="connsiteX0" fmla="*/ 304958 w 336773"/>
                  <a:gd name="connsiteY0" fmla="*/ 73247 h 97250"/>
                  <a:gd name="connsiteX1" fmla="*/ 289527 w 336773"/>
                  <a:gd name="connsiteY1" fmla="*/ 79724 h 97250"/>
                  <a:gd name="connsiteX2" fmla="*/ 168274 w 336773"/>
                  <a:gd name="connsiteY2" fmla="*/ 97250 h 97250"/>
                  <a:gd name="connsiteX3" fmla="*/ 45402 w 336773"/>
                  <a:gd name="connsiteY3" fmla="*/ 79153 h 97250"/>
                  <a:gd name="connsiteX4" fmla="*/ 31781 w 336773"/>
                  <a:gd name="connsiteY4" fmla="*/ 73247 h 97250"/>
                  <a:gd name="connsiteX5" fmla="*/ 12255 w 336773"/>
                  <a:gd name="connsiteY5" fmla="*/ 59912 h 97250"/>
                  <a:gd name="connsiteX6" fmla="*/ 12159 w 336773"/>
                  <a:gd name="connsiteY6" fmla="*/ 59912 h 97250"/>
                  <a:gd name="connsiteX7" fmla="*/ 12159 w 336773"/>
                  <a:gd name="connsiteY7" fmla="*/ 0 h 97250"/>
                  <a:gd name="connsiteX8" fmla="*/ 12255 w 336773"/>
                  <a:gd name="connsiteY8" fmla="*/ 0 h 97250"/>
                  <a:gd name="connsiteX9" fmla="*/ 4920 w 336773"/>
                  <a:gd name="connsiteY9" fmla="*/ 14192 h 97250"/>
                  <a:gd name="connsiteX10" fmla="*/ 168369 w 336773"/>
                  <a:gd name="connsiteY10" fmla="*/ 62103 h 97250"/>
                  <a:gd name="connsiteX11" fmla="*/ 331914 w 336773"/>
                  <a:gd name="connsiteY11" fmla="*/ 14192 h 97250"/>
                  <a:gd name="connsiteX12" fmla="*/ 324579 w 336773"/>
                  <a:gd name="connsiteY12" fmla="*/ 0 h 97250"/>
                  <a:gd name="connsiteX13" fmla="*/ 324579 w 336773"/>
                  <a:gd name="connsiteY13" fmla="*/ 59912 h 97250"/>
                  <a:gd name="connsiteX14" fmla="*/ 304958 w 336773"/>
                  <a:gd name="connsiteY14" fmla="*/ 73247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773" h="97250">
                    <a:moveTo>
                      <a:pt x="304958" y="73247"/>
                    </a:moveTo>
                    <a:cubicBezTo>
                      <a:pt x="300386" y="75533"/>
                      <a:pt x="295147" y="77724"/>
                      <a:pt x="289527" y="79724"/>
                    </a:cubicBezTo>
                    <a:cubicBezTo>
                      <a:pt x="259714" y="90487"/>
                      <a:pt x="216471" y="97250"/>
                      <a:pt x="168274" y="97250"/>
                    </a:cubicBezTo>
                    <a:cubicBezTo>
                      <a:pt x="119220" y="97250"/>
                      <a:pt x="75310" y="90202"/>
                      <a:pt x="45402" y="79153"/>
                    </a:cubicBezTo>
                    <a:cubicBezTo>
                      <a:pt x="40449" y="77248"/>
                      <a:pt x="35972" y="75343"/>
                      <a:pt x="31781" y="73247"/>
                    </a:cubicBezTo>
                    <a:cubicBezTo>
                      <a:pt x="23399" y="69151"/>
                      <a:pt x="16827" y="64675"/>
                      <a:pt x="12255" y="59912"/>
                    </a:cubicBezTo>
                    <a:lnTo>
                      <a:pt x="12159" y="59912"/>
                    </a:lnTo>
                    <a:cubicBezTo>
                      <a:pt x="-5176" y="47625"/>
                      <a:pt x="-2890" y="10382"/>
                      <a:pt x="12159" y="0"/>
                    </a:cubicBezTo>
                    <a:lnTo>
                      <a:pt x="12255" y="0"/>
                    </a:lnTo>
                    <a:cubicBezTo>
                      <a:pt x="7492" y="4477"/>
                      <a:pt x="4920" y="9239"/>
                      <a:pt x="4920" y="14192"/>
                    </a:cubicBezTo>
                    <a:cubicBezTo>
                      <a:pt x="4920" y="40576"/>
                      <a:pt x="78072" y="62103"/>
                      <a:pt x="168369" y="62103"/>
                    </a:cubicBezTo>
                    <a:cubicBezTo>
                      <a:pt x="258762" y="62103"/>
                      <a:pt x="331914" y="40576"/>
                      <a:pt x="331914" y="14192"/>
                    </a:cubicBezTo>
                    <a:cubicBezTo>
                      <a:pt x="331914" y="9239"/>
                      <a:pt x="329342" y="4477"/>
                      <a:pt x="324579" y="0"/>
                    </a:cubicBezTo>
                    <a:cubicBezTo>
                      <a:pt x="339724" y="10382"/>
                      <a:pt x="341915" y="47625"/>
                      <a:pt x="324579" y="59912"/>
                    </a:cubicBezTo>
                    <a:cubicBezTo>
                      <a:pt x="319817" y="64675"/>
                      <a:pt x="313245" y="69151"/>
                      <a:pt x="304958" y="73247"/>
                    </a:cubicBezTo>
                    <a:close/>
                  </a:path>
                </a:pathLst>
              </a:custGeom>
              <a:solidFill>
                <a:srgbClr val="94C3C4"/>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D7518A1-D8F2-4B27-BE3A-62D8D45818D1}"/>
                  </a:ext>
                </a:extLst>
              </p:cNvPr>
              <p:cNvSpPr/>
              <p:nvPr/>
            </p:nvSpPr>
            <p:spPr>
              <a:xfrm>
                <a:off x="-277144" y="-507952"/>
                <a:ext cx="336773" cy="97250"/>
              </a:xfrm>
              <a:custGeom>
                <a:avLst/>
                <a:gdLst>
                  <a:gd name="connsiteX0" fmla="*/ 304958 w 336773"/>
                  <a:gd name="connsiteY0" fmla="*/ 73247 h 97250"/>
                  <a:gd name="connsiteX1" fmla="*/ 289527 w 336773"/>
                  <a:gd name="connsiteY1" fmla="*/ 79724 h 97250"/>
                  <a:gd name="connsiteX2" fmla="*/ 168274 w 336773"/>
                  <a:gd name="connsiteY2" fmla="*/ 97250 h 97250"/>
                  <a:gd name="connsiteX3" fmla="*/ 45402 w 336773"/>
                  <a:gd name="connsiteY3" fmla="*/ 79153 h 97250"/>
                  <a:gd name="connsiteX4" fmla="*/ 31781 w 336773"/>
                  <a:gd name="connsiteY4" fmla="*/ 73247 h 97250"/>
                  <a:gd name="connsiteX5" fmla="*/ 12255 w 336773"/>
                  <a:gd name="connsiteY5" fmla="*/ 59912 h 97250"/>
                  <a:gd name="connsiteX6" fmla="*/ 12159 w 336773"/>
                  <a:gd name="connsiteY6" fmla="*/ 59912 h 97250"/>
                  <a:gd name="connsiteX7" fmla="*/ 12159 w 336773"/>
                  <a:gd name="connsiteY7" fmla="*/ 0 h 97250"/>
                  <a:gd name="connsiteX8" fmla="*/ 12255 w 336773"/>
                  <a:gd name="connsiteY8" fmla="*/ 0 h 97250"/>
                  <a:gd name="connsiteX9" fmla="*/ 4920 w 336773"/>
                  <a:gd name="connsiteY9" fmla="*/ 14192 h 97250"/>
                  <a:gd name="connsiteX10" fmla="*/ 168369 w 336773"/>
                  <a:gd name="connsiteY10" fmla="*/ 62103 h 97250"/>
                  <a:gd name="connsiteX11" fmla="*/ 331914 w 336773"/>
                  <a:gd name="connsiteY11" fmla="*/ 14192 h 97250"/>
                  <a:gd name="connsiteX12" fmla="*/ 324579 w 336773"/>
                  <a:gd name="connsiteY12" fmla="*/ 0 h 97250"/>
                  <a:gd name="connsiteX13" fmla="*/ 324579 w 336773"/>
                  <a:gd name="connsiteY13" fmla="*/ 59912 h 97250"/>
                  <a:gd name="connsiteX14" fmla="*/ 304958 w 336773"/>
                  <a:gd name="connsiteY14" fmla="*/ 73247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773" h="97250">
                    <a:moveTo>
                      <a:pt x="304958" y="73247"/>
                    </a:moveTo>
                    <a:cubicBezTo>
                      <a:pt x="300386" y="75533"/>
                      <a:pt x="295147" y="77724"/>
                      <a:pt x="289527" y="79724"/>
                    </a:cubicBezTo>
                    <a:cubicBezTo>
                      <a:pt x="259714" y="90487"/>
                      <a:pt x="216471" y="97250"/>
                      <a:pt x="168274" y="97250"/>
                    </a:cubicBezTo>
                    <a:cubicBezTo>
                      <a:pt x="119220" y="97250"/>
                      <a:pt x="75310" y="90202"/>
                      <a:pt x="45402" y="79153"/>
                    </a:cubicBezTo>
                    <a:cubicBezTo>
                      <a:pt x="40449" y="77248"/>
                      <a:pt x="35972" y="75343"/>
                      <a:pt x="31781" y="73247"/>
                    </a:cubicBezTo>
                    <a:cubicBezTo>
                      <a:pt x="23399" y="69151"/>
                      <a:pt x="16827" y="64675"/>
                      <a:pt x="12255" y="59912"/>
                    </a:cubicBezTo>
                    <a:lnTo>
                      <a:pt x="12159" y="59912"/>
                    </a:lnTo>
                    <a:cubicBezTo>
                      <a:pt x="-5176" y="47625"/>
                      <a:pt x="-2890" y="10382"/>
                      <a:pt x="12159" y="0"/>
                    </a:cubicBezTo>
                    <a:lnTo>
                      <a:pt x="12255" y="0"/>
                    </a:lnTo>
                    <a:cubicBezTo>
                      <a:pt x="7492" y="4477"/>
                      <a:pt x="4920" y="9239"/>
                      <a:pt x="4920" y="14192"/>
                    </a:cubicBezTo>
                    <a:cubicBezTo>
                      <a:pt x="4920" y="40576"/>
                      <a:pt x="78072" y="62103"/>
                      <a:pt x="168369" y="62103"/>
                    </a:cubicBezTo>
                    <a:cubicBezTo>
                      <a:pt x="258762" y="62103"/>
                      <a:pt x="331914" y="40576"/>
                      <a:pt x="331914" y="14192"/>
                    </a:cubicBezTo>
                    <a:cubicBezTo>
                      <a:pt x="331914" y="9239"/>
                      <a:pt x="329342" y="4477"/>
                      <a:pt x="324579" y="0"/>
                    </a:cubicBezTo>
                    <a:cubicBezTo>
                      <a:pt x="339724" y="10382"/>
                      <a:pt x="341915" y="47625"/>
                      <a:pt x="324579" y="59912"/>
                    </a:cubicBezTo>
                    <a:cubicBezTo>
                      <a:pt x="319817" y="64675"/>
                      <a:pt x="313245" y="69151"/>
                      <a:pt x="304958" y="73247"/>
                    </a:cubicBezTo>
                    <a:close/>
                  </a:path>
                </a:pathLst>
              </a:custGeom>
              <a:solidFill>
                <a:srgbClr val="A6B6BF"/>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EB2BBB99-7687-41CC-BB53-50833E36EE99}"/>
                  </a:ext>
                </a:extLst>
              </p:cNvPr>
              <p:cNvSpPr/>
              <p:nvPr/>
            </p:nvSpPr>
            <p:spPr>
              <a:xfrm>
                <a:off x="-272319" y="-541480"/>
                <a:ext cx="326993" cy="95630"/>
              </a:xfrm>
              <a:custGeom>
                <a:avLst/>
                <a:gdLst>
                  <a:gd name="connsiteX0" fmla="*/ 319659 w 326993"/>
                  <a:gd name="connsiteY0" fmla="*/ 33528 h 95630"/>
                  <a:gd name="connsiteX1" fmla="*/ 326993 w 326993"/>
                  <a:gd name="connsiteY1" fmla="*/ 47720 h 95630"/>
                  <a:gd name="connsiteX2" fmla="*/ 163449 w 326993"/>
                  <a:gd name="connsiteY2" fmla="*/ 95631 h 95630"/>
                  <a:gd name="connsiteX3" fmla="*/ 0 w 326993"/>
                  <a:gd name="connsiteY3" fmla="*/ 47720 h 95630"/>
                  <a:gd name="connsiteX4" fmla="*/ 7334 w 326993"/>
                  <a:gd name="connsiteY4" fmla="*/ 33528 h 95630"/>
                  <a:gd name="connsiteX5" fmla="*/ 163354 w 326993"/>
                  <a:gd name="connsiteY5" fmla="*/ 0 h 95630"/>
                  <a:gd name="connsiteX6" fmla="*/ 319659 w 326993"/>
                  <a:gd name="connsiteY6" fmla="*/ 33528 h 95630"/>
                  <a:gd name="connsiteX7" fmla="*/ 274511 w 326993"/>
                  <a:gd name="connsiteY7" fmla="*/ 48959 h 95630"/>
                  <a:gd name="connsiteX8" fmla="*/ 163259 w 326993"/>
                  <a:gd name="connsiteY8" fmla="*/ 24670 h 95630"/>
                  <a:gd name="connsiteX9" fmla="*/ 52007 w 326993"/>
                  <a:gd name="connsiteY9" fmla="*/ 48959 h 95630"/>
                  <a:gd name="connsiteX10" fmla="*/ 163259 w 326993"/>
                  <a:gd name="connsiteY10" fmla="*/ 73343 h 95630"/>
                  <a:gd name="connsiteX11" fmla="*/ 274511 w 326993"/>
                  <a:gd name="connsiteY11" fmla="*/ 48959 h 9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993" h="95630">
                    <a:moveTo>
                      <a:pt x="319659" y="33528"/>
                    </a:moveTo>
                    <a:cubicBezTo>
                      <a:pt x="324422" y="38005"/>
                      <a:pt x="326993" y="42767"/>
                      <a:pt x="326993" y="47720"/>
                    </a:cubicBezTo>
                    <a:cubicBezTo>
                      <a:pt x="326993" y="74105"/>
                      <a:pt x="253841" y="95631"/>
                      <a:pt x="163449" y="95631"/>
                    </a:cubicBezTo>
                    <a:cubicBezTo>
                      <a:pt x="73247" y="95631"/>
                      <a:pt x="0" y="74105"/>
                      <a:pt x="0" y="47720"/>
                    </a:cubicBezTo>
                    <a:cubicBezTo>
                      <a:pt x="0" y="42767"/>
                      <a:pt x="2572" y="38005"/>
                      <a:pt x="7334" y="33528"/>
                    </a:cubicBezTo>
                    <a:cubicBezTo>
                      <a:pt x="28004" y="14097"/>
                      <a:pt x="90011" y="0"/>
                      <a:pt x="163354" y="0"/>
                    </a:cubicBezTo>
                    <a:cubicBezTo>
                      <a:pt x="236887" y="0"/>
                      <a:pt x="298895" y="14097"/>
                      <a:pt x="319659" y="33528"/>
                    </a:cubicBezTo>
                    <a:close/>
                    <a:moveTo>
                      <a:pt x="274511" y="48959"/>
                    </a:moveTo>
                    <a:cubicBezTo>
                      <a:pt x="274511" y="35528"/>
                      <a:pt x="224790" y="24670"/>
                      <a:pt x="163259" y="24670"/>
                    </a:cubicBezTo>
                    <a:cubicBezTo>
                      <a:pt x="101727" y="24670"/>
                      <a:pt x="52007" y="35528"/>
                      <a:pt x="52007" y="48959"/>
                    </a:cubicBezTo>
                    <a:cubicBezTo>
                      <a:pt x="52007" y="62389"/>
                      <a:pt x="101822" y="73343"/>
                      <a:pt x="163259" y="73343"/>
                    </a:cubicBezTo>
                    <a:cubicBezTo>
                      <a:pt x="224790" y="73343"/>
                      <a:pt x="274511" y="62389"/>
                      <a:pt x="274511" y="48959"/>
                    </a:cubicBezTo>
                    <a:close/>
                  </a:path>
                </a:pathLst>
              </a:custGeom>
              <a:solidFill>
                <a:srgbClr val="C6E5E5"/>
              </a:solid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9D43FF2-7CA5-492F-9406-8F96B1BAE20C}"/>
                  </a:ext>
                </a:extLst>
              </p:cNvPr>
              <p:cNvSpPr/>
              <p:nvPr/>
            </p:nvSpPr>
            <p:spPr>
              <a:xfrm>
                <a:off x="-272319" y="-541480"/>
                <a:ext cx="326993" cy="95630"/>
              </a:xfrm>
              <a:custGeom>
                <a:avLst/>
                <a:gdLst>
                  <a:gd name="connsiteX0" fmla="*/ 319659 w 326993"/>
                  <a:gd name="connsiteY0" fmla="*/ 33528 h 95630"/>
                  <a:gd name="connsiteX1" fmla="*/ 326993 w 326993"/>
                  <a:gd name="connsiteY1" fmla="*/ 47720 h 95630"/>
                  <a:gd name="connsiteX2" fmla="*/ 163449 w 326993"/>
                  <a:gd name="connsiteY2" fmla="*/ 95631 h 95630"/>
                  <a:gd name="connsiteX3" fmla="*/ 0 w 326993"/>
                  <a:gd name="connsiteY3" fmla="*/ 47720 h 95630"/>
                  <a:gd name="connsiteX4" fmla="*/ 7334 w 326993"/>
                  <a:gd name="connsiteY4" fmla="*/ 33528 h 95630"/>
                  <a:gd name="connsiteX5" fmla="*/ 163354 w 326993"/>
                  <a:gd name="connsiteY5" fmla="*/ 0 h 95630"/>
                  <a:gd name="connsiteX6" fmla="*/ 319659 w 326993"/>
                  <a:gd name="connsiteY6" fmla="*/ 33528 h 95630"/>
                  <a:gd name="connsiteX7" fmla="*/ 274511 w 326993"/>
                  <a:gd name="connsiteY7" fmla="*/ 48959 h 95630"/>
                  <a:gd name="connsiteX8" fmla="*/ 163259 w 326993"/>
                  <a:gd name="connsiteY8" fmla="*/ 24670 h 95630"/>
                  <a:gd name="connsiteX9" fmla="*/ 52007 w 326993"/>
                  <a:gd name="connsiteY9" fmla="*/ 48959 h 95630"/>
                  <a:gd name="connsiteX10" fmla="*/ 163259 w 326993"/>
                  <a:gd name="connsiteY10" fmla="*/ 73343 h 95630"/>
                  <a:gd name="connsiteX11" fmla="*/ 274511 w 326993"/>
                  <a:gd name="connsiteY11" fmla="*/ 48959 h 9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993" h="95630">
                    <a:moveTo>
                      <a:pt x="319659" y="33528"/>
                    </a:moveTo>
                    <a:cubicBezTo>
                      <a:pt x="324422" y="38005"/>
                      <a:pt x="326993" y="42767"/>
                      <a:pt x="326993" y="47720"/>
                    </a:cubicBezTo>
                    <a:cubicBezTo>
                      <a:pt x="326993" y="74105"/>
                      <a:pt x="253841" y="95631"/>
                      <a:pt x="163449" y="95631"/>
                    </a:cubicBezTo>
                    <a:cubicBezTo>
                      <a:pt x="73247" y="95631"/>
                      <a:pt x="0" y="74105"/>
                      <a:pt x="0" y="47720"/>
                    </a:cubicBezTo>
                    <a:cubicBezTo>
                      <a:pt x="0" y="42767"/>
                      <a:pt x="2572" y="38005"/>
                      <a:pt x="7334" y="33528"/>
                    </a:cubicBezTo>
                    <a:cubicBezTo>
                      <a:pt x="28004" y="14097"/>
                      <a:pt x="90011" y="0"/>
                      <a:pt x="163354" y="0"/>
                    </a:cubicBezTo>
                    <a:cubicBezTo>
                      <a:pt x="236887" y="0"/>
                      <a:pt x="298895" y="14097"/>
                      <a:pt x="319659" y="33528"/>
                    </a:cubicBezTo>
                    <a:close/>
                    <a:moveTo>
                      <a:pt x="274511" y="48959"/>
                    </a:moveTo>
                    <a:cubicBezTo>
                      <a:pt x="274511" y="35528"/>
                      <a:pt x="224790" y="24670"/>
                      <a:pt x="163259" y="24670"/>
                    </a:cubicBezTo>
                    <a:cubicBezTo>
                      <a:pt x="101727" y="24670"/>
                      <a:pt x="52007" y="35528"/>
                      <a:pt x="52007" y="48959"/>
                    </a:cubicBezTo>
                    <a:cubicBezTo>
                      <a:pt x="52007" y="62389"/>
                      <a:pt x="101822" y="73343"/>
                      <a:pt x="163259" y="73343"/>
                    </a:cubicBezTo>
                    <a:cubicBezTo>
                      <a:pt x="224790" y="73343"/>
                      <a:pt x="274511" y="62389"/>
                      <a:pt x="274511" y="48959"/>
                    </a:cubicBezTo>
                    <a:close/>
                  </a:path>
                </a:pathLst>
              </a:custGeom>
              <a:solidFill>
                <a:srgbClr val="FFFFFF"/>
              </a:solid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22F74960-3631-46AE-BFFF-DAD18012DA9F}"/>
                  </a:ext>
                </a:extLst>
              </p:cNvPr>
              <p:cNvSpPr/>
              <p:nvPr/>
            </p:nvSpPr>
            <p:spPr>
              <a:xfrm>
                <a:off x="-231838" y="-428799"/>
                <a:ext cx="244411" cy="208597"/>
              </a:xfrm>
              <a:custGeom>
                <a:avLst/>
                <a:gdLst>
                  <a:gd name="connsiteX0" fmla="*/ 244221 w 244411"/>
                  <a:gd name="connsiteY0" fmla="*/ 206312 h 208597"/>
                  <a:gd name="connsiteX1" fmla="*/ 244412 w 244411"/>
                  <a:gd name="connsiteY1" fmla="*/ 208407 h 208597"/>
                  <a:gd name="connsiteX2" fmla="*/ 243650 w 244411"/>
                  <a:gd name="connsiteY2" fmla="*/ 208597 h 208597"/>
                  <a:gd name="connsiteX3" fmla="*/ 123063 w 244411"/>
                  <a:gd name="connsiteY3" fmla="*/ 166878 h 208597"/>
                  <a:gd name="connsiteX4" fmla="*/ 2572 w 244411"/>
                  <a:gd name="connsiteY4" fmla="*/ 208597 h 208597"/>
                  <a:gd name="connsiteX5" fmla="*/ 0 w 244411"/>
                  <a:gd name="connsiteY5" fmla="*/ 208217 h 208597"/>
                  <a:gd name="connsiteX6" fmla="*/ 191 w 244411"/>
                  <a:gd name="connsiteY6" fmla="*/ 206312 h 208597"/>
                  <a:gd name="connsiteX7" fmla="*/ 191 w 244411"/>
                  <a:gd name="connsiteY7" fmla="*/ 0 h 208597"/>
                  <a:gd name="connsiteX8" fmla="*/ 123063 w 244411"/>
                  <a:gd name="connsiteY8" fmla="*/ 18097 h 208597"/>
                  <a:gd name="connsiteX9" fmla="*/ 244316 w 244411"/>
                  <a:gd name="connsiteY9" fmla="*/ 571 h 208597"/>
                  <a:gd name="connsiteX10" fmla="*/ 244221 w 244411"/>
                  <a:gd name="connsiteY10" fmla="*/ 206312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411" h="208597">
                    <a:moveTo>
                      <a:pt x="244221" y="206312"/>
                    </a:moveTo>
                    <a:cubicBezTo>
                      <a:pt x="244221" y="206978"/>
                      <a:pt x="244316" y="207740"/>
                      <a:pt x="244412" y="208407"/>
                    </a:cubicBezTo>
                    <a:lnTo>
                      <a:pt x="243650" y="208597"/>
                    </a:lnTo>
                    <a:cubicBezTo>
                      <a:pt x="237363" y="185261"/>
                      <a:pt x="185833" y="166878"/>
                      <a:pt x="123063" y="166878"/>
                    </a:cubicBezTo>
                    <a:cubicBezTo>
                      <a:pt x="60389" y="166878"/>
                      <a:pt x="8763" y="185166"/>
                      <a:pt x="2572" y="208597"/>
                    </a:cubicBezTo>
                    <a:lnTo>
                      <a:pt x="0" y="208217"/>
                    </a:lnTo>
                    <a:cubicBezTo>
                      <a:pt x="95" y="207645"/>
                      <a:pt x="191" y="206883"/>
                      <a:pt x="191" y="206312"/>
                    </a:cubicBezTo>
                    <a:cubicBezTo>
                      <a:pt x="191" y="167926"/>
                      <a:pt x="191" y="10954"/>
                      <a:pt x="191" y="0"/>
                    </a:cubicBezTo>
                    <a:cubicBezTo>
                      <a:pt x="30099" y="11049"/>
                      <a:pt x="74009" y="18097"/>
                      <a:pt x="123063" y="18097"/>
                    </a:cubicBezTo>
                    <a:cubicBezTo>
                      <a:pt x="171260" y="18097"/>
                      <a:pt x="214408" y="11335"/>
                      <a:pt x="244316" y="571"/>
                    </a:cubicBezTo>
                    <a:cubicBezTo>
                      <a:pt x="244221" y="15811"/>
                      <a:pt x="244221" y="168497"/>
                      <a:pt x="244221" y="206312"/>
                    </a:cubicBezTo>
                    <a:close/>
                  </a:path>
                </a:pathLst>
              </a:custGeom>
              <a:solidFill>
                <a:srgbClr val="C1D3D3"/>
              </a:solid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331F0B5-4150-43EB-A596-C35EAADD8A3E}"/>
                  </a:ext>
                </a:extLst>
              </p:cNvPr>
              <p:cNvSpPr/>
              <p:nvPr/>
            </p:nvSpPr>
            <p:spPr>
              <a:xfrm>
                <a:off x="-230123" y="-261921"/>
                <a:ext cx="242411" cy="92678"/>
              </a:xfrm>
              <a:custGeom>
                <a:avLst/>
                <a:gdLst>
                  <a:gd name="connsiteX0" fmla="*/ 241840 w 242411"/>
                  <a:gd name="connsiteY0" fmla="*/ 41719 h 92678"/>
                  <a:gd name="connsiteX1" fmla="*/ 242411 w 242411"/>
                  <a:gd name="connsiteY1" fmla="*/ 46387 h 92678"/>
                  <a:gd name="connsiteX2" fmla="*/ 121158 w 242411"/>
                  <a:gd name="connsiteY2" fmla="*/ 92678 h 92678"/>
                  <a:gd name="connsiteX3" fmla="*/ 0 w 242411"/>
                  <a:gd name="connsiteY3" fmla="*/ 46387 h 92678"/>
                  <a:gd name="connsiteX4" fmla="*/ 571 w 242411"/>
                  <a:gd name="connsiteY4" fmla="*/ 41719 h 92678"/>
                  <a:gd name="connsiteX5" fmla="*/ 121063 w 242411"/>
                  <a:gd name="connsiteY5" fmla="*/ 0 h 92678"/>
                  <a:gd name="connsiteX6" fmla="*/ 241840 w 242411"/>
                  <a:gd name="connsiteY6" fmla="*/ 41719 h 9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92678">
                    <a:moveTo>
                      <a:pt x="241840" y="41719"/>
                    </a:moveTo>
                    <a:cubicBezTo>
                      <a:pt x="242221" y="43243"/>
                      <a:pt x="242411" y="44768"/>
                      <a:pt x="242411" y="46387"/>
                    </a:cubicBezTo>
                    <a:cubicBezTo>
                      <a:pt x="242411" y="72009"/>
                      <a:pt x="188119" y="92678"/>
                      <a:pt x="121158" y="92678"/>
                    </a:cubicBezTo>
                    <a:cubicBezTo>
                      <a:pt x="54293" y="92678"/>
                      <a:pt x="0" y="72009"/>
                      <a:pt x="0" y="46387"/>
                    </a:cubicBezTo>
                    <a:cubicBezTo>
                      <a:pt x="0" y="44768"/>
                      <a:pt x="191" y="43243"/>
                      <a:pt x="571" y="41719"/>
                    </a:cubicBezTo>
                    <a:cubicBezTo>
                      <a:pt x="6858" y="18383"/>
                      <a:pt x="58388" y="0"/>
                      <a:pt x="121063" y="0"/>
                    </a:cubicBezTo>
                    <a:cubicBezTo>
                      <a:pt x="184118" y="0"/>
                      <a:pt x="235649" y="18288"/>
                      <a:pt x="241840" y="41719"/>
                    </a:cubicBezTo>
                    <a:close/>
                  </a:path>
                </a:pathLst>
              </a:custGeom>
              <a:solidFill>
                <a:srgbClr val="A3B7B6"/>
              </a:solid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8D5D91E-010E-49EA-943B-A96CD50FD5CF}"/>
                  </a:ext>
                </a:extLst>
              </p:cNvPr>
              <p:cNvSpPr/>
              <p:nvPr/>
            </p:nvSpPr>
            <p:spPr>
              <a:xfrm>
                <a:off x="-231838" y="-428799"/>
                <a:ext cx="244411" cy="208597"/>
              </a:xfrm>
              <a:custGeom>
                <a:avLst/>
                <a:gdLst>
                  <a:gd name="connsiteX0" fmla="*/ 244221 w 244411"/>
                  <a:gd name="connsiteY0" fmla="*/ 206312 h 208597"/>
                  <a:gd name="connsiteX1" fmla="*/ 244412 w 244411"/>
                  <a:gd name="connsiteY1" fmla="*/ 208407 h 208597"/>
                  <a:gd name="connsiteX2" fmla="*/ 243650 w 244411"/>
                  <a:gd name="connsiteY2" fmla="*/ 208597 h 208597"/>
                  <a:gd name="connsiteX3" fmla="*/ 123063 w 244411"/>
                  <a:gd name="connsiteY3" fmla="*/ 166878 h 208597"/>
                  <a:gd name="connsiteX4" fmla="*/ 2572 w 244411"/>
                  <a:gd name="connsiteY4" fmla="*/ 208597 h 208597"/>
                  <a:gd name="connsiteX5" fmla="*/ 0 w 244411"/>
                  <a:gd name="connsiteY5" fmla="*/ 208217 h 208597"/>
                  <a:gd name="connsiteX6" fmla="*/ 191 w 244411"/>
                  <a:gd name="connsiteY6" fmla="*/ 206312 h 208597"/>
                  <a:gd name="connsiteX7" fmla="*/ 191 w 244411"/>
                  <a:gd name="connsiteY7" fmla="*/ 0 h 208597"/>
                  <a:gd name="connsiteX8" fmla="*/ 123063 w 244411"/>
                  <a:gd name="connsiteY8" fmla="*/ 18097 h 208597"/>
                  <a:gd name="connsiteX9" fmla="*/ 244316 w 244411"/>
                  <a:gd name="connsiteY9" fmla="*/ 571 h 208597"/>
                  <a:gd name="connsiteX10" fmla="*/ 244221 w 244411"/>
                  <a:gd name="connsiteY10" fmla="*/ 206312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411" h="208597">
                    <a:moveTo>
                      <a:pt x="244221" y="206312"/>
                    </a:moveTo>
                    <a:cubicBezTo>
                      <a:pt x="244221" y="206978"/>
                      <a:pt x="244316" y="207740"/>
                      <a:pt x="244412" y="208407"/>
                    </a:cubicBezTo>
                    <a:lnTo>
                      <a:pt x="243650" y="208597"/>
                    </a:lnTo>
                    <a:cubicBezTo>
                      <a:pt x="237363" y="185261"/>
                      <a:pt x="185833" y="166878"/>
                      <a:pt x="123063" y="166878"/>
                    </a:cubicBezTo>
                    <a:cubicBezTo>
                      <a:pt x="60389" y="166878"/>
                      <a:pt x="8763" y="185166"/>
                      <a:pt x="2572" y="208597"/>
                    </a:cubicBezTo>
                    <a:lnTo>
                      <a:pt x="0" y="208217"/>
                    </a:lnTo>
                    <a:cubicBezTo>
                      <a:pt x="95" y="207645"/>
                      <a:pt x="191" y="206883"/>
                      <a:pt x="191" y="206312"/>
                    </a:cubicBezTo>
                    <a:cubicBezTo>
                      <a:pt x="191" y="167926"/>
                      <a:pt x="191" y="10954"/>
                      <a:pt x="191" y="0"/>
                    </a:cubicBezTo>
                    <a:cubicBezTo>
                      <a:pt x="30099" y="11049"/>
                      <a:pt x="74009" y="18097"/>
                      <a:pt x="123063" y="18097"/>
                    </a:cubicBezTo>
                    <a:cubicBezTo>
                      <a:pt x="171260" y="18097"/>
                      <a:pt x="214408" y="11335"/>
                      <a:pt x="244316" y="571"/>
                    </a:cubicBezTo>
                    <a:cubicBezTo>
                      <a:pt x="244221" y="15811"/>
                      <a:pt x="244221" y="168497"/>
                      <a:pt x="244221" y="206312"/>
                    </a:cubicBezTo>
                    <a:close/>
                  </a:path>
                </a:pathLst>
              </a:custGeom>
              <a:solidFill>
                <a:srgbClr val="A6B6BF"/>
              </a:solid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EBB8EC6-3D41-40EA-8216-CAF8F3232AC7}"/>
                  </a:ext>
                </a:extLst>
              </p:cNvPr>
              <p:cNvSpPr/>
              <p:nvPr/>
            </p:nvSpPr>
            <p:spPr>
              <a:xfrm>
                <a:off x="-230123" y="-261921"/>
                <a:ext cx="242411" cy="92678"/>
              </a:xfrm>
              <a:custGeom>
                <a:avLst/>
                <a:gdLst>
                  <a:gd name="connsiteX0" fmla="*/ 241840 w 242411"/>
                  <a:gd name="connsiteY0" fmla="*/ 41719 h 92678"/>
                  <a:gd name="connsiteX1" fmla="*/ 242411 w 242411"/>
                  <a:gd name="connsiteY1" fmla="*/ 46387 h 92678"/>
                  <a:gd name="connsiteX2" fmla="*/ 121158 w 242411"/>
                  <a:gd name="connsiteY2" fmla="*/ 92678 h 92678"/>
                  <a:gd name="connsiteX3" fmla="*/ 0 w 242411"/>
                  <a:gd name="connsiteY3" fmla="*/ 46387 h 92678"/>
                  <a:gd name="connsiteX4" fmla="*/ 571 w 242411"/>
                  <a:gd name="connsiteY4" fmla="*/ 41719 h 92678"/>
                  <a:gd name="connsiteX5" fmla="*/ 121063 w 242411"/>
                  <a:gd name="connsiteY5" fmla="*/ 0 h 92678"/>
                  <a:gd name="connsiteX6" fmla="*/ 241840 w 242411"/>
                  <a:gd name="connsiteY6" fmla="*/ 41719 h 9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92678">
                    <a:moveTo>
                      <a:pt x="241840" y="41719"/>
                    </a:moveTo>
                    <a:cubicBezTo>
                      <a:pt x="242221" y="43243"/>
                      <a:pt x="242411" y="44768"/>
                      <a:pt x="242411" y="46387"/>
                    </a:cubicBezTo>
                    <a:cubicBezTo>
                      <a:pt x="242411" y="72009"/>
                      <a:pt x="188119" y="92678"/>
                      <a:pt x="121158" y="92678"/>
                    </a:cubicBezTo>
                    <a:cubicBezTo>
                      <a:pt x="54293" y="92678"/>
                      <a:pt x="0" y="72009"/>
                      <a:pt x="0" y="46387"/>
                    </a:cubicBezTo>
                    <a:cubicBezTo>
                      <a:pt x="0" y="44768"/>
                      <a:pt x="191" y="43243"/>
                      <a:pt x="571" y="41719"/>
                    </a:cubicBezTo>
                    <a:cubicBezTo>
                      <a:pt x="6858" y="18383"/>
                      <a:pt x="58388" y="0"/>
                      <a:pt x="121063" y="0"/>
                    </a:cubicBezTo>
                    <a:cubicBezTo>
                      <a:pt x="184118" y="0"/>
                      <a:pt x="235649" y="18288"/>
                      <a:pt x="241840" y="41719"/>
                    </a:cubicBezTo>
                    <a:close/>
                  </a:path>
                </a:pathLst>
              </a:custGeom>
              <a:solidFill>
                <a:srgbClr val="A6B6BF"/>
              </a:solid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D897854-8D53-47DD-AB9D-606F1B2C5233}"/>
                  </a:ext>
                </a:extLst>
              </p:cNvPr>
              <p:cNvSpPr/>
              <p:nvPr/>
            </p:nvSpPr>
            <p:spPr>
              <a:xfrm>
                <a:off x="-220313" y="-516810"/>
                <a:ext cx="222503" cy="48672"/>
              </a:xfrm>
              <a:custGeom>
                <a:avLst/>
                <a:gdLst>
                  <a:gd name="connsiteX0" fmla="*/ 111252 w 222503"/>
                  <a:gd name="connsiteY0" fmla="*/ 0 h 48672"/>
                  <a:gd name="connsiteX1" fmla="*/ 222504 w 222503"/>
                  <a:gd name="connsiteY1" fmla="*/ 24289 h 48672"/>
                  <a:gd name="connsiteX2" fmla="*/ 111252 w 222503"/>
                  <a:gd name="connsiteY2" fmla="*/ 48673 h 48672"/>
                  <a:gd name="connsiteX3" fmla="*/ 0 w 222503"/>
                  <a:gd name="connsiteY3" fmla="*/ 24289 h 48672"/>
                  <a:gd name="connsiteX4" fmla="*/ 111252 w 222503"/>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3" h="48672">
                    <a:moveTo>
                      <a:pt x="111252" y="0"/>
                    </a:moveTo>
                    <a:cubicBezTo>
                      <a:pt x="172783" y="0"/>
                      <a:pt x="222504" y="10859"/>
                      <a:pt x="222504" y="24289"/>
                    </a:cubicBezTo>
                    <a:cubicBezTo>
                      <a:pt x="222504" y="37719"/>
                      <a:pt x="172783" y="48673"/>
                      <a:pt x="111252" y="48673"/>
                    </a:cubicBezTo>
                    <a:cubicBezTo>
                      <a:pt x="49720" y="48673"/>
                      <a:pt x="0" y="37719"/>
                      <a:pt x="0" y="24289"/>
                    </a:cubicBezTo>
                    <a:cubicBezTo>
                      <a:pt x="0" y="10859"/>
                      <a:pt x="49720" y="0"/>
                      <a:pt x="111252" y="0"/>
                    </a:cubicBezTo>
                    <a:close/>
                  </a:path>
                </a:pathLst>
              </a:custGeom>
              <a:solidFill>
                <a:srgbClr val="A3B7B6"/>
              </a:solid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C396DFF-0671-420E-80D1-988F9551272F}"/>
                  </a:ext>
                </a:extLst>
              </p:cNvPr>
              <p:cNvSpPr/>
              <p:nvPr/>
            </p:nvSpPr>
            <p:spPr>
              <a:xfrm>
                <a:off x="-220313" y="-516810"/>
                <a:ext cx="222503" cy="48672"/>
              </a:xfrm>
              <a:custGeom>
                <a:avLst/>
                <a:gdLst>
                  <a:gd name="connsiteX0" fmla="*/ 111252 w 222503"/>
                  <a:gd name="connsiteY0" fmla="*/ 0 h 48672"/>
                  <a:gd name="connsiteX1" fmla="*/ 222504 w 222503"/>
                  <a:gd name="connsiteY1" fmla="*/ 24289 h 48672"/>
                  <a:gd name="connsiteX2" fmla="*/ 111252 w 222503"/>
                  <a:gd name="connsiteY2" fmla="*/ 48673 h 48672"/>
                  <a:gd name="connsiteX3" fmla="*/ 0 w 222503"/>
                  <a:gd name="connsiteY3" fmla="*/ 24289 h 48672"/>
                  <a:gd name="connsiteX4" fmla="*/ 111252 w 222503"/>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3" h="48672">
                    <a:moveTo>
                      <a:pt x="111252" y="0"/>
                    </a:moveTo>
                    <a:cubicBezTo>
                      <a:pt x="172783" y="0"/>
                      <a:pt x="222504" y="10859"/>
                      <a:pt x="222504" y="24289"/>
                    </a:cubicBezTo>
                    <a:cubicBezTo>
                      <a:pt x="222504" y="37719"/>
                      <a:pt x="172783" y="48673"/>
                      <a:pt x="111252" y="48673"/>
                    </a:cubicBezTo>
                    <a:cubicBezTo>
                      <a:pt x="49720" y="48673"/>
                      <a:pt x="0" y="37719"/>
                      <a:pt x="0" y="24289"/>
                    </a:cubicBezTo>
                    <a:cubicBezTo>
                      <a:pt x="0" y="10859"/>
                      <a:pt x="49720" y="0"/>
                      <a:pt x="111252" y="0"/>
                    </a:cubicBezTo>
                    <a:close/>
                  </a:path>
                </a:pathLst>
              </a:custGeom>
              <a:solidFill>
                <a:srgbClr val="A6B6BF"/>
              </a:solidFill>
              <a:ln w="9525" cap="flat">
                <a:noFill/>
                <a:prstDash val="solid"/>
                <a:miter/>
              </a:ln>
            </p:spPr>
            <p:txBody>
              <a:bodyPr rtlCol="0" anchor="ctr"/>
              <a:lstStyle/>
              <a:p>
                <a:endParaRPr lang="en-US"/>
              </a:p>
            </p:txBody>
          </p:sp>
        </p:grpSp>
        <p:sp>
          <p:nvSpPr>
            <p:cNvPr id="35" name="Freeform: Shape 34">
              <a:extLst>
                <a:ext uri="{FF2B5EF4-FFF2-40B4-BE49-F238E27FC236}">
                  <a16:creationId xmlns:a16="http://schemas.microsoft.com/office/drawing/2014/main" id="{FF82BB10-2DD5-447F-A189-458DF0A3DCEE}"/>
                </a:ext>
              </a:extLst>
            </p:cNvPr>
            <p:cNvSpPr/>
            <p:nvPr/>
          </p:nvSpPr>
          <p:spPr>
            <a:xfrm>
              <a:off x="-216884" y="-410797"/>
              <a:ext cx="100017" cy="222885"/>
            </a:xfrm>
            <a:custGeom>
              <a:avLst/>
              <a:gdLst>
                <a:gd name="connsiteX0" fmla="*/ 99441 w 100017"/>
                <a:gd name="connsiteY0" fmla="*/ 16097 h 222885"/>
                <a:gd name="connsiteX1" fmla="*/ 191 w 100017"/>
                <a:gd name="connsiteY1" fmla="*/ 0 h 222885"/>
                <a:gd name="connsiteX2" fmla="*/ 191 w 100017"/>
                <a:gd name="connsiteY2" fmla="*/ 185071 h 222885"/>
                <a:gd name="connsiteX3" fmla="*/ 0 w 100017"/>
                <a:gd name="connsiteY3" fmla="*/ 186785 h 222885"/>
                <a:gd name="connsiteX4" fmla="*/ 2286 w 100017"/>
                <a:gd name="connsiteY4" fmla="*/ 187166 h 222885"/>
                <a:gd name="connsiteX5" fmla="*/ 1715 w 100017"/>
                <a:gd name="connsiteY5" fmla="*/ 191357 h 222885"/>
                <a:gd name="connsiteX6" fmla="*/ 97346 w 100017"/>
                <a:gd name="connsiteY6" fmla="*/ 222885 h 222885"/>
                <a:gd name="connsiteX7" fmla="*/ 99441 w 100017"/>
                <a:gd name="connsiteY7" fmla="*/ 16097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7" h="222885">
                  <a:moveTo>
                    <a:pt x="99441" y="16097"/>
                  </a:moveTo>
                  <a:cubicBezTo>
                    <a:pt x="59912" y="15145"/>
                    <a:pt x="24860" y="9144"/>
                    <a:pt x="191" y="0"/>
                  </a:cubicBezTo>
                  <a:cubicBezTo>
                    <a:pt x="191" y="9811"/>
                    <a:pt x="191" y="150686"/>
                    <a:pt x="191" y="185071"/>
                  </a:cubicBezTo>
                  <a:cubicBezTo>
                    <a:pt x="191" y="185642"/>
                    <a:pt x="95" y="186214"/>
                    <a:pt x="0" y="186785"/>
                  </a:cubicBezTo>
                  <a:lnTo>
                    <a:pt x="2286" y="187166"/>
                  </a:lnTo>
                  <a:cubicBezTo>
                    <a:pt x="1905" y="188500"/>
                    <a:pt x="1715" y="189928"/>
                    <a:pt x="1715" y="191357"/>
                  </a:cubicBezTo>
                  <a:cubicBezTo>
                    <a:pt x="1715" y="212598"/>
                    <a:pt x="55150" y="222885"/>
                    <a:pt x="97346" y="222885"/>
                  </a:cubicBezTo>
                  <a:cubicBezTo>
                    <a:pt x="99441" y="150781"/>
                    <a:pt x="100870" y="88297"/>
                    <a:pt x="99441" y="16097"/>
                  </a:cubicBezTo>
                  <a:close/>
                </a:path>
              </a:pathLst>
            </a:custGeom>
            <a:solidFill>
              <a:srgbClr val="FFFFFF"/>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BC6BE09-FC67-493A-A35B-580DE6332B25}"/>
                </a:ext>
              </a:extLst>
            </p:cNvPr>
            <p:cNvSpPr/>
            <p:nvPr/>
          </p:nvSpPr>
          <p:spPr>
            <a:xfrm>
              <a:off x="-441674" y="53641"/>
              <a:ext cx="665452" cy="376427"/>
            </a:xfrm>
            <a:custGeom>
              <a:avLst/>
              <a:gdLst>
                <a:gd name="connsiteX0" fmla="*/ 663893 w 665452"/>
                <a:gd name="connsiteY0" fmla="*/ 0 h 376427"/>
                <a:gd name="connsiteX1" fmla="*/ 662750 w 665452"/>
                <a:gd name="connsiteY1" fmla="*/ 95 h 376427"/>
                <a:gd name="connsiteX2" fmla="*/ 663131 w 665452"/>
                <a:gd name="connsiteY2" fmla="*/ 6477 h 376427"/>
                <a:gd name="connsiteX3" fmla="*/ 332804 w 665452"/>
                <a:gd name="connsiteY3" fmla="*/ 130492 h 376427"/>
                <a:gd name="connsiteX4" fmla="*/ 2572 w 665452"/>
                <a:gd name="connsiteY4" fmla="*/ 6477 h 376427"/>
                <a:gd name="connsiteX5" fmla="*/ 2953 w 665452"/>
                <a:gd name="connsiteY5" fmla="*/ 95 h 376427"/>
                <a:gd name="connsiteX6" fmla="*/ 1714 w 665452"/>
                <a:gd name="connsiteY6" fmla="*/ 0 h 376427"/>
                <a:gd name="connsiteX7" fmla="*/ 0 w 665452"/>
                <a:gd name="connsiteY7" fmla="*/ 32480 h 376427"/>
                <a:gd name="connsiteX8" fmla="*/ 156020 w 665452"/>
                <a:gd name="connsiteY8" fmla="*/ 329470 h 376427"/>
                <a:gd name="connsiteX9" fmla="*/ 336328 w 665452"/>
                <a:gd name="connsiteY9" fmla="*/ 376428 h 376427"/>
                <a:gd name="connsiteX10" fmla="*/ 507683 w 665452"/>
                <a:gd name="connsiteY10" fmla="*/ 332137 h 376427"/>
                <a:gd name="connsiteX11" fmla="*/ 665417 w 665452"/>
                <a:gd name="connsiteY11" fmla="*/ 32480 h 376427"/>
                <a:gd name="connsiteX12" fmla="*/ 663893 w 665452"/>
                <a:gd name="connsiteY12" fmla="*/ 0 h 37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52" h="376427">
                  <a:moveTo>
                    <a:pt x="663893" y="0"/>
                  </a:moveTo>
                  <a:lnTo>
                    <a:pt x="662750" y="95"/>
                  </a:lnTo>
                  <a:cubicBezTo>
                    <a:pt x="663035" y="2191"/>
                    <a:pt x="663131" y="4286"/>
                    <a:pt x="663131" y="6477"/>
                  </a:cubicBezTo>
                  <a:cubicBezTo>
                    <a:pt x="663131" y="74962"/>
                    <a:pt x="515207" y="130492"/>
                    <a:pt x="332804" y="130492"/>
                  </a:cubicBezTo>
                  <a:cubicBezTo>
                    <a:pt x="150495" y="130492"/>
                    <a:pt x="2572" y="74962"/>
                    <a:pt x="2572" y="6477"/>
                  </a:cubicBezTo>
                  <a:cubicBezTo>
                    <a:pt x="2572" y="4286"/>
                    <a:pt x="2667" y="2191"/>
                    <a:pt x="2953" y="95"/>
                  </a:cubicBezTo>
                  <a:lnTo>
                    <a:pt x="1714" y="0"/>
                  </a:lnTo>
                  <a:cubicBezTo>
                    <a:pt x="667" y="10382"/>
                    <a:pt x="0" y="21241"/>
                    <a:pt x="0" y="32480"/>
                  </a:cubicBezTo>
                  <a:cubicBezTo>
                    <a:pt x="0" y="168116"/>
                    <a:pt x="60293" y="272986"/>
                    <a:pt x="156020" y="329470"/>
                  </a:cubicBezTo>
                  <a:cubicBezTo>
                    <a:pt x="207264" y="359950"/>
                    <a:pt x="268605" y="376428"/>
                    <a:pt x="336328" y="376428"/>
                  </a:cubicBezTo>
                  <a:cubicBezTo>
                    <a:pt x="400145" y="376428"/>
                    <a:pt x="458438" y="360807"/>
                    <a:pt x="507683" y="332137"/>
                  </a:cubicBezTo>
                  <a:cubicBezTo>
                    <a:pt x="603790" y="276225"/>
                    <a:pt x="665417" y="170307"/>
                    <a:pt x="665417" y="32480"/>
                  </a:cubicBezTo>
                  <a:cubicBezTo>
                    <a:pt x="665607" y="21241"/>
                    <a:pt x="665036" y="10382"/>
                    <a:pt x="663893" y="0"/>
                  </a:cubicBezTo>
                  <a:close/>
                </a:path>
              </a:pathLst>
            </a:custGeom>
            <a:solidFill>
              <a:srgbClr val="EB9F07"/>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243C438-1AD2-4674-B47A-33A303363443}"/>
                </a:ext>
              </a:extLst>
            </p:cNvPr>
            <p:cNvSpPr/>
            <p:nvPr/>
          </p:nvSpPr>
          <p:spPr>
            <a:xfrm>
              <a:off x="-441674" y="53641"/>
              <a:ext cx="665452" cy="376427"/>
            </a:xfrm>
            <a:custGeom>
              <a:avLst/>
              <a:gdLst>
                <a:gd name="connsiteX0" fmla="*/ 663893 w 665452"/>
                <a:gd name="connsiteY0" fmla="*/ 0 h 376427"/>
                <a:gd name="connsiteX1" fmla="*/ 662750 w 665452"/>
                <a:gd name="connsiteY1" fmla="*/ 95 h 376427"/>
                <a:gd name="connsiteX2" fmla="*/ 663131 w 665452"/>
                <a:gd name="connsiteY2" fmla="*/ 6477 h 376427"/>
                <a:gd name="connsiteX3" fmla="*/ 332804 w 665452"/>
                <a:gd name="connsiteY3" fmla="*/ 130492 h 376427"/>
                <a:gd name="connsiteX4" fmla="*/ 2572 w 665452"/>
                <a:gd name="connsiteY4" fmla="*/ 6477 h 376427"/>
                <a:gd name="connsiteX5" fmla="*/ 2953 w 665452"/>
                <a:gd name="connsiteY5" fmla="*/ 95 h 376427"/>
                <a:gd name="connsiteX6" fmla="*/ 1714 w 665452"/>
                <a:gd name="connsiteY6" fmla="*/ 0 h 376427"/>
                <a:gd name="connsiteX7" fmla="*/ 0 w 665452"/>
                <a:gd name="connsiteY7" fmla="*/ 32480 h 376427"/>
                <a:gd name="connsiteX8" fmla="*/ 156020 w 665452"/>
                <a:gd name="connsiteY8" fmla="*/ 329470 h 376427"/>
                <a:gd name="connsiteX9" fmla="*/ 336328 w 665452"/>
                <a:gd name="connsiteY9" fmla="*/ 376428 h 376427"/>
                <a:gd name="connsiteX10" fmla="*/ 507683 w 665452"/>
                <a:gd name="connsiteY10" fmla="*/ 332137 h 376427"/>
                <a:gd name="connsiteX11" fmla="*/ 665417 w 665452"/>
                <a:gd name="connsiteY11" fmla="*/ 32480 h 376427"/>
                <a:gd name="connsiteX12" fmla="*/ 663893 w 665452"/>
                <a:gd name="connsiteY12" fmla="*/ 0 h 37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52" h="376427">
                  <a:moveTo>
                    <a:pt x="663893" y="0"/>
                  </a:moveTo>
                  <a:lnTo>
                    <a:pt x="662750" y="95"/>
                  </a:lnTo>
                  <a:cubicBezTo>
                    <a:pt x="663035" y="2191"/>
                    <a:pt x="663131" y="4286"/>
                    <a:pt x="663131" y="6477"/>
                  </a:cubicBezTo>
                  <a:cubicBezTo>
                    <a:pt x="663131" y="74962"/>
                    <a:pt x="515207" y="130492"/>
                    <a:pt x="332804" y="130492"/>
                  </a:cubicBezTo>
                  <a:cubicBezTo>
                    <a:pt x="150495" y="130492"/>
                    <a:pt x="2572" y="74962"/>
                    <a:pt x="2572" y="6477"/>
                  </a:cubicBezTo>
                  <a:cubicBezTo>
                    <a:pt x="2572" y="4286"/>
                    <a:pt x="2667" y="2191"/>
                    <a:pt x="2953" y="95"/>
                  </a:cubicBezTo>
                  <a:lnTo>
                    <a:pt x="1714" y="0"/>
                  </a:lnTo>
                  <a:cubicBezTo>
                    <a:pt x="667" y="10382"/>
                    <a:pt x="0" y="21241"/>
                    <a:pt x="0" y="32480"/>
                  </a:cubicBezTo>
                  <a:cubicBezTo>
                    <a:pt x="0" y="168116"/>
                    <a:pt x="60293" y="272986"/>
                    <a:pt x="156020" y="329470"/>
                  </a:cubicBezTo>
                  <a:cubicBezTo>
                    <a:pt x="207264" y="359950"/>
                    <a:pt x="268605" y="376428"/>
                    <a:pt x="336328" y="376428"/>
                  </a:cubicBezTo>
                  <a:cubicBezTo>
                    <a:pt x="400145" y="376428"/>
                    <a:pt x="458438" y="360807"/>
                    <a:pt x="507683" y="332137"/>
                  </a:cubicBezTo>
                  <a:cubicBezTo>
                    <a:pt x="603790" y="276225"/>
                    <a:pt x="665417" y="170307"/>
                    <a:pt x="665417" y="32480"/>
                  </a:cubicBezTo>
                  <a:cubicBezTo>
                    <a:pt x="665607" y="21241"/>
                    <a:pt x="665036" y="10382"/>
                    <a:pt x="663893" y="0"/>
                  </a:cubicBezTo>
                  <a:close/>
                </a:path>
              </a:pathLst>
            </a:custGeom>
            <a:solidFill>
              <a:srgbClr val="F6941D"/>
            </a:solidFill>
            <a:ln w="952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E1C30A7-4749-496A-AAF4-ED1B4ABEA01D}"/>
                </a:ext>
              </a:extLst>
            </p:cNvPr>
            <p:cNvSpPr/>
            <p:nvPr/>
          </p:nvSpPr>
          <p:spPr>
            <a:xfrm>
              <a:off x="-421957" y="-189531"/>
              <a:ext cx="321944" cy="580072"/>
            </a:xfrm>
            <a:custGeom>
              <a:avLst/>
              <a:gdLst>
                <a:gd name="connsiteX0" fmla="*/ 171831 w 321944"/>
                <a:gd name="connsiteY0" fmla="*/ 397288 h 580072"/>
                <a:gd name="connsiteX1" fmla="*/ 278511 w 321944"/>
                <a:gd name="connsiteY1" fmla="*/ 45244 h 580072"/>
                <a:gd name="connsiteX2" fmla="*/ 188595 w 321944"/>
                <a:gd name="connsiteY2" fmla="*/ 4572 h 580072"/>
                <a:gd name="connsiteX3" fmla="*/ 189167 w 321944"/>
                <a:gd name="connsiteY3" fmla="*/ 381 h 580072"/>
                <a:gd name="connsiteX4" fmla="*/ 186881 w 321944"/>
                <a:gd name="connsiteY4" fmla="*/ 0 h 580072"/>
                <a:gd name="connsiteX5" fmla="*/ 1524 w 321944"/>
                <a:gd name="connsiteY5" fmla="*/ 244507 h 580072"/>
                <a:gd name="connsiteX6" fmla="*/ 0 w 321944"/>
                <a:gd name="connsiteY6" fmla="*/ 273463 h 580072"/>
                <a:gd name="connsiteX7" fmla="*/ 139065 w 321944"/>
                <a:gd name="connsiteY7" fmla="*/ 538163 h 580072"/>
                <a:gd name="connsiteX8" fmla="*/ 299847 w 321944"/>
                <a:gd name="connsiteY8" fmla="*/ 580073 h 580072"/>
                <a:gd name="connsiteX9" fmla="*/ 321945 w 321944"/>
                <a:gd name="connsiteY9" fmla="*/ 579311 h 580072"/>
                <a:gd name="connsiteX10" fmla="*/ 171831 w 321944"/>
                <a:gd name="connsiteY10" fmla="*/ 397288 h 5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944" h="580072">
                  <a:moveTo>
                    <a:pt x="171831" y="397288"/>
                  </a:moveTo>
                  <a:cubicBezTo>
                    <a:pt x="132683" y="279940"/>
                    <a:pt x="176403" y="128206"/>
                    <a:pt x="278511" y="45244"/>
                  </a:cubicBezTo>
                  <a:cubicBezTo>
                    <a:pt x="227457" y="41910"/>
                    <a:pt x="188595" y="25051"/>
                    <a:pt x="188595" y="4572"/>
                  </a:cubicBezTo>
                  <a:cubicBezTo>
                    <a:pt x="188595" y="3143"/>
                    <a:pt x="188786" y="1715"/>
                    <a:pt x="189167" y="381"/>
                  </a:cubicBezTo>
                  <a:lnTo>
                    <a:pt x="186881" y="0"/>
                  </a:lnTo>
                  <a:cubicBezTo>
                    <a:pt x="181547" y="33433"/>
                    <a:pt x="18859" y="79820"/>
                    <a:pt x="1524" y="244507"/>
                  </a:cubicBezTo>
                  <a:cubicBezTo>
                    <a:pt x="571" y="253746"/>
                    <a:pt x="0" y="263366"/>
                    <a:pt x="0" y="273463"/>
                  </a:cubicBezTo>
                  <a:cubicBezTo>
                    <a:pt x="0" y="394430"/>
                    <a:pt x="53721" y="487775"/>
                    <a:pt x="139065" y="538163"/>
                  </a:cubicBezTo>
                  <a:cubicBezTo>
                    <a:pt x="184785" y="565309"/>
                    <a:pt x="239459" y="580073"/>
                    <a:pt x="299847" y="580073"/>
                  </a:cubicBezTo>
                  <a:cubicBezTo>
                    <a:pt x="307277" y="580073"/>
                    <a:pt x="314706" y="579787"/>
                    <a:pt x="321945" y="579311"/>
                  </a:cubicBezTo>
                  <a:cubicBezTo>
                    <a:pt x="254603" y="534257"/>
                    <a:pt x="198596" y="472345"/>
                    <a:pt x="171831" y="397288"/>
                  </a:cubicBezTo>
                  <a:close/>
                </a:path>
              </a:pathLst>
            </a:custGeom>
            <a:solidFill>
              <a:srgbClr val="FFFFFF"/>
            </a:solidFill>
            <a:ln w="9525" cap="flat">
              <a:noFill/>
              <a:prstDash val="solid"/>
              <a:miter/>
            </a:ln>
          </p:spPr>
          <p:txBody>
            <a:bodyPr rtlCol="0" anchor="ctr"/>
            <a:lstStyle/>
            <a:p>
              <a:endParaRPr lang="en-US"/>
            </a:p>
          </p:txBody>
        </p:sp>
        <p:grpSp>
          <p:nvGrpSpPr>
            <p:cNvPr id="39" name="Graphic 9">
              <a:extLst>
                <a:ext uri="{FF2B5EF4-FFF2-40B4-BE49-F238E27FC236}">
                  <a16:creationId xmlns:a16="http://schemas.microsoft.com/office/drawing/2014/main" id="{0EDC8333-24D7-48A8-8690-6EC418D3B32E}"/>
                </a:ext>
              </a:extLst>
            </p:cNvPr>
            <p:cNvGrpSpPr/>
            <p:nvPr/>
          </p:nvGrpSpPr>
          <p:grpSpPr>
            <a:xfrm>
              <a:off x="-296227" y="173085"/>
              <a:ext cx="431006" cy="246887"/>
              <a:chOff x="-296227" y="173085"/>
              <a:chExt cx="431006" cy="246887"/>
            </a:xfrm>
            <a:solidFill>
              <a:srgbClr val="B8B5AB"/>
            </a:solidFill>
          </p:grpSpPr>
          <p:sp>
            <p:nvSpPr>
              <p:cNvPr id="43" name="Freeform: Shape 42">
                <a:extLst>
                  <a:ext uri="{FF2B5EF4-FFF2-40B4-BE49-F238E27FC236}">
                    <a16:creationId xmlns:a16="http://schemas.microsoft.com/office/drawing/2014/main" id="{DA1D1F15-A4F7-47AC-A208-3C68BF9E2EAF}"/>
                  </a:ext>
                </a:extLst>
              </p:cNvPr>
              <p:cNvSpPr/>
              <p:nvPr/>
            </p:nvSpPr>
            <p:spPr>
              <a:xfrm>
                <a:off x="-48767" y="187658"/>
                <a:ext cx="16382" cy="16383"/>
              </a:xfrm>
              <a:custGeom>
                <a:avLst/>
                <a:gdLst>
                  <a:gd name="connsiteX0" fmla="*/ 16383 w 16382"/>
                  <a:gd name="connsiteY0" fmla="*/ 8192 h 16383"/>
                  <a:gd name="connsiteX1" fmla="*/ 8192 w 16382"/>
                  <a:gd name="connsiteY1" fmla="*/ 16383 h 16383"/>
                  <a:gd name="connsiteX2" fmla="*/ 0 w 16382"/>
                  <a:gd name="connsiteY2" fmla="*/ 8192 h 16383"/>
                  <a:gd name="connsiteX3" fmla="*/ 8192 w 16382"/>
                  <a:gd name="connsiteY3" fmla="*/ 0 h 16383"/>
                  <a:gd name="connsiteX4" fmla="*/ 16383 w 16382"/>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6383">
                    <a:moveTo>
                      <a:pt x="16383" y="8192"/>
                    </a:moveTo>
                    <a:cubicBezTo>
                      <a:pt x="16383" y="12668"/>
                      <a:pt x="12764" y="16383"/>
                      <a:pt x="8192" y="16383"/>
                    </a:cubicBezTo>
                    <a:cubicBezTo>
                      <a:pt x="3715" y="16383"/>
                      <a:pt x="0" y="12763"/>
                      <a:pt x="0" y="8192"/>
                    </a:cubicBezTo>
                    <a:cubicBezTo>
                      <a:pt x="0" y="3715"/>
                      <a:pt x="3619" y="0"/>
                      <a:pt x="8192" y="0"/>
                    </a:cubicBezTo>
                    <a:cubicBezTo>
                      <a:pt x="12668" y="0"/>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6E49743-4C12-41CE-8DC0-69E5B91638E9}"/>
                  </a:ext>
                </a:extLst>
              </p:cNvPr>
              <p:cNvSpPr/>
              <p:nvPr/>
            </p:nvSpPr>
            <p:spPr>
              <a:xfrm>
                <a:off x="-226028" y="347868"/>
                <a:ext cx="16382" cy="16383"/>
              </a:xfrm>
              <a:custGeom>
                <a:avLst/>
                <a:gdLst>
                  <a:gd name="connsiteX0" fmla="*/ 16383 w 16382"/>
                  <a:gd name="connsiteY0" fmla="*/ 8192 h 16383"/>
                  <a:gd name="connsiteX1" fmla="*/ 8191 w 16382"/>
                  <a:gd name="connsiteY1" fmla="*/ 16383 h 16383"/>
                  <a:gd name="connsiteX2" fmla="*/ 0 w 16382"/>
                  <a:gd name="connsiteY2" fmla="*/ 8192 h 16383"/>
                  <a:gd name="connsiteX3" fmla="*/ 8191 w 16382"/>
                  <a:gd name="connsiteY3" fmla="*/ 0 h 16383"/>
                  <a:gd name="connsiteX4" fmla="*/ 16383 w 16382"/>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6383">
                    <a:moveTo>
                      <a:pt x="16383" y="8192"/>
                    </a:moveTo>
                    <a:cubicBezTo>
                      <a:pt x="16383" y="12668"/>
                      <a:pt x="12764" y="16383"/>
                      <a:pt x="8191" y="16383"/>
                    </a:cubicBezTo>
                    <a:cubicBezTo>
                      <a:pt x="3715" y="16383"/>
                      <a:pt x="0" y="12763"/>
                      <a:pt x="0" y="8192"/>
                    </a:cubicBezTo>
                    <a:cubicBezTo>
                      <a:pt x="0" y="3715"/>
                      <a:pt x="3619" y="0"/>
                      <a:pt x="8191" y="0"/>
                    </a:cubicBezTo>
                    <a:cubicBezTo>
                      <a:pt x="12764" y="0"/>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D3F5981-BC30-4CAC-B94F-9010616F0E97}"/>
                  </a:ext>
                </a:extLst>
              </p:cNvPr>
              <p:cNvSpPr/>
              <p:nvPr/>
            </p:nvSpPr>
            <p:spPr>
              <a:xfrm>
                <a:off x="27812" y="199564"/>
                <a:ext cx="16383" cy="16383"/>
              </a:xfrm>
              <a:custGeom>
                <a:avLst/>
                <a:gdLst>
                  <a:gd name="connsiteX0" fmla="*/ 16383 w 16383"/>
                  <a:gd name="connsiteY0" fmla="*/ 8192 h 16383"/>
                  <a:gd name="connsiteX1" fmla="*/ 8192 w 16383"/>
                  <a:gd name="connsiteY1" fmla="*/ 16383 h 16383"/>
                  <a:gd name="connsiteX2" fmla="*/ 0 w 16383"/>
                  <a:gd name="connsiteY2" fmla="*/ 8192 h 16383"/>
                  <a:gd name="connsiteX3" fmla="*/ 8192 w 16383"/>
                  <a:gd name="connsiteY3" fmla="*/ 0 h 16383"/>
                  <a:gd name="connsiteX4" fmla="*/ 16383 w 16383"/>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6383">
                    <a:moveTo>
                      <a:pt x="16383" y="8192"/>
                    </a:moveTo>
                    <a:cubicBezTo>
                      <a:pt x="16383" y="12668"/>
                      <a:pt x="12764" y="16383"/>
                      <a:pt x="8192" y="16383"/>
                    </a:cubicBezTo>
                    <a:cubicBezTo>
                      <a:pt x="3715" y="16383"/>
                      <a:pt x="0" y="12763"/>
                      <a:pt x="0" y="8192"/>
                    </a:cubicBezTo>
                    <a:cubicBezTo>
                      <a:pt x="0" y="3715"/>
                      <a:pt x="3620" y="0"/>
                      <a:pt x="8192" y="0"/>
                    </a:cubicBezTo>
                    <a:cubicBezTo>
                      <a:pt x="12764" y="95"/>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59CB636-5550-4DD8-8E46-72EC188D87F9}"/>
                  </a:ext>
                </a:extLst>
              </p:cNvPr>
              <p:cNvSpPr/>
              <p:nvPr/>
            </p:nvSpPr>
            <p:spPr>
              <a:xfrm>
                <a:off x="76866" y="260238"/>
                <a:ext cx="16383" cy="16383"/>
              </a:xfrm>
              <a:custGeom>
                <a:avLst/>
                <a:gdLst>
                  <a:gd name="connsiteX0" fmla="*/ 16383 w 16383"/>
                  <a:gd name="connsiteY0" fmla="*/ 8192 h 16383"/>
                  <a:gd name="connsiteX1" fmla="*/ 8192 w 16383"/>
                  <a:gd name="connsiteY1" fmla="*/ 16383 h 16383"/>
                  <a:gd name="connsiteX2" fmla="*/ 0 w 16383"/>
                  <a:gd name="connsiteY2" fmla="*/ 8192 h 16383"/>
                  <a:gd name="connsiteX3" fmla="*/ 8192 w 16383"/>
                  <a:gd name="connsiteY3" fmla="*/ 0 h 16383"/>
                  <a:gd name="connsiteX4" fmla="*/ 16383 w 16383"/>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6383">
                    <a:moveTo>
                      <a:pt x="16383" y="8192"/>
                    </a:moveTo>
                    <a:cubicBezTo>
                      <a:pt x="16383" y="12668"/>
                      <a:pt x="12764" y="16383"/>
                      <a:pt x="8192" y="16383"/>
                    </a:cubicBezTo>
                    <a:cubicBezTo>
                      <a:pt x="3715" y="16383"/>
                      <a:pt x="0" y="12764"/>
                      <a:pt x="0" y="8192"/>
                    </a:cubicBezTo>
                    <a:cubicBezTo>
                      <a:pt x="0" y="3715"/>
                      <a:pt x="3620" y="0"/>
                      <a:pt x="8192" y="0"/>
                    </a:cubicBezTo>
                    <a:cubicBezTo>
                      <a:pt x="12668" y="0"/>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F07EE76-C77C-41CB-AFAB-8176A3C20EEA}"/>
                  </a:ext>
                </a:extLst>
              </p:cNvPr>
              <p:cNvSpPr/>
              <p:nvPr/>
            </p:nvSpPr>
            <p:spPr>
              <a:xfrm>
                <a:off x="-296227" y="195849"/>
                <a:ext cx="16287" cy="16383"/>
              </a:xfrm>
              <a:custGeom>
                <a:avLst/>
                <a:gdLst>
                  <a:gd name="connsiteX0" fmla="*/ 16288 w 16287"/>
                  <a:gd name="connsiteY0" fmla="*/ 8192 h 16383"/>
                  <a:gd name="connsiteX1" fmla="*/ 8096 w 16287"/>
                  <a:gd name="connsiteY1" fmla="*/ 16383 h 16383"/>
                  <a:gd name="connsiteX2" fmla="*/ 0 w 16287"/>
                  <a:gd name="connsiteY2" fmla="*/ 8192 h 16383"/>
                  <a:gd name="connsiteX3" fmla="*/ 8096 w 16287"/>
                  <a:gd name="connsiteY3" fmla="*/ 0 h 16383"/>
                  <a:gd name="connsiteX4" fmla="*/ 16288 w 16287"/>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16383">
                    <a:moveTo>
                      <a:pt x="16288" y="8192"/>
                    </a:moveTo>
                    <a:cubicBezTo>
                      <a:pt x="16288" y="12668"/>
                      <a:pt x="12668" y="16383"/>
                      <a:pt x="8096" y="16383"/>
                    </a:cubicBezTo>
                    <a:cubicBezTo>
                      <a:pt x="3620" y="16383"/>
                      <a:pt x="0" y="12763"/>
                      <a:pt x="0" y="8192"/>
                    </a:cubicBezTo>
                    <a:cubicBezTo>
                      <a:pt x="0" y="3715"/>
                      <a:pt x="3620" y="0"/>
                      <a:pt x="8096" y="0"/>
                    </a:cubicBezTo>
                    <a:cubicBezTo>
                      <a:pt x="12668" y="0"/>
                      <a:pt x="16288" y="3619"/>
                      <a:pt x="16288" y="8192"/>
                    </a:cubicBezTo>
                    <a:close/>
                  </a:path>
                </a:pathLst>
              </a:custGeom>
              <a:solidFill>
                <a:srgbClr val="B8B5AB"/>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A041E6A-5E1E-4F0C-B1D7-75C797065C22}"/>
                  </a:ext>
                </a:extLst>
              </p:cNvPr>
              <p:cNvSpPr/>
              <p:nvPr/>
            </p:nvSpPr>
            <p:spPr>
              <a:xfrm>
                <a:off x="-158019" y="339677"/>
                <a:ext cx="16383" cy="16383"/>
              </a:xfrm>
              <a:custGeom>
                <a:avLst/>
                <a:gdLst>
                  <a:gd name="connsiteX0" fmla="*/ 16383 w 16383"/>
                  <a:gd name="connsiteY0" fmla="*/ 8192 h 16383"/>
                  <a:gd name="connsiteX1" fmla="*/ 8192 w 16383"/>
                  <a:gd name="connsiteY1" fmla="*/ 16383 h 16383"/>
                  <a:gd name="connsiteX2" fmla="*/ 0 w 16383"/>
                  <a:gd name="connsiteY2" fmla="*/ 8192 h 16383"/>
                  <a:gd name="connsiteX3" fmla="*/ 8192 w 16383"/>
                  <a:gd name="connsiteY3" fmla="*/ 0 h 16383"/>
                  <a:gd name="connsiteX4" fmla="*/ 16383 w 16383"/>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6383">
                    <a:moveTo>
                      <a:pt x="16383" y="8192"/>
                    </a:moveTo>
                    <a:cubicBezTo>
                      <a:pt x="16383" y="12668"/>
                      <a:pt x="12764" y="16383"/>
                      <a:pt x="8192" y="16383"/>
                    </a:cubicBezTo>
                    <a:cubicBezTo>
                      <a:pt x="3715" y="16383"/>
                      <a:pt x="0" y="12763"/>
                      <a:pt x="0" y="8192"/>
                    </a:cubicBezTo>
                    <a:cubicBezTo>
                      <a:pt x="0" y="3715"/>
                      <a:pt x="3620" y="0"/>
                      <a:pt x="8192" y="0"/>
                    </a:cubicBezTo>
                    <a:cubicBezTo>
                      <a:pt x="12764" y="95"/>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A4954AA-C58E-4A0D-B403-F48AF42B4178}"/>
                  </a:ext>
                </a:extLst>
              </p:cNvPr>
              <p:cNvSpPr/>
              <p:nvPr/>
            </p:nvSpPr>
            <p:spPr>
              <a:xfrm>
                <a:off x="-110109" y="195849"/>
                <a:ext cx="39623" cy="39623"/>
              </a:xfrm>
              <a:custGeom>
                <a:avLst/>
                <a:gdLst>
                  <a:gd name="connsiteX0" fmla="*/ 39624 w 39623"/>
                  <a:gd name="connsiteY0" fmla="*/ 19812 h 39623"/>
                  <a:gd name="connsiteX1" fmla="*/ 19812 w 39623"/>
                  <a:gd name="connsiteY1" fmla="*/ 39624 h 39623"/>
                  <a:gd name="connsiteX2" fmla="*/ 0 w 39623"/>
                  <a:gd name="connsiteY2" fmla="*/ 19812 h 39623"/>
                  <a:gd name="connsiteX3" fmla="*/ 19812 w 39623"/>
                  <a:gd name="connsiteY3" fmla="*/ 0 h 39623"/>
                  <a:gd name="connsiteX4" fmla="*/ 39624 w 39623"/>
                  <a:gd name="connsiteY4" fmla="*/ 19812 h 3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39623">
                    <a:moveTo>
                      <a:pt x="39624" y="19812"/>
                    </a:moveTo>
                    <a:cubicBezTo>
                      <a:pt x="39624" y="30766"/>
                      <a:pt x="30766" y="39624"/>
                      <a:pt x="19812" y="39624"/>
                    </a:cubicBezTo>
                    <a:cubicBezTo>
                      <a:pt x="8858" y="39624"/>
                      <a:pt x="0" y="30766"/>
                      <a:pt x="0" y="19812"/>
                    </a:cubicBezTo>
                    <a:cubicBezTo>
                      <a:pt x="0" y="8858"/>
                      <a:pt x="8858" y="0"/>
                      <a:pt x="19812" y="0"/>
                    </a:cubicBezTo>
                    <a:cubicBezTo>
                      <a:pt x="30766" y="0"/>
                      <a:pt x="39624" y="8858"/>
                      <a:pt x="39624" y="19812"/>
                    </a:cubicBezTo>
                    <a:close/>
                  </a:path>
                </a:pathLst>
              </a:custGeom>
              <a:solidFill>
                <a:srgbClr val="B8B5AB"/>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45B50D1-95BA-4761-868F-BA0EE79A0392}"/>
                  </a:ext>
                </a:extLst>
              </p:cNvPr>
              <p:cNvSpPr/>
              <p:nvPr/>
            </p:nvSpPr>
            <p:spPr>
              <a:xfrm>
                <a:off x="39052" y="207850"/>
                <a:ext cx="39623" cy="39624"/>
              </a:xfrm>
              <a:custGeom>
                <a:avLst/>
                <a:gdLst>
                  <a:gd name="connsiteX0" fmla="*/ 39624 w 39623"/>
                  <a:gd name="connsiteY0" fmla="*/ 19813 h 39624"/>
                  <a:gd name="connsiteX1" fmla="*/ 19812 w 39623"/>
                  <a:gd name="connsiteY1" fmla="*/ 39625 h 39624"/>
                  <a:gd name="connsiteX2" fmla="*/ 0 w 39623"/>
                  <a:gd name="connsiteY2" fmla="*/ 19813 h 39624"/>
                  <a:gd name="connsiteX3" fmla="*/ 19812 w 39623"/>
                  <a:gd name="connsiteY3" fmla="*/ 1 h 39624"/>
                  <a:gd name="connsiteX4" fmla="*/ 39624 w 39623"/>
                  <a:gd name="connsiteY4" fmla="*/ 19813 h 3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39624">
                    <a:moveTo>
                      <a:pt x="39624" y="19813"/>
                    </a:moveTo>
                    <a:cubicBezTo>
                      <a:pt x="39624" y="30767"/>
                      <a:pt x="30766" y="39625"/>
                      <a:pt x="19812" y="39625"/>
                    </a:cubicBezTo>
                    <a:cubicBezTo>
                      <a:pt x="8858" y="39625"/>
                      <a:pt x="0" y="30767"/>
                      <a:pt x="0" y="19813"/>
                    </a:cubicBezTo>
                    <a:cubicBezTo>
                      <a:pt x="0" y="8859"/>
                      <a:pt x="8858" y="1"/>
                      <a:pt x="19812" y="1"/>
                    </a:cubicBezTo>
                    <a:cubicBezTo>
                      <a:pt x="30671" y="-94"/>
                      <a:pt x="39624" y="8859"/>
                      <a:pt x="39624" y="19813"/>
                    </a:cubicBezTo>
                    <a:close/>
                  </a:path>
                </a:pathLst>
              </a:custGeom>
              <a:solidFill>
                <a:srgbClr val="B8B5AB"/>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226CC21-D10E-4E7F-B30D-477F7C3176FC}"/>
                  </a:ext>
                </a:extLst>
              </p:cNvPr>
              <p:cNvSpPr/>
              <p:nvPr/>
            </p:nvSpPr>
            <p:spPr>
              <a:xfrm>
                <a:off x="-156209" y="356060"/>
                <a:ext cx="39623" cy="39623"/>
              </a:xfrm>
              <a:custGeom>
                <a:avLst/>
                <a:gdLst>
                  <a:gd name="connsiteX0" fmla="*/ 39624 w 39623"/>
                  <a:gd name="connsiteY0" fmla="*/ 19812 h 39623"/>
                  <a:gd name="connsiteX1" fmla="*/ 19812 w 39623"/>
                  <a:gd name="connsiteY1" fmla="*/ 39624 h 39623"/>
                  <a:gd name="connsiteX2" fmla="*/ 0 w 39623"/>
                  <a:gd name="connsiteY2" fmla="*/ 19812 h 39623"/>
                  <a:gd name="connsiteX3" fmla="*/ 19812 w 39623"/>
                  <a:gd name="connsiteY3" fmla="*/ 0 h 39623"/>
                  <a:gd name="connsiteX4" fmla="*/ 39624 w 39623"/>
                  <a:gd name="connsiteY4" fmla="*/ 19812 h 3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39623">
                    <a:moveTo>
                      <a:pt x="39624" y="19812"/>
                    </a:moveTo>
                    <a:cubicBezTo>
                      <a:pt x="39624" y="30766"/>
                      <a:pt x="30766" y="39624"/>
                      <a:pt x="19812" y="39624"/>
                    </a:cubicBezTo>
                    <a:cubicBezTo>
                      <a:pt x="8858" y="39624"/>
                      <a:pt x="0" y="30671"/>
                      <a:pt x="0" y="19812"/>
                    </a:cubicBezTo>
                    <a:cubicBezTo>
                      <a:pt x="0" y="8858"/>
                      <a:pt x="8858" y="0"/>
                      <a:pt x="19812" y="0"/>
                    </a:cubicBezTo>
                    <a:cubicBezTo>
                      <a:pt x="30766" y="0"/>
                      <a:pt x="39624" y="8858"/>
                      <a:pt x="39624" y="19812"/>
                    </a:cubicBezTo>
                    <a:close/>
                  </a:path>
                </a:pathLst>
              </a:custGeom>
              <a:solidFill>
                <a:srgbClr val="B8B5AB"/>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F44E256-6012-47F4-894E-E1FDC2419444}"/>
                  </a:ext>
                </a:extLst>
              </p:cNvPr>
              <p:cNvSpPr/>
              <p:nvPr/>
            </p:nvSpPr>
            <p:spPr>
              <a:xfrm>
                <a:off x="-84867" y="246808"/>
                <a:ext cx="21716" cy="21716"/>
              </a:xfrm>
              <a:custGeom>
                <a:avLst/>
                <a:gdLst>
                  <a:gd name="connsiteX0" fmla="*/ 21717 w 21716"/>
                  <a:gd name="connsiteY0" fmla="*/ 10858 h 21716"/>
                  <a:gd name="connsiteX1" fmla="*/ 10858 w 21716"/>
                  <a:gd name="connsiteY1" fmla="*/ 21717 h 21716"/>
                  <a:gd name="connsiteX2" fmla="*/ 0 w 21716"/>
                  <a:gd name="connsiteY2" fmla="*/ 10858 h 21716"/>
                  <a:gd name="connsiteX3" fmla="*/ 10858 w 21716"/>
                  <a:gd name="connsiteY3" fmla="*/ 0 h 21716"/>
                  <a:gd name="connsiteX4" fmla="*/ 21717 w 21716"/>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 h="21716">
                    <a:moveTo>
                      <a:pt x="21717" y="10858"/>
                    </a:moveTo>
                    <a:cubicBezTo>
                      <a:pt x="21717" y="16859"/>
                      <a:pt x="16859" y="21717"/>
                      <a:pt x="10858" y="21717"/>
                    </a:cubicBezTo>
                    <a:cubicBezTo>
                      <a:pt x="4858" y="21717"/>
                      <a:pt x="0" y="16859"/>
                      <a:pt x="0" y="10858"/>
                    </a:cubicBezTo>
                    <a:cubicBezTo>
                      <a:pt x="0" y="4858"/>
                      <a:pt x="4858" y="0"/>
                      <a:pt x="10858" y="0"/>
                    </a:cubicBezTo>
                    <a:cubicBezTo>
                      <a:pt x="16859" y="0"/>
                      <a:pt x="21717" y="4858"/>
                      <a:pt x="21717" y="10858"/>
                    </a:cubicBezTo>
                    <a:close/>
                  </a:path>
                </a:pathLst>
              </a:custGeom>
              <a:solidFill>
                <a:srgbClr val="B8B5AB"/>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6C64C61-262F-4120-86CE-1B21E3EABE40}"/>
                  </a:ext>
                </a:extLst>
              </p:cNvPr>
              <p:cNvSpPr/>
              <p:nvPr/>
            </p:nvSpPr>
            <p:spPr>
              <a:xfrm>
                <a:off x="-120967" y="345201"/>
                <a:ext cx="21621" cy="21716"/>
              </a:xfrm>
              <a:custGeom>
                <a:avLst/>
                <a:gdLst>
                  <a:gd name="connsiteX0" fmla="*/ 21622 w 21621"/>
                  <a:gd name="connsiteY0" fmla="*/ 10858 h 21716"/>
                  <a:gd name="connsiteX1" fmla="*/ 10858 w 21621"/>
                  <a:gd name="connsiteY1" fmla="*/ 21717 h 21716"/>
                  <a:gd name="connsiteX2" fmla="*/ 0 w 21621"/>
                  <a:gd name="connsiteY2" fmla="*/ 10858 h 21716"/>
                  <a:gd name="connsiteX3" fmla="*/ 10858 w 21621"/>
                  <a:gd name="connsiteY3" fmla="*/ 0 h 21716"/>
                  <a:gd name="connsiteX4" fmla="*/ 21622 w 21621"/>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21716">
                    <a:moveTo>
                      <a:pt x="21622" y="10858"/>
                    </a:moveTo>
                    <a:cubicBezTo>
                      <a:pt x="21622" y="16859"/>
                      <a:pt x="16764" y="21717"/>
                      <a:pt x="10858" y="21717"/>
                    </a:cubicBezTo>
                    <a:cubicBezTo>
                      <a:pt x="4858" y="21717"/>
                      <a:pt x="0" y="16859"/>
                      <a:pt x="0" y="10858"/>
                    </a:cubicBezTo>
                    <a:cubicBezTo>
                      <a:pt x="0" y="4858"/>
                      <a:pt x="4858" y="0"/>
                      <a:pt x="10858" y="0"/>
                    </a:cubicBezTo>
                    <a:cubicBezTo>
                      <a:pt x="16764" y="0"/>
                      <a:pt x="21622" y="4858"/>
                      <a:pt x="21622" y="10858"/>
                    </a:cubicBezTo>
                    <a:close/>
                  </a:path>
                </a:pathLst>
              </a:custGeom>
              <a:solidFill>
                <a:srgbClr val="B8B5AB"/>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8554349-E20C-4D38-AE85-999A24F1E733}"/>
                  </a:ext>
                </a:extLst>
              </p:cNvPr>
              <p:cNvSpPr/>
              <p:nvPr/>
            </p:nvSpPr>
            <p:spPr>
              <a:xfrm>
                <a:off x="-157543" y="196040"/>
                <a:ext cx="29241" cy="29337"/>
              </a:xfrm>
              <a:custGeom>
                <a:avLst/>
                <a:gdLst>
                  <a:gd name="connsiteX0" fmla="*/ 29242 w 29241"/>
                  <a:gd name="connsiteY0" fmla="*/ 14669 h 29337"/>
                  <a:gd name="connsiteX1" fmla="*/ 14573 w 29241"/>
                  <a:gd name="connsiteY1" fmla="*/ 29337 h 29337"/>
                  <a:gd name="connsiteX2" fmla="*/ 0 w 29241"/>
                  <a:gd name="connsiteY2" fmla="*/ 14669 h 29337"/>
                  <a:gd name="connsiteX3" fmla="*/ 14573 w 29241"/>
                  <a:gd name="connsiteY3" fmla="*/ 0 h 29337"/>
                  <a:gd name="connsiteX4" fmla="*/ 29242 w 29241"/>
                  <a:gd name="connsiteY4" fmla="*/ 14669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29337">
                    <a:moveTo>
                      <a:pt x="29242" y="14669"/>
                    </a:moveTo>
                    <a:cubicBezTo>
                      <a:pt x="29242" y="22765"/>
                      <a:pt x="22670" y="29337"/>
                      <a:pt x="14573" y="29337"/>
                    </a:cubicBezTo>
                    <a:cubicBezTo>
                      <a:pt x="6477" y="29337"/>
                      <a:pt x="0" y="22765"/>
                      <a:pt x="0" y="14669"/>
                    </a:cubicBezTo>
                    <a:cubicBezTo>
                      <a:pt x="0" y="6572"/>
                      <a:pt x="6572" y="0"/>
                      <a:pt x="14573" y="0"/>
                    </a:cubicBezTo>
                    <a:cubicBezTo>
                      <a:pt x="22670" y="95"/>
                      <a:pt x="29242" y="6668"/>
                      <a:pt x="29242" y="14669"/>
                    </a:cubicBezTo>
                    <a:close/>
                  </a:path>
                </a:pathLst>
              </a:custGeom>
              <a:solidFill>
                <a:srgbClr val="B8B5AB"/>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1D993FE-B7D2-4FC8-BC8B-3BC7E24EC887}"/>
                  </a:ext>
                </a:extLst>
              </p:cNvPr>
              <p:cNvSpPr/>
              <p:nvPr/>
            </p:nvSpPr>
            <p:spPr>
              <a:xfrm>
                <a:off x="-47148" y="325198"/>
                <a:ext cx="29337" cy="29242"/>
              </a:xfrm>
              <a:custGeom>
                <a:avLst/>
                <a:gdLst>
                  <a:gd name="connsiteX0" fmla="*/ 29337 w 29337"/>
                  <a:gd name="connsiteY0" fmla="*/ 14574 h 29242"/>
                  <a:gd name="connsiteX1" fmla="*/ 14669 w 29337"/>
                  <a:gd name="connsiteY1" fmla="*/ 29243 h 29242"/>
                  <a:gd name="connsiteX2" fmla="*/ 0 w 29337"/>
                  <a:gd name="connsiteY2" fmla="*/ 14574 h 29242"/>
                  <a:gd name="connsiteX3" fmla="*/ 14669 w 29337"/>
                  <a:gd name="connsiteY3" fmla="*/ 1 h 29242"/>
                  <a:gd name="connsiteX4" fmla="*/ 29337 w 29337"/>
                  <a:gd name="connsiteY4" fmla="*/ 14574 h 2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 h="29242">
                    <a:moveTo>
                      <a:pt x="29337" y="14574"/>
                    </a:moveTo>
                    <a:cubicBezTo>
                      <a:pt x="29337" y="22671"/>
                      <a:pt x="22765" y="29243"/>
                      <a:pt x="14669" y="29243"/>
                    </a:cubicBezTo>
                    <a:cubicBezTo>
                      <a:pt x="6572" y="29243"/>
                      <a:pt x="0" y="22671"/>
                      <a:pt x="0" y="14574"/>
                    </a:cubicBezTo>
                    <a:cubicBezTo>
                      <a:pt x="0" y="6478"/>
                      <a:pt x="6572" y="1"/>
                      <a:pt x="14669" y="1"/>
                    </a:cubicBezTo>
                    <a:cubicBezTo>
                      <a:pt x="22765" y="-94"/>
                      <a:pt x="29337" y="6478"/>
                      <a:pt x="29337" y="14574"/>
                    </a:cubicBezTo>
                    <a:close/>
                  </a:path>
                </a:pathLst>
              </a:custGeom>
              <a:solidFill>
                <a:srgbClr val="B8B5AB"/>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EA370A7-46E6-4B81-AB99-F9565C41547D}"/>
                  </a:ext>
                </a:extLst>
              </p:cNvPr>
              <p:cNvSpPr/>
              <p:nvPr/>
            </p:nvSpPr>
            <p:spPr>
              <a:xfrm>
                <a:off x="105537" y="173085"/>
                <a:ext cx="29241" cy="29241"/>
              </a:xfrm>
              <a:custGeom>
                <a:avLst/>
                <a:gdLst>
                  <a:gd name="connsiteX0" fmla="*/ 29242 w 29241"/>
                  <a:gd name="connsiteY0" fmla="*/ 14573 h 29241"/>
                  <a:gd name="connsiteX1" fmla="*/ 14668 w 29241"/>
                  <a:gd name="connsiteY1" fmla="*/ 29242 h 29241"/>
                  <a:gd name="connsiteX2" fmla="*/ 0 w 29241"/>
                  <a:gd name="connsiteY2" fmla="*/ 14573 h 29241"/>
                  <a:gd name="connsiteX3" fmla="*/ 14668 w 29241"/>
                  <a:gd name="connsiteY3" fmla="*/ 0 h 29241"/>
                  <a:gd name="connsiteX4" fmla="*/ 29242 w 29241"/>
                  <a:gd name="connsiteY4" fmla="*/ 14573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29241">
                    <a:moveTo>
                      <a:pt x="29242" y="14573"/>
                    </a:moveTo>
                    <a:cubicBezTo>
                      <a:pt x="29242" y="22669"/>
                      <a:pt x="22669" y="29242"/>
                      <a:pt x="14668" y="29242"/>
                    </a:cubicBezTo>
                    <a:cubicBezTo>
                      <a:pt x="6572" y="29242"/>
                      <a:pt x="0" y="22669"/>
                      <a:pt x="0" y="14573"/>
                    </a:cubicBezTo>
                    <a:cubicBezTo>
                      <a:pt x="0" y="6477"/>
                      <a:pt x="6572" y="0"/>
                      <a:pt x="14668" y="0"/>
                    </a:cubicBezTo>
                    <a:cubicBezTo>
                      <a:pt x="22669" y="0"/>
                      <a:pt x="29242" y="6572"/>
                      <a:pt x="29242" y="14573"/>
                    </a:cubicBezTo>
                    <a:close/>
                  </a:path>
                </a:pathLst>
              </a:custGeom>
              <a:solidFill>
                <a:srgbClr val="B8B5AB"/>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DF9425D-5F85-4411-AAEB-A0BD646F0F62}"/>
                  </a:ext>
                </a:extLst>
              </p:cNvPr>
              <p:cNvSpPr/>
              <p:nvPr/>
            </p:nvSpPr>
            <p:spPr>
              <a:xfrm>
                <a:off x="-142970" y="289194"/>
                <a:ext cx="29241" cy="29337"/>
              </a:xfrm>
              <a:custGeom>
                <a:avLst/>
                <a:gdLst>
                  <a:gd name="connsiteX0" fmla="*/ 29242 w 29241"/>
                  <a:gd name="connsiteY0" fmla="*/ 14669 h 29337"/>
                  <a:gd name="connsiteX1" fmla="*/ 14668 w 29241"/>
                  <a:gd name="connsiteY1" fmla="*/ 29337 h 29337"/>
                  <a:gd name="connsiteX2" fmla="*/ 0 w 29241"/>
                  <a:gd name="connsiteY2" fmla="*/ 14669 h 29337"/>
                  <a:gd name="connsiteX3" fmla="*/ 14668 w 29241"/>
                  <a:gd name="connsiteY3" fmla="*/ 0 h 29337"/>
                  <a:gd name="connsiteX4" fmla="*/ 29242 w 29241"/>
                  <a:gd name="connsiteY4" fmla="*/ 14669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29337">
                    <a:moveTo>
                      <a:pt x="29242" y="14669"/>
                    </a:moveTo>
                    <a:cubicBezTo>
                      <a:pt x="29242" y="22765"/>
                      <a:pt x="22669" y="29337"/>
                      <a:pt x="14668" y="29337"/>
                    </a:cubicBezTo>
                    <a:cubicBezTo>
                      <a:pt x="6572" y="29337"/>
                      <a:pt x="0" y="22765"/>
                      <a:pt x="0" y="14669"/>
                    </a:cubicBezTo>
                    <a:cubicBezTo>
                      <a:pt x="0" y="6572"/>
                      <a:pt x="6572" y="0"/>
                      <a:pt x="14668" y="0"/>
                    </a:cubicBezTo>
                    <a:cubicBezTo>
                      <a:pt x="22669" y="95"/>
                      <a:pt x="29242" y="6572"/>
                      <a:pt x="29242" y="14669"/>
                    </a:cubicBezTo>
                    <a:close/>
                  </a:path>
                </a:pathLst>
              </a:custGeom>
              <a:solidFill>
                <a:srgbClr val="B8B5AB"/>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1C63F033-C51E-490C-8AA4-CFEC45EA26F9}"/>
                  </a:ext>
                </a:extLst>
              </p:cNvPr>
              <p:cNvSpPr/>
              <p:nvPr/>
            </p:nvSpPr>
            <p:spPr>
              <a:xfrm>
                <a:off x="-104393" y="390731"/>
                <a:ext cx="29241" cy="29241"/>
              </a:xfrm>
              <a:custGeom>
                <a:avLst/>
                <a:gdLst>
                  <a:gd name="connsiteX0" fmla="*/ 29242 w 29241"/>
                  <a:gd name="connsiteY0" fmla="*/ 14669 h 29241"/>
                  <a:gd name="connsiteX1" fmla="*/ 14573 w 29241"/>
                  <a:gd name="connsiteY1" fmla="*/ 29242 h 29241"/>
                  <a:gd name="connsiteX2" fmla="*/ 0 w 29241"/>
                  <a:gd name="connsiteY2" fmla="*/ 14669 h 29241"/>
                  <a:gd name="connsiteX3" fmla="*/ 14573 w 29241"/>
                  <a:gd name="connsiteY3" fmla="*/ 0 h 29241"/>
                  <a:gd name="connsiteX4" fmla="*/ 29242 w 29241"/>
                  <a:gd name="connsiteY4" fmla="*/ 14669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29241">
                    <a:moveTo>
                      <a:pt x="29242" y="14669"/>
                    </a:moveTo>
                    <a:cubicBezTo>
                      <a:pt x="29242" y="22765"/>
                      <a:pt x="22669" y="29242"/>
                      <a:pt x="14573" y="29242"/>
                    </a:cubicBezTo>
                    <a:cubicBezTo>
                      <a:pt x="6477" y="29242"/>
                      <a:pt x="0" y="22669"/>
                      <a:pt x="0" y="14669"/>
                    </a:cubicBezTo>
                    <a:cubicBezTo>
                      <a:pt x="0" y="6572"/>
                      <a:pt x="6572" y="0"/>
                      <a:pt x="14573" y="0"/>
                    </a:cubicBezTo>
                    <a:cubicBezTo>
                      <a:pt x="22765" y="0"/>
                      <a:pt x="29242" y="6572"/>
                      <a:pt x="29242" y="14669"/>
                    </a:cubicBezTo>
                    <a:close/>
                  </a:path>
                </a:pathLst>
              </a:custGeom>
              <a:solidFill>
                <a:srgbClr val="B8B5AB"/>
              </a:solidFill>
              <a:ln w="9525" cap="flat">
                <a:noFill/>
                <a:prstDash val="solid"/>
                <a:miter/>
              </a:ln>
            </p:spPr>
            <p:txBody>
              <a:bodyPr rtlCol="0" anchor="ctr"/>
              <a:lstStyle/>
              <a:p>
                <a:endParaRPr lang="en-US"/>
              </a:p>
            </p:txBody>
          </p:sp>
        </p:grpSp>
        <p:sp>
          <p:nvSpPr>
            <p:cNvPr id="40" name="Freeform: Shape 39">
              <a:extLst>
                <a:ext uri="{FF2B5EF4-FFF2-40B4-BE49-F238E27FC236}">
                  <a16:creationId xmlns:a16="http://schemas.microsoft.com/office/drawing/2014/main" id="{ED99AFE3-454C-4B27-B986-97CB45C0F1DB}"/>
                </a:ext>
              </a:extLst>
            </p:cNvPr>
            <p:cNvSpPr/>
            <p:nvPr/>
          </p:nvSpPr>
          <p:spPr>
            <a:xfrm>
              <a:off x="-311287" y="-477225"/>
              <a:ext cx="182070" cy="62846"/>
            </a:xfrm>
            <a:custGeom>
              <a:avLst/>
              <a:gdLst>
                <a:gd name="connsiteX0" fmla="*/ 96308 w 182070"/>
                <a:gd name="connsiteY0" fmla="*/ 7277 h 62846"/>
                <a:gd name="connsiteX1" fmla="*/ 181938 w 182070"/>
                <a:gd name="connsiteY1" fmla="*/ 51664 h 62846"/>
                <a:gd name="connsiteX2" fmla="*/ 86021 w 182070"/>
                <a:gd name="connsiteY2" fmla="*/ 55569 h 62846"/>
                <a:gd name="connsiteX3" fmla="*/ 106 w 182070"/>
                <a:gd name="connsiteY3" fmla="*/ 11183 h 62846"/>
                <a:gd name="connsiteX4" fmla="*/ 96308 w 182070"/>
                <a:gd name="connsiteY4" fmla="*/ 7277 h 6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0" h="62846">
                  <a:moveTo>
                    <a:pt x="96308" y="7277"/>
                  </a:moveTo>
                  <a:cubicBezTo>
                    <a:pt x="146600" y="18517"/>
                    <a:pt x="184605" y="38329"/>
                    <a:pt x="181938" y="51664"/>
                  </a:cubicBezTo>
                  <a:cubicBezTo>
                    <a:pt x="178795" y="64904"/>
                    <a:pt x="135742" y="66618"/>
                    <a:pt x="86021" y="55569"/>
                  </a:cubicBezTo>
                  <a:cubicBezTo>
                    <a:pt x="35825" y="44425"/>
                    <a:pt x="-2275" y="24613"/>
                    <a:pt x="106" y="11183"/>
                  </a:cubicBezTo>
                  <a:cubicBezTo>
                    <a:pt x="3630" y="-2057"/>
                    <a:pt x="46397" y="-3772"/>
                    <a:pt x="96308" y="7277"/>
                  </a:cubicBezTo>
                  <a:close/>
                </a:path>
              </a:pathLst>
            </a:custGeom>
            <a:solidFill>
              <a:srgbClr val="D1D6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294FA4D-E515-4787-B357-1477E6F25275}"/>
                </a:ext>
              </a:extLst>
            </p:cNvPr>
            <p:cNvSpPr/>
            <p:nvPr/>
          </p:nvSpPr>
          <p:spPr>
            <a:xfrm>
              <a:off x="-51743" y="-446135"/>
              <a:ext cx="64244" cy="323850"/>
            </a:xfrm>
            <a:custGeom>
              <a:avLst/>
              <a:gdLst>
                <a:gd name="connsiteX0" fmla="*/ 23 w 64244"/>
                <a:gd name="connsiteY0" fmla="*/ 162211 h 323850"/>
                <a:gd name="connsiteX1" fmla="*/ 30884 w 64244"/>
                <a:gd name="connsiteY1" fmla="*/ 0 h 323850"/>
                <a:gd name="connsiteX2" fmla="*/ 64222 w 64244"/>
                <a:gd name="connsiteY2" fmla="*/ 160972 h 323850"/>
                <a:gd name="connsiteX3" fmla="*/ 33361 w 64244"/>
                <a:gd name="connsiteY3" fmla="*/ 323850 h 323850"/>
                <a:gd name="connsiteX4" fmla="*/ 23 w 64244"/>
                <a:gd name="connsiteY4" fmla="*/ 162211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4" h="323850">
                  <a:moveTo>
                    <a:pt x="23" y="162211"/>
                  </a:moveTo>
                  <a:cubicBezTo>
                    <a:pt x="-644" y="72580"/>
                    <a:pt x="13168" y="476"/>
                    <a:pt x="30884" y="0"/>
                  </a:cubicBezTo>
                  <a:cubicBezTo>
                    <a:pt x="48601" y="190"/>
                    <a:pt x="63460" y="72390"/>
                    <a:pt x="64222" y="160972"/>
                  </a:cubicBezTo>
                  <a:cubicBezTo>
                    <a:pt x="64888" y="250412"/>
                    <a:pt x="51077" y="322707"/>
                    <a:pt x="33361" y="323850"/>
                  </a:cubicBezTo>
                  <a:cubicBezTo>
                    <a:pt x="15644" y="322897"/>
                    <a:pt x="785" y="250984"/>
                    <a:pt x="23" y="162211"/>
                  </a:cubicBezTo>
                  <a:close/>
                </a:path>
              </a:pathLst>
            </a:custGeom>
            <a:solidFill>
              <a:srgbClr val="D1D6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4C82F2C-F5E2-4F47-93FF-9511B23E0D2B}"/>
                </a:ext>
              </a:extLst>
            </p:cNvPr>
            <p:cNvSpPr/>
            <p:nvPr/>
          </p:nvSpPr>
          <p:spPr>
            <a:xfrm>
              <a:off x="-439045" y="60118"/>
              <a:ext cx="660539" cy="128968"/>
            </a:xfrm>
            <a:custGeom>
              <a:avLst/>
              <a:gdLst>
                <a:gd name="connsiteX0" fmla="*/ 660502 w 660539"/>
                <a:gd name="connsiteY0" fmla="*/ 0 h 128968"/>
                <a:gd name="connsiteX1" fmla="*/ 642404 w 660539"/>
                <a:gd name="connsiteY1" fmla="*/ 42481 h 128968"/>
                <a:gd name="connsiteX2" fmla="*/ 605066 w 660539"/>
                <a:gd name="connsiteY2" fmla="*/ 71533 h 128968"/>
                <a:gd name="connsiteX3" fmla="*/ 517246 w 660539"/>
                <a:gd name="connsiteY3" fmla="*/ 106108 h 128968"/>
                <a:gd name="connsiteX4" fmla="*/ 330270 w 660539"/>
                <a:gd name="connsiteY4" fmla="*/ 128969 h 128968"/>
                <a:gd name="connsiteX5" fmla="*/ 143294 w 660539"/>
                <a:gd name="connsiteY5" fmla="*/ 106204 h 128968"/>
                <a:gd name="connsiteX6" fmla="*/ 55474 w 660539"/>
                <a:gd name="connsiteY6" fmla="*/ 71628 h 128968"/>
                <a:gd name="connsiteX7" fmla="*/ 18136 w 660539"/>
                <a:gd name="connsiteY7" fmla="*/ 42577 h 128968"/>
                <a:gd name="connsiteX8" fmla="*/ 38 w 660539"/>
                <a:gd name="connsiteY8" fmla="*/ 95 h 128968"/>
                <a:gd name="connsiteX9" fmla="*/ 20136 w 660539"/>
                <a:gd name="connsiteY9" fmla="*/ 40767 h 128968"/>
                <a:gd name="connsiteX10" fmla="*/ 57950 w 660539"/>
                <a:gd name="connsiteY10" fmla="*/ 67342 h 128968"/>
                <a:gd name="connsiteX11" fmla="*/ 145295 w 660539"/>
                <a:gd name="connsiteY11" fmla="*/ 98774 h 128968"/>
                <a:gd name="connsiteX12" fmla="*/ 330365 w 660539"/>
                <a:gd name="connsiteY12" fmla="*/ 119063 h 128968"/>
                <a:gd name="connsiteX13" fmla="*/ 515436 w 660539"/>
                <a:gd name="connsiteY13" fmla="*/ 98774 h 128968"/>
                <a:gd name="connsiteX14" fmla="*/ 602780 w 660539"/>
                <a:gd name="connsiteY14" fmla="*/ 67342 h 128968"/>
                <a:gd name="connsiteX15" fmla="*/ 640595 w 660539"/>
                <a:gd name="connsiteY15" fmla="*/ 40767 h 128968"/>
                <a:gd name="connsiteX16" fmla="*/ 660502 w 660539"/>
                <a:gd name="connsiteY16" fmla="*/ 0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0539" h="128968">
                  <a:moveTo>
                    <a:pt x="660502" y="0"/>
                  </a:moveTo>
                  <a:cubicBezTo>
                    <a:pt x="661169" y="15907"/>
                    <a:pt x="652977" y="30956"/>
                    <a:pt x="642404" y="42481"/>
                  </a:cubicBezTo>
                  <a:cubicBezTo>
                    <a:pt x="631736" y="54197"/>
                    <a:pt x="618687" y="63532"/>
                    <a:pt x="605066" y="71533"/>
                  </a:cubicBezTo>
                  <a:cubicBezTo>
                    <a:pt x="577539" y="87154"/>
                    <a:pt x="547535" y="97822"/>
                    <a:pt x="517246" y="106108"/>
                  </a:cubicBezTo>
                  <a:cubicBezTo>
                    <a:pt x="456286" y="122396"/>
                    <a:pt x="393135" y="128397"/>
                    <a:pt x="330270" y="128969"/>
                  </a:cubicBezTo>
                  <a:cubicBezTo>
                    <a:pt x="267405" y="128397"/>
                    <a:pt x="204254" y="122396"/>
                    <a:pt x="143294" y="106204"/>
                  </a:cubicBezTo>
                  <a:cubicBezTo>
                    <a:pt x="112910" y="97822"/>
                    <a:pt x="83001" y="87249"/>
                    <a:pt x="55474" y="71628"/>
                  </a:cubicBezTo>
                  <a:cubicBezTo>
                    <a:pt x="41853" y="63627"/>
                    <a:pt x="28804" y="54292"/>
                    <a:pt x="18136" y="42577"/>
                  </a:cubicBezTo>
                  <a:cubicBezTo>
                    <a:pt x="7468" y="31051"/>
                    <a:pt x="-628" y="15907"/>
                    <a:pt x="38" y="95"/>
                  </a:cubicBezTo>
                  <a:cubicBezTo>
                    <a:pt x="515" y="16002"/>
                    <a:pt x="9278" y="30004"/>
                    <a:pt x="20136" y="40767"/>
                  </a:cubicBezTo>
                  <a:cubicBezTo>
                    <a:pt x="31090" y="51721"/>
                    <a:pt x="44234" y="60198"/>
                    <a:pt x="57950" y="67342"/>
                  </a:cubicBezTo>
                  <a:cubicBezTo>
                    <a:pt x="85382" y="81820"/>
                    <a:pt x="115196" y="91440"/>
                    <a:pt x="145295" y="98774"/>
                  </a:cubicBezTo>
                  <a:cubicBezTo>
                    <a:pt x="205778" y="113252"/>
                    <a:pt x="268167" y="119348"/>
                    <a:pt x="330365" y="119063"/>
                  </a:cubicBezTo>
                  <a:cubicBezTo>
                    <a:pt x="392564" y="119348"/>
                    <a:pt x="454952" y="113252"/>
                    <a:pt x="515436" y="98774"/>
                  </a:cubicBezTo>
                  <a:cubicBezTo>
                    <a:pt x="545630" y="91440"/>
                    <a:pt x="575348" y="81820"/>
                    <a:pt x="602780" y="67342"/>
                  </a:cubicBezTo>
                  <a:cubicBezTo>
                    <a:pt x="616496" y="60103"/>
                    <a:pt x="629641" y="51625"/>
                    <a:pt x="640595" y="40767"/>
                  </a:cubicBezTo>
                  <a:cubicBezTo>
                    <a:pt x="651263" y="29908"/>
                    <a:pt x="660026" y="15907"/>
                    <a:pt x="660502" y="0"/>
                  </a:cubicBezTo>
                  <a:close/>
                </a:path>
              </a:pathLst>
            </a:custGeom>
            <a:solidFill>
              <a:srgbClr val="D46600"/>
            </a:solidFill>
            <a:ln w="9525" cap="flat">
              <a:noFill/>
              <a:prstDash val="solid"/>
              <a:miter/>
            </a:ln>
          </p:spPr>
          <p:txBody>
            <a:bodyPr rtlCol="0" anchor="ctr"/>
            <a:lstStyle/>
            <a:p>
              <a:endParaRPr lang="en-US"/>
            </a:p>
          </p:txBody>
        </p:sp>
      </p:grpSp>
      <p:grpSp>
        <p:nvGrpSpPr>
          <p:cNvPr id="75" name="Graphic 9">
            <a:extLst>
              <a:ext uri="{FF2B5EF4-FFF2-40B4-BE49-F238E27FC236}">
                <a16:creationId xmlns:a16="http://schemas.microsoft.com/office/drawing/2014/main" id="{C96BBB63-E4AD-401A-8011-DC0960BD08A4}"/>
              </a:ext>
            </a:extLst>
          </p:cNvPr>
          <p:cNvGrpSpPr/>
          <p:nvPr/>
        </p:nvGrpSpPr>
        <p:grpSpPr>
          <a:xfrm rot="3546874">
            <a:off x="11504779" y="4994029"/>
            <a:ext cx="1374441" cy="2569087"/>
            <a:chOff x="-341054" y="586279"/>
            <a:chExt cx="569048" cy="1063657"/>
          </a:xfrm>
        </p:grpSpPr>
        <p:grpSp>
          <p:nvGrpSpPr>
            <p:cNvPr id="76" name="Graphic 9">
              <a:extLst>
                <a:ext uri="{FF2B5EF4-FFF2-40B4-BE49-F238E27FC236}">
                  <a16:creationId xmlns:a16="http://schemas.microsoft.com/office/drawing/2014/main" id="{CCEE5354-DF77-45F7-9A26-4FF06E164316}"/>
                </a:ext>
              </a:extLst>
            </p:cNvPr>
            <p:cNvGrpSpPr/>
            <p:nvPr/>
          </p:nvGrpSpPr>
          <p:grpSpPr>
            <a:xfrm>
              <a:off x="-341054" y="586279"/>
              <a:ext cx="569048" cy="1063657"/>
              <a:chOff x="-341054" y="586279"/>
              <a:chExt cx="569048" cy="1063657"/>
            </a:xfrm>
          </p:grpSpPr>
          <p:sp>
            <p:nvSpPr>
              <p:cNvPr id="95" name="Freeform: Shape 94">
                <a:extLst>
                  <a:ext uri="{FF2B5EF4-FFF2-40B4-BE49-F238E27FC236}">
                    <a16:creationId xmlns:a16="http://schemas.microsoft.com/office/drawing/2014/main" id="{D27747F9-6625-4685-A487-434D2963200A}"/>
                  </a:ext>
                </a:extLst>
              </p:cNvPr>
              <p:cNvSpPr/>
              <p:nvPr/>
            </p:nvSpPr>
            <p:spPr>
              <a:xfrm>
                <a:off x="-168592" y="605043"/>
                <a:ext cx="223646" cy="37147"/>
              </a:xfrm>
              <a:custGeom>
                <a:avLst/>
                <a:gdLst>
                  <a:gd name="connsiteX0" fmla="*/ 111824 w 223646"/>
                  <a:gd name="connsiteY0" fmla="*/ 0 h 37147"/>
                  <a:gd name="connsiteX1" fmla="*/ 223647 w 223646"/>
                  <a:gd name="connsiteY1" fmla="*/ 18574 h 37147"/>
                  <a:gd name="connsiteX2" fmla="*/ 111824 w 223646"/>
                  <a:gd name="connsiteY2" fmla="*/ 37148 h 37147"/>
                  <a:gd name="connsiteX3" fmla="*/ 0 w 223646"/>
                  <a:gd name="connsiteY3" fmla="*/ 18574 h 37147"/>
                  <a:gd name="connsiteX4" fmla="*/ 111824 w 223646"/>
                  <a:gd name="connsiteY4" fmla="*/ 0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6" h="37147">
                    <a:moveTo>
                      <a:pt x="111824" y="0"/>
                    </a:moveTo>
                    <a:cubicBezTo>
                      <a:pt x="173641" y="0"/>
                      <a:pt x="223647" y="8382"/>
                      <a:pt x="223647" y="18574"/>
                    </a:cubicBezTo>
                    <a:cubicBezTo>
                      <a:pt x="223647" y="28861"/>
                      <a:pt x="173641" y="37148"/>
                      <a:pt x="111824" y="37148"/>
                    </a:cubicBezTo>
                    <a:cubicBezTo>
                      <a:pt x="50006" y="37148"/>
                      <a:pt x="0" y="28861"/>
                      <a:pt x="0" y="18574"/>
                    </a:cubicBezTo>
                    <a:cubicBezTo>
                      <a:pt x="0" y="8382"/>
                      <a:pt x="50006" y="0"/>
                      <a:pt x="111824" y="0"/>
                    </a:cubicBezTo>
                    <a:close/>
                  </a:path>
                </a:pathLst>
              </a:custGeom>
              <a:solidFill>
                <a:srgbClr val="A3B7B6"/>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FD4E66C-54DB-4BA1-A8CC-C5BD54F4BB0E}"/>
                  </a:ext>
                </a:extLst>
              </p:cNvPr>
              <p:cNvSpPr/>
              <p:nvPr/>
            </p:nvSpPr>
            <p:spPr>
              <a:xfrm>
                <a:off x="-168592" y="605043"/>
                <a:ext cx="223646" cy="37147"/>
              </a:xfrm>
              <a:custGeom>
                <a:avLst/>
                <a:gdLst>
                  <a:gd name="connsiteX0" fmla="*/ 111824 w 223646"/>
                  <a:gd name="connsiteY0" fmla="*/ 0 h 37147"/>
                  <a:gd name="connsiteX1" fmla="*/ 223647 w 223646"/>
                  <a:gd name="connsiteY1" fmla="*/ 18574 h 37147"/>
                  <a:gd name="connsiteX2" fmla="*/ 111824 w 223646"/>
                  <a:gd name="connsiteY2" fmla="*/ 37148 h 37147"/>
                  <a:gd name="connsiteX3" fmla="*/ 0 w 223646"/>
                  <a:gd name="connsiteY3" fmla="*/ 18574 h 37147"/>
                  <a:gd name="connsiteX4" fmla="*/ 111824 w 223646"/>
                  <a:gd name="connsiteY4" fmla="*/ 0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6" h="37147">
                    <a:moveTo>
                      <a:pt x="111824" y="0"/>
                    </a:moveTo>
                    <a:cubicBezTo>
                      <a:pt x="173641" y="0"/>
                      <a:pt x="223647" y="8382"/>
                      <a:pt x="223647" y="18574"/>
                    </a:cubicBezTo>
                    <a:cubicBezTo>
                      <a:pt x="223647" y="28861"/>
                      <a:pt x="173641" y="37148"/>
                      <a:pt x="111824" y="37148"/>
                    </a:cubicBezTo>
                    <a:cubicBezTo>
                      <a:pt x="50006" y="37148"/>
                      <a:pt x="0" y="28861"/>
                      <a:pt x="0" y="18574"/>
                    </a:cubicBezTo>
                    <a:cubicBezTo>
                      <a:pt x="0" y="8382"/>
                      <a:pt x="50006" y="0"/>
                      <a:pt x="111824" y="0"/>
                    </a:cubicBezTo>
                    <a:close/>
                  </a:path>
                </a:pathLst>
              </a:custGeom>
              <a:solidFill>
                <a:srgbClr val="A6B6BF"/>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117F863-88EE-4E20-B904-123D4D058D83}"/>
                  </a:ext>
                </a:extLst>
              </p:cNvPr>
              <p:cNvSpPr/>
              <p:nvPr/>
            </p:nvSpPr>
            <p:spPr>
              <a:xfrm>
                <a:off x="-225781" y="611901"/>
                <a:ext cx="338119" cy="74104"/>
              </a:xfrm>
              <a:custGeom>
                <a:avLst/>
                <a:gdLst>
                  <a:gd name="connsiteX0" fmla="*/ 271501 w 338119"/>
                  <a:gd name="connsiteY0" fmla="*/ 65246 h 74104"/>
                  <a:gd name="connsiteX1" fmla="*/ 248356 w 338119"/>
                  <a:gd name="connsiteY1" fmla="*/ 68961 h 74104"/>
                  <a:gd name="connsiteX2" fmla="*/ 169203 w 338119"/>
                  <a:gd name="connsiteY2" fmla="*/ 74104 h 74104"/>
                  <a:gd name="connsiteX3" fmla="*/ 89669 w 338119"/>
                  <a:gd name="connsiteY3" fmla="*/ 68961 h 74104"/>
                  <a:gd name="connsiteX4" fmla="*/ 66619 w 338119"/>
                  <a:gd name="connsiteY4" fmla="*/ 65246 h 74104"/>
                  <a:gd name="connsiteX5" fmla="*/ 12231 w 338119"/>
                  <a:gd name="connsiteY5" fmla="*/ 45720 h 74104"/>
                  <a:gd name="connsiteX6" fmla="*/ 12231 w 338119"/>
                  <a:gd name="connsiteY6" fmla="*/ 0 h 74104"/>
                  <a:gd name="connsiteX7" fmla="*/ 4801 w 338119"/>
                  <a:gd name="connsiteY7" fmla="*/ 10858 h 74104"/>
                  <a:gd name="connsiteX8" fmla="*/ 169108 w 338119"/>
                  <a:gd name="connsiteY8" fmla="*/ 47244 h 74104"/>
                  <a:gd name="connsiteX9" fmla="*/ 333319 w 338119"/>
                  <a:gd name="connsiteY9" fmla="*/ 10858 h 74104"/>
                  <a:gd name="connsiteX10" fmla="*/ 325889 w 338119"/>
                  <a:gd name="connsiteY10" fmla="*/ 0 h 74104"/>
                  <a:gd name="connsiteX11" fmla="*/ 325889 w 338119"/>
                  <a:gd name="connsiteY11" fmla="*/ 45720 h 74104"/>
                  <a:gd name="connsiteX12" fmla="*/ 325889 w 338119"/>
                  <a:gd name="connsiteY12" fmla="*/ 45625 h 74104"/>
                  <a:gd name="connsiteX13" fmla="*/ 271501 w 338119"/>
                  <a:gd name="connsiteY13" fmla="*/ 65246 h 7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119" h="74104">
                    <a:moveTo>
                      <a:pt x="271501" y="65246"/>
                    </a:moveTo>
                    <a:cubicBezTo>
                      <a:pt x="264262" y="66675"/>
                      <a:pt x="256547" y="67913"/>
                      <a:pt x="248356" y="68961"/>
                    </a:cubicBezTo>
                    <a:cubicBezTo>
                      <a:pt x="224924" y="72200"/>
                      <a:pt x="197873" y="74104"/>
                      <a:pt x="169203" y="74104"/>
                    </a:cubicBezTo>
                    <a:cubicBezTo>
                      <a:pt x="140342" y="74104"/>
                      <a:pt x="113196" y="72295"/>
                      <a:pt x="89669" y="68961"/>
                    </a:cubicBezTo>
                    <a:cubicBezTo>
                      <a:pt x="81478" y="67913"/>
                      <a:pt x="73762" y="66675"/>
                      <a:pt x="66619" y="65246"/>
                    </a:cubicBezTo>
                    <a:cubicBezTo>
                      <a:pt x="41282" y="60198"/>
                      <a:pt x="22042" y="53531"/>
                      <a:pt x="12231" y="45720"/>
                    </a:cubicBezTo>
                    <a:cubicBezTo>
                      <a:pt x="-5200" y="36290"/>
                      <a:pt x="-2914" y="7906"/>
                      <a:pt x="12231" y="0"/>
                    </a:cubicBezTo>
                    <a:cubicBezTo>
                      <a:pt x="7468" y="3429"/>
                      <a:pt x="4801" y="7144"/>
                      <a:pt x="4801" y="10858"/>
                    </a:cubicBezTo>
                    <a:cubicBezTo>
                      <a:pt x="4801" y="30956"/>
                      <a:pt x="78430" y="47244"/>
                      <a:pt x="169108" y="47244"/>
                    </a:cubicBezTo>
                    <a:cubicBezTo>
                      <a:pt x="259786" y="47244"/>
                      <a:pt x="333319" y="30956"/>
                      <a:pt x="333319" y="10858"/>
                    </a:cubicBezTo>
                    <a:cubicBezTo>
                      <a:pt x="333319" y="7144"/>
                      <a:pt x="330747" y="3429"/>
                      <a:pt x="325889" y="0"/>
                    </a:cubicBezTo>
                    <a:cubicBezTo>
                      <a:pt x="341034" y="7906"/>
                      <a:pt x="343320" y="36290"/>
                      <a:pt x="325889" y="45720"/>
                    </a:cubicBezTo>
                    <a:lnTo>
                      <a:pt x="325889" y="45625"/>
                    </a:lnTo>
                    <a:cubicBezTo>
                      <a:pt x="316174" y="53340"/>
                      <a:pt x="296933" y="60198"/>
                      <a:pt x="271501" y="65246"/>
                    </a:cubicBezTo>
                    <a:close/>
                  </a:path>
                </a:pathLst>
              </a:custGeom>
              <a:solidFill>
                <a:srgbClr val="94C3C4"/>
              </a:solid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6F34E19-A2A8-434A-8CD6-6A291AB2DE43}"/>
                  </a:ext>
                </a:extLst>
              </p:cNvPr>
              <p:cNvSpPr/>
              <p:nvPr/>
            </p:nvSpPr>
            <p:spPr>
              <a:xfrm>
                <a:off x="-225781" y="611901"/>
                <a:ext cx="338119" cy="74104"/>
              </a:xfrm>
              <a:custGeom>
                <a:avLst/>
                <a:gdLst>
                  <a:gd name="connsiteX0" fmla="*/ 271501 w 338119"/>
                  <a:gd name="connsiteY0" fmla="*/ 65246 h 74104"/>
                  <a:gd name="connsiteX1" fmla="*/ 248356 w 338119"/>
                  <a:gd name="connsiteY1" fmla="*/ 68961 h 74104"/>
                  <a:gd name="connsiteX2" fmla="*/ 169203 w 338119"/>
                  <a:gd name="connsiteY2" fmla="*/ 74104 h 74104"/>
                  <a:gd name="connsiteX3" fmla="*/ 89669 w 338119"/>
                  <a:gd name="connsiteY3" fmla="*/ 68961 h 74104"/>
                  <a:gd name="connsiteX4" fmla="*/ 66619 w 338119"/>
                  <a:gd name="connsiteY4" fmla="*/ 65246 h 74104"/>
                  <a:gd name="connsiteX5" fmla="*/ 12231 w 338119"/>
                  <a:gd name="connsiteY5" fmla="*/ 45720 h 74104"/>
                  <a:gd name="connsiteX6" fmla="*/ 12231 w 338119"/>
                  <a:gd name="connsiteY6" fmla="*/ 0 h 74104"/>
                  <a:gd name="connsiteX7" fmla="*/ 4801 w 338119"/>
                  <a:gd name="connsiteY7" fmla="*/ 10858 h 74104"/>
                  <a:gd name="connsiteX8" fmla="*/ 169108 w 338119"/>
                  <a:gd name="connsiteY8" fmla="*/ 47244 h 74104"/>
                  <a:gd name="connsiteX9" fmla="*/ 333319 w 338119"/>
                  <a:gd name="connsiteY9" fmla="*/ 10858 h 74104"/>
                  <a:gd name="connsiteX10" fmla="*/ 325889 w 338119"/>
                  <a:gd name="connsiteY10" fmla="*/ 0 h 74104"/>
                  <a:gd name="connsiteX11" fmla="*/ 325889 w 338119"/>
                  <a:gd name="connsiteY11" fmla="*/ 45720 h 74104"/>
                  <a:gd name="connsiteX12" fmla="*/ 325889 w 338119"/>
                  <a:gd name="connsiteY12" fmla="*/ 45625 h 74104"/>
                  <a:gd name="connsiteX13" fmla="*/ 271501 w 338119"/>
                  <a:gd name="connsiteY13" fmla="*/ 65246 h 7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119" h="74104">
                    <a:moveTo>
                      <a:pt x="271501" y="65246"/>
                    </a:moveTo>
                    <a:cubicBezTo>
                      <a:pt x="264262" y="66675"/>
                      <a:pt x="256547" y="67913"/>
                      <a:pt x="248356" y="68961"/>
                    </a:cubicBezTo>
                    <a:cubicBezTo>
                      <a:pt x="224924" y="72200"/>
                      <a:pt x="197873" y="74104"/>
                      <a:pt x="169203" y="74104"/>
                    </a:cubicBezTo>
                    <a:cubicBezTo>
                      <a:pt x="140342" y="74104"/>
                      <a:pt x="113196" y="72295"/>
                      <a:pt x="89669" y="68961"/>
                    </a:cubicBezTo>
                    <a:cubicBezTo>
                      <a:pt x="81478" y="67913"/>
                      <a:pt x="73762" y="66675"/>
                      <a:pt x="66619" y="65246"/>
                    </a:cubicBezTo>
                    <a:cubicBezTo>
                      <a:pt x="41282" y="60198"/>
                      <a:pt x="22042" y="53531"/>
                      <a:pt x="12231" y="45720"/>
                    </a:cubicBezTo>
                    <a:cubicBezTo>
                      <a:pt x="-5200" y="36290"/>
                      <a:pt x="-2914" y="7906"/>
                      <a:pt x="12231" y="0"/>
                    </a:cubicBezTo>
                    <a:cubicBezTo>
                      <a:pt x="7468" y="3429"/>
                      <a:pt x="4801" y="7144"/>
                      <a:pt x="4801" y="10858"/>
                    </a:cubicBezTo>
                    <a:cubicBezTo>
                      <a:pt x="4801" y="30956"/>
                      <a:pt x="78430" y="47244"/>
                      <a:pt x="169108" y="47244"/>
                    </a:cubicBezTo>
                    <a:cubicBezTo>
                      <a:pt x="259786" y="47244"/>
                      <a:pt x="333319" y="30956"/>
                      <a:pt x="333319" y="10858"/>
                    </a:cubicBezTo>
                    <a:cubicBezTo>
                      <a:pt x="333319" y="7144"/>
                      <a:pt x="330747" y="3429"/>
                      <a:pt x="325889" y="0"/>
                    </a:cubicBezTo>
                    <a:cubicBezTo>
                      <a:pt x="341034" y="7906"/>
                      <a:pt x="343320" y="36290"/>
                      <a:pt x="325889" y="45720"/>
                    </a:cubicBezTo>
                    <a:lnTo>
                      <a:pt x="325889" y="45625"/>
                    </a:lnTo>
                    <a:cubicBezTo>
                      <a:pt x="316174" y="53340"/>
                      <a:pt x="296933" y="60198"/>
                      <a:pt x="271501" y="65246"/>
                    </a:cubicBezTo>
                    <a:close/>
                  </a:path>
                </a:pathLst>
              </a:custGeom>
              <a:solidFill>
                <a:srgbClr val="A6B6BF"/>
              </a:solid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42C42CA-3D91-448D-9A6F-3687F6EC250E}"/>
                  </a:ext>
                </a:extLst>
              </p:cNvPr>
              <p:cNvSpPr/>
              <p:nvPr/>
            </p:nvSpPr>
            <p:spPr>
              <a:xfrm>
                <a:off x="-220789" y="586279"/>
                <a:ext cx="328517" cy="72866"/>
              </a:xfrm>
              <a:custGeom>
                <a:avLst/>
                <a:gdLst>
                  <a:gd name="connsiteX0" fmla="*/ 321088 w 328517"/>
                  <a:gd name="connsiteY0" fmla="*/ 25622 h 72866"/>
                  <a:gd name="connsiteX1" fmla="*/ 328517 w 328517"/>
                  <a:gd name="connsiteY1" fmla="*/ 36481 h 72866"/>
                  <a:gd name="connsiteX2" fmla="*/ 164306 w 328517"/>
                  <a:gd name="connsiteY2" fmla="*/ 72866 h 72866"/>
                  <a:gd name="connsiteX3" fmla="*/ 0 w 328517"/>
                  <a:gd name="connsiteY3" fmla="*/ 36481 h 72866"/>
                  <a:gd name="connsiteX4" fmla="*/ 7430 w 328517"/>
                  <a:gd name="connsiteY4" fmla="*/ 25622 h 72866"/>
                  <a:gd name="connsiteX5" fmla="*/ 164402 w 328517"/>
                  <a:gd name="connsiteY5" fmla="*/ 0 h 72866"/>
                  <a:gd name="connsiteX6" fmla="*/ 321088 w 328517"/>
                  <a:gd name="connsiteY6" fmla="*/ 25622 h 72866"/>
                  <a:gd name="connsiteX7" fmla="*/ 275749 w 328517"/>
                  <a:gd name="connsiteY7" fmla="*/ 37338 h 72866"/>
                  <a:gd name="connsiteX8" fmla="*/ 163925 w 328517"/>
                  <a:gd name="connsiteY8" fmla="*/ 18764 h 72866"/>
                  <a:gd name="connsiteX9" fmla="*/ 52102 w 328517"/>
                  <a:gd name="connsiteY9" fmla="*/ 37338 h 72866"/>
                  <a:gd name="connsiteX10" fmla="*/ 163925 w 328517"/>
                  <a:gd name="connsiteY10" fmla="*/ 55912 h 72866"/>
                  <a:gd name="connsiteX11" fmla="*/ 275749 w 328517"/>
                  <a:gd name="connsiteY11" fmla="*/ 37338 h 7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517" h="72866">
                    <a:moveTo>
                      <a:pt x="321088" y="25622"/>
                    </a:moveTo>
                    <a:cubicBezTo>
                      <a:pt x="325850" y="29051"/>
                      <a:pt x="328517" y="32766"/>
                      <a:pt x="328517" y="36481"/>
                    </a:cubicBezTo>
                    <a:cubicBezTo>
                      <a:pt x="328517" y="56579"/>
                      <a:pt x="254889" y="72866"/>
                      <a:pt x="164306" y="72866"/>
                    </a:cubicBezTo>
                    <a:cubicBezTo>
                      <a:pt x="73533" y="72866"/>
                      <a:pt x="0" y="56579"/>
                      <a:pt x="0" y="36481"/>
                    </a:cubicBezTo>
                    <a:cubicBezTo>
                      <a:pt x="0" y="32766"/>
                      <a:pt x="2572" y="29051"/>
                      <a:pt x="7430" y="25622"/>
                    </a:cubicBezTo>
                    <a:cubicBezTo>
                      <a:pt x="28194" y="10763"/>
                      <a:pt x="90678" y="0"/>
                      <a:pt x="164402" y="0"/>
                    </a:cubicBezTo>
                    <a:cubicBezTo>
                      <a:pt x="237839" y="0"/>
                      <a:pt x="300323" y="10763"/>
                      <a:pt x="321088" y="25622"/>
                    </a:cubicBezTo>
                    <a:close/>
                    <a:moveTo>
                      <a:pt x="275749" y="37338"/>
                    </a:moveTo>
                    <a:cubicBezTo>
                      <a:pt x="275749" y="27146"/>
                      <a:pt x="225743" y="18764"/>
                      <a:pt x="163925" y="18764"/>
                    </a:cubicBezTo>
                    <a:cubicBezTo>
                      <a:pt x="102108" y="18764"/>
                      <a:pt x="52102" y="27146"/>
                      <a:pt x="52102" y="37338"/>
                    </a:cubicBezTo>
                    <a:cubicBezTo>
                      <a:pt x="52102" y="47625"/>
                      <a:pt x="102108" y="55912"/>
                      <a:pt x="163925" y="55912"/>
                    </a:cubicBezTo>
                    <a:cubicBezTo>
                      <a:pt x="225743" y="55912"/>
                      <a:pt x="275749" y="47625"/>
                      <a:pt x="275749" y="37338"/>
                    </a:cubicBezTo>
                    <a:close/>
                  </a:path>
                </a:pathLst>
              </a:custGeom>
              <a:solidFill>
                <a:srgbClr val="C6E5E5"/>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95D4715-7074-42F1-9551-A966315C1343}"/>
                  </a:ext>
                </a:extLst>
              </p:cNvPr>
              <p:cNvSpPr/>
              <p:nvPr/>
            </p:nvSpPr>
            <p:spPr>
              <a:xfrm>
                <a:off x="-302990" y="1300559"/>
                <a:ext cx="492442" cy="183451"/>
              </a:xfrm>
              <a:custGeom>
                <a:avLst/>
                <a:gdLst>
                  <a:gd name="connsiteX0" fmla="*/ 443008 w 492442"/>
                  <a:gd name="connsiteY0" fmla="*/ 0 h 183451"/>
                  <a:gd name="connsiteX1" fmla="*/ 492443 w 492442"/>
                  <a:gd name="connsiteY1" fmla="*/ 182880 h 183451"/>
                  <a:gd name="connsiteX2" fmla="*/ 246412 w 492442"/>
                  <a:gd name="connsiteY2" fmla="*/ 100870 h 183451"/>
                  <a:gd name="connsiteX3" fmla="*/ 0 w 492442"/>
                  <a:gd name="connsiteY3" fmla="*/ 183451 h 183451"/>
                  <a:gd name="connsiteX4" fmla="*/ 49149 w 492442"/>
                  <a:gd name="connsiteY4" fmla="*/ 1429 h 183451"/>
                  <a:gd name="connsiteX5" fmla="*/ 246126 w 492442"/>
                  <a:gd name="connsiteY5" fmla="*/ 71533 h 183451"/>
                  <a:gd name="connsiteX6" fmla="*/ 443103 w 492442"/>
                  <a:gd name="connsiteY6" fmla="*/ 1333 h 183451"/>
                  <a:gd name="connsiteX7" fmla="*/ 443008 w 492442"/>
                  <a:gd name="connsiteY7" fmla="*/ 0 h 18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442" h="183451">
                    <a:moveTo>
                      <a:pt x="443008" y="0"/>
                    </a:moveTo>
                    <a:cubicBezTo>
                      <a:pt x="466820" y="74486"/>
                      <a:pt x="486442" y="142589"/>
                      <a:pt x="492443" y="182880"/>
                    </a:cubicBezTo>
                    <a:cubicBezTo>
                      <a:pt x="466439" y="135922"/>
                      <a:pt x="366141" y="100870"/>
                      <a:pt x="246412" y="100870"/>
                    </a:cubicBezTo>
                    <a:cubicBezTo>
                      <a:pt x="126111" y="100870"/>
                      <a:pt x="25336" y="136208"/>
                      <a:pt x="0" y="183451"/>
                    </a:cubicBezTo>
                    <a:cubicBezTo>
                      <a:pt x="5905" y="143542"/>
                      <a:pt x="25432" y="75819"/>
                      <a:pt x="49149" y="1429"/>
                    </a:cubicBezTo>
                    <a:cubicBezTo>
                      <a:pt x="49340" y="40196"/>
                      <a:pt x="137446" y="71533"/>
                      <a:pt x="246126" y="71533"/>
                    </a:cubicBezTo>
                    <a:cubicBezTo>
                      <a:pt x="354902" y="71533"/>
                      <a:pt x="443103" y="40100"/>
                      <a:pt x="443103" y="1333"/>
                    </a:cubicBezTo>
                    <a:cubicBezTo>
                      <a:pt x="443103" y="857"/>
                      <a:pt x="443103" y="381"/>
                      <a:pt x="443008" y="0"/>
                    </a:cubicBezTo>
                    <a:close/>
                  </a:path>
                </a:pathLst>
              </a:custGeom>
              <a:solidFill>
                <a:srgbClr val="0054A4"/>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797467FE-7066-4EBB-BF0A-0F708CD747FA}"/>
                  </a:ext>
                </a:extLst>
              </p:cNvPr>
              <p:cNvSpPr/>
              <p:nvPr/>
            </p:nvSpPr>
            <p:spPr>
              <a:xfrm>
                <a:off x="-304895" y="1401333"/>
                <a:ext cx="496443" cy="212169"/>
              </a:xfrm>
              <a:custGeom>
                <a:avLst/>
                <a:gdLst>
                  <a:gd name="connsiteX0" fmla="*/ 494443 w 496443"/>
                  <a:gd name="connsiteY0" fmla="*/ 82010 h 212169"/>
                  <a:gd name="connsiteX1" fmla="*/ 496443 w 496443"/>
                  <a:gd name="connsiteY1" fmla="*/ 103442 h 212169"/>
                  <a:gd name="connsiteX2" fmla="*/ 0 w 496443"/>
                  <a:gd name="connsiteY2" fmla="*/ 103442 h 212169"/>
                  <a:gd name="connsiteX3" fmla="*/ 1905 w 496443"/>
                  <a:gd name="connsiteY3" fmla="*/ 82582 h 212169"/>
                  <a:gd name="connsiteX4" fmla="*/ 248317 w 496443"/>
                  <a:gd name="connsiteY4" fmla="*/ 0 h 212169"/>
                  <a:gd name="connsiteX5" fmla="*/ 494443 w 496443"/>
                  <a:gd name="connsiteY5" fmla="*/ 82010 h 21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443" h="212169">
                    <a:moveTo>
                      <a:pt x="494443" y="82010"/>
                    </a:moveTo>
                    <a:cubicBezTo>
                      <a:pt x="495776" y="90488"/>
                      <a:pt x="496443" y="97726"/>
                      <a:pt x="496443" y="103442"/>
                    </a:cubicBezTo>
                    <a:cubicBezTo>
                      <a:pt x="496443" y="248412"/>
                      <a:pt x="0" y="248412"/>
                      <a:pt x="0" y="103442"/>
                    </a:cubicBezTo>
                    <a:cubicBezTo>
                      <a:pt x="0" y="97726"/>
                      <a:pt x="667" y="90773"/>
                      <a:pt x="1905" y="82582"/>
                    </a:cubicBezTo>
                    <a:cubicBezTo>
                      <a:pt x="27337" y="35338"/>
                      <a:pt x="128111" y="0"/>
                      <a:pt x="248317" y="0"/>
                    </a:cubicBezTo>
                    <a:cubicBezTo>
                      <a:pt x="368046" y="95"/>
                      <a:pt x="468440" y="35052"/>
                      <a:pt x="494443" y="82010"/>
                    </a:cubicBezTo>
                    <a:close/>
                  </a:path>
                </a:pathLst>
              </a:custGeom>
              <a:solidFill>
                <a:srgbClr val="0054A4"/>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AD8A805-79C0-4EC8-8D4F-F2AE1BF5EE74}"/>
                  </a:ext>
                </a:extLst>
              </p:cNvPr>
              <p:cNvSpPr/>
              <p:nvPr/>
            </p:nvSpPr>
            <p:spPr>
              <a:xfrm>
                <a:off x="-136016" y="922893"/>
                <a:ext cx="158400" cy="46291"/>
              </a:xfrm>
              <a:custGeom>
                <a:avLst/>
                <a:gdLst>
                  <a:gd name="connsiteX0" fmla="*/ 158401 w 158400"/>
                  <a:gd name="connsiteY0" fmla="*/ 23146 h 46291"/>
                  <a:gd name="connsiteX1" fmla="*/ 158401 w 158400"/>
                  <a:gd name="connsiteY1" fmla="*/ 23336 h 46291"/>
                  <a:gd name="connsiteX2" fmla="*/ 79248 w 158400"/>
                  <a:gd name="connsiteY2" fmla="*/ 46292 h 46291"/>
                  <a:gd name="connsiteX3" fmla="*/ 0 w 158400"/>
                  <a:gd name="connsiteY3" fmla="*/ 23336 h 46291"/>
                  <a:gd name="connsiteX4" fmla="*/ 0 w 158400"/>
                  <a:gd name="connsiteY4" fmla="*/ 23146 h 46291"/>
                  <a:gd name="connsiteX5" fmla="*/ 79248 w 158400"/>
                  <a:gd name="connsiteY5" fmla="*/ 0 h 46291"/>
                  <a:gd name="connsiteX6" fmla="*/ 158401 w 158400"/>
                  <a:gd name="connsiteY6" fmla="*/ 23146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00" h="46291">
                    <a:moveTo>
                      <a:pt x="158401" y="23146"/>
                    </a:moveTo>
                    <a:cubicBezTo>
                      <a:pt x="158401" y="23241"/>
                      <a:pt x="158401" y="23241"/>
                      <a:pt x="158401" y="23336"/>
                    </a:cubicBezTo>
                    <a:cubicBezTo>
                      <a:pt x="158020" y="36004"/>
                      <a:pt x="122682" y="46292"/>
                      <a:pt x="79248" y="46292"/>
                    </a:cubicBezTo>
                    <a:cubicBezTo>
                      <a:pt x="35719" y="46292"/>
                      <a:pt x="476" y="36004"/>
                      <a:pt x="0" y="23336"/>
                    </a:cubicBezTo>
                    <a:cubicBezTo>
                      <a:pt x="0" y="23241"/>
                      <a:pt x="0" y="23241"/>
                      <a:pt x="0" y="23146"/>
                    </a:cubicBezTo>
                    <a:cubicBezTo>
                      <a:pt x="0" y="10382"/>
                      <a:pt x="35528" y="0"/>
                      <a:pt x="79248" y="0"/>
                    </a:cubicBezTo>
                    <a:cubicBezTo>
                      <a:pt x="122872" y="0"/>
                      <a:pt x="158401" y="10382"/>
                      <a:pt x="158401" y="23146"/>
                    </a:cubicBezTo>
                    <a:close/>
                  </a:path>
                </a:pathLst>
              </a:custGeom>
              <a:solidFill>
                <a:srgbClr val="A3B7B6"/>
              </a:solid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19474AC3-C841-403E-AB79-B4FAE5F1AAEA}"/>
                  </a:ext>
                </a:extLst>
              </p:cNvPr>
              <p:cNvSpPr/>
              <p:nvPr/>
            </p:nvSpPr>
            <p:spPr>
              <a:xfrm>
                <a:off x="-248411" y="946229"/>
                <a:ext cx="384143" cy="340709"/>
              </a:xfrm>
              <a:custGeom>
                <a:avLst/>
                <a:gdLst>
                  <a:gd name="connsiteX0" fmla="*/ 271082 w 384143"/>
                  <a:gd name="connsiteY0" fmla="*/ 0 h 340709"/>
                  <a:gd name="connsiteX1" fmla="*/ 384143 w 384143"/>
                  <a:gd name="connsiteY1" fmla="*/ 340709 h 340709"/>
                  <a:gd name="connsiteX2" fmla="*/ 191643 w 384143"/>
                  <a:gd name="connsiteY2" fmla="*/ 285179 h 340709"/>
                  <a:gd name="connsiteX3" fmla="*/ 0 w 384143"/>
                  <a:gd name="connsiteY3" fmla="*/ 339376 h 340709"/>
                  <a:gd name="connsiteX4" fmla="*/ 112490 w 384143"/>
                  <a:gd name="connsiteY4" fmla="*/ 0 h 340709"/>
                  <a:gd name="connsiteX5" fmla="*/ 191738 w 384143"/>
                  <a:gd name="connsiteY5" fmla="*/ 22955 h 340709"/>
                  <a:gd name="connsiteX6" fmla="*/ 270891 w 384143"/>
                  <a:gd name="connsiteY6" fmla="*/ 0 h 340709"/>
                  <a:gd name="connsiteX7" fmla="*/ 271082 w 384143"/>
                  <a:gd name="connsiteY7" fmla="*/ 0 h 3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143" h="340709">
                    <a:moveTo>
                      <a:pt x="271082" y="0"/>
                    </a:moveTo>
                    <a:cubicBezTo>
                      <a:pt x="271082" y="15145"/>
                      <a:pt x="334899" y="188309"/>
                      <a:pt x="384143" y="340709"/>
                    </a:cubicBezTo>
                    <a:cubicBezTo>
                      <a:pt x="365093" y="308991"/>
                      <a:pt x="286131" y="285179"/>
                      <a:pt x="191643" y="285179"/>
                    </a:cubicBezTo>
                    <a:cubicBezTo>
                      <a:pt x="98488" y="285179"/>
                      <a:pt x="20383" y="308229"/>
                      <a:pt x="0" y="339376"/>
                    </a:cubicBezTo>
                    <a:cubicBezTo>
                      <a:pt x="48958" y="187262"/>
                      <a:pt x="112490" y="14954"/>
                      <a:pt x="112490" y="0"/>
                    </a:cubicBezTo>
                    <a:cubicBezTo>
                      <a:pt x="112871" y="12668"/>
                      <a:pt x="148209" y="22955"/>
                      <a:pt x="191738" y="22955"/>
                    </a:cubicBezTo>
                    <a:cubicBezTo>
                      <a:pt x="235267" y="22955"/>
                      <a:pt x="270510" y="12668"/>
                      <a:pt x="270891" y="0"/>
                    </a:cubicBezTo>
                    <a:lnTo>
                      <a:pt x="271082" y="0"/>
                    </a:lnTo>
                    <a:close/>
                  </a:path>
                </a:pathLst>
              </a:custGeom>
              <a:solidFill>
                <a:srgbClr val="C1D3D3"/>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D2BA635-7C55-4415-859F-CF42875B467C}"/>
                  </a:ext>
                </a:extLst>
              </p:cNvPr>
              <p:cNvSpPr/>
              <p:nvPr/>
            </p:nvSpPr>
            <p:spPr>
              <a:xfrm>
                <a:off x="-248411" y="946229"/>
                <a:ext cx="384143" cy="340709"/>
              </a:xfrm>
              <a:custGeom>
                <a:avLst/>
                <a:gdLst>
                  <a:gd name="connsiteX0" fmla="*/ 271082 w 384143"/>
                  <a:gd name="connsiteY0" fmla="*/ 0 h 340709"/>
                  <a:gd name="connsiteX1" fmla="*/ 384143 w 384143"/>
                  <a:gd name="connsiteY1" fmla="*/ 340709 h 340709"/>
                  <a:gd name="connsiteX2" fmla="*/ 191643 w 384143"/>
                  <a:gd name="connsiteY2" fmla="*/ 285179 h 340709"/>
                  <a:gd name="connsiteX3" fmla="*/ 0 w 384143"/>
                  <a:gd name="connsiteY3" fmla="*/ 339376 h 340709"/>
                  <a:gd name="connsiteX4" fmla="*/ 112490 w 384143"/>
                  <a:gd name="connsiteY4" fmla="*/ 0 h 340709"/>
                  <a:gd name="connsiteX5" fmla="*/ 191738 w 384143"/>
                  <a:gd name="connsiteY5" fmla="*/ 22955 h 340709"/>
                  <a:gd name="connsiteX6" fmla="*/ 270891 w 384143"/>
                  <a:gd name="connsiteY6" fmla="*/ 0 h 340709"/>
                  <a:gd name="connsiteX7" fmla="*/ 271082 w 384143"/>
                  <a:gd name="connsiteY7" fmla="*/ 0 h 3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143" h="340709">
                    <a:moveTo>
                      <a:pt x="271082" y="0"/>
                    </a:moveTo>
                    <a:cubicBezTo>
                      <a:pt x="271082" y="15145"/>
                      <a:pt x="334899" y="188309"/>
                      <a:pt x="384143" y="340709"/>
                    </a:cubicBezTo>
                    <a:cubicBezTo>
                      <a:pt x="365093" y="308991"/>
                      <a:pt x="286131" y="285179"/>
                      <a:pt x="191643" y="285179"/>
                    </a:cubicBezTo>
                    <a:cubicBezTo>
                      <a:pt x="98488" y="285179"/>
                      <a:pt x="20383" y="308229"/>
                      <a:pt x="0" y="339376"/>
                    </a:cubicBezTo>
                    <a:cubicBezTo>
                      <a:pt x="48958" y="187262"/>
                      <a:pt x="112490" y="14954"/>
                      <a:pt x="112490" y="0"/>
                    </a:cubicBezTo>
                    <a:cubicBezTo>
                      <a:pt x="112871" y="12668"/>
                      <a:pt x="148209" y="22955"/>
                      <a:pt x="191738" y="22955"/>
                    </a:cubicBezTo>
                    <a:cubicBezTo>
                      <a:pt x="235267" y="22955"/>
                      <a:pt x="270510" y="12668"/>
                      <a:pt x="270891" y="0"/>
                    </a:cubicBezTo>
                    <a:lnTo>
                      <a:pt x="271082" y="0"/>
                    </a:lnTo>
                    <a:close/>
                  </a:path>
                </a:pathLst>
              </a:custGeom>
              <a:solidFill>
                <a:srgbClr val="A6B6BF"/>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E047FBB-4FD7-4DE6-B412-923CF52162BA}"/>
                  </a:ext>
                </a:extLst>
              </p:cNvPr>
              <p:cNvSpPr/>
              <p:nvPr/>
            </p:nvSpPr>
            <p:spPr>
              <a:xfrm>
                <a:off x="-136016" y="680862"/>
                <a:ext cx="158686" cy="265366"/>
              </a:xfrm>
              <a:custGeom>
                <a:avLst/>
                <a:gdLst>
                  <a:gd name="connsiteX0" fmla="*/ 158687 w 158686"/>
                  <a:gd name="connsiteY0" fmla="*/ 0 h 265366"/>
                  <a:gd name="connsiteX1" fmla="*/ 158687 w 158686"/>
                  <a:gd name="connsiteY1" fmla="*/ 265367 h 265366"/>
                  <a:gd name="connsiteX2" fmla="*/ 158401 w 158686"/>
                  <a:gd name="connsiteY2" fmla="*/ 265367 h 265366"/>
                  <a:gd name="connsiteX3" fmla="*/ 158401 w 158686"/>
                  <a:gd name="connsiteY3" fmla="*/ 265176 h 265366"/>
                  <a:gd name="connsiteX4" fmla="*/ 79248 w 158686"/>
                  <a:gd name="connsiteY4" fmla="*/ 242030 h 265366"/>
                  <a:gd name="connsiteX5" fmla="*/ 0 w 158686"/>
                  <a:gd name="connsiteY5" fmla="*/ 265176 h 265366"/>
                  <a:gd name="connsiteX6" fmla="*/ 0 w 158686"/>
                  <a:gd name="connsiteY6" fmla="*/ 0 h 265366"/>
                  <a:gd name="connsiteX7" fmla="*/ 79534 w 158686"/>
                  <a:gd name="connsiteY7" fmla="*/ 5143 h 265366"/>
                  <a:gd name="connsiteX8" fmla="*/ 158687 w 158686"/>
                  <a:gd name="connsiteY8" fmla="*/ 0 h 2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86" h="265366">
                    <a:moveTo>
                      <a:pt x="158687" y="0"/>
                    </a:moveTo>
                    <a:cubicBezTo>
                      <a:pt x="158687" y="29146"/>
                      <a:pt x="158687" y="242507"/>
                      <a:pt x="158687" y="265367"/>
                    </a:cubicBezTo>
                    <a:lnTo>
                      <a:pt x="158401" y="265367"/>
                    </a:lnTo>
                    <a:cubicBezTo>
                      <a:pt x="158401" y="265271"/>
                      <a:pt x="158401" y="265271"/>
                      <a:pt x="158401" y="265176"/>
                    </a:cubicBezTo>
                    <a:cubicBezTo>
                      <a:pt x="158401" y="252413"/>
                      <a:pt x="122872" y="242030"/>
                      <a:pt x="79248" y="242030"/>
                    </a:cubicBezTo>
                    <a:cubicBezTo>
                      <a:pt x="35528" y="242030"/>
                      <a:pt x="0" y="252413"/>
                      <a:pt x="0" y="265176"/>
                    </a:cubicBezTo>
                    <a:cubicBezTo>
                      <a:pt x="0" y="241363"/>
                      <a:pt x="0" y="29051"/>
                      <a:pt x="0" y="0"/>
                    </a:cubicBezTo>
                    <a:cubicBezTo>
                      <a:pt x="23527" y="3238"/>
                      <a:pt x="50673" y="5143"/>
                      <a:pt x="79534" y="5143"/>
                    </a:cubicBezTo>
                    <a:cubicBezTo>
                      <a:pt x="108204" y="5048"/>
                      <a:pt x="135255" y="3238"/>
                      <a:pt x="158687" y="0"/>
                    </a:cubicBezTo>
                    <a:close/>
                  </a:path>
                </a:pathLst>
              </a:custGeom>
              <a:solidFill>
                <a:srgbClr val="C1D3D3"/>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C4ED815-1C50-456A-87D0-D2D00A3C2E9D}"/>
                  </a:ext>
                </a:extLst>
              </p:cNvPr>
              <p:cNvSpPr/>
              <p:nvPr/>
            </p:nvSpPr>
            <p:spPr>
              <a:xfrm>
                <a:off x="-341054" y="677148"/>
                <a:ext cx="569048" cy="972788"/>
              </a:xfrm>
              <a:custGeom>
                <a:avLst/>
                <a:gdLst>
                  <a:gd name="connsiteX0" fmla="*/ 530603 w 569048"/>
                  <a:gd name="connsiteY0" fmla="*/ 806196 h 972788"/>
                  <a:gd name="connsiteX1" fmla="*/ 481168 w 569048"/>
                  <a:gd name="connsiteY1" fmla="*/ 623316 h 972788"/>
                  <a:gd name="connsiteX2" fmla="*/ 476881 w 569048"/>
                  <a:gd name="connsiteY2" fmla="*/ 609791 h 972788"/>
                  <a:gd name="connsiteX3" fmla="*/ 363820 w 569048"/>
                  <a:gd name="connsiteY3" fmla="*/ 269081 h 972788"/>
                  <a:gd name="connsiteX4" fmla="*/ 363820 w 569048"/>
                  <a:gd name="connsiteY4" fmla="*/ 3715 h 972788"/>
                  <a:gd name="connsiteX5" fmla="*/ 386965 w 569048"/>
                  <a:gd name="connsiteY5" fmla="*/ 0 h 972788"/>
                  <a:gd name="connsiteX6" fmla="*/ 386965 w 569048"/>
                  <a:gd name="connsiteY6" fmla="*/ 253555 h 972788"/>
                  <a:gd name="connsiteX7" fmla="*/ 568893 w 569048"/>
                  <a:gd name="connsiteY7" fmla="*/ 833628 h 972788"/>
                  <a:gd name="connsiteX8" fmla="*/ 284667 w 569048"/>
                  <a:gd name="connsiteY8" fmla="*/ 972788 h 972788"/>
                  <a:gd name="connsiteX9" fmla="*/ 284381 w 569048"/>
                  <a:gd name="connsiteY9" fmla="*/ 972788 h 972788"/>
                  <a:gd name="connsiteX10" fmla="*/ 155 w 569048"/>
                  <a:gd name="connsiteY10" fmla="*/ 833628 h 972788"/>
                  <a:gd name="connsiteX11" fmla="*/ 182083 w 569048"/>
                  <a:gd name="connsiteY11" fmla="*/ 253555 h 972788"/>
                  <a:gd name="connsiteX12" fmla="*/ 182083 w 569048"/>
                  <a:gd name="connsiteY12" fmla="*/ 0 h 972788"/>
                  <a:gd name="connsiteX13" fmla="*/ 205133 w 569048"/>
                  <a:gd name="connsiteY13" fmla="*/ 3715 h 972788"/>
                  <a:gd name="connsiteX14" fmla="*/ 205133 w 569048"/>
                  <a:gd name="connsiteY14" fmla="*/ 268891 h 972788"/>
                  <a:gd name="connsiteX15" fmla="*/ 205133 w 569048"/>
                  <a:gd name="connsiteY15" fmla="*/ 269081 h 972788"/>
                  <a:gd name="connsiteX16" fmla="*/ 92643 w 569048"/>
                  <a:gd name="connsiteY16" fmla="*/ 608457 h 972788"/>
                  <a:gd name="connsiteX17" fmla="*/ 87309 w 569048"/>
                  <a:gd name="connsiteY17" fmla="*/ 624650 h 972788"/>
                  <a:gd name="connsiteX18" fmla="*/ 87309 w 569048"/>
                  <a:gd name="connsiteY18" fmla="*/ 624745 h 972788"/>
                  <a:gd name="connsiteX19" fmla="*/ 38160 w 569048"/>
                  <a:gd name="connsiteY19" fmla="*/ 806768 h 972788"/>
                  <a:gd name="connsiteX20" fmla="*/ 36255 w 569048"/>
                  <a:gd name="connsiteY20" fmla="*/ 827627 h 972788"/>
                  <a:gd name="connsiteX21" fmla="*/ 532698 w 569048"/>
                  <a:gd name="connsiteY21" fmla="*/ 827627 h 972788"/>
                  <a:gd name="connsiteX22" fmla="*/ 530603 w 569048"/>
                  <a:gd name="connsiteY22" fmla="*/ 806196 h 97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9048" h="972788">
                    <a:moveTo>
                      <a:pt x="530603" y="806196"/>
                    </a:moveTo>
                    <a:cubicBezTo>
                      <a:pt x="524507" y="766001"/>
                      <a:pt x="504885" y="697801"/>
                      <a:pt x="481168" y="623316"/>
                    </a:cubicBezTo>
                    <a:cubicBezTo>
                      <a:pt x="480977" y="618649"/>
                      <a:pt x="479548" y="614077"/>
                      <a:pt x="476881" y="609791"/>
                    </a:cubicBezTo>
                    <a:cubicBezTo>
                      <a:pt x="427637" y="457391"/>
                      <a:pt x="363820" y="284131"/>
                      <a:pt x="363820" y="269081"/>
                    </a:cubicBezTo>
                    <a:cubicBezTo>
                      <a:pt x="363820" y="246221"/>
                      <a:pt x="363820" y="32861"/>
                      <a:pt x="363820" y="3715"/>
                    </a:cubicBezTo>
                    <a:cubicBezTo>
                      <a:pt x="372011" y="2667"/>
                      <a:pt x="379726" y="1429"/>
                      <a:pt x="386965" y="0"/>
                    </a:cubicBezTo>
                    <a:cubicBezTo>
                      <a:pt x="386965" y="6477"/>
                      <a:pt x="386965" y="228505"/>
                      <a:pt x="386965" y="253555"/>
                    </a:cubicBezTo>
                    <a:cubicBezTo>
                      <a:pt x="386965" y="278987"/>
                      <a:pt x="563083" y="739902"/>
                      <a:pt x="568893" y="833628"/>
                    </a:cubicBezTo>
                    <a:cubicBezTo>
                      <a:pt x="574798" y="927259"/>
                      <a:pt x="410968" y="972693"/>
                      <a:pt x="284667" y="972788"/>
                    </a:cubicBezTo>
                    <a:lnTo>
                      <a:pt x="284381" y="972788"/>
                    </a:lnTo>
                    <a:cubicBezTo>
                      <a:pt x="158080" y="972693"/>
                      <a:pt x="-5750" y="927259"/>
                      <a:pt x="155" y="833628"/>
                    </a:cubicBezTo>
                    <a:cubicBezTo>
                      <a:pt x="6061" y="739902"/>
                      <a:pt x="182083" y="278987"/>
                      <a:pt x="182083" y="253555"/>
                    </a:cubicBezTo>
                    <a:cubicBezTo>
                      <a:pt x="182083" y="228505"/>
                      <a:pt x="182083" y="6477"/>
                      <a:pt x="182083" y="0"/>
                    </a:cubicBezTo>
                    <a:cubicBezTo>
                      <a:pt x="189322" y="1429"/>
                      <a:pt x="197037" y="2667"/>
                      <a:pt x="205133" y="3715"/>
                    </a:cubicBezTo>
                    <a:cubicBezTo>
                      <a:pt x="205133" y="32766"/>
                      <a:pt x="205133" y="245078"/>
                      <a:pt x="205133" y="268891"/>
                    </a:cubicBezTo>
                    <a:cubicBezTo>
                      <a:pt x="205133" y="268986"/>
                      <a:pt x="205133" y="268986"/>
                      <a:pt x="205133" y="269081"/>
                    </a:cubicBezTo>
                    <a:cubicBezTo>
                      <a:pt x="205133" y="284131"/>
                      <a:pt x="141601" y="456343"/>
                      <a:pt x="92643" y="608457"/>
                    </a:cubicBezTo>
                    <a:cubicBezTo>
                      <a:pt x="89214" y="613696"/>
                      <a:pt x="87309" y="619030"/>
                      <a:pt x="87309" y="624650"/>
                    </a:cubicBezTo>
                    <a:lnTo>
                      <a:pt x="87309" y="624745"/>
                    </a:lnTo>
                    <a:cubicBezTo>
                      <a:pt x="63496" y="699135"/>
                      <a:pt x="43970" y="766858"/>
                      <a:pt x="38160" y="806768"/>
                    </a:cubicBezTo>
                    <a:cubicBezTo>
                      <a:pt x="36922" y="814959"/>
                      <a:pt x="36255" y="822008"/>
                      <a:pt x="36255" y="827627"/>
                    </a:cubicBezTo>
                    <a:cubicBezTo>
                      <a:pt x="36255" y="972598"/>
                      <a:pt x="532698" y="972598"/>
                      <a:pt x="532698" y="827627"/>
                    </a:cubicBezTo>
                    <a:cubicBezTo>
                      <a:pt x="532603" y="821912"/>
                      <a:pt x="531936" y="814673"/>
                      <a:pt x="530603" y="806196"/>
                    </a:cubicBezTo>
                    <a:close/>
                  </a:path>
                </a:pathLst>
              </a:custGeom>
              <a:solidFill>
                <a:srgbClr val="6CA9AD"/>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4291DE2-0C1E-4FF3-9C07-2C55666ED8A1}"/>
                  </a:ext>
                </a:extLst>
              </p:cNvPr>
              <p:cNvSpPr/>
              <p:nvPr/>
            </p:nvSpPr>
            <p:spPr>
              <a:xfrm>
                <a:off x="-341054" y="677148"/>
                <a:ext cx="569048" cy="972788"/>
              </a:xfrm>
              <a:custGeom>
                <a:avLst/>
                <a:gdLst>
                  <a:gd name="connsiteX0" fmla="*/ 530603 w 569048"/>
                  <a:gd name="connsiteY0" fmla="*/ 806196 h 972788"/>
                  <a:gd name="connsiteX1" fmla="*/ 481168 w 569048"/>
                  <a:gd name="connsiteY1" fmla="*/ 623316 h 972788"/>
                  <a:gd name="connsiteX2" fmla="*/ 476881 w 569048"/>
                  <a:gd name="connsiteY2" fmla="*/ 609791 h 972788"/>
                  <a:gd name="connsiteX3" fmla="*/ 363820 w 569048"/>
                  <a:gd name="connsiteY3" fmla="*/ 269081 h 972788"/>
                  <a:gd name="connsiteX4" fmla="*/ 363820 w 569048"/>
                  <a:gd name="connsiteY4" fmla="*/ 3715 h 972788"/>
                  <a:gd name="connsiteX5" fmla="*/ 386965 w 569048"/>
                  <a:gd name="connsiteY5" fmla="*/ 0 h 972788"/>
                  <a:gd name="connsiteX6" fmla="*/ 386965 w 569048"/>
                  <a:gd name="connsiteY6" fmla="*/ 253555 h 972788"/>
                  <a:gd name="connsiteX7" fmla="*/ 568893 w 569048"/>
                  <a:gd name="connsiteY7" fmla="*/ 833628 h 972788"/>
                  <a:gd name="connsiteX8" fmla="*/ 284667 w 569048"/>
                  <a:gd name="connsiteY8" fmla="*/ 972788 h 972788"/>
                  <a:gd name="connsiteX9" fmla="*/ 284381 w 569048"/>
                  <a:gd name="connsiteY9" fmla="*/ 972788 h 972788"/>
                  <a:gd name="connsiteX10" fmla="*/ 155 w 569048"/>
                  <a:gd name="connsiteY10" fmla="*/ 833628 h 972788"/>
                  <a:gd name="connsiteX11" fmla="*/ 182083 w 569048"/>
                  <a:gd name="connsiteY11" fmla="*/ 253555 h 972788"/>
                  <a:gd name="connsiteX12" fmla="*/ 182083 w 569048"/>
                  <a:gd name="connsiteY12" fmla="*/ 0 h 972788"/>
                  <a:gd name="connsiteX13" fmla="*/ 205133 w 569048"/>
                  <a:gd name="connsiteY13" fmla="*/ 3715 h 972788"/>
                  <a:gd name="connsiteX14" fmla="*/ 205133 w 569048"/>
                  <a:gd name="connsiteY14" fmla="*/ 268891 h 972788"/>
                  <a:gd name="connsiteX15" fmla="*/ 205133 w 569048"/>
                  <a:gd name="connsiteY15" fmla="*/ 269081 h 972788"/>
                  <a:gd name="connsiteX16" fmla="*/ 92643 w 569048"/>
                  <a:gd name="connsiteY16" fmla="*/ 608457 h 972788"/>
                  <a:gd name="connsiteX17" fmla="*/ 87309 w 569048"/>
                  <a:gd name="connsiteY17" fmla="*/ 624650 h 972788"/>
                  <a:gd name="connsiteX18" fmla="*/ 87309 w 569048"/>
                  <a:gd name="connsiteY18" fmla="*/ 624745 h 972788"/>
                  <a:gd name="connsiteX19" fmla="*/ 38160 w 569048"/>
                  <a:gd name="connsiteY19" fmla="*/ 806768 h 972788"/>
                  <a:gd name="connsiteX20" fmla="*/ 36255 w 569048"/>
                  <a:gd name="connsiteY20" fmla="*/ 827627 h 972788"/>
                  <a:gd name="connsiteX21" fmla="*/ 532698 w 569048"/>
                  <a:gd name="connsiteY21" fmla="*/ 827627 h 972788"/>
                  <a:gd name="connsiteX22" fmla="*/ 530603 w 569048"/>
                  <a:gd name="connsiteY22" fmla="*/ 806196 h 97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9048" h="972788">
                    <a:moveTo>
                      <a:pt x="530603" y="806196"/>
                    </a:moveTo>
                    <a:cubicBezTo>
                      <a:pt x="524507" y="766001"/>
                      <a:pt x="504885" y="697801"/>
                      <a:pt x="481168" y="623316"/>
                    </a:cubicBezTo>
                    <a:cubicBezTo>
                      <a:pt x="480977" y="618649"/>
                      <a:pt x="479548" y="614077"/>
                      <a:pt x="476881" y="609791"/>
                    </a:cubicBezTo>
                    <a:cubicBezTo>
                      <a:pt x="427637" y="457391"/>
                      <a:pt x="363820" y="284131"/>
                      <a:pt x="363820" y="269081"/>
                    </a:cubicBezTo>
                    <a:cubicBezTo>
                      <a:pt x="363820" y="246221"/>
                      <a:pt x="363820" y="32861"/>
                      <a:pt x="363820" y="3715"/>
                    </a:cubicBezTo>
                    <a:cubicBezTo>
                      <a:pt x="372011" y="2667"/>
                      <a:pt x="379726" y="1429"/>
                      <a:pt x="386965" y="0"/>
                    </a:cubicBezTo>
                    <a:cubicBezTo>
                      <a:pt x="386965" y="6477"/>
                      <a:pt x="386965" y="228505"/>
                      <a:pt x="386965" y="253555"/>
                    </a:cubicBezTo>
                    <a:cubicBezTo>
                      <a:pt x="386965" y="278987"/>
                      <a:pt x="563083" y="739902"/>
                      <a:pt x="568893" y="833628"/>
                    </a:cubicBezTo>
                    <a:cubicBezTo>
                      <a:pt x="574798" y="927259"/>
                      <a:pt x="410968" y="972693"/>
                      <a:pt x="284667" y="972788"/>
                    </a:cubicBezTo>
                    <a:lnTo>
                      <a:pt x="284381" y="972788"/>
                    </a:lnTo>
                    <a:cubicBezTo>
                      <a:pt x="158080" y="972693"/>
                      <a:pt x="-5750" y="927259"/>
                      <a:pt x="155" y="833628"/>
                    </a:cubicBezTo>
                    <a:cubicBezTo>
                      <a:pt x="6061" y="739902"/>
                      <a:pt x="182083" y="278987"/>
                      <a:pt x="182083" y="253555"/>
                    </a:cubicBezTo>
                    <a:cubicBezTo>
                      <a:pt x="182083" y="228505"/>
                      <a:pt x="182083" y="6477"/>
                      <a:pt x="182083" y="0"/>
                    </a:cubicBezTo>
                    <a:cubicBezTo>
                      <a:pt x="189322" y="1429"/>
                      <a:pt x="197037" y="2667"/>
                      <a:pt x="205133" y="3715"/>
                    </a:cubicBezTo>
                    <a:cubicBezTo>
                      <a:pt x="205133" y="32766"/>
                      <a:pt x="205133" y="245078"/>
                      <a:pt x="205133" y="268891"/>
                    </a:cubicBezTo>
                    <a:cubicBezTo>
                      <a:pt x="205133" y="268986"/>
                      <a:pt x="205133" y="268986"/>
                      <a:pt x="205133" y="269081"/>
                    </a:cubicBezTo>
                    <a:cubicBezTo>
                      <a:pt x="205133" y="284131"/>
                      <a:pt x="141601" y="456343"/>
                      <a:pt x="92643" y="608457"/>
                    </a:cubicBezTo>
                    <a:cubicBezTo>
                      <a:pt x="89214" y="613696"/>
                      <a:pt x="87309" y="619030"/>
                      <a:pt x="87309" y="624650"/>
                    </a:cubicBezTo>
                    <a:lnTo>
                      <a:pt x="87309" y="624745"/>
                    </a:lnTo>
                    <a:cubicBezTo>
                      <a:pt x="63496" y="699135"/>
                      <a:pt x="43970" y="766858"/>
                      <a:pt x="38160" y="806768"/>
                    </a:cubicBezTo>
                    <a:cubicBezTo>
                      <a:pt x="36922" y="814959"/>
                      <a:pt x="36255" y="822008"/>
                      <a:pt x="36255" y="827627"/>
                    </a:cubicBezTo>
                    <a:cubicBezTo>
                      <a:pt x="36255" y="972598"/>
                      <a:pt x="532698" y="972598"/>
                      <a:pt x="532698" y="827627"/>
                    </a:cubicBezTo>
                    <a:cubicBezTo>
                      <a:pt x="532603" y="821912"/>
                      <a:pt x="531936" y="814673"/>
                      <a:pt x="530603" y="806196"/>
                    </a:cubicBezTo>
                    <a:close/>
                  </a:path>
                </a:pathLst>
              </a:custGeom>
              <a:solidFill>
                <a:srgbClr val="FFFFFF"/>
              </a:solidFill>
              <a:ln w="9525" cap="flat">
                <a:noFill/>
                <a:prstDash val="solid"/>
                <a:miter/>
              </a:ln>
            </p:spPr>
            <p:txBody>
              <a:bodyPr rtlCol="0" anchor="ctr"/>
              <a:lstStyle/>
              <a:p>
                <a:endParaRPr lang="en-US"/>
              </a:p>
            </p:txBody>
          </p:sp>
        </p:grpSp>
        <p:sp>
          <p:nvSpPr>
            <p:cNvPr id="77" name="Freeform: Shape 76">
              <a:extLst>
                <a:ext uri="{FF2B5EF4-FFF2-40B4-BE49-F238E27FC236}">
                  <a16:creationId xmlns:a16="http://schemas.microsoft.com/office/drawing/2014/main" id="{15B9ED3C-2C0C-4F79-8AFA-EBDE83D5ACE0}"/>
                </a:ext>
              </a:extLst>
            </p:cNvPr>
            <p:cNvSpPr/>
            <p:nvPr/>
          </p:nvSpPr>
          <p:spPr>
            <a:xfrm>
              <a:off x="-136016" y="680767"/>
              <a:ext cx="158686" cy="288321"/>
            </a:xfrm>
            <a:custGeom>
              <a:avLst/>
              <a:gdLst>
                <a:gd name="connsiteX0" fmla="*/ 79534 w 158686"/>
                <a:gd name="connsiteY0" fmla="*/ 5143 h 288321"/>
                <a:gd name="connsiteX1" fmla="*/ 0 w 158686"/>
                <a:gd name="connsiteY1" fmla="*/ 0 h 288321"/>
                <a:gd name="connsiteX2" fmla="*/ 0 w 158686"/>
                <a:gd name="connsiteY2" fmla="*/ 265176 h 288321"/>
                <a:gd name="connsiteX3" fmla="*/ 0 w 158686"/>
                <a:gd name="connsiteY3" fmla="*/ 265367 h 288321"/>
                <a:gd name="connsiteX4" fmla="*/ 79248 w 158686"/>
                <a:gd name="connsiteY4" fmla="*/ 288322 h 288321"/>
                <a:gd name="connsiteX5" fmla="*/ 158401 w 158686"/>
                <a:gd name="connsiteY5" fmla="*/ 265367 h 288321"/>
                <a:gd name="connsiteX6" fmla="*/ 158687 w 158686"/>
                <a:gd name="connsiteY6" fmla="*/ 265367 h 288321"/>
                <a:gd name="connsiteX7" fmla="*/ 158687 w 158686"/>
                <a:gd name="connsiteY7" fmla="*/ 0 h 288321"/>
                <a:gd name="connsiteX8" fmla="*/ 79534 w 158686"/>
                <a:gd name="connsiteY8" fmla="*/ 5143 h 28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86" h="288321">
                  <a:moveTo>
                    <a:pt x="79534" y="5143"/>
                  </a:moveTo>
                  <a:cubicBezTo>
                    <a:pt x="50673" y="5143"/>
                    <a:pt x="23527" y="3334"/>
                    <a:pt x="0" y="0"/>
                  </a:cubicBezTo>
                  <a:cubicBezTo>
                    <a:pt x="0" y="29051"/>
                    <a:pt x="0" y="241363"/>
                    <a:pt x="0" y="265176"/>
                  </a:cubicBezTo>
                  <a:cubicBezTo>
                    <a:pt x="0" y="265271"/>
                    <a:pt x="0" y="265271"/>
                    <a:pt x="0" y="265367"/>
                  </a:cubicBezTo>
                  <a:cubicBezTo>
                    <a:pt x="381" y="278035"/>
                    <a:pt x="35719" y="288322"/>
                    <a:pt x="79248" y="288322"/>
                  </a:cubicBezTo>
                  <a:cubicBezTo>
                    <a:pt x="122777" y="288322"/>
                    <a:pt x="158020" y="278035"/>
                    <a:pt x="158401" y="265367"/>
                  </a:cubicBezTo>
                  <a:lnTo>
                    <a:pt x="158687" y="265367"/>
                  </a:lnTo>
                  <a:cubicBezTo>
                    <a:pt x="158687" y="242506"/>
                    <a:pt x="158687" y="29146"/>
                    <a:pt x="158687" y="0"/>
                  </a:cubicBezTo>
                  <a:cubicBezTo>
                    <a:pt x="135255" y="3334"/>
                    <a:pt x="108204" y="5143"/>
                    <a:pt x="79534" y="5143"/>
                  </a:cubicBezTo>
                  <a:close/>
                </a:path>
              </a:pathLst>
            </a:custGeom>
            <a:solidFill>
              <a:srgbClr val="A6B6BF"/>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BD1FEB6-9C04-4E51-9322-7234103FEE86}"/>
                </a:ext>
              </a:extLst>
            </p:cNvPr>
            <p:cNvSpPr/>
            <p:nvPr/>
          </p:nvSpPr>
          <p:spPr>
            <a:xfrm>
              <a:off x="-123539" y="686387"/>
              <a:ext cx="67437" cy="254412"/>
            </a:xfrm>
            <a:custGeom>
              <a:avLst/>
              <a:gdLst>
                <a:gd name="connsiteX0" fmla="*/ 0 w 67437"/>
                <a:gd name="connsiteY0" fmla="*/ 0 h 254412"/>
                <a:gd name="connsiteX1" fmla="*/ 0 w 67437"/>
                <a:gd name="connsiteY1" fmla="*/ 234029 h 254412"/>
                <a:gd name="connsiteX2" fmla="*/ 0 w 67437"/>
                <a:gd name="connsiteY2" fmla="*/ 234220 h 254412"/>
                <a:gd name="connsiteX3" fmla="*/ 63056 w 67437"/>
                <a:gd name="connsiteY3" fmla="*/ 254413 h 254412"/>
                <a:gd name="connsiteX4" fmla="*/ 67437 w 67437"/>
                <a:gd name="connsiteY4" fmla="*/ 4477 h 254412"/>
                <a:gd name="connsiteX5" fmla="*/ 0 w 67437"/>
                <a:gd name="connsiteY5" fmla="*/ 0 h 25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37" h="254412">
                  <a:moveTo>
                    <a:pt x="0" y="0"/>
                  </a:moveTo>
                  <a:cubicBezTo>
                    <a:pt x="0" y="25622"/>
                    <a:pt x="0" y="212979"/>
                    <a:pt x="0" y="234029"/>
                  </a:cubicBezTo>
                  <a:cubicBezTo>
                    <a:pt x="0" y="234125"/>
                    <a:pt x="0" y="234125"/>
                    <a:pt x="0" y="234220"/>
                  </a:cubicBezTo>
                  <a:cubicBezTo>
                    <a:pt x="286" y="244792"/>
                    <a:pt x="27813" y="253365"/>
                    <a:pt x="63056" y="254413"/>
                  </a:cubicBezTo>
                  <a:cubicBezTo>
                    <a:pt x="64199" y="171259"/>
                    <a:pt x="66866" y="88201"/>
                    <a:pt x="67437" y="4477"/>
                  </a:cubicBezTo>
                  <a:cubicBezTo>
                    <a:pt x="42958" y="4286"/>
                    <a:pt x="20003" y="2762"/>
                    <a:pt x="0" y="0"/>
                  </a:cubicBezTo>
                  <a:close/>
                </a:path>
              </a:pathLst>
            </a:custGeom>
            <a:solidFill>
              <a:srgbClr val="FFFFFF"/>
            </a:solidFill>
            <a:ln w="9525" cap="flat">
              <a:noFill/>
              <a:prstDash val="solid"/>
              <a:miter/>
            </a:ln>
          </p:spPr>
          <p:txBody>
            <a:bodyPr rtlCol="0" anchor="ctr"/>
            <a:lstStyle/>
            <a:p>
              <a:endParaRPr lang="en-US"/>
            </a:p>
          </p:txBody>
        </p:sp>
        <p:grpSp>
          <p:nvGrpSpPr>
            <p:cNvPr id="79" name="Graphic 9">
              <a:extLst>
                <a:ext uri="{FF2B5EF4-FFF2-40B4-BE49-F238E27FC236}">
                  <a16:creationId xmlns:a16="http://schemas.microsoft.com/office/drawing/2014/main" id="{6D9F8C66-8B67-4432-ACD8-3CA975BC201A}"/>
                </a:ext>
              </a:extLst>
            </p:cNvPr>
            <p:cNvGrpSpPr/>
            <p:nvPr/>
          </p:nvGrpSpPr>
          <p:grpSpPr>
            <a:xfrm>
              <a:off x="-242792" y="1361709"/>
              <a:ext cx="419671" cy="218408"/>
              <a:chOff x="-242792" y="1361709"/>
              <a:chExt cx="419671" cy="218408"/>
            </a:xfrm>
            <a:solidFill>
              <a:srgbClr val="B8B5AB"/>
            </a:solidFill>
          </p:grpSpPr>
          <p:sp>
            <p:nvSpPr>
              <p:cNvPr id="81" name="Freeform: Shape 80">
                <a:extLst>
                  <a:ext uri="{FF2B5EF4-FFF2-40B4-BE49-F238E27FC236}">
                    <a16:creationId xmlns:a16="http://schemas.microsoft.com/office/drawing/2014/main" id="{5BDEF299-7FD6-4B34-912B-2F7C00845ADD}"/>
                  </a:ext>
                </a:extLst>
              </p:cNvPr>
              <p:cNvSpPr/>
              <p:nvPr/>
            </p:nvSpPr>
            <p:spPr>
              <a:xfrm>
                <a:off x="-242792" y="1398570"/>
                <a:ext cx="26384" cy="26290"/>
              </a:xfrm>
              <a:custGeom>
                <a:avLst/>
                <a:gdLst>
                  <a:gd name="connsiteX0" fmla="*/ 26384 w 26384"/>
                  <a:gd name="connsiteY0" fmla="*/ 13146 h 26290"/>
                  <a:gd name="connsiteX1" fmla="*/ 13144 w 26384"/>
                  <a:gd name="connsiteY1" fmla="*/ 26290 h 26290"/>
                  <a:gd name="connsiteX2" fmla="*/ 0 w 26384"/>
                  <a:gd name="connsiteY2" fmla="*/ 13146 h 26290"/>
                  <a:gd name="connsiteX3" fmla="*/ 13144 w 26384"/>
                  <a:gd name="connsiteY3" fmla="*/ 1 h 26290"/>
                  <a:gd name="connsiteX4" fmla="*/ 26384 w 26384"/>
                  <a:gd name="connsiteY4" fmla="*/ 13146 h 2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26290">
                    <a:moveTo>
                      <a:pt x="26384" y="13146"/>
                    </a:moveTo>
                    <a:cubicBezTo>
                      <a:pt x="26384" y="20385"/>
                      <a:pt x="20479" y="26290"/>
                      <a:pt x="13144" y="26290"/>
                    </a:cubicBezTo>
                    <a:cubicBezTo>
                      <a:pt x="5905" y="26290"/>
                      <a:pt x="0" y="20385"/>
                      <a:pt x="0" y="13146"/>
                    </a:cubicBezTo>
                    <a:cubicBezTo>
                      <a:pt x="0" y="5811"/>
                      <a:pt x="5905" y="1"/>
                      <a:pt x="13144" y="1"/>
                    </a:cubicBezTo>
                    <a:cubicBezTo>
                      <a:pt x="20383" y="-94"/>
                      <a:pt x="26384" y="5811"/>
                      <a:pt x="26384" y="13146"/>
                    </a:cubicBezTo>
                    <a:close/>
                  </a:path>
                </a:pathLst>
              </a:custGeom>
              <a:solidFill>
                <a:srgbClr val="B8B5AB"/>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F94395F-D47D-4279-AF57-A060B2A1B2A0}"/>
                  </a:ext>
                </a:extLst>
              </p:cNvPr>
              <p:cNvSpPr/>
              <p:nvPr/>
            </p:nvSpPr>
            <p:spPr>
              <a:xfrm>
                <a:off x="94773" y="1437147"/>
                <a:ext cx="26384" cy="26289"/>
              </a:xfrm>
              <a:custGeom>
                <a:avLst/>
                <a:gdLst>
                  <a:gd name="connsiteX0" fmla="*/ 26384 w 26384"/>
                  <a:gd name="connsiteY0" fmla="*/ 13145 h 26289"/>
                  <a:gd name="connsiteX1" fmla="*/ 13145 w 26384"/>
                  <a:gd name="connsiteY1" fmla="*/ 26289 h 26289"/>
                  <a:gd name="connsiteX2" fmla="*/ 0 w 26384"/>
                  <a:gd name="connsiteY2" fmla="*/ 13145 h 26289"/>
                  <a:gd name="connsiteX3" fmla="*/ 13145 w 26384"/>
                  <a:gd name="connsiteY3" fmla="*/ 0 h 26289"/>
                  <a:gd name="connsiteX4" fmla="*/ 26384 w 26384"/>
                  <a:gd name="connsiteY4" fmla="*/ 13145 h 26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26289">
                    <a:moveTo>
                      <a:pt x="26384" y="13145"/>
                    </a:moveTo>
                    <a:cubicBezTo>
                      <a:pt x="26384" y="20383"/>
                      <a:pt x="20479" y="26289"/>
                      <a:pt x="13145" y="26289"/>
                    </a:cubicBezTo>
                    <a:cubicBezTo>
                      <a:pt x="5905" y="26289"/>
                      <a:pt x="0" y="20383"/>
                      <a:pt x="0" y="13145"/>
                    </a:cubicBezTo>
                    <a:cubicBezTo>
                      <a:pt x="0" y="5906"/>
                      <a:pt x="5905" y="0"/>
                      <a:pt x="13145" y="0"/>
                    </a:cubicBezTo>
                    <a:cubicBezTo>
                      <a:pt x="20479" y="0"/>
                      <a:pt x="26384" y="5906"/>
                      <a:pt x="26384" y="13145"/>
                    </a:cubicBezTo>
                    <a:close/>
                  </a:path>
                </a:pathLst>
              </a:custGeom>
              <a:solidFill>
                <a:srgbClr val="B8B5AB"/>
              </a:soli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1739120-2D92-4B7D-8D0D-FAB10D7BCB89}"/>
                  </a:ext>
                </a:extLst>
              </p:cNvPr>
              <p:cNvSpPr/>
              <p:nvPr/>
            </p:nvSpPr>
            <p:spPr>
              <a:xfrm>
                <a:off x="-69818" y="1372091"/>
                <a:ext cx="26289" cy="26384"/>
              </a:xfrm>
              <a:custGeom>
                <a:avLst/>
                <a:gdLst>
                  <a:gd name="connsiteX0" fmla="*/ 26289 w 26289"/>
                  <a:gd name="connsiteY0" fmla="*/ 13240 h 26384"/>
                  <a:gd name="connsiteX1" fmla="*/ 13145 w 26289"/>
                  <a:gd name="connsiteY1" fmla="*/ 26384 h 26384"/>
                  <a:gd name="connsiteX2" fmla="*/ 0 w 26289"/>
                  <a:gd name="connsiteY2" fmla="*/ 13240 h 26384"/>
                  <a:gd name="connsiteX3" fmla="*/ 13145 w 26289"/>
                  <a:gd name="connsiteY3" fmla="*/ 0 h 26384"/>
                  <a:gd name="connsiteX4" fmla="*/ 26289 w 26289"/>
                  <a:gd name="connsiteY4" fmla="*/ 13240 h 2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26384">
                    <a:moveTo>
                      <a:pt x="26289" y="13240"/>
                    </a:moveTo>
                    <a:cubicBezTo>
                      <a:pt x="26289" y="20479"/>
                      <a:pt x="20384" y="26384"/>
                      <a:pt x="13145" y="26384"/>
                    </a:cubicBezTo>
                    <a:cubicBezTo>
                      <a:pt x="5906" y="26384"/>
                      <a:pt x="0" y="20479"/>
                      <a:pt x="0" y="13240"/>
                    </a:cubicBezTo>
                    <a:cubicBezTo>
                      <a:pt x="0" y="5906"/>
                      <a:pt x="5906" y="0"/>
                      <a:pt x="13145" y="0"/>
                    </a:cubicBezTo>
                    <a:cubicBezTo>
                      <a:pt x="20384" y="0"/>
                      <a:pt x="26289" y="5906"/>
                      <a:pt x="26289" y="13240"/>
                    </a:cubicBezTo>
                    <a:close/>
                  </a:path>
                </a:pathLst>
              </a:custGeom>
              <a:solidFill>
                <a:srgbClr val="B8B5AB"/>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8B86094F-49D7-4E05-9135-A2FBDA6DD66B}"/>
                  </a:ext>
                </a:extLst>
              </p:cNvPr>
              <p:cNvSpPr/>
              <p:nvPr/>
            </p:nvSpPr>
            <p:spPr>
              <a:xfrm>
                <a:off x="-56673" y="1543350"/>
                <a:ext cx="26384" cy="26290"/>
              </a:xfrm>
              <a:custGeom>
                <a:avLst/>
                <a:gdLst>
                  <a:gd name="connsiteX0" fmla="*/ 26384 w 26384"/>
                  <a:gd name="connsiteY0" fmla="*/ 13146 h 26290"/>
                  <a:gd name="connsiteX1" fmla="*/ 13145 w 26384"/>
                  <a:gd name="connsiteY1" fmla="*/ 26290 h 26290"/>
                  <a:gd name="connsiteX2" fmla="*/ 0 w 26384"/>
                  <a:gd name="connsiteY2" fmla="*/ 13146 h 26290"/>
                  <a:gd name="connsiteX3" fmla="*/ 13145 w 26384"/>
                  <a:gd name="connsiteY3" fmla="*/ 1 h 26290"/>
                  <a:gd name="connsiteX4" fmla="*/ 26384 w 26384"/>
                  <a:gd name="connsiteY4" fmla="*/ 13146 h 2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26290">
                    <a:moveTo>
                      <a:pt x="26384" y="13146"/>
                    </a:moveTo>
                    <a:cubicBezTo>
                      <a:pt x="26384" y="20385"/>
                      <a:pt x="20479" y="26290"/>
                      <a:pt x="13145" y="26290"/>
                    </a:cubicBezTo>
                    <a:cubicBezTo>
                      <a:pt x="5905" y="26290"/>
                      <a:pt x="0" y="20385"/>
                      <a:pt x="0" y="13146"/>
                    </a:cubicBezTo>
                    <a:cubicBezTo>
                      <a:pt x="0" y="5811"/>
                      <a:pt x="5905" y="1"/>
                      <a:pt x="13145" y="1"/>
                    </a:cubicBezTo>
                    <a:cubicBezTo>
                      <a:pt x="20479" y="-94"/>
                      <a:pt x="26384" y="5811"/>
                      <a:pt x="26384" y="13146"/>
                    </a:cubicBezTo>
                    <a:close/>
                  </a:path>
                </a:pathLst>
              </a:custGeom>
              <a:solidFill>
                <a:srgbClr val="B8B5AB"/>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9A8B737-B6B0-4211-AA74-8E13AE121B6A}"/>
                  </a:ext>
                </a:extLst>
              </p:cNvPr>
              <p:cNvSpPr/>
              <p:nvPr/>
            </p:nvSpPr>
            <p:spPr>
              <a:xfrm>
                <a:off x="-128396" y="1430956"/>
                <a:ext cx="64198" cy="64198"/>
              </a:xfrm>
              <a:custGeom>
                <a:avLst/>
                <a:gdLst>
                  <a:gd name="connsiteX0" fmla="*/ 64198 w 64198"/>
                  <a:gd name="connsiteY0" fmla="*/ 32099 h 64198"/>
                  <a:gd name="connsiteX1" fmla="*/ 32099 w 64198"/>
                  <a:gd name="connsiteY1" fmla="*/ 64199 h 64198"/>
                  <a:gd name="connsiteX2" fmla="*/ 0 w 64198"/>
                  <a:gd name="connsiteY2" fmla="*/ 32099 h 64198"/>
                  <a:gd name="connsiteX3" fmla="*/ 32099 w 64198"/>
                  <a:gd name="connsiteY3" fmla="*/ 0 h 64198"/>
                  <a:gd name="connsiteX4" fmla="*/ 64198 w 64198"/>
                  <a:gd name="connsiteY4" fmla="*/ 32099 h 6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 h="64198">
                    <a:moveTo>
                      <a:pt x="64198" y="32099"/>
                    </a:moveTo>
                    <a:cubicBezTo>
                      <a:pt x="64198" y="49816"/>
                      <a:pt x="49816" y="64199"/>
                      <a:pt x="32099" y="64199"/>
                    </a:cubicBezTo>
                    <a:cubicBezTo>
                      <a:pt x="14383" y="64199"/>
                      <a:pt x="0" y="49816"/>
                      <a:pt x="0" y="32099"/>
                    </a:cubicBezTo>
                    <a:cubicBezTo>
                      <a:pt x="0" y="14383"/>
                      <a:pt x="14383" y="0"/>
                      <a:pt x="32099" y="0"/>
                    </a:cubicBezTo>
                    <a:cubicBezTo>
                      <a:pt x="49911" y="95"/>
                      <a:pt x="64198" y="14478"/>
                      <a:pt x="64198" y="32099"/>
                    </a:cubicBezTo>
                    <a:close/>
                  </a:path>
                </a:pathLst>
              </a:custGeom>
              <a:solidFill>
                <a:srgbClr val="B8B5AB"/>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7185A122-64EE-4CD1-BBE1-254BE244CA06}"/>
                  </a:ext>
                </a:extLst>
              </p:cNvPr>
              <p:cNvSpPr/>
              <p:nvPr/>
            </p:nvSpPr>
            <p:spPr>
              <a:xfrm>
                <a:off x="112680" y="1450292"/>
                <a:ext cx="64198" cy="64198"/>
              </a:xfrm>
              <a:custGeom>
                <a:avLst/>
                <a:gdLst>
                  <a:gd name="connsiteX0" fmla="*/ 64198 w 64198"/>
                  <a:gd name="connsiteY0" fmla="*/ 32099 h 64198"/>
                  <a:gd name="connsiteX1" fmla="*/ 32099 w 64198"/>
                  <a:gd name="connsiteY1" fmla="*/ 64199 h 64198"/>
                  <a:gd name="connsiteX2" fmla="*/ 0 w 64198"/>
                  <a:gd name="connsiteY2" fmla="*/ 32099 h 64198"/>
                  <a:gd name="connsiteX3" fmla="*/ 32099 w 64198"/>
                  <a:gd name="connsiteY3" fmla="*/ 0 h 64198"/>
                  <a:gd name="connsiteX4" fmla="*/ 64198 w 64198"/>
                  <a:gd name="connsiteY4" fmla="*/ 32099 h 6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 h="64198">
                    <a:moveTo>
                      <a:pt x="64198" y="32099"/>
                    </a:moveTo>
                    <a:cubicBezTo>
                      <a:pt x="64198" y="49816"/>
                      <a:pt x="49816" y="64199"/>
                      <a:pt x="32099" y="64199"/>
                    </a:cubicBezTo>
                    <a:cubicBezTo>
                      <a:pt x="14383" y="64199"/>
                      <a:pt x="0" y="49816"/>
                      <a:pt x="0" y="32099"/>
                    </a:cubicBezTo>
                    <a:cubicBezTo>
                      <a:pt x="0" y="14383"/>
                      <a:pt x="14383" y="0"/>
                      <a:pt x="32099" y="0"/>
                    </a:cubicBezTo>
                    <a:cubicBezTo>
                      <a:pt x="49816" y="0"/>
                      <a:pt x="64198" y="14383"/>
                      <a:pt x="64198" y="32099"/>
                    </a:cubicBezTo>
                    <a:close/>
                  </a:path>
                </a:pathLst>
              </a:custGeom>
              <a:solidFill>
                <a:srgbClr val="B8B5AB"/>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91BB62F-B3AC-4CAE-AEDA-80E1B8395998}"/>
                  </a:ext>
                </a:extLst>
              </p:cNvPr>
              <p:cNvSpPr/>
              <p:nvPr/>
            </p:nvSpPr>
            <p:spPr>
              <a:xfrm>
                <a:off x="-229743" y="1462198"/>
                <a:ext cx="64198" cy="64198"/>
              </a:xfrm>
              <a:custGeom>
                <a:avLst/>
                <a:gdLst>
                  <a:gd name="connsiteX0" fmla="*/ 64199 w 64198"/>
                  <a:gd name="connsiteY0" fmla="*/ 32099 h 64198"/>
                  <a:gd name="connsiteX1" fmla="*/ 32099 w 64198"/>
                  <a:gd name="connsiteY1" fmla="*/ 64199 h 64198"/>
                  <a:gd name="connsiteX2" fmla="*/ 0 w 64198"/>
                  <a:gd name="connsiteY2" fmla="*/ 32099 h 64198"/>
                  <a:gd name="connsiteX3" fmla="*/ 32099 w 64198"/>
                  <a:gd name="connsiteY3" fmla="*/ 0 h 64198"/>
                  <a:gd name="connsiteX4" fmla="*/ 64199 w 64198"/>
                  <a:gd name="connsiteY4" fmla="*/ 32099 h 6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 h="64198">
                    <a:moveTo>
                      <a:pt x="64199" y="32099"/>
                    </a:moveTo>
                    <a:cubicBezTo>
                      <a:pt x="64199" y="49816"/>
                      <a:pt x="49816" y="64199"/>
                      <a:pt x="32099" y="64199"/>
                    </a:cubicBezTo>
                    <a:cubicBezTo>
                      <a:pt x="14383" y="64199"/>
                      <a:pt x="0" y="49816"/>
                      <a:pt x="0" y="32099"/>
                    </a:cubicBezTo>
                    <a:cubicBezTo>
                      <a:pt x="0" y="14383"/>
                      <a:pt x="14383" y="0"/>
                      <a:pt x="32099" y="0"/>
                    </a:cubicBezTo>
                    <a:cubicBezTo>
                      <a:pt x="49911" y="0"/>
                      <a:pt x="64199" y="14383"/>
                      <a:pt x="64199" y="32099"/>
                    </a:cubicBezTo>
                    <a:close/>
                  </a:path>
                </a:pathLst>
              </a:custGeom>
              <a:solidFill>
                <a:srgbClr val="B8B5AB"/>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90CA839-4459-4612-AC2C-3D0FB2E2018A}"/>
                  </a:ext>
                </a:extLst>
              </p:cNvPr>
              <p:cNvSpPr/>
              <p:nvPr/>
            </p:nvSpPr>
            <p:spPr>
              <a:xfrm>
                <a:off x="-87344" y="1513347"/>
                <a:ext cx="34956" cy="34956"/>
              </a:xfrm>
              <a:custGeom>
                <a:avLst/>
                <a:gdLst>
                  <a:gd name="connsiteX0" fmla="*/ 34957 w 34956"/>
                  <a:gd name="connsiteY0" fmla="*/ 17526 h 34956"/>
                  <a:gd name="connsiteX1" fmla="*/ 17431 w 34956"/>
                  <a:gd name="connsiteY1" fmla="*/ 34957 h 34956"/>
                  <a:gd name="connsiteX2" fmla="*/ 0 w 34956"/>
                  <a:gd name="connsiteY2" fmla="*/ 17526 h 34956"/>
                  <a:gd name="connsiteX3" fmla="*/ 17431 w 34956"/>
                  <a:gd name="connsiteY3" fmla="*/ 0 h 34956"/>
                  <a:gd name="connsiteX4" fmla="*/ 34957 w 34956"/>
                  <a:gd name="connsiteY4" fmla="*/ 17526 h 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56" h="34956">
                    <a:moveTo>
                      <a:pt x="34957" y="17526"/>
                    </a:moveTo>
                    <a:cubicBezTo>
                      <a:pt x="34957" y="27146"/>
                      <a:pt x="27146" y="34957"/>
                      <a:pt x="17431" y="34957"/>
                    </a:cubicBezTo>
                    <a:cubicBezTo>
                      <a:pt x="7810" y="34957"/>
                      <a:pt x="0" y="27146"/>
                      <a:pt x="0" y="17526"/>
                    </a:cubicBezTo>
                    <a:cubicBezTo>
                      <a:pt x="0" y="7906"/>
                      <a:pt x="7810" y="0"/>
                      <a:pt x="17431" y="0"/>
                    </a:cubicBezTo>
                    <a:cubicBezTo>
                      <a:pt x="27146" y="0"/>
                      <a:pt x="34957" y="7906"/>
                      <a:pt x="34957" y="17526"/>
                    </a:cubicBezTo>
                    <a:close/>
                  </a:path>
                </a:pathLst>
              </a:custGeom>
              <a:solidFill>
                <a:srgbClr val="B8B5AB"/>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38EB0F-C33C-4D7B-95C7-EBDC1FA1EB17}"/>
                  </a:ext>
                </a:extLst>
              </p:cNvPr>
              <p:cNvSpPr/>
              <p:nvPr/>
            </p:nvSpPr>
            <p:spPr>
              <a:xfrm>
                <a:off x="-18954" y="1459340"/>
                <a:ext cx="34956" cy="35052"/>
              </a:xfrm>
              <a:custGeom>
                <a:avLst/>
                <a:gdLst>
                  <a:gd name="connsiteX0" fmla="*/ 34957 w 34956"/>
                  <a:gd name="connsiteY0" fmla="*/ 17526 h 35052"/>
                  <a:gd name="connsiteX1" fmla="*/ 17526 w 34956"/>
                  <a:gd name="connsiteY1" fmla="*/ 35052 h 35052"/>
                  <a:gd name="connsiteX2" fmla="*/ 0 w 34956"/>
                  <a:gd name="connsiteY2" fmla="*/ 17526 h 35052"/>
                  <a:gd name="connsiteX3" fmla="*/ 17526 w 34956"/>
                  <a:gd name="connsiteY3" fmla="*/ 0 h 35052"/>
                  <a:gd name="connsiteX4" fmla="*/ 34957 w 34956"/>
                  <a:gd name="connsiteY4" fmla="*/ 17526 h 3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56" h="35052">
                    <a:moveTo>
                      <a:pt x="34957" y="17526"/>
                    </a:moveTo>
                    <a:cubicBezTo>
                      <a:pt x="34957" y="27146"/>
                      <a:pt x="27146" y="35052"/>
                      <a:pt x="17526" y="35052"/>
                    </a:cubicBezTo>
                    <a:cubicBezTo>
                      <a:pt x="7906" y="35052"/>
                      <a:pt x="0" y="27242"/>
                      <a:pt x="0" y="17526"/>
                    </a:cubicBezTo>
                    <a:cubicBezTo>
                      <a:pt x="0" y="7906"/>
                      <a:pt x="7811" y="0"/>
                      <a:pt x="17526" y="0"/>
                    </a:cubicBezTo>
                    <a:cubicBezTo>
                      <a:pt x="27146" y="0"/>
                      <a:pt x="34957" y="7811"/>
                      <a:pt x="34957" y="17526"/>
                    </a:cubicBezTo>
                    <a:close/>
                  </a:path>
                </a:pathLst>
              </a:custGeom>
              <a:solidFill>
                <a:srgbClr val="B8B5AB"/>
              </a:soli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57AD825-396E-4E6C-BD2D-32875061CE91}"/>
                  </a:ext>
                </a:extLst>
              </p:cNvPr>
              <p:cNvSpPr/>
              <p:nvPr/>
            </p:nvSpPr>
            <p:spPr>
              <a:xfrm>
                <a:off x="-138874" y="1403048"/>
                <a:ext cx="47244" cy="47244"/>
              </a:xfrm>
              <a:custGeom>
                <a:avLst/>
                <a:gdLst>
                  <a:gd name="connsiteX0" fmla="*/ 47244 w 47244"/>
                  <a:gd name="connsiteY0" fmla="*/ 23622 h 47244"/>
                  <a:gd name="connsiteX1" fmla="*/ 23622 w 47244"/>
                  <a:gd name="connsiteY1" fmla="*/ 47244 h 47244"/>
                  <a:gd name="connsiteX2" fmla="*/ 0 w 47244"/>
                  <a:gd name="connsiteY2" fmla="*/ 23622 h 47244"/>
                  <a:gd name="connsiteX3" fmla="*/ 23622 w 47244"/>
                  <a:gd name="connsiteY3" fmla="*/ 0 h 47244"/>
                  <a:gd name="connsiteX4" fmla="*/ 47244 w 47244"/>
                  <a:gd name="connsiteY4" fmla="*/ 23622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 h="47244">
                    <a:moveTo>
                      <a:pt x="47244" y="23622"/>
                    </a:moveTo>
                    <a:cubicBezTo>
                      <a:pt x="47244" y="36671"/>
                      <a:pt x="36671" y="47244"/>
                      <a:pt x="23622" y="47244"/>
                    </a:cubicBezTo>
                    <a:cubicBezTo>
                      <a:pt x="10573" y="47244"/>
                      <a:pt x="0" y="36671"/>
                      <a:pt x="0" y="23622"/>
                    </a:cubicBezTo>
                    <a:cubicBezTo>
                      <a:pt x="0" y="10573"/>
                      <a:pt x="10573" y="0"/>
                      <a:pt x="23622" y="0"/>
                    </a:cubicBezTo>
                    <a:cubicBezTo>
                      <a:pt x="36671" y="0"/>
                      <a:pt x="47244" y="10573"/>
                      <a:pt x="47244" y="23622"/>
                    </a:cubicBezTo>
                    <a:close/>
                  </a:path>
                </a:pathLst>
              </a:custGeom>
              <a:solidFill>
                <a:srgbClr val="B8B5AB"/>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11C17A2-B701-4A92-8447-0FC1F9C93FCF}"/>
                  </a:ext>
                </a:extLst>
              </p:cNvPr>
              <p:cNvSpPr/>
              <p:nvPr/>
            </p:nvSpPr>
            <p:spPr>
              <a:xfrm>
                <a:off x="14573" y="1388093"/>
                <a:ext cx="47244" cy="47244"/>
              </a:xfrm>
              <a:custGeom>
                <a:avLst/>
                <a:gdLst>
                  <a:gd name="connsiteX0" fmla="*/ 47244 w 47244"/>
                  <a:gd name="connsiteY0" fmla="*/ 23623 h 47244"/>
                  <a:gd name="connsiteX1" fmla="*/ 23622 w 47244"/>
                  <a:gd name="connsiteY1" fmla="*/ 47245 h 47244"/>
                  <a:gd name="connsiteX2" fmla="*/ 0 w 47244"/>
                  <a:gd name="connsiteY2" fmla="*/ 23623 h 47244"/>
                  <a:gd name="connsiteX3" fmla="*/ 23622 w 47244"/>
                  <a:gd name="connsiteY3" fmla="*/ 1 h 47244"/>
                  <a:gd name="connsiteX4" fmla="*/ 47244 w 47244"/>
                  <a:gd name="connsiteY4" fmla="*/ 23623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 h="47244">
                    <a:moveTo>
                      <a:pt x="47244" y="23623"/>
                    </a:moveTo>
                    <a:cubicBezTo>
                      <a:pt x="47244" y="36672"/>
                      <a:pt x="36671" y="47245"/>
                      <a:pt x="23622" y="47245"/>
                    </a:cubicBezTo>
                    <a:cubicBezTo>
                      <a:pt x="10573" y="47245"/>
                      <a:pt x="0" y="36672"/>
                      <a:pt x="0" y="23623"/>
                    </a:cubicBezTo>
                    <a:cubicBezTo>
                      <a:pt x="0" y="10573"/>
                      <a:pt x="10573" y="1"/>
                      <a:pt x="23622" y="1"/>
                    </a:cubicBezTo>
                    <a:cubicBezTo>
                      <a:pt x="36671" y="-95"/>
                      <a:pt x="47244" y="10573"/>
                      <a:pt x="47244" y="23623"/>
                    </a:cubicBezTo>
                    <a:close/>
                  </a:path>
                </a:pathLst>
              </a:custGeom>
              <a:solidFill>
                <a:srgbClr val="B8B5AB"/>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EA52984-2BC7-48F6-9E64-EA9F892E89CD}"/>
                  </a:ext>
                </a:extLst>
              </p:cNvPr>
              <p:cNvSpPr/>
              <p:nvPr/>
            </p:nvSpPr>
            <p:spPr>
              <a:xfrm>
                <a:off x="102393" y="1361709"/>
                <a:ext cx="47243" cy="47244"/>
              </a:xfrm>
              <a:custGeom>
                <a:avLst/>
                <a:gdLst>
                  <a:gd name="connsiteX0" fmla="*/ 47244 w 47243"/>
                  <a:gd name="connsiteY0" fmla="*/ 23622 h 47244"/>
                  <a:gd name="connsiteX1" fmla="*/ 23622 w 47243"/>
                  <a:gd name="connsiteY1" fmla="*/ 47244 h 47244"/>
                  <a:gd name="connsiteX2" fmla="*/ 0 w 47243"/>
                  <a:gd name="connsiteY2" fmla="*/ 23622 h 47244"/>
                  <a:gd name="connsiteX3" fmla="*/ 23622 w 47243"/>
                  <a:gd name="connsiteY3" fmla="*/ 0 h 47244"/>
                  <a:gd name="connsiteX4" fmla="*/ 47244 w 47243"/>
                  <a:gd name="connsiteY4" fmla="*/ 23622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3" h="47244">
                    <a:moveTo>
                      <a:pt x="47244" y="23622"/>
                    </a:moveTo>
                    <a:cubicBezTo>
                      <a:pt x="47244" y="36671"/>
                      <a:pt x="36671" y="47244"/>
                      <a:pt x="23622" y="47244"/>
                    </a:cubicBezTo>
                    <a:cubicBezTo>
                      <a:pt x="10573" y="47244"/>
                      <a:pt x="0" y="36671"/>
                      <a:pt x="0" y="23622"/>
                    </a:cubicBezTo>
                    <a:cubicBezTo>
                      <a:pt x="0" y="10573"/>
                      <a:pt x="10573" y="0"/>
                      <a:pt x="23622" y="0"/>
                    </a:cubicBezTo>
                    <a:cubicBezTo>
                      <a:pt x="36671" y="0"/>
                      <a:pt x="47244" y="10573"/>
                      <a:pt x="47244" y="23622"/>
                    </a:cubicBezTo>
                    <a:close/>
                  </a:path>
                </a:pathLst>
              </a:custGeom>
              <a:solidFill>
                <a:srgbClr val="B8B5AB"/>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5DB28AD-3993-4D55-BC72-20E316CF797B}"/>
                  </a:ext>
                </a:extLst>
              </p:cNvPr>
              <p:cNvSpPr/>
              <p:nvPr/>
            </p:nvSpPr>
            <p:spPr>
              <a:xfrm>
                <a:off x="-181260" y="1509252"/>
                <a:ext cx="47244" cy="47243"/>
              </a:xfrm>
              <a:custGeom>
                <a:avLst/>
                <a:gdLst>
                  <a:gd name="connsiteX0" fmla="*/ 47244 w 47244"/>
                  <a:gd name="connsiteY0" fmla="*/ 23622 h 47243"/>
                  <a:gd name="connsiteX1" fmla="*/ 23622 w 47244"/>
                  <a:gd name="connsiteY1" fmla="*/ 47244 h 47243"/>
                  <a:gd name="connsiteX2" fmla="*/ 0 w 47244"/>
                  <a:gd name="connsiteY2" fmla="*/ 23622 h 47243"/>
                  <a:gd name="connsiteX3" fmla="*/ 23622 w 47244"/>
                  <a:gd name="connsiteY3" fmla="*/ 0 h 47243"/>
                  <a:gd name="connsiteX4" fmla="*/ 47244 w 47244"/>
                  <a:gd name="connsiteY4" fmla="*/ 23622 h 4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 h="47243">
                    <a:moveTo>
                      <a:pt x="47244" y="23622"/>
                    </a:moveTo>
                    <a:cubicBezTo>
                      <a:pt x="47244" y="36671"/>
                      <a:pt x="36671" y="47244"/>
                      <a:pt x="23622" y="47244"/>
                    </a:cubicBezTo>
                    <a:cubicBezTo>
                      <a:pt x="10573" y="47244"/>
                      <a:pt x="0" y="36671"/>
                      <a:pt x="0" y="23622"/>
                    </a:cubicBezTo>
                    <a:cubicBezTo>
                      <a:pt x="0" y="10573"/>
                      <a:pt x="10573" y="0"/>
                      <a:pt x="23622" y="0"/>
                    </a:cubicBezTo>
                    <a:cubicBezTo>
                      <a:pt x="36671" y="0"/>
                      <a:pt x="47244" y="10573"/>
                      <a:pt x="47244" y="23622"/>
                    </a:cubicBezTo>
                    <a:close/>
                  </a:path>
                </a:pathLst>
              </a:custGeom>
              <a:solidFill>
                <a:srgbClr val="B8B5AB"/>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3BABCBC-CDB7-4F31-A918-ECFFC937CE8E}"/>
                  </a:ext>
                </a:extLst>
              </p:cNvPr>
              <p:cNvSpPr/>
              <p:nvPr/>
            </p:nvSpPr>
            <p:spPr>
              <a:xfrm>
                <a:off x="8001" y="1532873"/>
                <a:ext cx="47243" cy="47244"/>
              </a:xfrm>
              <a:custGeom>
                <a:avLst/>
                <a:gdLst>
                  <a:gd name="connsiteX0" fmla="*/ 47244 w 47243"/>
                  <a:gd name="connsiteY0" fmla="*/ 23623 h 47244"/>
                  <a:gd name="connsiteX1" fmla="*/ 23622 w 47243"/>
                  <a:gd name="connsiteY1" fmla="*/ 47245 h 47244"/>
                  <a:gd name="connsiteX2" fmla="*/ 0 w 47243"/>
                  <a:gd name="connsiteY2" fmla="*/ 23623 h 47244"/>
                  <a:gd name="connsiteX3" fmla="*/ 23622 w 47243"/>
                  <a:gd name="connsiteY3" fmla="*/ 1 h 47244"/>
                  <a:gd name="connsiteX4" fmla="*/ 47244 w 47243"/>
                  <a:gd name="connsiteY4" fmla="*/ 23623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3" h="47244">
                    <a:moveTo>
                      <a:pt x="47244" y="23623"/>
                    </a:moveTo>
                    <a:cubicBezTo>
                      <a:pt x="47244" y="36672"/>
                      <a:pt x="36671" y="47245"/>
                      <a:pt x="23622" y="47245"/>
                    </a:cubicBezTo>
                    <a:cubicBezTo>
                      <a:pt x="10573" y="47245"/>
                      <a:pt x="0" y="36672"/>
                      <a:pt x="0" y="23623"/>
                    </a:cubicBezTo>
                    <a:cubicBezTo>
                      <a:pt x="0" y="10573"/>
                      <a:pt x="10573" y="1"/>
                      <a:pt x="23622" y="1"/>
                    </a:cubicBezTo>
                    <a:cubicBezTo>
                      <a:pt x="36671" y="-95"/>
                      <a:pt x="47244" y="10573"/>
                      <a:pt x="47244" y="23623"/>
                    </a:cubicBezTo>
                    <a:close/>
                  </a:path>
                </a:pathLst>
              </a:custGeom>
              <a:solidFill>
                <a:srgbClr val="B8B5AB"/>
              </a:solidFill>
              <a:ln w="9525" cap="flat">
                <a:noFill/>
                <a:prstDash val="solid"/>
                <a:miter/>
              </a:ln>
            </p:spPr>
            <p:txBody>
              <a:bodyPr rtlCol="0" anchor="ctr"/>
              <a:lstStyle/>
              <a:p>
                <a:endParaRPr lang="en-US"/>
              </a:p>
            </p:txBody>
          </p:sp>
        </p:grpSp>
        <p:sp>
          <p:nvSpPr>
            <p:cNvPr id="80" name="Freeform: Shape 79">
              <a:extLst>
                <a:ext uri="{FF2B5EF4-FFF2-40B4-BE49-F238E27FC236}">
                  <a16:creationId xmlns:a16="http://schemas.microsoft.com/office/drawing/2014/main" id="{4FA6BB4D-F057-437C-A88F-BBCBC308D13A}"/>
                </a:ext>
              </a:extLst>
            </p:cNvPr>
            <p:cNvSpPr/>
            <p:nvPr/>
          </p:nvSpPr>
          <p:spPr>
            <a:xfrm>
              <a:off x="-248521" y="628727"/>
              <a:ext cx="175981" cy="60741"/>
            </a:xfrm>
            <a:custGeom>
              <a:avLst/>
              <a:gdLst>
                <a:gd name="connsiteX0" fmla="*/ 93073 w 175981"/>
                <a:gd name="connsiteY0" fmla="*/ 7082 h 60741"/>
                <a:gd name="connsiteX1" fmla="*/ 175845 w 175981"/>
                <a:gd name="connsiteY1" fmla="*/ 49945 h 60741"/>
                <a:gd name="connsiteX2" fmla="*/ 83167 w 175981"/>
                <a:gd name="connsiteY2" fmla="*/ 53660 h 60741"/>
                <a:gd name="connsiteX3" fmla="*/ 109 w 175981"/>
                <a:gd name="connsiteY3" fmla="*/ 10797 h 60741"/>
                <a:gd name="connsiteX4" fmla="*/ 93073 w 175981"/>
                <a:gd name="connsiteY4" fmla="*/ 7082 h 6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1" h="60741">
                  <a:moveTo>
                    <a:pt x="93073" y="7082"/>
                  </a:moveTo>
                  <a:cubicBezTo>
                    <a:pt x="141746" y="17941"/>
                    <a:pt x="178512" y="37086"/>
                    <a:pt x="175845" y="49945"/>
                  </a:cubicBezTo>
                  <a:cubicBezTo>
                    <a:pt x="172797" y="62708"/>
                    <a:pt x="131268" y="64423"/>
                    <a:pt x="83167" y="53660"/>
                  </a:cubicBezTo>
                  <a:cubicBezTo>
                    <a:pt x="34590" y="42896"/>
                    <a:pt x="-2272" y="23751"/>
                    <a:pt x="109" y="10797"/>
                  </a:cubicBezTo>
                  <a:cubicBezTo>
                    <a:pt x="3538" y="-1966"/>
                    <a:pt x="44877" y="-3681"/>
                    <a:pt x="93073" y="7082"/>
                  </a:cubicBezTo>
                  <a:close/>
                </a:path>
              </a:pathLst>
            </a:custGeom>
            <a:solidFill>
              <a:srgbClr val="D1D6FF"/>
            </a:solidFill>
            <a:ln w="9525" cap="flat">
              <a:noFill/>
              <a:prstDash val="solid"/>
              <a:miter/>
            </a:ln>
          </p:spPr>
          <p:txBody>
            <a:bodyPr rtlCol="0" anchor="ctr"/>
            <a:lstStyle/>
            <a:p>
              <a:endParaRPr lang="en-US"/>
            </a:p>
          </p:txBody>
        </p:sp>
      </p:grpSp>
      <p:pic>
        <p:nvPicPr>
          <p:cNvPr id="6150" name="Picture 6" descr="Lò hơi, lò hơi tầng sôi tuần hoàn, lò dầu tải nhiệt, lò khí nóng, bình khử  khí, bộ giảm âm">
            <a:extLst>
              <a:ext uri="{FF2B5EF4-FFF2-40B4-BE49-F238E27FC236}">
                <a16:creationId xmlns:a16="http://schemas.microsoft.com/office/drawing/2014/main" id="{1ECA6BCA-447B-490A-B516-A1A2682C823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49" t="8051" r="8548" b="5639"/>
          <a:stretch/>
        </p:blipFill>
        <p:spPr bwMode="auto">
          <a:xfrm>
            <a:off x="3159576" y="2326357"/>
            <a:ext cx="5872848" cy="448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3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 calcmode="lin" valueType="num">
                                      <p:cBhvr>
                                        <p:cTn id="15" dur="500" fill="hold"/>
                                        <p:tgtEl>
                                          <p:spTgt spid="33"/>
                                        </p:tgtEl>
                                        <p:attrNameLst>
                                          <p:attrName>style.rotation</p:attrName>
                                        </p:attrNameLst>
                                      </p:cBhvr>
                                      <p:tavLst>
                                        <p:tav tm="0">
                                          <p:val>
                                            <p:fltVal val="90"/>
                                          </p:val>
                                        </p:tav>
                                        <p:tav tm="100000">
                                          <p:val>
                                            <p:fltVal val="0"/>
                                          </p:val>
                                        </p:tav>
                                      </p:tavLst>
                                    </p:anim>
                                    <p:animEffect transition="in" filter="fade">
                                      <p:cBhvr>
                                        <p:cTn id="16" dur="500"/>
                                        <p:tgtEl>
                                          <p:spTgt spid="33"/>
                                        </p:tgtEl>
                                      </p:cBhvr>
                                    </p:animEffect>
                                  </p:childTnLst>
                                </p:cTn>
                              </p:par>
                              <p:par>
                                <p:cTn id="17" presetID="3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p:cTn id="19" dur="500" fill="hold"/>
                                        <p:tgtEl>
                                          <p:spTgt spid="75"/>
                                        </p:tgtEl>
                                        <p:attrNameLst>
                                          <p:attrName>ppt_w</p:attrName>
                                        </p:attrNameLst>
                                      </p:cBhvr>
                                      <p:tavLst>
                                        <p:tav tm="0">
                                          <p:val>
                                            <p:fltVal val="0"/>
                                          </p:val>
                                        </p:tav>
                                        <p:tav tm="100000">
                                          <p:val>
                                            <p:strVal val="#ppt_w"/>
                                          </p:val>
                                        </p:tav>
                                      </p:tavLst>
                                    </p:anim>
                                    <p:anim calcmode="lin" valueType="num">
                                      <p:cBhvr>
                                        <p:cTn id="20" dur="500" fill="hold"/>
                                        <p:tgtEl>
                                          <p:spTgt spid="75"/>
                                        </p:tgtEl>
                                        <p:attrNameLst>
                                          <p:attrName>ppt_h</p:attrName>
                                        </p:attrNameLst>
                                      </p:cBhvr>
                                      <p:tavLst>
                                        <p:tav tm="0">
                                          <p:val>
                                            <p:fltVal val="0"/>
                                          </p:val>
                                        </p:tav>
                                        <p:tav tm="100000">
                                          <p:val>
                                            <p:strVal val="#ppt_h"/>
                                          </p:val>
                                        </p:tav>
                                      </p:tavLst>
                                    </p:anim>
                                    <p:anim calcmode="lin" valueType="num">
                                      <p:cBhvr>
                                        <p:cTn id="21" dur="500" fill="hold"/>
                                        <p:tgtEl>
                                          <p:spTgt spid="75"/>
                                        </p:tgtEl>
                                        <p:attrNameLst>
                                          <p:attrName>style.rotation</p:attrName>
                                        </p:attrNameLst>
                                      </p:cBhvr>
                                      <p:tavLst>
                                        <p:tav tm="0">
                                          <p:val>
                                            <p:fltVal val="90"/>
                                          </p:val>
                                        </p:tav>
                                        <p:tav tm="100000">
                                          <p:val>
                                            <p:fltVal val="0"/>
                                          </p:val>
                                        </p:tav>
                                      </p:tavLst>
                                    </p:anim>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p:cTn id="27" dur="500" fill="hold"/>
                                        <p:tgtEl>
                                          <p:spTgt spid="111"/>
                                        </p:tgtEl>
                                        <p:attrNameLst>
                                          <p:attrName>ppt_w</p:attrName>
                                        </p:attrNameLst>
                                      </p:cBhvr>
                                      <p:tavLst>
                                        <p:tav tm="0">
                                          <p:val>
                                            <p:fltVal val="0"/>
                                          </p:val>
                                        </p:tav>
                                        <p:tav tm="100000">
                                          <p:val>
                                            <p:strVal val="#ppt_w"/>
                                          </p:val>
                                        </p:tav>
                                      </p:tavLst>
                                    </p:anim>
                                    <p:anim calcmode="lin" valueType="num">
                                      <p:cBhvr>
                                        <p:cTn id="28" dur="500" fill="hold"/>
                                        <p:tgtEl>
                                          <p:spTgt spid="111"/>
                                        </p:tgtEl>
                                        <p:attrNameLst>
                                          <p:attrName>ppt_h</p:attrName>
                                        </p:attrNameLst>
                                      </p:cBhvr>
                                      <p:tavLst>
                                        <p:tav tm="0">
                                          <p:val>
                                            <p:fltVal val="0"/>
                                          </p:val>
                                        </p:tav>
                                        <p:tav tm="100000">
                                          <p:val>
                                            <p:strVal val="#ppt_h"/>
                                          </p:val>
                                        </p:tav>
                                      </p:tavLst>
                                    </p:anim>
                                  </p:childTnLst>
                                </p:cTn>
                              </p:par>
                              <p:par>
                                <p:cTn id="29" presetID="42" presetClass="entr" presetSubtype="0" fill="hold" nodeType="withEffect">
                                  <p:stCondLst>
                                    <p:cond delay="25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500"/>
                                        <p:tgtEl>
                                          <p:spTgt spid="112"/>
                                        </p:tgtEl>
                                      </p:cBhvr>
                                    </p:animEffect>
                                    <p:anim calcmode="lin" valueType="num">
                                      <p:cBhvr>
                                        <p:cTn id="32" dur="500" fill="hold"/>
                                        <p:tgtEl>
                                          <p:spTgt spid="112"/>
                                        </p:tgtEl>
                                        <p:attrNameLst>
                                          <p:attrName>ppt_x</p:attrName>
                                        </p:attrNameLst>
                                      </p:cBhvr>
                                      <p:tavLst>
                                        <p:tav tm="0">
                                          <p:val>
                                            <p:strVal val="#ppt_x"/>
                                          </p:val>
                                        </p:tav>
                                        <p:tav tm="100000">
                                          <p:val>
                                            <p:strVal val="#ppt_x"/>
                                          </p:val>
                                        </p:tav>
                                      </p:tavLst>
                                    </p:anim>
                                    <p:anim calcmode="lin" valueType="num">
                                      <p:cBhvr>
                                        <p:cTn id="33" dur="5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6150"/>
                                        </p:tgtEl>
                                        <p:attrNameLst>
                                          <p:attrName>style.visibility</p:attrName>
                                        </p:attrNameLst>
                                      </p:cBhvr>
                                      <p:to>
                                        <p:strVal val="visible"/>
                                      </p:to>
                                    </p:set>
                                    <p:anim calcmode="lin" valueType="num">
                                      <p:cBhvr>
                                        <p:cTn id="38" dur="1000" fill="hold"/>
                                        <p:tgtEl>
                                          <p:spTgt spid="6150"/>
                                        </p:tgtEl>
                                        <p:attrNameLst>
                                          <p:attrName>ppt_w</p:attrName>
                                        </p:attrNameLst>
                                      </p:cBhvr>
                                      <p:tavLst>
                                        <p:tav tm="0">
                                          <p:val>
                                            <p:strVal val="#ppt_w+.3"/>
                                          </p:val>
                                        </p:tav>
                                        <p:tav tm="100000">
                                          <p:val>
                                            <p:strVal val="#ppt_w"/>
                                          </p:val>
                                        </p:tav>
                                      </p:tavLst>
                                    </p:anim>
                                    <p:anim calcmode="lin" valueType="num">
                                      <p:cBhvr>
                                        <p:cTn id="39" dur="1000" fill="hold"/>
                                        <p:tgtEl>
                                          <p:spTgt spid="6150"/>
                                        </p:tgtEl>
                                        <p:attrNameLst>
                                          <p:attrName>ppt_h</p:attrName>
                                        </p:attrNameLst>
                                      </p:cBhvr>
                                      <p:tavLst>
                                        <p:tav tm="0">
                                          <p:val>
                                            <p:strVal val="#ppt_h"/>
                                          </p:val>
                                        </p:tav>
                                        <p:tav tm="100000">
                                          <p:val>
                                            <p:strVal val="#ppt_h"/>
                                          </p:val>
                                        </p:tav>
                                      </p:tavLst>
                                    </p:anim>
                                    <p:animEffect transition="in" filter="fade">
                                      <p:cBhvr>
                                        <p:cTn id="40"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DF8468-A4B8-40CF-A6A7-FCEA7B070F7C}"/>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5170DB3-F27A-42C6-87FB-8C6DD38F7B8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l="6386" t="7657" r="8107" b="11184"/>
          <a:stretch/>
        </p:blipFill>
        <p:spPr>
          <a:xfrm>
            <a:off x="1447413" y="3063744"/>
            <a:ext cx="3596108" cy="3413256"/>
          </a:xfrm>
          <a:prstGeom prst="rect">
            <a:avLst/>
          </a:prstGeom>
        </p:spPr>
      </p:pic>
      <p:sp>
        <p:nvSpPr>
          <p:cNvPr id="14" name="Freeform: Shape 13">
            <a:extLst>
              <a:ext uri="{FF2B5EF4-FFF2-40B4-BE49-F238E27FC236}">
                <a16:creationId xmlns:a16="http://schemas.microsoft.com/office/drawing/2014/main" id="{AFC6F79E-E268-4BA6-929F-B7AC53BBFBE4}"/>
              </a:ext>
            </a:extLst>
          </p:cNvPr>
          <p:cNvSpPr/>
          <p:nvPr/>
        </p:nvSpPr>
        <p:spPr>
          <a:xfrm>
            <a:off x="1033612" y="1913392"/>
            <a:ext cx="828371" cy="1052432"/>
          </a:xfrm>
          <a:custGeom>
            <a:avLst/>
            <a:gdLst>
              <a:gd name="connsiteX0" fmla="*/ 951851 w 1199530"/>
              <a:gd name="connsiteY0" fmla="*/ 901511 h 1523983"/>
              <a:gd name="connsiteX1" fmla="*/ 788730 w 1199530"/>
              <a:gd name="connsiteY1" fmla="*/ 795711 h 1523983"/>
              <a:gd name="connsiteX2" fmla="*/ 774606 w 1199530"/>
              <a:gd name="connsiteY2" fmla="*/ 612789 h 1523983"/>
              <a:gd name="connsiteX3" fmla="*/ 908402 w 1199530"/>
              <a:gd name="connsiteY3" fmla="*/ 493258 h 1523983"/>
              <a:gd name="connsiteX4" fmla="*/ 1143750 w 1199530"/>
              <a:gd name="connsiteY4" fmla="*/ 466264 h 1523983"/>
              <a:gd name="connsiteX5" fmla="*/ 1143750 w 1199530"/>
              <a:gd name="connsiteY5" fmla="*/ 196927 h 1523983"/>
              <a:gd name="connsiteX6" fmla="*/ 874406 w 1199530"/>
              <a:gd name="connsiteY6" fmla="*/ 196927 h 1523983"/>
              <a:gd name="connsiteX7" fmla="*/ 837113 w 1199530"/>
              <a:gd name="connsiteY7" fmla="*/ 413518 h 1523983"/>
              <a:gd name="connsiteX8" fmla="*/ 703302 w 1199530"/>
              <a:gd name="connsiteY8" fmla="*/ 533069 h 1523983"/>
              <a:gd name="connsiteX9" fmla="*/ 487321 w 1199530"/>
              <a:gd name="connsiteY9" fmla="*/ 509911 h 1523983"/>
              <a:gd name="connsiteX10" fmla="*/ 333016 w 1199530"/>
              <a:gd name="connsiteY10" fmla="*/ 297569 h 1523983"/>
              <a:gd name="connsiteX11" fmla="*/ 316515 w 1199530"/>
              <a:gd name="connsiteY11" fmla="*/ 54304 h 1523983"/>
              <a:gd name="connsiteX12" fmla="*/ 54307 w 1199530"/>
              <a:gd name="connsiteY12" fmla="*/ 54304 h 1523983"/>
              <a:gd name="connsiteX13" fmla="*/ 54307 w 1199530"/>
              <a:gd name="connsiteY13" fmla="*/ 316516 h 1523983"/>
              <a:gd name="connsiteX14" fmla="*/ 246525 w 1199530"/>
              <a:gd name="connsiteY14" fmla="*/ 360502 h 1523983"/>
              <a:gd name="connsiteX15" fmla="*/ 400849 w 1199530"/>
              <a:gd name="connsiteY15" fmla="*/ 572864 h 1523983"/>
              <a:gd name="connsiteX16" fmla="*/ 413201 w 1199530"/>
              <a:gd name="connsiteY16" fmla="*/ 881116 h 1523983"/>
              <a:gd name="connsiteX17" fmla="*/ 418166 w 1199530"/>
              <a:gd name="connsiteY17" fmla="*/ 885829 h 1523983"/>
              <a:gd name="connsiteX18" fmla="*/ 268654 w 1199530"/>
              <a:gd name="connsiteY18" fmla="*/ 1148239 h 1523983"/>
              <a:gd name="connsiteX19" fmla="*/ 89968 w 1199530"/>
              <a:gd name="connsiteY19" fmla="*/ 1198859 h 1523983"/>
              <a:gd name="connsiteX20" fmla="*/ 89968 w 1199530"/>
              <a:gd name="connsiteY20" fmla="*/ 1468203 h 1523983"/>
              <a:gd name="connsiteX21" fmla="*/ 359309 w 1199530"/>
              <a:gd name="connsiteY21" fmla="*/ 1468203 h 1523983"/>
              <a:gd name="connsiteX22" fmla="*/ 361568 w 1199530"/>
              <a:gd name="connsiteY22" fmla="*/ 1201240 h 1523983"/>
              <a:gd name="connsiteX23" fmla="*/ 511069 w 1199530"/>
              <a:gd name="connsiteY23" fmla="*/ 938856 h 1523983"/>
              <a:gd name="connsiteX24" fmla="*/ 730422 w 1199530"/>
              <a:gd name="connsiteY24" fmla="*/ 885391 h 1523983"/>
              <a:gd name="connsiteX25" fmla="*/ 893699 w 1199530"/>
              <a:gd name="connsiteY25" fmla="*/ 991271 h 1523983"/>
              <a:gd name="connsiteX26" fmla="*/ 934451 w 1199530"/>
              <a:gd name="connsiteY26" fmla="*/ 1129848 h 1523983"/>
              <a:gd name="connsiteX27" fmla="*/ 1147857 w 1199530"/>
              <a:gd name="connsiteY27" fmla="*/ 1129848 h 1523983"/>
              <a:gd name="connsiteX28" fmla="*/ 1147857 w 1199530"/>
              <a:gd name="connsiteY28" fmla="*/ 916446 h 1523983"/>
              <a:gd name="connsiteX29" fmla="*/ 951851 w 1199530"/>
              <a:gd name="connsiteY29" fmla="*/ 901511 h 1523983"/>
              <a:gd name="connsiteX30" fmla="*/ 154491 w 1199530"/>
              <a:gd name="connsiteY30" fmla="*/ 1291232 h 1523983"/>
              <a:gd name="connsiteX31" fmla="*/ 144112 w 1199530"/>
              <a:gd name="connsiteY31" fmla="*/ 1302559 h 1523983"/>
              <a:gd name="connsiteX32" fmla="*/ 127181 w 1199530"/>
              <a:gd name="connsiteY32" fmla="*/ 1313981 h 1523983"/>
              <a:gd name="connsiteX33" fmla="*/ 102279 w 1199530"/>
              <a:gd name="connsiteY33" fmla="*/ 1307356 h 1523983"/>
              <a:gd name="connsiteX34" fmla="*/ 118456 w 1199530"/>
              <a:gd name="connsiteY34" fmla="*/ 1227388 h 1523983"/>
              <a:gd name="connsiteX35" fmla="*/ 198439 w 1199530"/>
              <a:gd name="connsiteY35" fmla="*/ 1211207 h 1523983"/>
              <a:gd name="connsiteX36" fmla="*/ 205057 w 1199530"/>
              <a:gd name="connsiteY36" fmla="*/ 1236109 h 1523983"/>
              <a:gd name="connsiteX37" fmla="*/ 193638 w 1199530"/>
              <a:gd name="connsiteY37" fmla="*/ 1253040 h 1523983"/>
              <a:gd name="connsiteX38" fmla="*/ 182304 w 1199530"/>
              <a:gd name="connsiteY38" fmla="*/ 1263411 h 1523983"/>
              <a:gd name="connsiteX39" fmla="*/ 167807 w 1199530"/>
              <a:gd name="connsiteY39" fmla="*/ 1276735 h 1523983"/>
              <a:gd name="connsiteX40" fmla="*/ 154491 w 1199530"/>
              <a:gd name="connsiteY40" fmla="*/ 1291232 h 1523983"/>
              <a:gd name="connsiteX41" fmla="*/ 902893 w 1199530"/>
              <a:gd name="connsiteY41" fmla="*/ 225438 h 1523983"/>
              <a:gd name="connsiteX42" fmla="*/ 982869 w 1199530"/>
              <a:gd name="connsiteY42" fmla="*/ 209257 h 1523983"/>
              <a:gd name="connsiteX43" fmla="*/ 989487 w 1199530"/>
              <a:gd name="connsiteY43" fmla="*/ 234163 h 1523983"/>
              <a:gd name="connsiteX44" fmla="*/ 978068 w 1199530"/>
              <a:gd name="connsiteY44" fmla="*/ 251102 h 1523983"/>
              <a:gd name="connsiteX45" fmla="*/ 966737 w 1199530"/>
              <a:gd name="connsiteY45" fmla="*/ 261465 h 1523983"/>
              <a:gd name="connsiteX46" fmla="*/ 952240 w 1199530"/>
              <a:gd name="connsiteY46" fmla="*/ 274792 h 1523983"/>
              <a:gd name="connsiteX47" fmla="*/ 938905 w 1199530"/>
              <a:gd name="connsiteY47" fmla="*/ 289301 h 1523983"/>
              <a:gd name="connsiteX48" fmla="*/ 928542 w 1199530"/>
              <a:gd name="connsiteY48" fmla="*/ 300628 h 1523983"/>
              <a:gd name="connsiteX49" fmla="*/ 911603 w 1199530"/>
              <a:gd name="connsiteY49" fmla="*/ 312050 h 1523983"/>
              <a:gd name="connsiteX50" fmla="*/ 886700 w 1199530"/>
              <a:gd name="connsiteY50" fmla="*/ 305425 h 1523983"/>
              <a:gd name="connsiteX51" fmla="*/ 902893 w 1199530"/>
              <a:gd name="connsiteY51" fmla="*/ 225438 h 1523983"/>
              <a:gd name="connsiteX52" fmla="*/ 117126 w 1199530"/>
              <a:gd name="connsiteY52" fmla="*/ 144224 h 1523983"/>
              <a:gd name="connsiteX53" fmla="*/ 107037 w 1199530"/>
              <a:gd name="connsiteY53" fmla="*/ 155254 h 1523983"/>
              <a:gd name="connsiteX54" fmla="*/ 90544 w 1199530"/>
              <a:gd name="connsiteY54" fmla="*/ 166375 h 1523983"/>
              <a:gd name="connsiteX55" fmla="*/ 66297 w 1199530"/>
              <a:gd name="connsiteY55" fmla="*/ 159932 h 1523983"/>
              <a:gd name="connsiteX56" fmla="*/ 82063 w 1199530"/>
              <a:gd name="connsiteY56" fmla="*/ 82064 h 1523983"/>
              <a:gd name="connsiteX57" fmla="*/ 159924 w 1199530"/>
              <a:gd name="connsiteY57" fmla="*/ 66309 h 1523983"/>
              <a:gd name="connsiteX58" fmla="*/ 166370 w 1199530"/>
              <a:gd name="connsiteY58" fmla="*/ 90552 h 1523983"/>
              <a:gd name="connsiteX59" fmla="*/ 155253 w 1199530"/>
              <a:gd name="connsiteY59" fmla="*/ 107034 h 1523983"/>
              <a:gd name="connsiteX60" fmla="*/ 144219 w 1199530"/>
              <a:gd name="connsiteY60" fmla="*/ 117123 h 1523983"/>
              <a:gd name="connsiteX61" fmla="*/ 130107 w 1199530"/>
              <a:gd name="connsiteY61" fmla="*/ 130100 h 1523983"/>
              <a:gd name="connsiteX62" fmla="*/ 117126 w 1199530"/>
              <a:gd name="connsiteY62" fmla="*/ 144224 h 1523983"/>
              <a:gd name="connsiteX63" fmla="*/ 447244 w 1199530"/>
              <a:gd name="connsiteY63" fmla="*/ 593446 h 1523983"/>
              <a:gd name="connsiteX64" fmla="*/ 542772 w 1199530"/>
              <a:gd name="connsiteY64" fmla="*/ 574117 h 1523983"/>
              <a:gd name="connsiteX65" fmla="*/ 550689 w 1199530"/>
              <a:gd name="connsiteY65" fmla="*/ 603874 h 1523983"/>
              <a:gd name="connsiteX66" fmla="*/ 537038 w 1199530"/>
              <a:gd name="connsiteY66" fmla="*/ 624112 h 1523983"/>
              <a:gd name="connsiteX67" fmla="*/ 523501 w 1199530"/>
              <a:gd name="connsiteY67" fmla="*/ 636487 h 1523983"/>
              <a:gd name="connsiteX68" fmla="*/ 506188 w 1199530"/>
              <a:gd name="connsiteY68" fmla="*/ 652409 h 1523983"/>
              <a:gd name="connsiteX69" fmla="*/ 490270 w 1199530"/>
              <a:gd name="connsiteY69" fmla="*/ 669733 h 1523983"/>
              <a:gd name="connsiteX70" fmla="*/ 477884 w 1199530"/>
              <a:gd name="connsiteY70" fmla="*/ 683259 h 1523983"/>
              <a:gd name="connsiteX71" fmla="*/ 457649 w 1199530"/>
              <a:gd name="connsiteY71" fmla="*/ 696906 h 1523983"/>
              <a:gd name="connsiteX72" fmla="*/ 427889 w 1199530"/>
              <a:gd name="connsiteY72" fmla="*/ 688993 h 1523983"/>
              <a:gd name="connsiteX73" fmla="*/ 447244 w 1199530"/>
              <a:gd name="connsiteY73" fmla="*/ 593446 h 1523983"/>
              <a:gd name="connsiteX74" fmla="*/ 977378 w 1199530"/>
              <a:gd name="connsiteY74" fmla="*/ 998612 h 1523983"/>
              <a:gd name="connsiteX75" fmla="*/ 963952 w 1199530"/>
              <a:gd name="connsiteY75" fmla="*/ 1007665 h 1523983"/>
              <a:gd name="connsiteX76" fmla="*/ 944224 w 1199530"/>
              <a:gd name="connsiteY76" fmla="*/ 1002419 h 1523983"/>
              <a:gd name="connsiteX77" fmla="*/ 957044 w 1199530"/>
              <a:gd name="connsiteY77" fmla="*/ 939047 h 1523983"/>
              <a:gd name="connsiteX78" fmla="*/ 1020412 w 1199530"/>
              <a:gd name="connsiteY78" fmla="*/ 926238 h 1523983"/>
              <a:gd name="connsiteX79" fmla="*/ 1025655 w 1199530"/>
              <a:gd name="connsiteY79" fmla="*/ 945970 h 1523983"/>
              <a:gd name="connsiteX80" fmla="*/ 1016606 w 1199530"/>
              <a:gd name="connsiteY80" fmla="*/ 959385 h 1523983"/>
              <a:gd name="connsiteX81" fmla="*/ 1007634 w 1199530"/>
              <a:gd name="connsiteY81" fmla="*/ 967595 h 1523983"/>
              <a:gd name="connsiteX82" fmla="*/ 996154 w 1199530"/>
              <a:gd name="connsiteY82" fmla="*/ 978153 h 1523983"/>
              <a:gd name="connsiteX83" fmla="*/ 985597 w 1199530"/>
              <a:gd name="connsiteY83" fmla="*/ 989644 h 1523983"/>
              <a:gd name="connsiteX84" fmla="*/ 977378 w 1199530"/>
              <a:gd name="connsiteY84" fmla="*/ 998612 h 15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99530" h="1523983">
                <a:moveTo>
                  <a:pt x="951851" y="901511"/>
                </a:moveTo>
                <a:lnTo>
                  <a:pt x="788730" y="795711"/>
                </a:lnTo>
                <a:cubicBezTo>
                  <a:pt x="809666" y="736027"/>
                  <a:pt x="804942" y="669364"/>
                  <a:pt x="774606" y="612789"/>
                </a:cubicBezTo>
                <a:lnTo>
                  <a:pt x="908402" y="493258"/>
                </a:lnTo>
                <a:cubicBezTo>
                  <a:pt x="981905" y="539111"/>
                  <a:pt x="1079856" y="530162"/>
                  <a:pt x="1143750" y="466264"/>
                </a:cubicBezTo>
                <a:cubicBezTo>
                  <a:pt x="1218125" y="391893"/>
                  <a:pt x="1218125" y="271302"/>
                  <a:pt x="1143750" y="196927"/>
                </a:cubicBezTo>
                <a:cubicBezTo>
                  <a:pt x="1069371" y="122552"/>
                  <a:pt x="948773" y="122552"/>
                  <a:pt x="874406" y="196927"/>
                </a:cubicBezTo>
                <a:cubicBezTo>
                  <a:pt x="815815" y="255518"/>
                  <a:pt x="803418" y="342751"/>
                  <a:pt x="837113" y="413518"/>
                </a:cubicBezTo>
                <a:lnTo>
                  <a:pt x="703302" y="533069"/>
                </a:lnTo>
                <a:cubicBezTo>
                  <a:pt x="639249" y="488739"/>
                  <a:pt x="557539" y="480990"/>
                  <a:pt x="487321" y="509911"/>
                </a:cubicBezTo>
                <a:lnTo>
                  <a:pt x="333016" y="297569"/>
                </a:lnTo>
                <a:cubicBezTo>
                  <a:pt x="388368" y="224897"/>
                  <a:pt x="382908" y="120705"/>
                  <a:pt x="316515" y="54304"/>
                </a:cubicBezTo>
                <a:cubicBezTo>
                  <a:pt x="244110" y="-18101"/>
                  <a:pt x="126716" y="-18101"/>
                  <a:pt x="54307" y="54304"/>
                </a:cubicBezTo>
                <a:cubicBezTo>
                  <a:pt x="-18102" y="126713"/>
                  <a:pt x="-18102" y="244111"/>
                  <a:pt x="54307" y="316516"/>
                </a:cubicBezTo>
                <a:cubicBezTo>
                  <a:pt x="106298" y="368507"/>
                  <a:pt x="181462" y="383156"/>
                  <a:pt x="246525" y="360502"/>
                </a:cubicBezTo>
                <a:lnTo>
                  <a:pt x="400849" y="572864"/>
                </a:lnTo>
                <a:cubicBezTo>
                  <a:pt x="324642" y="662250"/>
                  <a:pt x="328703" y="796622"/>
                  <a:pt x="413201" y="881116"/>
                </a:cubicBezTo>
                <a:cubicBezTo>
                  <a:pt x="414824" y="882739"/>
                  <a:pt x="416493" y="884259"/>
                  <a:pt x="418166" y="885829"/>
                </a:cubicBezTo>
                <a:lnTo>
                  <a:pt x="268654" y="1148239"/>
                </a:lnTo>
                <a:cubicBezTo>
                  <a:pt x="206512" y="1133544"/>
                  <a:pt x="138432" y="1150388"/>
                  <a:pt x="89968" y="1198859"/>
                </a:cubicBezTo>
                <a:cubicBezTo>
                  <a:pt x="15593" y="1273237"/>
                  <a:pt x="15593" y="1393835"/>
                  <a:pt x="89968" y="1468203"/>
                </a:cubicBezTo>
                <a:cubicBezTo>
                  <a:pt x="164343" y="1542578"/>
                  <a:pt x="284938" y="1542578"/>
                  <a:pt x="359309" y="1468203"/>
                </a:cubicBezTo>
                <a:cubicBezTo>
                  <a:pt x="432906" y="1394612"/>
                  <a:pt x="433634" y="1275786"/>
                  <a:pt x="361568" y="1201240"/>
                </a:cubicBezTo>
                <a:lnTo>
                  <a:pt x="511069" y="938856"/>
                </a:lnTo>
                <a:cubicBezTo>
                  <a:pt x="586145" y="960413"/>
                  <a:pt x="670087" y="942583"/>
                  <a:pt x="730422" y="885391"/>
                </a:cubicBezTo>
                <a:lnTo>
                  <a:pt x="893699" y="991271"/>
                </a:lnTo>
                <a:cubicBezTo>
                  <a:pt x="883275" y="1039680"/>
                  <a:pt x="896827" y="1092228"/>
                  <a:pt x="934451" y="1129848"/>
                </a:cubicBezTo>
                <a:cubicBezTo>
                  <a:pt x="993388" y="1188785"/>
                  <a:pt x="1088924" y="1188785"/>
                  <a:pt x="1147857" y="1129848"/>
                </a:cubicBezTo>
                <a:cubicBezTo>
                  <a:pt x="1206790" y="1070922"/>
                  <a:pt x="1206790" y="975379"/>
                  <a:pt x="1147857" y="916446"/>
                </a:cubicBezTo>
                <a:cubicBezTo>
                  <a:pt x="1094425" y="863034"/>
                  <a:pt x="1010899" y="858046"/>
                  <a:pt x="951851" y="901511"/>
                </a:cubicBezTo>
                <a:close/>
                <a:moveTo>
                  <a:pt x="154491" y="1291232"/>
                </a:moveTo>
                <a:cubicBezTo>
                  <a:pt x="150867" y="1295339"/>
                  <a:pt x="147457" y="1299218"/>
                  <a:pt x="144112" y="1302559"/>
                </a:cubicBezTo>
                <a:cubicBezTo>
                  <a:pt x="139944" y="1306723"/>
                  <a:pt x="134248" y="1311798"/>
                  <a:pt x="127181" y="1313981"/>
                </a:cubicBezTo>
                <a:cubicBezTo>
                  <a:pt x="118303" y="1316721"/>
                  <a:pt x="109232" y="1314309"/>
                  <a:pt x="102279" y="1307356"/>
                </a:cubicBezTo>
                <a:cubicBezTo>
                  <a:pt x="84097" y="1289178"/>
                  <a:pt x="91050" y="1254782"/>
                  <a:pt x="118456" y="1227388"/>
                </a:cubicBezTo>
                <a:cubicBezTo>
                  <a:pt x="145869" y="1199975"/>
                  <a:pt x="180250" y="1193018"/>
                  <a:pt x="198439" y="1211207"/>
                </a:cubicBezTo>
                <a:cubicBezTo>
                  <a:pt x="205389" y="1218148"/>
                  <a:pt x="207800" y="1227228"/>
                  <a:pt x="205057" y="1236109"/>
                </a:cubicBezTo>
                <a:cubicBezTo>
                  <a:pt x="202878" y="1243176"/>
                  <a:pt x="197803" y="1248888"/>
                  <a:pt x="193638" y="1253040"/>
                </a:cubicBezTo>
                <a:cubicBezTo>
                  <a:pt x="190293" y="1256378"/>
                  <a:pt x="186415" y="1259788"/>
                  <a:pt x="182304" y="1263411"/>
                </a:cubicBezTo>
                <a:cubicBezTo>
                  <a:pt x="177560" y="1267587"/>
                  <a:pt x="172645" y="1271904"/>
                  <a:pt x="167807" y="1276735"/>
                </a:cubicBezTo>
                <a:cubicBezTo>
                  <a:pt x="162972" y="1281570"/>
                  <a:pt x="158663" y="1286485"/>
                  <a:pt x="154491" y="1291232"/>
                </a:cubicBezTo>
                <a:close/>
                <a:moveTo>
                  <a:pt x="902893" y="225438"/>
                </a:moveTo>
                <a:cubicBezTo>
                  <a:pt x="930298" y="198032"/>
                  <a:pt x="964687" y="191072"/>
                  <a:pt x="982869" y="209257"/>
                </a:cubicBezTo>
                <a:cubicBezTo>
                  <a:pt x="989814" y="216202"/>
                  <a:pt x="992234" y="225278"/>
                  <a:pt x="989487" y="234163"/>
                </a:cubicBezTo>
                <a:cubicBezTo>
                  <a:pt x="987307" y="241234"/>
                  <a:pt x="982228" y="246941"/>
                  <a:pt x="978068" y="251102"/>
                </a:cubicBezTo>
                <a:cubicBezTo>
                  <a:pt x="974730" y="254436"/>
                  <a:pt x="970852" y="257846"/>
                  <a:pt x="966737" y="261465"/>
                </a:cubicBezTo>
                <a:cubicBezTo>
                  <a:pt x="961990" y="265645"/>
                  <a:pt x="957082" y="269958"/>
                  <a:pt x="952240" y="274792"/>
                </a:cubicBezTo>
                <a:cubicBezTo>
                  <a:pt x="947397" y="279635"/>
                  <a:pt x="943085" y="284554"/>
                  <a:pt x="938905" y="289301"/>
                </a:cubicBezTo>
                <a:cubicBezTo>
                  <a:pt x="935293" y="293401"/>
                  <a:pt x="931872" y="297291"/>
                  <a:pt x="928542" y="300628"/>
                </a:cubicBezTo>
                <a:cubicBezTo>
                  <a:pt x="924377" y="304792"/>
                  <a:pt x="918670" y="309867"/>
                  <a:pt x="911603" y="312050"/>
                </a:cubicBezTo>
                <a:cubicBezTo>
                  <a:pt x="902718" y="314790"/>
                  <a:pt x="893650" y="312378"/>
                  <a:pt x="886700" y="305425"/>
                </a:cubicBezTo>
                <a:cubicBezTo>
                  <a:pt x="868530" y="287240"/>
                  <a:pt x="875484" y="252839"/>
                  <a:pt x="902893" y="225438"/>
                </a:cubicBezTo>
                <a:close/>
                <a:moveTo>
                  <a:pt x="117126" y="144224"/>
                </a:moveTo>
                <a:cubicBezTo>
                  <a:pt x="113590" y="148224"/>
                  <a:pt x="110272" y="152004"/>
                  <a:pt x="107037" y="155254"/>
                </a:cubicBezTo>
                <a:cubicBezTo>
                  <a:pt x="102987" y="159304"/>
                  <a:pt x="97432" y="164238"/>
                  <a:pt x="90544" y="166375"/>
                </a:cubicBezTo>
                <a:cubicBezTo>
                  <a:pt x="81899" y="169034"/>
                  <a:pt x="73067" y="166691"/>
                  <a:pt x="66297" y="159932"/>
                </a:cubicBezTo>
                <a:cubicBezTo>
                  <a:pt x="48596" y="142227"/>
                  <a:pt x="55377" y="108741"/>
                  <a:pt x="82063" y="82064"/>
                </a:cubicBezTo>
                <a:cubicBezTo>
                  <a:pt x="108744" y="55378"/>
                  <a:pt x="142215" y="48604"/>
                  <a:pt x="159924" y="66309"/>
                </a:cubicBezTo>
                <a:cubicBezTo>
                  <a:pt x="166690" y="73076"/>
                  <a:pt x="169049" y="81911"/>
                  <a:pt x="166370" y="90552"/>
                </a:cubicBezTo>
                <a:cubicBezTo>
                  <a:pt x="164233" y="97437"/>
                  <a:pt x="159307" y="102992"/>
                  <a:pt x="155253" y="107034"/>
                </a:cubicBezTo>
                <a:cubicBezTo>
                  <a:pt x="151999" y="110288"/>
                  <a:pt x="148219" y="113614"/>
                  <a:pt x="144219" y="117123"/>
                </a:cubicBezTo>
                <a:cubicBezTo>
                  <a:pt x="139597" y="121185"/>
                  <a:pt x="134812" y="125391"/>
                  <a:pt x="130107" y="130100"/>
                </a:cubicBezTo>
                <a:cubicBezTo>
                  <a:pt x="125394" y="134813"/>
                  <a:pt x="121184" y="139606"/>
                  <a:pt x="117126" y="144224"/>
                </a:cubicBezTo>
                <a:close/>
                <a:moveTo>
                  <a:pt x="447244" y="593446"/>
                </a:moveTo>
                <a:cubicBezTo>
                  <a:pt x="479983" y="560702"/>
                  <a:pt x="521047" y="552397"/>
                  <a:pt x="542772" y="574117"/>
                </a:cubicBezTo>
                <a:cubicBezTo>
                  <a:pt x="551077" y="582427"/>
                  <a:pt x="553962" y="593259"/>
                  <a:pt x="550689" y="603874"/>
                </a:cubicBezTo>
                <a:cubicBezTo>
                  <a:pt x="548068" y="612324"/>
                  <a:pt x="542014" y="619133"/>
                  <a:pt x="537038" y="624112"/>
                </a:cubicBezTo>
                <a:cubicBezTo>
                  <a:pt x="533049" y="628101"/>
                  <a:pt x="528408" y="632159"/>
                  <a:pt x="523501" y="636487"/>
                </a:cubicBezTo>
                <a:cubicBezTo>
                  <a:pt x="517839" y="641482"/>
                  <a:pt x="511972" y="646629"/>
                  <a:pt x="506188" y="652409"/>
                </a:cubicBezTo>
                <a:cubicBezTo>
                  <a:pt x="500404" y="658197"/>
                  <a:pt x="495253" y="664060"/>
                  <a:pt x="490270" y="669733"/>
                </a:cubicBezTo>
                <a:cubicBezTo>
                  <a:pt x="485942" y="674637"/>
                  <a:pt x="481869" y="679277"/>
                  <a:pt x="477884" y="683259"/>
                </a:cubicBezTo>
                <a:cubicBezTo>
                  <a:pt x="472908" y="688250"/>
                  <a:pt x="466099" y="694293"/>
                  <a:pt x="457649" y="696906"/>
                </a:cubicBezTo>
                <a:cubicBezTo>
                  <a:pt x="447042" y="700179"/>
                  <a:pt x="436206" y="697302"/>
                  <a:pt x="427889" y="688993"/>
                </a:cubicBezTo>
                <a:cubicBezTo>
                  <a:pt x="406179" y="667253"/>
                  <a:pt x="414504" y="626189"/>
                  <a:pt x="447244" y="593446"/>
                </a:cubicBezTo>
                <a:close/>
                <a:moveTo>
                  <a:pt x="977378" y="998612"/>
                </a:moveTo>
                <a:cubicBezTo>
                  <a:pt x="974071" y="1001912"/>
                  <a:pt x="969545" y="1005939"/>
                  <a:pt x="963952" y="1007665"/>
                </a:cubicBezTo>
                <a:cubicBezTo>
                  <a:pt x="956919" y="1009833"/>
                  <a:pt x="949744" y="1007924"/>
                  <a:pt x="944224" y="1002419"/>
                </a:cubicBezTo>
                <a:cubicBezTo>
                  <a:pt x="929811" y="988013"/>
                  <a:pt x="935316" y="960764"/>
                  <a:pt x="957044" y="939047"/>
                </a:cubicBezTo>
                <a:cubicBezTo>
                  <a:pt x="978750" y="917330"/>
                  <a:pt x="1005999" y="911821"/>
                  <a:pt x="1020412" y="926238"/>
                </a:cubicBezTo>
                <a:cubicBezTo>
                  <a:pt x="1025910" y="931736"/>
                  <a:pt x="1027823" y="938925"/>
                  <a:pt x="1025655" y="945970"/>
                </a:cubicBezTo>
                <a:cubicBezTo>
                  <a:pt x="1023929" y="951574"/>
                  <a:pt x="1019902" y="956089"/>
                  <a:pt x="1016606" y="959385"/>
                </a:cubicBezTo>
                <a:cubicBezTo>
                  <a:pt x="1013962" y="962021"/>
                  <a:pt x="1010891" y="964726"/>
                  <a:pt x="1007634" y="967595"/>
                </a:cubicBezTo>
                <a:cubicBezTo>
                  <a:pt x="1003885" y="970895"/>
                  <a:pt x="999983" y="974324"/>
                  <a:pt x="996154" y="978153"/>
                </a:cubicBezTo>
                <a:cubicBezTo>
                  <a:pt x="992317" y="981986"/>
                  <a:pt x="988888" y="985872"/>
                  <a:pt x="985597" y="989644"/>
                </a:cubicBezTo>
                <a:cubicBezTo>
                  <a:pt x="982720" y="992901"/>
                  <a:pt x="980015" y="995968"/>
                  <a:pt x="977378" y="998612"/>
                </a:cubicBezTo>
                <a:close/>
              </a:path>
            </a:pathLst>
          </a:custGeom>
          <a:noFill/>
          <a:ln>
            <a:solidFill>
              <a:srgbClr val="558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DD5A929-CE6A-40E5-8A07-C67C9C2ED13D}"/>
              </a:ext>
            </a:extLst>
          </p:cNvPr>
          <p:cNvSpPr txBox="1"/>
          <p:nvPr/>
        </p:nvSpPr>
        <p:spPr>
          <a:xfrm>
            <a:off x="1447800" y="2224165"/>
            <a:ext cx="8628965"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Enthalpy Tạo Thành Chuẩn Của Một Chất Hóa Học</a:t>
            </a:r>
            <a:endParaRPr lang="en-US" sz="2800" b="1">
              <a:solidFill>
                <a:srgbClr val="0FD2CE"/>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D87C0DF2-6B96-4042-AFA3-4532C0C825DC}"/>
              </a:ext>
            </a:extLst>
          </p:cNvPr>
          <p:cNvGrpSpPr/>
          <p:nvPr/>
        </p:nvGrpSpPr>
        <p:grpSpPr>
          <a:xfrm>
            <a:off x="5043521" y="3063744"/>
            <a:ext cx="6406641" cy="1323513"/>
            <a:chOff x="5529412" y="2965824"/>
            <a:chExt cx="6406641" cy="1323513"/>
          </a:xfrm>
        </p:grpSpPr>
        <p:grpSp>
          <p:nvGrpSpPr>
            <p:cNvPr id="21" name="Group 20">
              <a:extLst>
                <a:ext uri="{FF2B5EF4-FFF2-40B4-BE49-F238E27FC236}">
                  <a16:creationId xmlns:a16="http://schemas.microsoft.com/office/drawing/2014/main" id="{D937BA41-23C8-4377-AA00-F99CB362D386}"/>
                </a:ext>
              </a:extLst>
            </p:cNvPr>
            <p:cNvGrpSpPr/>
            <p:nvPr/>
          </p:nvGrpSpPr>
          <p:grpSpPr>
            <a:xfrm>
              <a:off x="5529412" y="2965824"/>
              <a:ext cx="556038" cy="556037"/>
              <a:chOff x="-342901" y="2857320"/>
              <a:chExt cx="2247902" cy="2247900"/>
            </a:xfrm>
          </p:grpSpPr>
          <p:sp>
            <p:nvSpPr>
              <p:cNvPr id="19" name="Oval 18">
                <a:extLst>
                  <a:ext uri="{FF2B5EF4-FFF2-40B4-BE49-F238E27FC236}">
                    <a16:creationId xmlns:a16="http://schemas.microsoft.com/office/drawing/2014/main" id="{806A01D6-01AD-4D84-9D51-3600A1037B3A}"/>
                  </a:ext>
                </a:extLst>
              </p:cNvPr>
              <p:cNvSpPr/>
              <p:nvPr/>
            </p:nvSpPr>
            <p:spPr>
              <a:xfrm>
                <a:off x="-188445" y="3011772"/>
                <a:ext cx="1938990" cy="193899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latin typeface="Arial" panose="020B0604020202020204" pitchFamily="34" charset="0"/>
                  <a:cs typeface="Arial" panose="020B0604020202020204" pitchFamily="34" charset="0"/>
                </a:endParaRPr>
              </a:p>
            </p:txBody>
          </p:sp>
          <p:sp>
            <p:nvSpPr>
              <p:cNvPr id="20" name="Oval 12_1">
                <a:extLst>
                  <a:ext uri="{FF2B5EF4-FFF2-40B4-BE49-F238E27FC236}">
                    <a16:creationId xmlns:a16="http://schemas.microsoft.com/office/drawing/2014/main" id="{76BE3057-CE8F-403B-9D26-926E019078CC}"/>
                  </a:ext>
                </a:extLst>
              </p:cNvPr>
              <p:cNvSpPr/>
              <p:nvPr/>
            </p:nvSpPr>
            <p:spPr>
              <a:xfrm>
                <a:off x="-342901" y="2857320"/>
                <a:ext cx="2247902" cy="22479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5221916F-6D2C-4A95-B5E5-0190650FA9B4}"/>
                </a:ext>
              </a:extLst>
            </p:cNvPr>
            <p:cNvSpPr txBox="1"/>
            <p:nvPr/>
          </p:nvSpPr>
          <p:spPr>
            <a:xfrm>
              <a:off x="6300826" y="3058231"/>
              <a:ext cx="5635227" cy="1231106"/>
            </a:xfrm>
            <a:prstGeom prst="rect">
              <a:avLst/>
            </a:prstGeom>
            <a:noFill/>
          </p:spPr>
          <p:txBody>
            <a:bodyPr wrap="square" lIns="0" tIns="0" rIns="0" bIns="0" rtlCol="0">
              <a:spAutoFit/>
            </a:bodyPr>
            <a:lstStyle/>
            <a:p>
              <a:pPr algn="l"/>
              <a:r>
                <a:rPr lang="vi-VN" sz="2000" b="1" dirty="0">
                  <a:solidFill>
                    <a:srgbClr val="FFFF00"/>
                  </a:solidFill>
                  <a:latin typeface="Arial" panose="020B0604020202020204" pitchFamily="34" charset="0"/>
                  <a:cs typeface="Arial" panose="020B0604020202020204" pitchFamily="34" charset="0"/>
                </a:rPr>
                <a:t>Enthalpy tạo thành</a:t>
              </a:r>
              <a:r>
                <a:rPr lang="vi-VN" sz="2000" dirty="0">
                  <a:solidFill>
                    <a:srgbClr val="FFFF00"/>
                  </a:solidFill>
                  <a:latin typeface="Arial" panose="020B0604020202020204" pitchFamily="34" charset="0"/>
                  <a:cs typeface="Arial" panose="020B0604020202020204" pitchFamily="34" charset="0"/>
                </a:rPr>
                <a:t> </a:t>
              </a:r>
              <a:r>
                <a:rPr lang="vi-VN" sz="2000" dirty="0">
                  <a:solidFill>
                    <a:schemeClr val="bg1"/>
                  </a:solidFill>
                  <a:latin typeface="Arial" panose="020B0604020202020204" pitchFamily="34" charset="0"/>
                  <a:cs typeface="Arial" panose="020B0604020202020204" pitchFamily="34" charset="0"/>
                </a:rPr>
                <a:t>chuẩn của một chất, kí hiệu là </a:t>
              </a:r>
              <a:r>
                <a:rPr lang="vi-VN" sz="2000" dirty="0">
                  <a:solidFill>
                    <a:srgbClr val="FFFF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dirty="0">
                  <a:solidFill>
                    <a:srgbClr val="FFFF00"/>
                  </a:solidFill>
                  <a:effectLst/>
                  <a:latin typeface="Arial" panose="020B0604020202020204" pitchFamily="34" charset="0"/>
                  <a:ea typeface="Calibri" panose="020F0502020204030204" pitchFamily="34" charset="0"/>
                  <a:cs typeface="Arial" panose="020B0604020202020204" pitchFamily="34" charset="0"/>
                </a:rPr>
                <a:t>f</a:t>
              </a:r>
              <a:r>
                <a:rPr lang="vi-VN" sz="2000" dirty="0">
                  <a:solidFill>
                    <a:srgbClr val="FFFF00"/>
                  </a:solidFill>
                  <a:effectLst/>
                  <a:latin typeface="Arial" panose="020B0604020202020204" pitchFamily="34" charset="0"/>
                  <a:ea typeface="Calibri" panose="020F0502020204030204" pitchFamily="34" charset="0"/>
                  <a:cs typeface="Arial" panose="020B0604020202020204" pitchFamily="34" charset="0"/>
                </a:rPr>
                <a:t>H</a:t>
              </a:r>
              <a:r>
                <a:rPr lang="vi-VN" sz="2000" dirty="0">
                  <a:solidFill>
                    <a:srgbClr val="FFFF00"/>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dirty="0">
                  <a:solidFill>
                    <a:srgbClr val="FFFF00"/>
                  </a:solidFill>
                  <a:effectLst/>
                  <a:latin typeface="Arial" panose="020B0604020202020204" pitchFamily="34" charset="0"/>
                  <a:ea typeface="Calibri" panose="020F0502020204030204" pitchFamily="34" charset="0"/>
                  <a:cs typeface="Arial" panose="020B0604020202020204" pitchFamily="34" charset="0"/>
                </a:rPr>
                <a:t>298</a:t>
              </a:r>
              <a:r>
                <a:rPr lang="vi-VN" sz="2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là lượng chất nhiệt kèm theo của </a:t>
              </a:r>
              <a:r>
                <a:rPr lang="vi-VN" sz="2000" dirty="0">
                  <a:solidFill>
                    <a:srgbClr val="FFFF00"/>
                  </a:solidFill>
                  <a:effectLst/>
                  <a:latin typeface="Arial" panose="020B0604020202020204" pitchFamily="34" charset="0"/>
                  <a:ea typeface="Calibri" panose="020F0502020204030204" pitchFamily="34" charset="0"/>
                  <a:cs typeface="Arial" panose="020B0604020202020204" pitchFamily="34" charset="0"/>
                </a:rPr>
                <a:t>phản ứng tạo thành </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1 mol chất đó từ các </a:t>
              </a:r>
              <a:r>
                <a:rPr lang="vi-VN" sz="2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đơn chất ở dạng bền nhất </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trong điều kiện chuẩn</a:t>
              </a:r>
              <a:endParaRPr lang="en-US" sz="2000" dirty="0">
                <a:solidFill>
                  <a:schemeClr val="bg1"/>
                </a:solidFill>
                <a:latin typeface="Arial" panose="020B060402020202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id="{B0F1512D-459D-4012-AE45-5309A5DE3A6B}"/>
              </a:ext>
            </a:extLst>
          </p:cNvPr>
          <p:cNvSpPr/>
          <p:nvPr/>
        </p:nvSpPr>
        <p:spPr>
          <a:xfrm>
            <a:off x="1450125" y="2709661"/>
            <a:ext cx="8626640"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75F21FDF-F2F9-405D-805A-9AB28DA08E38}"/>
              </a:ext>
            </a:extLst>
          </p:cNvPr>
          <p:cNvGrpSpPr/>
          <p:nvPr/>
        </p:nvGrpSpPr>
        <p:grpSpPr>
          <a:xfrm>
            <a:off x="5684196" y="4513716"/>
            <a:ext cx="2180084" cy="2101783"/>
            <a:chOff x="5684196" y="4513716"/>
            <a:chExt cx="2180084" cy="2101783"/>
          </a:xfrm>
        </p:grpSpPr>
        <p:pic>
          <p:nvPicPr>
            <p:cNvPr id="23" name="Picture 2" descr="Endoergonico: immagini, foto stock e grafica vettoriale | Shutterstock">
              <a:extLst>
                <a:ext uri="{FF2B5EF4-FFF2-40B4-BE49-F238E27FC236}">
                  <a16:creationId xmlns:a16="http://schemas.microsoft.com/office/drawing/2014/main" id="{34AAB70E-1000-4BCD-ACCE-B321F38FEB9F}"/>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323" r="7521" b="33579"/>
            <a:stretch/>
          </p:blipFill>
          <p:spPr bwMode="auto">
            <a:xfrm>
              <a:off x="6043957" y="4872383"/>
              <a:ext cx="1460562" cy="14286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64FDCFD-E5E5-45D7-B483-2173F851F8FF}"/>
                </a:ext>
              </a:extLst>
            </p:cNvPr>
            <p:cNvSpPr txBox="1"/>
            <p:nvPr/>
          </p:nvSpPr>
          <p:spPr>
            <a:xfrm>
              <a:off x="5684196" y="4513716"/>
              <a:ext cx="2180084" cy="307777"/>
            </a:xfrm>
            <a:prstGeom prst="rect">
              <a:avLst/>
            </a:prstGeom>
            <a:noFill/>
          </p:spPr>
          <p:txBody>
            <a:bodyPr wrap="none" lIns="0" tIns="0" rIns="0" bIns="0" rtlCol="0">
              <a:spAutoFit/>
            </a:bodyPr>
            <a:lstStyle/>
            <a:p>
              <a:pPr algn="l"/>
              <a:r>
                <a:rPr lang="vi-VN" sz="2000">
                  <a:solidFill>
                    <a:srgbClr val="E62552"/>
                  </a:solidFill>
                  <a:latin typeface="Arial" panose="020B0604020202020204" pitchFamily="34" charset="0"/>
                  <a:cs typeface="Arial" panose="020B0604020202020204" pitchFamily="34" charset="0"/>
                </a:rPr>
                <a:t>Phản ứng tỏa nhiệt</a:t>
              </a:r>
              <a:endParaRPr lang="en-US" sz="2000">
                <a:solidFill>
                  <a:srgbClr val="E62552"/>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A492C84-8149-4D17-AE29-04052CE6973B}"/>
                </a:ext>
              </a:extLst>
            </p:cNvPr>
            <p:cNvSpPr txBox="1"/>
            <p:nvPr/>
          </p:nvSpPr>
          <p:spPr>
            <a:xfrm>
              <a:off x="6119411" y="6246167"/>
              <a:ext cx="1309654" cy="369332"/>
            </a:xfrm>
            <a:prstGeom prst="rect">
              <a:avLst/>
            </a:prstGeom>
            <a:noFill/>
          </p:spPr>
          <p:txBody>
            <a:bodyPr wrap="none" lIns="0" tIns="0" rIns="0" bIns="0" rtlCol="0">
              <a:spAutoFit/>
            </a:bodyPr>
            <a:lstStyle/>
            <a:p>
              <a:pPr algn="l"/>
              <a:r>
                <a:rPr lang="vi-VN" sz="2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f</a:t>
              </a:r>
              <a:r>
                <a:rPr lang="vi-VN" sz="2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H</a:t>
              </a:r>
              <a:r>
                <a:rPr lang="vi-VN" sz="2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298 </a:t>
              </a:r>
              <a:r>
                <a:rPr lang="vi-VN" sz="2000" baseline="-2500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 </a:t>
              </a:r>
              <a:r>
                <a:rPr lang="vi-VN" sz="2400" b="1">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&lt; 0</a:t>
              </a:r>
              <a:endParaRPr lang="vi-VN" sz="2000" b="1" baseline="-25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4B8EAB76-1F5D-4981-AFCB-6AA84897BC8C}"/>
              </a:ext>
            </a:extLst>
          </p:cNvPr>
          <p:cNvGrpSpPr/>
          <p:nvPr/>
        </p:nvGrpSpPr>
        <p:grpSpPr>
          <a:xfrm>
            <a:off x="9093157" y="4513716"/>
            <a:ext cx="2180084" cy="2194116"/>
            <a:chOff x="9093157" y="4513716"/>
            <a:chExt cx="2180084" cy="2194116"/>
          </a:xfrm>
        </p:grpSpPr>
        <p:pic>
          <p:nvPicPr>
            <p:cNvPr id="24" name="Picture 2" descr="Endoergonico: immagini, foto stock e grafica vettoriale | Shutterstock">
              <a:extLst>
                <a:ext uri="{FF2B5EF4-FFF2-40B4-BE49-F238E27FC236}">
                  <a16:creationId xmlns:a16="http://schemas.microsoft.com/office/drawing/2014/main" id="{EA75C7E3-EB38-4AEE-B701-30C53D658E5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8151" t="4720" r="52088" b="33579"/>
            <a:stretch/>
          </p:blipFill>
          <p:spPr bwMode="auto">
            <a:xfrm>
              <a:off x="9452918" y="4927383"/>
              <a:ext cx="1460562" cy="137361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8D739AD-1B05-4EE0-A6D6-AE86A4461B49}"/>
                </a:ext>
              </a:extLst>
            </p:cNvPr>
            <p:cNvSpPr txBox="1"/>
            <p:nvPr/>
          </p:nvSpPr>
          <p:spPr>
            <a:xfrm>
              <a:off x="9093157" y="4513716"/>
              <a:ext cx="2180084" cy="307777"/>
            </a:xfrm>
            <a:prstGeom prst="rect">
              <a:avLst/>
            </a:prstGeom>
            <a:noFill/>
          </p:spPr>
          <p:txBody>
            <a:bodyPr wrap="none" lIns="0" tIns="0" rIns="0" bIns="0" rtlCol="0">
              <a:spAutoFit/>
            </a:bodyPr>
            <a:lstStyle/>
            <a:p>
              <a:pPr algn="l"/>
              <a:r>
                <a:rPr lang="vi-VN" sz="2000">
                  <a:solidFill>
                    <a:srgbClr val="0FD2CE"/>
                  </a:solidFill>
                  <a:latin typeface="Arial" panose="020B0604020202020204" pitchFamily="34" charset="0"/>
                  <a:cs typeface="Arial" panose="020B0604020202020204" pitchFamily="34" charset="0"/>
                </a:rPr>
                <a:t>Phản ứng thu nhiệt</a:t>
              </a:r>
              <a:endParaRPr lang="en-US" sz="2000">
                <a:solidFill>
                  <a:srgbClr val="0FD2C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70F0F0D-A17D-4A12-BC2B-E79016399DC4}"/>
                </a:ext>
              </a:extLst>
            </p:cNvPr>
            <p:cNvSpPr txBox="1"/>
            <p:nvPr/>
          </p:nvSpPr>
          <p:spPr>
            <a:xfrm>
              <a:off x="9465695" y="6246167"/>
              <a:ext cx="1435008" cy="461665"/>
            </a:xfrm>
            <a:prstGeom prst="rect">
              <a:avLst/>
            </a:prstGeom>
            <a:noFill/>
          </p:spPr>
          <p:txBody>
            <a:bodyPr wrap="none">
              <a:spAutoFit/>
            </a:bodyPr>
            <a:lstStyle/>
            <a:p>
              <a:pPr algn="l"/>
              <a:r>
                <a:rPr lang="vi-VN" sz="18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1800" baseline="-25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f</a:t>
              </a:r>
              <a:r>
                <a:rPr lang="vi-VN" sz="18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H</a:t>
              </a:r>
              <a:r>
                <a:rPr lang="vi-VN" sz="18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1800" baseline="-25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298</a:t>
              </a:r>
              <a:r>
                <a:rPr lang="vi-VN" sz="2400" b="1" baseline="-25000">
                  <a:solidFill>
                    <a:schemeClr val="tx1">
                      <a:lumMod val="50000"/>
                      <a:lumOff val="50000"/>
                    </a:schemeClr>
                  </a:solidFill>
                  <a:latin typeface="Arial" panose="020B0604020202020204" pitchFamily="34" charset="0"/>
                  <a:ea typeface="Calibri" panose="020F0502020204030204" pitchFamily="34" charset="0"/>
                  <a:cs typeface="Arial" panose="020B0604020202020204" pitchFamily="34" charset="0"/>
                </a:rPr>
                <a:t>  </a:t>
              </a:r>
              <a:r>
                <a:rPr lang="vi-VN" sz="2400" b="1">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&gt; 0</a:t>
              </a:r>
              <a:endParaRPr lang="vi-VN" sz="1800" b="1" baseline="-25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69772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 calcmode="lin" valueType="num">
                                      <p:cBhvr>
                                        <p:cTn id="16" dur="500" fill="hold"/>
                                        <p:tgtEl>
                                          <p:spTgt spid="14"/>
                                        </p:tgtEl>
                                        <p:attrNameLst>
                                          <p:attrName>style.rotation</p:attrName>
                                        </p:attrNameLst>
                                      </p:cBhvr>
                                      <p:tavLst>
                                        <p:tav tm="0">
                                          <p:val>
                                            <p:fltVal val="360"/>
                                          </p:val>
                                        </p:tav>
                                        <p:tav tm="100000">
                                          <p:val>
                                            <p:fltVal val="0"/>
                                          </p:val>
                                        </p:tav>
                                      </p:tavLst>
                                    </p:anim>
                                    <p:animEffect transition="in" filter="fade">
                                      <p:cBhvr>
                                        <p:cTn id="17" dur="500"/>
                                        <p:tgtEl>
                                          <p:spTgt spid="14"/>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360"/>
                                          </p:val>
                                        </p:tav>
                                        <p:tav tm="100000">
                                          <p:val>
                                            <p:fltVal val="0"/>
                                          </p:val>
                                        </p:tav>
                                      </p:tavLst>
                                    </p:anim>
                                    <p:animEffect transition="in" filter="fade">
                                      <p:cBhvr>
                                        <p:cTn id="31" dur="500"/>
                                        <p:tgtEl>
                                          <p:spTgt spid="4"/>
                                        </p:tgtEl>
                                      </p:cBhvr>
                                    </p:animEffect>
                                  </p:childTnLst>
                                </p:cTn>
                              </p:par>
                              <p:par>
                                <p:cTn id="32" presetID="10" presetClass="entr" presetSubtype="0" fill="hold" nodeType="withEffect">
                                  <p:stCondLst>
                                    <p:cond delay="5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anim calcmode="lin" valueType="num">
                                      <p:cBhvr>
                                        <p:cTn id="47" dur="500" fill="hold"/>
                                        <p:tgtEl>
                                          <p:spTgt spid="34"/>
                                        </p:tgtEl>
                                        <p:attrNameLst>
                                          <p:attrName>ppt_x</p:attrName>
                                        </p:attrNameLst>
                                      </p:cBhvr>
                                      <p:tavLst>
                                        <p:tav tm="0">
                                          <p:val>
                                            <p:strVal val="#ppt_x"/>
                                          </p:val>
                                        </p:tav>
                                        <p:tav tm="100000">
                                          <p:val>
                                            <p:strVal val="#ppt_x"/>
                                          </p:val>
                                        </p:tav>
                                      </p:tavLst>
                                    </p:anim>
                                    <p:anim calcmode="lin" valueType="num">
                                      <p:cBhvr>
                                        <p:cTn id="4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0"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12B89B2-2CA8-4D39-8E9C-7A6F56D03EAE}"/>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BE7947A-05F7-470E-9592-0EDAEFE36080}"/>
              </a:ext>
            </a:extLst>
          </p:cNvPr>
          <p:cNvGrpSpPr/>
          <p:nvPr/>
        </p:nvGrpSpPr>
        <p:grpSpPr>
          <a:xfrm>
            <a:off x="1033612" y="1913392"/>
            <a:ext cx="9043153" cy="1052432"/>
            <a:chOff x="1033612" y="1819659"/>
            <a:chExt cx="9043153" cy="1052432"/>
          </a:xfrm>
        </p:grpSpPr>
        <p:sp>
          <p:nvSpPr>
            <p:cNvPr id="7" name="Freeform: Shape 6">
              <a:extLst>
                <a:ext uri="{FF2B5EF4-FFF2-40B4-BE49-F238E27FC236}">
                  <a16:creationId xmlns:a16="http://schemas.microsoft.com/office/drawing/2014/main" id="{22DCBC0B-90DE-46F2-8476-A584640AB030}"/>
                </a:ext>
              </a:extLst>
            </p:cNvPr>
            <p:cNvSpPr/>
            <p:nvPr/>
          </p:nvSpPr>
          <p:spPr>
            <a:xfrm>
              <a:off x="1033612" y="1819659"/>
              <a:ext cx="828371" cy="1052432"/>
            </a:xfrm>
            <a:custGeom>
              <a:avLst/>
              <a:gdLst>
                <a:gd name="connsiteX0" fmla="*/ 951851 w 1199530"/>
                <a:gd name="connsiteY0" fmla="*/ 901511 h 1523983"/>
                <a:gd name="connsiteX1" fmla="*/ 788730 w 1199530"/>
                <a:gd name="connsiteY1" fmla="*/ 795711 h 1523983"/>
                <a:gd name="connsiteX2" fmla="*/ 774606 w 1199530"/>
                <a:gd name="connsiteY2" fmla="*/ 612789 h 1523983"/>
                <a:gd name="connsiteX3" fmla="*/ 908402 w 1199530"/>
                <a:gd name="connsiteY3" fmla="*/ 493258 h 1523983"/>
                <a:gd name="connsiteX4" fmla="*/ 1143750 w 1199530"/>
                <a:gd name="connsiteY4" fmla="*/ 466264 h 1523983"/>
                <a:gd name="connsiteX5" fmla="*/ 1143750 w 1199530"/>
                <a:gd name="connsiteY5" fmla="*/ 196927 h 1523983"/>
                <a:gd name="connsiteX6" fmla="*/ 874406 w 1199530"/>
                <a:gd name="connsiteY6" fmla="*/ 196927 h 1523983"/>
                <a:gd name="connsiteX7" fmla="*/ 837113 w 1199530"/>
                <a:gd name="connsiteY7" fmla="*/ 413518 h 1523983"/>
                <a:gd name="connsiteX8" fmla="*/ 703302 w 1199530"/>
                <a:gd name="connsiteY8" fmla="*/ 533069 h 1523983"/>
                <a:gd name="connsiteX9" fmla="*/ 487321 w 1199530"/>
                <a:gd name="connsiteY9" fmla="*/ 509911 h 1523983"/>
                <a:gd name="connsiteX10" fmla="*/ 333016 w 1199530"/>
                <a:gd name="connsiteY10" fmla="*/ 297569 h 1523983"/>
                <a:gd name="connsiteX11" fmla="*/ 316515 w 1199530"/>
                <a:gd name="connsiteY11" fmla="*/ 54304 h 1523983"/>
                <a:gd name="connsiteX12" fmla="*/ 54307 w 1199530"/>
                <a:gd name="connsiteY12" fmla="*/ 54304 h 1523983"/>
                <a:gd name="connsiteX13" fmla="*/ 54307 w 1199530"/>
                <a:gd name="connsiteY13" fmla="*/ 316516 h 1523983"/>
                <a:gd name="connsiteX14" fmla="*/ 246525 w 1199530"/>
                <a:gd name="connsiteY14" fmla="*/ 360502 h 1523983"/>
                <a:gd name="connsiteX15" fmla="*/ 400849 w 1199530"/>
                <a:gd name="connsiteY15" fmla="*/ 572864 h 1523983"/>
                <a:gd name="connsiteX16" fmla="*/ 413201 w 1199530"/>
                <a:gd name="connsiteY16" fmla="*/ 881116 h 1523983"/>
                <a:gd name="connsiteX17" fmla="*/ 418166 w 1199530"/>
                <a:gd name="connsiteY17" fmla="*/ 885829 h 1523983"/>
                <a:gd name="connsiteX18" fmla="*/ 268654 w 1199530"/>
                <a:gd name="connsiteY18" fmla="*/ 1148239 h 1523983"/>
                <a:gd name="connsiteX19" fmla="*/ 89968 w 1199530"/>
                <a:gd name="connsiteY19" fmla="*/ 1198859 h 1523983"/>
                <a:gd name="connsiteX20" fmla="*/ 89968 w 1199530"/>
                <a:gd name="connsiteY20" fmla="*/ 1468203 h 1523983"/>
                <a:gd name="connsiteX21" fmla="*/ 359309 w 1199530"/>
                <a:gd name="connsiteY21" fmla="*/ 1468203 h 1523983"/>
                <a:gd name="connsiteX22" fmla="*/ 361568 w 1199530"/>
                <a:gd name="connsiteY22" fmla="*/ 1201240 h 1523983"/>
                <a:gd name="connsiteX23" fmla="*/ 511069 w 1199530"/>
                <a:gd name="connsiteY23" fmla="*/ 938856 h 1523983"/>
                <a:gd name="connsiteX24" fmla="*/ 730422 w 1199530"/>
                <a:gd name="connsiteY24" fmla="*/ 885391 h 1523983"/>
                <a:gd name="connsiteX25" fmla="*/ 893699 w 1199530"/>
                <a:gd name="connsiteY25" fmla="*/ 991271 h 1523983"/>
                <a:gd name="connsiteX26" fmla="*/ 934451 w 1199530"/>
                <a:gd name="connsiteY26" fmla="*/ 1129848 h 1523983"/>
                <a:gd name="connsiteX27" fmla="*/ 1147857 w 1199530"/>
                <a:gd name="connsiteY27" fmla="*/ 1129848 h 1523983"/>
                <a:gd name="connsiteX28" fmla="*/ 1147857 w 1199530"/>
                <a:gd name="connsiteY28" fmla="*/ 916446 h 1523983"/>
                <a:gd name="connsiteX29" fmla="*/ 951851 w 1199530"/>
                <a:gd name="connsiteY29" fmla="*/ 901511 h 1523983"/>
                <a:gd name="connsiteX30" fmla="*/ 154491 w 1199530"/>
                <a:gd name="connsiteY30" fmla="*/ 1291232 h 1523983"/>
                <a:gd name="connsiteX31" fmla="*/ 144112 w 1199530"/>
                <a:gd name="connsiteY31" fmla="*/ 1302559 h 1523983"/>
                <a:gd name="connsiteX32" fmla="*/ 127181 w 1199530"/>
                <a:gd name="connsiteY32" fmla="*/ 1313981 h 1523983"/>
                <a:gd name="connsiteX33" fmla="*/ 102279 w 1199530"/>
                <a:gd name="connsiteY33" fmla="*/ 1307356 h 1523983"/>
                <a:gd name="connsiteX34" fmla="*/ 118456 w 1199530"/>
                <a:gd name="connsiteY34" fmla="*/ 1227388 h 1523983"/>
                <a:gd name="connsiteX35" fmla="*/ 198439 w 1199530"/>
                <a:gd name="connsiteY35" fmla="*/ 1211207 h 1523983"/>
                <a:gd name="connsiteX36" fmla="*/ 205057 w 1199530"/>
                <a:gd name="connsiteY36" fmla="*/ 1236109 h 1523983"/>
                <a:gd name="connsiteX37" fmla="*/ 193638 w 1199530"/>
                <a:gd name="connsiteY37" fmla="*/ 1253040 h 1523983"/>
                <a:gd name="connsiteX38" fmla="*/ 182304 w 1199530"/>
                <a:gd name="connsiteY38" fmla="*/ 1263411 h 1523983"/>
                <a:gd name="connsiteX39" fmla="*/ 167807 w 1199530"/>
                <a:gd name="connsiteY39" fmla="*/ 1276735 h 1523983"/>
                <a:gd name="connsiteX40" fmla="*/ 154491 w 1199530"/>
                <a:gd name="connsiteY40" fmla="*/ 1291232 h 1523983"/>
                <a:gd name="connsiteX41" fmla="*/ 902893 w 1199530"/>
                <a:gd name="connsiteY41" fmla="*/ 225438 h 1523983"/>
                <a:gd name="connsiteX42" fmla="*/ 982869 w 1199530"/>
                <a:gd name="connsiteY42" fmla="*/ 209257 h 1523983"/>
                <a:gd name="connsiteX43" fmla="*/ 989487 w 1199530"/>
                <a:gd name="connsiteY43" fmla="*/ 234163 h 1523983"/>
                <a:gd name="connsiteX44" fmla="*/ 978068 w 1199530"/>
                <a:gd name="connsiteY44" fmla="*/ 251102 h 1523983"/>
                <a:gd name="connsiteX45" fmla="*/ 966737 w 1199530"/>
                <a:gd name="connsiteY45" fmla="*/ 261465 h 1523983"/>
                <a:gd name="connsiteX46" fmla="*/ 952240 w 1199530"/>
                <a:gd name="connsiteY46" fmla="*/ 274792 h 1523983"/>
                <a:gd name="connsiteX47" fmla="*/ 938905 w 1199530"/>
                <a:gd name="connsiteY47" fmla="*/ 289301 h 1523983"/>
                <a:gd name="connsiteX48" fmla="*/ 928542 w 1199530"/>
                <a:gd name="connsiteY48" fmla="*/ 300628 h 1523983"/>
                <a:gd name="connsiteX49" fmla="*/ 911603 w 1199530"/>
                <a:gd name="connsiteY49" fmla="*/ 312050 h 1523983"/>
                <a:gd name="connsiteX50" fmla="*/ 886700 w 1199530"/>
                <a:gd name="connsiteY50" fmla="*/ 305425 h 1523983"/>
                <a:gd name="connsiteX51" fmla="*/ 902893 w 1199530"/>
                <a:gd name="connsiteY51" fmla="*/ 225438 h 1523983"/>
                <a:gd name="connsiteX52" fmla="*/ 117126 w 1199530"/>
                <a:gd name="connsiteY52" fmla="*/ 144224 h 1523983"/>
                <a:gd name="connsiteX53" fmla="*/ 107037 w 1199530"/>
                <a:gd name="connsiteY53" fmla="*/ 155254 h 1523983"/>
                <a:gd name="connsiteX54" fmla="*/ 90544 w 1199530"/>
                <a:gd name="connsiteY54" fmla="*/ 166375 h 1523983"/>
                <a:gd name="connsiteX55" fmla="*/ 66297 w 1199530"/>
                <a:gd name="connsiteY55" fmla="*/ 159932 h 1523983"/>
                <a:gd name="connsiteX56" fmla="*/ 82063 w 1199530"/>
                <a:gd name="connsiteY56" fmla="*/ 82064 h 1523983"/>
                <a:gd name="connsiteX57" fmla="*/ 159924 w 1199530"/>
                <a:gd name="connsiteY57" fmla="*/ 66309 h 1523983"/>
                <a:gd name="connsiteX58" fmla="*/ 166370 w 1199530"/>
                <a:gd name="connsiteY58" fmla="*/ 90552 h 1523983"/>
                <a:gd name="connsiteX59" fmla="*/ 155253 w 1199530"/>
                <a:gd name="connsiteY59" fmla="*/ 107034 h 1523983"/>
                <a:gd name="connsiteX60" fmla="*/ 144219 w 1199530"/>
                <a:gd name="connsiteY60" fmla="*/ 117123 h 1523983"/>
                <a:gd name="connsiteX61" fmla="*/ 130107 w 1199530"/>
                <a:gd name="connsiteY61" fmla="*/ 130100 h 1523983"/>
                <a:gd name="connsiteX62" fmla="*/ 117126 w 1199530"/>
                <a:gd name="connsiteY62" fmla="*/ 144224 h 1523983"/>
                <a:gd name="connsiteX63" fmla="*/ 447244 w 1199530"/>
                <a:gd name="connsiteY63" fmla="*/ 593446 h 1523983"/>
                <a:gd name="connsiteX64" fmla="*/ 542772 w 1199530"/>
                <a:gd name="connsiteY64" fmla="*/ 574117 h 1523983"/>
                <a:gd name="connsiteX65" fmla="*/ 550689 w 1199530"/>
                <a:gd name="connsiteY65" fmla="*/ 603874 h 1523983"/>
                <a:gd name="connsiteX66" fmla="*/ 537038 w 1199530"/>
                <a:gd name="connsiteY66" fmla="*/ 624112 h 1523983"/>
                <a:gd name="connsiteX67" fmla="*/ 523501 w 1199530"/>
                <a:gd name="connsiteY67" fmla="*/ 636487 h 1523983"/>
                <a:gd name="connsiteX68" fmla="*/ 506188 w 1199530"/>
                <a:gd name="connsiteY68" fmla="*/ 652409 h 1523983"/>
                <a:gd name="connsiteX69" fmla="*/ 490270 w 1199530"/>
                <a:gd name="connsiteY69" fmla="*/ 669733 h 1523983"/>
                <a:gd name="connsiteX70" fmla="*/ 477884 w 1199530"/>
                <a:gd name="connsiteY70" fmla="*/ 683259 h 1523983"/>
                <a:gd name="connsiteX71" fmla="*/ 457649 w 1199530"/>
                <a:gd name="connsiteY71" fmla="*/ 696906 h 1523983"/>
                <a:gd name="connsiteX72" fmla="*/ 427889 w 1199530"/>
                <a:gd name="connsiteY72" fmla="*/ 688993 h 1523983"/>
                <a:gd name="connsiteX73" fmla="*/ 447244 w 1199530"/>
                <a:gd name="connsiteY73" fmla="*/ 593446 h 1523983"/>
                <a:gd name="connsiteX74" fmla="*/ 977378 w 1199530"/>
                <a:gd name="connsiteY74" fmla="*/ 998612 h 1523983"/>
                <a:gd name="connsiteX75" fmla="*/ 963952 w 1199530"/>
                <a:gd name="connsiteY75" fmla="*/ 1007665 h 1523983"/>
                <a:gd name="connsiteX76" fmla="*/ 944224 w 1199530"/>
                <a:gd name="connsiteY76" fmla="*/ 1002419 h 1523983"/>
                <a:gd name="connsiteX77" fmla="*/ 957044 w 1199530"/>
                <a:gd name="connsiteY77" fmla="*/ 939047 h 1523983"/>
                <a:gd name="connsiteX78" fmla="*/ 1020412 w 1199530"/>
                <a:gd name="connsiteY78" fmla="*/ 926238 h 1523983"/>
                <a:gd name="connsiteX79" fmla="*/ 1025655 w 1199530"/>
                <a:gd name="connsiteY79" fmla="*/ 945970 h 1523983"/>
                <a:gd name="connsiteX80" fmla="*/ 1016606 w 1199530"/>
                <a:gd name="connsiteY80" fmla="*/ 959385 h 1523983"/>
                <a:gd name="connsiteX81" fmla="*/ 1007634 w 1199530"/>
                <a:gd name="connsiteY81" fmla="*/ 967595 h 1523983"/>
                <a:gd name="connsiteX82" fmla="*/ 996154 w 1199530"/>
                <a:gd name="connsiteY82" fmla="*/ 978153 h 1523983"/>
                <a:gd name="connsiteX83" fmla="*/ 985597 w 1199530"/>
                <a:gd name="connsiteY83" fmla="*/ 989644 h 1523983"/>
                <a:gd name="connsiteX84" fmla="*/ 977378 w 1199530"/>
                <a:gd name="connsiteY84" fmla="*/ 998612 h 15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99530" h="1523983">
                  <a:moveTo>
                    <a:pt x="951851" y="901511"/>
                  </a:moveTo>
                  <a:lnTo>
                    <a:pt x="788730" y="795711"/>
                  </a:lnTo>
                  <a:cubicBezTo>
                    <a:pt x="809666" y="736027"/>
                    <a:pt x="804942" y="669364"/>
                    <a:pt x="774606" y="612789"/>
                  </a:cubicBezTo>
                  <a:lnTo>
                    <a:pt x="908402" y="493258"/>
                  </a:lnTo>
                  <a:cubicBezTo>
                    <a:pt x="981905" y="539111"/>
                    <a:pt x="1079856" y="530162"/>
                    <a:pt x="1143750" y="466264"/>
                  </a:cubicBezTo>
                  <a:cubicBezTo>
                    <a:pt x="1218125" y="391893"/>
                    <a:pt x="1218125" y="271302"/>
                    <a:pt x="1143750" y="196927"/>
                  </a:cubicBezTo>
                  <a:cubicBezTo>
                    <a:pt x="1069371" y="122552"/>
                    <a:pt x="948773" y="122552"/>
                    <a:pt x="874406" y="196927"/>
                  </a:cubicBezTo>
                  <a:cubicBezTo>
                    <a:pt x="815815" y="255518"/>
                    <a:pt x="803418" y="342751"/>
                    <a:pt x="837113" y="413518"/>
                  </a:cubicBezTo>
                  <a:lnTo>
                    <a:pt x="703302" y="533069"/>
                  </a:lnTo>
                  <a:cubicBezTo>
                    <a:pt x="639249" y="488739"/>
                    <a:pt x="557539" y="480990"/>
                    <a:pt x="487321" y="509911"/>
                  </a:cubicBezTo>
                  <a:lnTo>
                    <a:pt x="333016" y="297569"/>
                  </a:lnTo>
                  <a:cubicBezTo>
                    <a:pt x="388368" y="224897"/>
                    <a:pt x="382908" y="120705"/>
                    <a:pt x="316515" y="54304"/>
                  </a:cubicBezTo>
                  <a:cubicBezTo>
                    <a:pt x="244110" y="-18101"/>
                    <a:pt x="126716" y="-18101"/>
                    <a:pt x="54307" y="54304"/>
                  </a:cubicBezTo>
                  <a:cubicBezTo>
                    <a:pt x="-18102" y="126713"/>
                    <a:pt x="-18102" y="244111"/>
                    <a:pt x="54307" y="316516"/>
                  </a:cubicBezTo>
                  <a:cubicBezTo>
                    <a:pt x="106298" y="368507"/>
                    <a:pt x="181462" y="383156"/>
                    <a:pt x="246525" y="360502"/>
                  </a:cubicBezTo>
                  <a:lnTo>
                    <a:pt x="400849" y="572864"/>
                  </a:lnTo>
                  <a:cubicBezTo>
                    <a:pt x="324642" y="662250"/>
                    <a:pt x="328703" y="796622"/>
                    <a:pt x="413201" y="881116"/>
                  </a:cubicBezTo>
                  <a:cubicBezTo>
                    <a:pt x="414824" y="882739"/>
                    <a:pt x="416493" y="884259"/>
                    <a:pt x="418166" y="885829"/>
                  </a:cubicBezTo>
                  <a:lnTo>
                    <a:pt x="268654" y="1148239"/>
                  </a:lnTo>
                  <a:cubicBezTo>
                    <a:pt x="206512" y="1133544"/>
                    <a:pt x="138432" y="1150388"/>
                    <a:pt x="89968" y="1198859"/>
                  </a:cubicBezTo>
                  <a:cubicBezTo>
                    <a:pt x="15593" y="1273237"/>
                    <a:pt x="15593" y="1393835"/>
                    <a:pt x="89968" y="1468203"/>
                  </a:cubicBezTo>
                  <a:cubicBezTo>
                    <a:pt x="164343" y="1542578"/>
                    <a:pt x="284938" y="1542578"/>
                    <a:pt x="359309" y="1468203"/>
                  </a:cubicBezTo>
                  <a:cubicBezTo>
                    <a:pt x="432906" y="1394612"/>
                    <a:pt x="433634" y="1275786"/>
                    <a:pt x="361568" y="1201240"/>
                  </a:cubicBezTo>
                  <a:lnTo>
                    <a:pt x="511069" y="938856"/>
                  </a:lnTo>
                  <a:cubicBezTo>
                    <a:pt x="586145" y="960413"/>
                    <a:pt x="670087" y="942583"/>
                    <a:pt x="730422" y="885391"/>
                  </a:cubicBezTo>
                  <a:lnTo>
                    <a:pt x="893699" y="991271"/>
                  </a:lnTo>
                  <a:cubicBezTo>
                    <a:pt x="883275" y="1039680"/>
                    <a:pt x="896827" y="1092228"/>
                    <a:pt x="934451" y="1129848"/>
                  </a:cubicBezTo>
                  <a:cubicBezTo>
                    <a:pt x="993388" y="1188785"/>
                    <a:pt x="1088924" y="1188785"/>
                    <a:pt x="1147857" y="1129848"/>
                  </a:cubicBezTo>
                  <a:cubicBezTo>
                    <a:pt x="1206790" y="1070922"/>
                    <a:pt x="1206790" y="975379"/>
                    <a:pt x="1147857" y="916446"/>
                  </a:cubicBezTo>
                  <a:cubicBezTo>
                    <a:pt x="1094425" y="863034"/>
                    <a:pt x="1010899" y="858046"/>
                    <a:pt x="951851" y="901511"/>
                  </a:cubicBezTo>
                  <a:close/>
                  <a:moveTo>
                    <a:pt x="154491" y="1291232"/>
                  </a:moveTo>
                  <a:cubicBezTo>
                    <a:pt x="150867" y="1295339"/>
                    <a:pt x="147457" y="1299218"/>
                    <a:pt x="144112" y="1302559"/>
                  </a:cubicBezTo>
                  <a:cubicBezTo>
                    <a:pt x="139944" y="1306723"/>
                    <a:pt x="134248" y="1311798"/>
                    <a:pt x="127181" y="1313981"/>
                  </a:cubicBezTo>
                  <a:cubicBezTo>
                    <a:pt x="118303" y="1316721"/>
                    <a:pt x="109232" y="1314309"/>
                    <a:pt x="102279" y="1307356"/>
                  </a:cubicBezTo>
                  <a:cubicBezTo>
                    <a:pt x="84097" y="1289178"/>
                    <a:pt x="91050" y="1254782"/>
                    <a:pt x="118456" y="1227388"/>
                  </a:cubicBezTo>
                  <a:cubicBezTo>
                    <a:pt x="145869" y="1199975"/>
                    <a:pt x="180250" y="1193018"/>
                    <a:pt x="198439" y="1211207"/>
                  </a:cubicBezTo>
                  <a:cubicBezTo>
                    <a:pt x="205389" y="1218148"/>
                    <a:pt x="207800" y="1227228"/>
                    <a:pt x="205057" y="1236109"/>
                  </a:cubicBezTo>
                  <a:cubicBezTo>
                    <a:pt x="202878" y="1243176"/>
                    <a:pt x="197803" y="1248888"/>
                    <a:pt x="193638" y="1253040"/>
                  </a:cubicBezTo>
                  <a:cubicBezTo>
                    <a:pt x="190293" y="1256378"/>
                    <a:pt x="186415" y="1259788"/>
                    <a:pt x="182304" y="1263411"/>
                  </a:cubicBezTo>
                  <a:cubicBezTo>
                    <a:pt x="177560" y="1267587"/>
                    <a:pt x="172645" y="1271904"/>
                    <a:pt x="167807" y="1276735"/>
                  </a:cubicBezTo>
                  <a:cubicBezTo>
                    <a:pt x="162972" y="1281570"/>
                    <a:pt x="158663" y="1286485"/>
                    <a:pt x="154491" y="1291232"/>
                  </a:cubicBezTo>
                  <a:close/>
                  <a:moveTo>
                    <a:pt x="902893" y="225438"/>
                  </a:moveTo>
                  <a:cubicBezTo>
                    <a:pt x="930298" y="198032"/>
                    <a:pt x="964687" y="191072"/>
                    <a:pt x="982869" y="209257"/>
                  </a:cubicBezTo>
                  <a:cubicBezTo>
                    <a:pt x="989814" y="216202"/>
                    <a:pt x="992234" y="225278"/>
                    <a:pt x="989487" y="234163"/>
                  </a:cubicBezTo>
                  <a:cubicBezTo>
                    <a:pt x="987307" y="241234"/>
                    <a:pt x="982228" y="246941"/>
                    <a:pt x="978068" y="251102"/>
                  </a:cubicBezTo>
                  <a:cubicBezTo>
                    <a:pt x="974730" y="254436"/>
                    <a:pt x="970852" y="257846"/>
                    <a:pt x="966737" y="261465"/>
                  </a:cubicBezTo>
                  <a:cubicBezTo>
                    <a:pt x="961990" y="265645"/>
                    <a:pt x="957082" y="269958"/>
                    <a:pt x="952240" y="274792"/>
                  </a:cubicBezTo>
                  <a:cubicBezTo>
                    <a:pt x="947397" y="279635"/>
                    <a:pt x="943085" y="284554"/>
                    <a:pt x="938905" y="289301"/>
                  </a:cubicBezTo>
                  <a:cubicBezTo>
                    <a:pt x="935293" y="293401"/>
                    <a:pt x="931872" y="297291"/>
                    <a:pt x="928542" y="300628"/>
                  </a:cubicBezTo>
                  <a:cubicBezTo>
                    <a:pt x="924377" y="304792"/>
                    <a:pt x="918670" y="309867"/>
                    <a:pt x="911603" y="312050"/>
                  </a:cubicBezTo>
                  <a:cubicBezTo>
                    <a:pt x="902718" y="314790"/>
                    <a:pt x="893650" y="312378"/>
                    <a:pt x="886700" y="305425"/>
                  </a:cubicBezTo>
                  <a:cubicBezTo>
                    <a:pt x="868530" y="287240"/>
                    <a:pt x="875484" y="252839"/>
                    <a:pt x="902893" y="225438"/>
                  </a:cubicBezTo>
                  <a:close/>
                  <a:moveTo>
                    <a:pt x="117126" y="144224"/>
                  </a:moveTo>
                  <a:cubicBezTo>
                    <a:pt x="113590" y="148224"/>
                    <a:pt x="110272" y="152004"/>
                    <a:pt x="107037" y="155254"/>
                  </a:cubicBezTo>
                  <a:cubicBezTo>
                    <a:pt x="102987" y="159304"/>
                    <a:pt x="97432" y="164238"/>
                    <a:pt x="90544" y="166375"/>
                  </a:cubicBezTo>
                  <a:cubicBezTo>
                    <a:pt x="81899" y="169034"/>
                    <a:pt x="73067" y="166691"/>
                    <a:pt x="66297" y="159932"/>
                  </a:cubicBezTo>
                  <a:cubicBezTo>
                    <a:pt x="48596" y="142227"/>
                    <a:pt x="55377" y="108741"/>
                    <a:pt x="82063" y="82064"/>
                  </a:cubicBezTo>
                  <a:cubicBezTo>
                    <a:pt x="108744" y="55378"/>
                    <a:pt x="142215" y="48604"/>
                    <a:pt x="159924" y="66309"/>
                  </a:cubicBezTo>
                  <a:cubicBezTo>
                    <a:pt x="166690" y="73076"/>
                    <a:pt x="169049" y="81911"/>
                    <a:pt x="166370" y="90552"/>
                  </a:cubicBezTo>
                  <a:cubicBezTo>
                    <a:pt x="164233" y="97437"/>
                    <a:pt x="159307" y="102992"/>
                    <a:pt x="155253" y="107034"/>
                  </a:cubicBezTo>
                  <a:cubicBezTo>
                    <a:pt x="151999" y="110288"/>
                    <a:pt x="148219" y="113614"/>
                    <a:pt x="144219" y="117123"/>
                  </a:cubicBezTo>
                  <a:cubicBezTo>
                    <a:pt x="139597" y="121185"/>
                    <a:pt x="134812" y="125391"/>
                    <a:pt x="130107" y="130100"/>
                  </a:cubicBezTo>
                  <a:cubicBezTo>
                    <a:pt x="125394" y="134813"/>
                    <a:pt x="121184" y="139606"/>
                    <a:pt x="117126" y="144224"/>
                  </a:cubicBezTo>
                  <a:close/>
                  <a:moveTo>
                    <a:pt x="447244" y="593446"/>
                  </a:moveTo>
                  <a:cubicBezTo>
                    <a:pt x="479983" y="560702"/>
                    <a:pt x="521047" y="552397"/>
                    <a:pt x="542772" y="574117"/>
                  </a:cubicBezTo>
                  <a:cubicBezTo>
                    <a:pt x="551077" y="582427"/>
                    <a:pt x="553962" y="593259"/>
                    <a:pt x="550689" y="603874"/>
                  </a:cubicBezTo>
                  <a:cubicBezTo>
                    <a:pt x="548068" y="612324"/>
                    <a:pt x="542014" y="619133"/>
                    <a:pt x="537038" y="624112"/>
                  </a:cubicBezTo>
                  <a:cubicBezTo>
                    <a:pt x="533049" y="628101"/>
                    <a:pt x="528408" y="632159"/>
                    <a:pt x="523501" y="636487"/>
                  </a:cubicBezTo>
                  <a:cubicBezTo>
                    <a:pt x="517839" y="641482"/>
                    <a:pt x="511972" y="646629"/>
                    <a:pt x="506188" y="652409"/>
                  </a:cubicBezTo>
                  <a:cubicBezTo>
                    <a:pt x="500404" y="658197"/>
                    <a:pt x="495253" y="664060"/>
                    <a:pt x="490270" y="669733"/>
                  </a:cubicBezTo>
                  <a:cubicBezTo>
                    <a:pt x="485942" y="674637"/>
                    <a:pt x="481869" y="679277"/>
                    <a:pt x="477884" y="683259"/>
                  </a:cubicBezTo>
                  <a:cubicBezTo>
                    <a:pt x="472908" y="688250"/>
                    <a:pt x="466099" y="694293"/>
                    <a:pt x="457649" y="696906"/>
                  </a:cubicBezTo>
                  <a:cubicBezTo>
                    <a:pt x="447042" y="700179"/>
                    <a:pt x="436206" y="697302"/>
                    <a:pt x="427889" y="688993"/>
                  </a:cubicBezTo>
                  <a:cubicBezTo>
                    <a:pt x="406179" y="667253"/>
                    <a:pt x="414504" y="626189"/>
                    <a:pt x="447244" y="593446"/>
                  </a:cubicBezTo>
                  <a:close/>
                  <a:moveTo>
                    <a:pt x="977378" y="998612"/>
                  </a:moveTo>
                  <a:cubicBezTo>
                    <a:pt x="974071" y="1001912"/>
                    <a:pt x="969545" y="1005939"/>
                    <a:pt x="963952" y="1007665"/>
                  </a:cubicBezTo>
                  <a:cubicBezTo>
                    <a:pt x="956919" y="1009833"/>
                    <a:pt x="949744" y="1007924"/>
                    <a:pt x="944224" y="1002419"/>
                  </a:cubicBezTo>
                  <a:cubicBezTo>
                    <a:pt x="929811" y="988013"/>
                    <a:pt x="935316" y="960764"/>
                    <a:pt x="957044" y="939047"/>
                  </a:cubicBezTo>
                  <a:cubicBezTo>
                    <a:pt x="978750" y="917330"/>
                    <a:pt x="1005999" y="911821"/>
                    <a:pt x="1020412" y="926238"/>
                  </a:cubicBezTo>
                  <a:cubicBezTo>
                    <a:pt x="1025910" y="931736"/>
                    <a:pt x="1027823" y="938925"/>
                    <a:pt x="1025655" y="945970"/>
                  </a:cubicBezTo>
                  <a:cubicBezTo>
                    <a:pt x="1023929" y="951574"/>
                    <a:pt x="1019902" y="956089"/>
                    <a:pt x="1016606" y="959385"/>
                  </a:cubicBezTo>
                  <a:cubicBezTo>
                    <a:pt x="1013962" y="962021"/>
                    <a:pt x="1010891" y="964726"/>
                    <a:pt x="1007634" y="967595"/>
                  </a:cubicBezTo>
                  <a:cubicBezTo>
                    <a:pt x="1003885" y="970895"/>
                    <a:pt x="999983" y="974324"/>
                    <a:pt x="996154" y="978153"/>
                  </a:cubicBezTo>
                  <a:cubicBezTo>
                    <a:pt x="992317" y="981986"/>
                    <a:pt x="988888" y="985872"/>
                    <a:pt x="985597" y="989644"/>
                  </a:cubicBezTo>
                  <a:cubicBezTo>
                    <a:pt x="982720" y="992901"/>
                    <a:pt x="980015" y="995968"/>
                    <a:pt x="977378" y="998612"/>
                  </a:cubicBezTo>
                  <a:close/>
                </a:path>
              </a:pathLst>
            </a:custGeom>
            <a:noFill/>
            <a:ln>
              <a:solidFill>
                <a:srgbClr val="558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6CDD60F-5AA2-4526-BCCB-8A4AF05C7210}"/>
                </a:ext>
              </a:extLst>
            </p:cNvPr>
            <p:cNvSpPr txBox="1"/>
            <p:nvPr/>
          </p:nvSpPr>
          <p:spPr>
            <a:xfrm>
              <a:off x="1447800" y="2130432"/>
              <a:ext cx="8628965"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Enthalpy Tạo Thành Chuẩn Của Một Chất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A5200116-F2F7-4ED9-B064-7A2F59C448FF}"/>
              </a:ext>
            </a:extLst>
          </p:cNvPr>
          <p:cNvSpPr/>
          <p:nvPr/>
        </p:nvSpPr>
        <p:spPr>
          <a:xfrm>
            <a:off x="1450125" y="2709661"/>
            <a:ext cx="8626640"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7347475-8481-4920-829C-9F531DC701A0}"/>
              </a:ext>
            </a:extLst>
          </p:cNvPr>
          <p:cNvPicPr>
            <a:picLocks noChangeAspect="1"/>
          </p:cNvPicPr>
          <p:nvPr/>
        </p:nvPicPr>
        <p:blipFill>
          <a:blip r:embed="rId2"/>
          <a:stretch>
            <a:fillRect/>
          </a:stretch>
        </p:blipFill>
        <p:spPr>
          <a:xfrm>
            <a:off x="4987345" y="3184025"/>
            <a:ext cx="5498306" cy="3389146"/>
          </a:xfrm>
          <a:prstGeom prst="rect">
            <a:avLst/>
          </a:prstGeom>
          <a:ln w="57150">
            <a:solidFill>
              <a:srgbClr val="0FD2CE"/>
            </a:solidFill>
          </a:ln>
        </p:spPr>
      </p:pic>
      <p:grpSp>
        <p:nvGrpSpPr>
          <p:cNvPr id="11" name="Group 10">
            <a:extLst>
              <a:ext uri="{FF2B5EF4-FFF2-40B4-BE49-F238E27FC236}">
                <a16:creationId xmlns:a16="http://schemas.microsoft.com/office/drawing/2014/main" id="{98EAF3CD-8C31-4826-A03F-560F60661E13}"/>
              </a:ext>
            </a:extLst>
          </p:cNvPr>
          <p:cNvGrpSpPr/>
          <p:nvPr/>
        </p:nvGrpSpPr>
        <p:grpSpPr>
          <a:xfrm>
            <a:off x="1447797" y="3276918"/>
            <a:ext cx="1833201" cy="571900"/>
            <a:chOff x="1447797" y="3276918"/>
            <a:chExt cx="1833201" cy="571900"/>
          </a:xfrm>
        </p:grpSpPr>
        <p:grpSp>
          <p:nvGrpSpPr>
            <p:cNvPr id="18" name="Group 17">
              <a:extLst>
                <a:ext uri="{FF2B5EF4-FFF2-40B4-BE49-F238E27FC236}">
                  <a16:creationId xmlns:a16="http://schemas.microsoft.com/office/drawing/2014/main" id="{6A8A71F9-F1D7-4459-A867-EEAA42ADD77F}"/>
                </a:ext>
              </a:extLst>
            </p:cNvPr>
            <p:cNvGrpSpPr/>
            <p:nvPr/>
          </p:nvGrpSpPr>
          <p:grpSpPr>
            <a:xfrm>
              <a:off x="1447797" y="3293497"/>
              <a:ext cx="1585491" cy="538743"/>
              <a:chOff x="-62905" y="3209763"/>
              <a:chExt cx="1585491" cy="538743"/>
            </a:xfrm>
          </p:grpSpPr>
          <p:sp>
            <p:nvSpPr>
              <p:cNvPr id="17" name="Rectangle 16">
                <a:extLst>
                  <a:ext uri="{FF2B5EF4-FFF2-40B4-BE49-F238E27FC236}">
                    <a16:creationId xmlns:a16="http://schemas.microsoft.com/office/drawing/2014/main" id="{C92ED1E8-D70C-4326-B68D-097DE5500409}"/>
                  </a:ext>
                </a:extLst>
              </p:cNvPr>
              <p:cNvSpPr/>
              <p:nvPr/>
            </p:nvSpPr>
            <p:spPr>
              <a:xfrm>
                <a:off x="-62905" y="3209763"/>
                <a:ext cx="1585491" cy="5387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ED0599-567C-4C45-BCF2-8DE8F6D5A98F}"/>
                  </a:ext>
                </a:extLst>
              </p:cNvPr>
              <p:cNvSpPr txBox="1"/>
              <p:nvPr/>
            </p:nvSpPr>
            <p:spPr>
              <a:xfrm>
                <a:off x="354738" y="3294468"/>
                <a:ext cx="786482" cy="408623"/>
              </a:xfrm>
              <a:prstGeom prst="round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Ví dụ</a:t>
                </a:r>
                <a:endParaRPr lang="en-US" sz="2400" b="1">
                  <a:solidFill>
                    <a:schemeClr val="bg1"/>
                  </a:solidFill>
                  <a:latin typeface="Arial" panose="020B0604020202020204" pitchFamily="34" charset="0"/>
                  <a:cs typeface="Arial" panose="020B0604020202020204" pitchFamily="34" charset="0"/>
                </a:endParaRPr>
              </a:p>
            </p:txBody>
          </p:sp>
        </p:grpSp>
        <p:sp>
          <p:nvSpPr>
            <p:cNvPr id="15" name="Graphic 6" descr="Badge 1 with solid fill">
              <a:extLst>
                <a:ext uri="{FF2B5EF4-FFF2-40B4-BE49-F238E27FC236}">
                  <a16:creationId xmlns:a16="http://schemas.microsoft.com/office/drawing/2014/main" id="{991C6F6F-0C9D-4BB6-BA15-85453CA3F8E6}"/>
                </a:ext>
              </a:extLst>
            </p:cNvPr>
            <p:cNvSpPr>
              <a:spLocks/>
            </p:cNvSpPr>
            <p:nvPr/>
          </p:nvSpPr>
          <p:spPr>
            <a:xfrm>
              <a:off x="2768797" y="3336616"/>
              <a:ext cx="452503" cy="452504"/>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401431 w 723499"/>
                <a:gd name="connsiteY7" fmla="*/ 515303 h 723500"/>
                <a:gd name="connsiteX8" fmla="*/ 346405 w 723499"/>
                <a:gd name="connsiteY8" fmla="*/ 515303 h 723500"/>
                <a:gd name="connsiteX9" fmla="*/ 346405 w 723499"/>
                <a:gd name="connsiteY9" fmla="*/ 252498 h 723500"/>
                <a:gd name="connsiteX10" fmla="*/ 331689 w 723499"/>
                <a:gd name="connsiteY10" fmla="*/ 261671 h 723500"/>
                <a:gd name="connsiteX11" fmla="*/ 315725 w 723499"/>
                <a:gd name="connsiteY11" fmla="*/ 269577 h 723500"/>
                <a:gd name="connsiteX12" fmla="*/ 297066 w 723499"/>
                <a:gd name="connsiteY12" fmla="*/ 276063 h 723500"/>
                <a:gd name="connsiteX13" fmla="*/ 275558 w 723499"/>
                <a:gd name="connsiteY13" fmla="*/ 281912 h 723500"/>
                <a:gd name="connsiteX14" fmla="*/ 275558 w 723499"/>
                <a:gd name="connsiteY14" fmla="*/ 237954 h 723500"/>
                <a:gd name="connsiteX15" fmla="*/ 289941 w 723499"/>
                <a:gd name="connsiteY15" fmla="*/ 233524 h 723500"/>
                <a:gd name="connsiteX16" fmla="*/ 302762 w 723499"/>
                <a:gd name="connsiteY16" fmla="*/ 229095 h 723500"/>
                <a:gd name="connsiteX17" fmla="*/ 315411 w 723499"/>
                <a:gd name="connsiteY17" fmla="*/ 223876 h 723500"/>
                <a:gd name="connsiteX18" fmla="*/ 328060 w 723499"/>
                <a:gd name="connsiteY18" fmla="*/ 218656 h 723500"/>
                <a:gd name="connsiteX19" fmla="*/ 340224 w 723499"/>
                <a:gd name="connsiteY19" fmla="*/ 212331 h 723500"/>
                <a:gd name="connsiteX20" fmla="*/ 352415 w 723499"/>
                <a:gd name="connsiteY20" fmla="*/ 205664 h 723500"/>
                <a:gd name="connsiteX21" fmla="*/ 365531 w 723499"/>
                <a:gd name="connsiteY21" fmla="*/ 198044 h 723500"/>
                <a:gd name="connsiteX22" fmla="*/ 378666 w 723499"/>
                <a:gd name="connsiteY22" fmla="*/ 190424 h 723500"/>
                <a:gd name="connsiteX23" fmla="*/ 401431 w 723499"/>
                <a:gd name="connsiteY23" fmla="*/ 190424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401431" y="515303"/>
                  </a:moveTo>
                  <a:lnTo>
                    <a:pt x="346405" y="515303"/>
                  </a:lnTo>
                  <a:lnTo>
                    <a:pt x="346405" y="252498"/>
                  </a:lnTo>
                  <a:cubicBezTo>
                    <a:pt x="341757" y="255673"/>
                    <a:pt x="336852" y="258731"/>
                    <a:pt x="331689" y="261671"/>
                  </a:cubicBezTo>
                  <a:cubicBezTo>
                    <a:pt x="326529" y="264621"/>
                    <a:pt x="321198" y="267260"/>
                    <a:pt x="315725" y="269577"/>
                  </a:cubicBezTo>
                  <a:cubicBezTo>
                    <a:pt x="309807" y="271901"/>
                    <a:pt x="303587" y="274063"/>
                    <a:pt x="297066" y="276063"/>
                  </a:cubicBezTo>
                  <a:cubicBezTo>
                    <a:pt x="290544" y="278063"/>
                    <a:pt x="283375" y="280013"/>
                    <a:pt x="275558" y="281912"/>
                  </a:cubicBezTo>
                  <a:lnTo>
                    <a:pt x="275558" y="237954"/>
                  </a:lnTo>
                  <a:cubicBezTo>
                    <a:pt x="280828" y="236474"/>
                    <a:pt x="285623" y="234998"/>
                    <a:pt x="289941" y="233524"/>
                  </a:cubicBezTo>
                  <a:cubicBezTo>
                    <a:pt x="294259" y="232051"/>
                    <a:pt x="298533" y="230575"/>
                    <a:pt x="302762" y="229095"/>
                  </a:cubicBezTo>
                  <a:cubicBezTo>
                    <a:pt x="306962" y="227409"/>
                    <a:pt x="311191" y="225676"/>
                    <a:pt x="315411" y="223876"/>
                  </a:cubicBezTo>
                  <a:cubicBezTo>
                    <a:pt x="319630" y="222075"/>
                    <a:pt x="323840" y="220351"/>
                    <a:pt x="328060" y="218656"/>
                  </a:cubicBezTo>
                  <a:cubicBezTo>
                    <a:pt x="332061" y="216548"/>
                    <a:pt x="336115" y="214439"/>
                    <a:pt x="340224" y="212331"/>
                  </a:cubicBezTo>
                  <a:cubicBezTo>
                    <a:pt x="344332" y="210224"/>
                    <a:pt x="348396" y="208000"/>
                    <a:pt x="352415" y="205664"/>
                  </a:cubicBezTo>
                  <a:cubicBezTo>
                    <a:pt x="356861" y="203352"/>
                    <a:pt x="361233" y="200813"/>
                    <a:pt x="365531" y="198044"/>
                  </a:cubicBezTo>
                  <a:cubicBezTo>
                    <a:pt x="369830" y="195275"/>
                    <a:pt x="374209" y="192736"/>
                    <a:pt x="378666" y="190424"/>
                  </a:cubicBezTo>
                  <a:lnTo>
                    <a:pt x="401431" y="190424"/>
                  </a:lnTo>
                  <a:close/>
                </a:path>
              </a:pathLst>
            </a:custGeom>
            <a:gradFill flip="none" rotWithShape="1">
              <a:gsLst>
                <a:gs pos="54000">
                  <a:srgbClr val="0ECCC8"/>
                </a:gs>
                <a:gs pos="0">
                  <a:srgbClr val="0CAFAE"/>
                </a:gs>
                <a:gs pos="100000">
                  <a:srgbClr val="15EFEA"/>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6B92C8DD-0566-4CC4-8FDF-9CD58827BB16}"/>
                </a:ext>
              </a:extLst>
            </p:cNvPr>
            <p:cNvSpPr>
              <a:spLocks/>
            </p:cNvSpPr>
            <p:nvPr/>
          </p:nvSpPr>
          <p:spPr>
            <a:xfrm>
              <a:off x="2709098" y="3276918"/>
              <a:ext cx="571900" cy="571900"/>
            </a:xfrm>
            <a:prstGeom prst="ellipse">
              <a:avLst/>
            </a:prstGeom>
            <a:noFill/>
            <a:ln w="381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6BB73527-B682-49D0-BD62-B6FE41C1997F}"/>
              </a:ext>
            </a:extLst>
          </p:cNvPr>
          <p:cNvPicPr>
            <a:picLocks noChangeAspect="1"/>
          </p:cNvPicPr>
          <p:nvPr/>
        </p:nvPicPr>
        <p:blipFill rotWithShape="1">
          <a:blip r:embed="rId3">
            <a:extLst>
              <a:ext uri="{28A0092B-C50C-407E-A947-70E740481C1C}">
                <a14:useLocalDpi xmlns:a14="http://schemas.microsoft.com/office/drawing/2010/main" val="0"/>
              </a:ext>
            </a:extLst>
          </a:blip>
          <a:srcRect l="16891" r="13101"/>
          <a:stretch/>
        </p:blipFill>
        <p:spPr>
          <a:xfrm>
            <a:off x="1355531" y="3941711"/>
            <a:ext cx="1925467" cy="2750319"/>
          </a:xfrm>
          <a:prstGeom prst="rect">
            <a:avLst/>
          </a:prstGeom>
        </p:spPr>
      </p:pic>
      <p:pic>
        <p:nvPicPr>
          <p:cNvPr id="12" name="Graphic 11" descr="Eye dropper outline">
            <a:extLst>
              <a:ext uri="{FF2B5EF4-FFF2-40B4-BE49-F238E27FC236}">
                <a16:creationId xmlns:a16="http://schemas.microsoft.com/office/drawing/2014/main" id="{B5A8B697-6220-4E9F-A4D0-4C52FCB672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686" y="3184025"/>
            <a:ext cx="757686" cy="757686"/>
          </a:xfrm>
          <a:prstGeom prst="rect">
            <a:avLst/>
          </a:prstGeom>
        </p:spPr>
      </p:pic>
    </p:spTree>
    <p:extLst>
      <p:ext uri="{BB962C8B-B14F-4D97-AF65-F5344CB8AC3E}">
        <p14:creationId xmlns:p14="http://schemas.microsoft.com/office/powerpoint/2010/main" val="236259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22" presetClass="entr" presetSubtype="8" fill="hold"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strVal val="#ppt_w+.3"/>
                                          </p:val>
                                        </p:tav>
                                        <p:tav tm="100000">
                                          <p:val>
                                            <p:strVal val="#ppt_w"/>
                                          </p:val>
                                        </p:tav>
                                      </p:tavLst>
                                    </p:anim>
                                    <p:anim calcmode="lin" valueType="num">
                                      <p:cBhvr>
                                        <p:cTn id="19" dur="500" fill="hold"/>
                                        <p:tgtEl>
                                          <p:spTgt spid="26"/>
                                        </p:tgtEl>
                                        <p:attrNameLst>
                                          <p:attrName>ppt_h</p:attrName>
                                        </p:attrNameLst>
                                      </p:cBhvr>
                                      <p:tavLst>
                                        <p:tav tm="0">
                                          <p:val>
                                            <p:strVal val="#ppt_h"/>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20DFA5E-1397-459B-972E-9ECDC24449A0}"/>
              </a:ext>
            </a:extLst>
          </p:cNvPr>
          <p:cNvGrpSpPr/>
          <p:nvPr/>
        </p:nvGrpSpPr>
        <p:grpSpPr>
          <a:xfrm>
            <a:off x="1033612" y="1913392"/>
            <a:ext cx="9043153" cy="1052432"/>
            <a:chOff x="1033612" y="1819659"/>
            <a:chExt cx="9043153" cy="1052432"/>
          </a:xfrm>
        </p:grpSpPr>
        <p:sp>
          <p:nvSpPr>
            <p:cNvPr id="7" name="Freeform: Shape 6">
              <a:extLst>
                <a:ext uri="{FF2B5EF4-FFF2-40B4-BE49-F238E27FC236}">
                  <a16:creationId xmlns:a16="http://schemas.microsoft.com/office/drawing/2014/main" id="{2268F4B5-70D3-4DFE-B25A-ACB997FF4B2D}"/>
                </a:ext>
              </a:extLst>
            </p:cNvPr>
            <p:cNvSpPr/>
            <p:nvPr/>
          </p:nvSpPr>
          <p:spPr>
            <a:xfrm>
              <a:off x="1033612" y="1819659"/>
              <a:ext cx="828371" cy="1052432"/>
            </a:xfrm>
            <a:custGeom>
              <a:avLst/>
              <a:gdLst>
                <a:gd name="connsiteX0" fmla="*/ 951851 w 1199530"/>
                <a:gd name="connsiteY0" fmla="*/ 901511 h 1523983"/>
                <a:gd name="connsiteX1" fmla="*/ 788730 w 1199530"/>
                <a:gd name="connsiteY1" fmla="*/ 795711 h 1523983"/>
                <a:gd name="connsiteX2" fmla="*/ 774606 w 1199530"/>
                <a:gd name="connsiteY2" fmla="*/ 612789 h 1523983"/>
                <a:gd name="connsiteX3" fmla="*/ 908402 w 1199530"/>
                <a:gd name="connsiteY3" fmla="*/ 493258 h 1523983"/>
                <a:gd name="connsiteX4" fmla="*/ 1143750 w 1199530"/>
                <a:gd name="connsiteY4" fmla="*/ 466264 h 1523983"/>
                <a:gd name="connsiteX5" fmla="*/ 1143750 w 1199530"/>
                <a:gd name="connsiteY5" fmla="*/ 196927 h 1523983"/>
                <a:gd name="connsiteX6" fmla="*/ 874406 w 1199530"/>
                <a:gd name="connsiteY6" fmla="*/ 196927 h 1523983"/>
                <a:gd name="connsiteX7" fmla="*/ 837113 w 1199530"/>
                <a:gd name="connsiteY7" fmla="*/ 413518 h 1523983"/>
                <a:gd name="connsiteX8" fmla="*/ 703302 w 1199530"/>
                <a:gd name="connsiteY8" fmla="*/ 533069 h 1523983"/>
                <a:gd name="connsiteX9" fmla="*/ 487321 w 1199530"/>
                <a:gd name="connsiteY9" fmla="*/ 509911 h 1523983"/>
                <a:gd name="connsiteX10" fmla="*/ 333016 w 1199530"/>
                <a:gd name="connsiteY10" fmla="*/ 297569 h 1523983"/>
                <a:gd name="connsiteX11" fmla="*/ 316515 w 1199530"/>
                <a:gd name="connsiteY11" fmla="*/ 54304 h 1523983"/>
                <a:gd name="connsiteX12" fmla="*/ 54307 w 1199530"/>
                <a:gd name="connsiteY12" fmla="*/ 54304 h 1523983"/>
                <a:gd name="connsiteX13" fmla="*/ 54307 w 1199530"/>
                <a:gd name="connsiteY13" fmla="*/ 316516 h 1523983"/>
                <a:gd name="connsiteX14" fmla="*/ 246525 w 1199530"/>
                <a:gd name="connsiteY14" fmla="*/ 360502 h 1523983"/>
                <a:gd name="connsiteX15" fmla="*/ 400849 w 1199530"/>
                <a:gd name="connsiteY15" fmla="*/ 572864 h 1523983"/>
                <a:gd name="connsiteX16" fmla="*/ 413201 w 1199530"/>
                <a:gd name="connsiteY16" fmla="*/ 881116 h 1523983"/>
                <a:gd name="connsiteX17" fmla="*/ 418166 w 1199530"/>
                <a:gd name="connsiteY17" fmla="*/ 885829 h 1523983"/>
                <a:gd name="connsiteX18" fmla="*/ 268654 w 1199530"/>
                <a:gd name="connsiteY18" fmla="*/ 1148239 h 1523983"/>
                <a:gd name="connsiteX19" fmla="*/ 89968 w 1199530"/>
                <a:gd name="connsiteY19" fmla="*/ 1198859 h 1523983"/>
                <a:gd name="connsiteX20" fmla="*/ 89968 w 1199530"/>
                <a:gd name="connsiteY20" fmla="*/ 1468203 h 1523983"/>
                <a:gd name="connsiteX21" fmla="*/ 359309 w 1199530"/>
                <a:gd name="connsiteY21" fmla="*/ 1468203 h 1523983"/>
                <a:gd name="connsiteX22" fmla="*/ 361568 w 1199530"/>
                <a:gd name="connsiteY22" fmla="*/ 1201240 h 1523983"/>
                <a:gd name="connsiteX23" fmla="*/ 511069 w 1199530"/>
                <a:gd name="connsiteY23" fmla="*/ 938856 h 1523983"/>
                <a:gd name="connsiteX24" fmla="*/ 730422 w 1199530"/>
                <a:gd name="connsiteY24" fmla="*/ 885391 h 1523983"/>
                <a:gd name="connsiteX25" fmla="*/ 893699 w 1199530"/>
                <a:gd name="connsiteY25" fmla="*/ 991271 h 1523983"/>
                <a:gd name="connsiteX26" fmla="*/ 934451 w 1199530"/>
                <a:gd name="connsiteY26" fmla="*/ 1129848 h 1523983"/>
                <a:gd name="connsiteX27" fmla="*/ 1147857 w 1199530"/>
                <a:gd name="connsiteY27" fmla="*/ 1129848 h 1523983"/>
                <a:gd name="connsiteX28" fmla="*/ 1147857 w 1199530"/>
                <a:gd name="connsiteY28" fmla="*/ 916446 h 1523983"/>
                <a:gd name="connsiteX29" fmla="*/ 951851 w 1199530"/>
                <a:gd name="connsiteY29" fmla="*/ 901511 h 1523983"/>
                <a:gd name="connsiteX30" fmla="*/ 154491 w 1199530"/>
                <a:gd name="connsiteY30" fmla="*/ 1291232 h 1523983"/>
                <a:gd name="connsiteX31" fmla="*/ 144112 w 1199530"/>
                <a:gd name="connsiteY31" fmla="*/ 1302559 h 1523983"/>
                <a:gd name="connsiteX32" fmla="*/ 127181 w 1199530"/>
                <a:gd name="connsiteY32" fmla="*/ 1313981 h 1523983"/>
                <a:gd name="connsiteX33" fmla="*/ 102279 w 1199530"/>
                <a:gd name="connsiteY33" fmla="*/ 1307356 h 1523983"/>
                <a:gd name="connsiteX34" fmla="*/ 118456 w 1199530"/>
                <a:gd name="connsiteY34" fmla="*/ 1227388 h 1523983"/>
                <a:gd name="connsiteX35" fmla="*/ 198439 w 1199530"/>
                <a:gd name="connsiteY35" fmla="*/ 1211207 h 1523983"/>
                <a:gd name="connsiteX36" fmla="*/ 205057 w 1199530"/>
                <a:gd name="connsiteY36" fmla="*/ 1236109 h 1523983"/>
                <a:gd name="connsiteX37" fmla="*/ 193638 w 1199530"/>
                <a:gd name="connsiteY37" fmla="*/ 1253040 h 1523983"/>
                <a:gd name="connsiteX38" fmla="*/ 182304 w 1199530"/>
                <a:gd name="connsiteY38" fmla="*/ 1263411 h 1523983"/>
                <a:gd name="connsiteX39" fmla="*/ 167807 w 1199530"/>
                <a:gd name="connsiteY39" fmla="*/ 1276735 h 1523983"/>
                <a:gd name="connsiteX40" fmla="*/ 154491 w 1199530"/>
                <a:gd name="connsiteY40" fmla="*/ 1291232 h 1523983"/>
                <a:gd name="connsiteX41" fmla="*/ 902893 w 1199530"/>
                <a:gd name="connsiteY41" fmla="*/ 225438 h 1523983"/>
                <a:gd name="connsiteX42" fmla="*/ 982869 w 1199530"/>
                <a:gd name="connsiteY42" fmla="*/ 209257 h 1523983"/>
                <a:gd name="connsiteX43" fmla="*/ 989487 w 1199530"/>
                <a:gd name="connsiteY43" fmla="*/ 234163 h 1523983"/>
                <a:gd name="connsiteX44" fmla="*/ 978068 w 1199530"/>
                <a:gd name="connsiteY44" fmla="*/ 251102 h 1523983"/>
                <a:gd name="connsiteX45" fmla="*/ 966737 w 1199530"/>
                <a:gd name="connsiteY45" fmla="*/ 261465 h 1523983"/>
                <a:gd name="connsiteX46" fmla="*/ 952240 w 1199530"/>
                <a:gd name="connsiteY46" fmla="*/ 274792 h 1523983"/>
                <a:gd name="connsiteX47" fmla="*/ 938905 w 1199530"/>
                <a:gd name="connsiteY47" fmla="*/ 289301 h 1523983"/>
                <a:gd name="connsiteX48" fmla="*/ 928542 w 1199530"/>
                <a:gd name="connsiteY48" fmla="*/ 300628 h 1523983"/>
                <a:gd name="connsiteX49" fmla="*/ 911603 w 1199530"/>
                <a:gd name="connsiteY49" fmla="*/ 312050 h 1523983"/>
                <a:gd name="connsiteX50" fmla="*/ 886700 w 1199530"/>
                <a:gd name="connsiteY50" fmla="*/ 305425 h 1523983"/>
                <a:gd name="connsiteX51" fmla="*/ 902893 w 1199530"/>
                <a:gd name="connsiteY51" fmla="*/ 225438 h 1523983"/>
                <a:gd name="connsiteX52" fmla="*/ 117126 w 1199530"/>
                <a:gd name="connsiteY52" fmla="*/ 144224 h 1523983"/>
                <a:gd name="connsiteX53" fmla="*/ 107037 w 1199530"/>
                <a:gd name="connsiteY53" fmla="*/ 155254 h 1523983"/>
                <a:gd name="connsiteX54" fmla="*/ 90544 w 1199530"/>
                <a:gd name="connsiteY54" fmla="*/ 166375 h 1523983"/>
                <a:gd name="connsiteX55" fmla="*/ 66297 w 1199530"/>
                <a:gd name="connsiteY55" fmla="*/ 159932 h 1523983"/>
                <a:gd name="connsiteX56" fmla="*/ 82063 w 1199530"/>
                <a:gd name="connsiteY56" fmla="*/ 82064 h 1523983"/>
                <a:gd name="connsiteX57" fmla="*/ 159924 w 1199530"/>
                <a:gd name="connsiteY57" fmla="*/ 66309 h 1523983"/>
                <a:gd name="connsiteX58" fmla="*/ 166370 w 1199530"/>
                <a:gd name="connsiteY58" fmla="*/ 90552 h 1523983"/>
                <a:gd name="connsiteX59" fmla="*/ 155253 w 1199530"/>
                <a:gd name="connsiteY59" fmla="*/ 107034 h 1523983"/>
                <a:gd name="connsiteX60" fmla="*/ 144219 w 1199530"/>
                <a:gd name="connsiteY60" fmla="*/ 117123 h 1523983"/>
                <a:gd name="connsiteX61" fmla="*/ 130107 w 1199530"/>
                <a:gd name="connsiteY61" fmla="*/ 130100 h 1523983"/>
                <a:gd name="connsiteX62" fmla="*/ 117126 w 1199530"/>
                <a:gd name="connsiteY62" fmla="*/ 144224 h 1523983"/>
                <a:gd name="connsiteX63" fmla="*/ 447244 w 1199530"/>
                <a:gd name="connsiteY63" fmla="*/ 593446 h 1523983"/>
                <a:gd name="connsiteX64" fmla="*/ 542772 w 1199530"/>
                <a:gd name="connsiteY64" fmla="*/ 574117 h 1523983"/>
                <a:gd name="connsiteX65" fmla="*/ 550689 w 1199530"/>
                <a:gd name="connsiteY65" fmla="*/ 603874 h 1523983"/>
                <a:gd name="connsiteX66" fmla="*/ 537038 w 1199530"/>
                <a:gd name="connsiteY66" fmla="*/ 624112 h 1523983"/>
                <a:gd name="connsiteX67" fmla="*/ 523501 w 1199530"/>
                <a:gd name="connsiteY67" fmla="*/ 636487 h 1523983"/>
                <a:gd name="connsiteX68" fmla="*/ 506188 w 1199530"/>
                <a:gd name="connsiteY68" fmla="*/ 652409 h 1523983"/>
                <a:gd name="connsiteX69" fmla="*/ 490270 w 1199530"/>
                <a:gd name="connsiteY69" fmla="*/ 669733 h 1523983"/>
                <a:gd name="connsiteX70" fmla="*/ 477884 w 1199530"/>
                <a:gd name="connsiteY70" fmla="*/ 683259 h 1523983"/>
                <a:gd name="connsiteX71" fmla="*/ 457649 w 1199530"/>
                <a:gd name="connsiteY71" fmla="*/ 696906 h 1523983"/>
                <a:gd name="connsiteX72" fmla="*/ 427889 w 1199530"/>
                <a:gd name="connsiteY72" fmla="*/ 688993 h 1523983"/>
                <a:gd name="connsiteX73" fmla="*/ 447244 w 1199530"/>
                <a:gd name="connsiteY73" fmla="*/ 593446 h 1523983"/>
                <a:gd name="connsiteX74" fmla="*/ 977378 w 1199530"/>
                <a:gd name="connsiteY74" fmla="*/ 998612 h 1523983"/>
                <a:gd name="connsiteX75" fmla="*/ 963952 w 1199530"/>
                <a:gd name="connsiteY75" fmla="*/ 1007665 h 1523983"/>
                <a:gd name="connsiteX76" fmla="*/ 944224 w 1199530"/>
                <a:gd name="connsiteY76" fmla="*/ 1002419 h 1523983"/>
                <a:gd name="connsiteX77" fmla="*/ 957044 w 1199530"/>
                <a:gd name="connsiteY77" fmla="*/ 939047 h 1523983"/>
                <a:gd name="connsiteX78" fmla="*/ 1020412 w 1199530"/>
                <a:gd name="connsiteY78" fmla="*/ 926238 h 1523983"/>
                <a:gd name="connsiteX79" fmla="*/ 1025655 w 1199530"/>
                <a:gd name="connsiteY79" fmla="*/ 945970 h 1523983"/>
                <a:gd name="connsiteX80" fmla="*/ 1016606 w 1199530"/>
                <a:gd name="connsiteY80" fmla="*/ 959385 h 1523983"/>
                <a:gd name="connsiteX81" fmla="*/ 1007634 w 1199530"/>
                <a:gd name="connsiteY81" fmla="*/ 967595 h 1523983"/>
                <a:gd name="connsiteX82" fmla="*/ 996154 w 1199530"/>
                <a:gd name="connsiteY82" fmla="*/ 978153 h 1523983"/>
                <a:gd name="connsiteX83" fmla="*/ 985597 w 1199530"/>
                <a:gd name="connsiteY83" fmla="*/ 989644 h 1523983"/>
                <a:gd name="connsiteX84" fmla="*/ 977378 w 1199530"/>
                <a:gd name="connsiteY84" fmla="*/ 998612 h 15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99530" h="1523983">
                  <a:moveTo>
                    <a:pt x="951851" y="901511"/>
                  </a:moveTo>
                  <a:lnTo>
                    <a:pt x="788730" y="795711"/>
                  </a:lnTo>
                  <a:cubicBezTo>
                    <a:pt x="809666" y="736027"/>
                    <a:pt x="804942" y="669364"/>
                    <a:pt x="774606" y="612789"/>
                  </a:cubicBezTo>
                  <a:lnTo>
                    <a:pt x="908402" y="493258"/>
                  </a:lnTo>
                  <a:cubicBezTo>
                    <a:pt x="981905" y="539111"/>
                    <a:pt x="1079856" y="530162"/>
                    <a:pt x="1143750" y="466264"/>
                  </a:cubicBezTo>
                  <a:cubicBezTo>
                    <a:pt x="1218125" y="391893"/>
                    <a:pt x="1218125" y="271302"/>
                    <a:pt x="1143750" y="196927"/>
                  </a:cubicBezTo>
                  <a:cubicBezTo>
                    <a:pt x="1069371" y="122552"/>
                    <a:pt x="948773" y="122552"/>
                    <a:pt x="874406" y="196927"/>
                  </a:cubicBezTo>
                  <a:cubicBezTo>
                    <a:pt x="815815" y="255518"/>
                    <a:pt x="803418" y="342751"/>
                    <a:pt x="837113" y="413518"/>
                  </a:cubicBezTo>
                  <a:lnTo>
                    <a:pt x="703302" y="533069"/>
                  </a:lnTo>
                  <a:cubicBezTo>
                    <a:pt x="639249" y="488739"/>
                    <a:pt x="557539" y="480990"/>
                    <a:pt x="487321" y="509911"/>
                  </a:cubicBezTo>
                  <a:lnTo>
                    <a:pt x="333016" y="297569"/>
                  </a:lnTo>
                  <a:cubicBezTo>
                    <a:pt x="388368" y="224897"/>
                    <a:pt x="382908" y="120705"/>
                    <a:pt x="316515" y="54304"/>
                  </a:cubicBezTo>
                  <a:cubicBezTo>
                    <a:pt x="244110" y="-18101"/>
                    <a:pt x="126716" y="-18101"/>
                    <a:pt x="54307" y="54304"/>
                  </a:cubicBezTo>
                  <a:cubicBezTo>
                    <a:pt x="-18102" y="126713"/>
                    <a:pt x="-18102" y="244111"/>
                    <a:pt x="54307" y="316516"/>
                  </a:cubicBezTo>
                  <a:cubicBezTo>
                    <a:pt x="106298" y="368507"/>
                    <a:pt x="181462" y="383156"/>
                    <a:pt x="246525" y="360502"/>
                  </a:cubicBezTo>
                  <a:lnTo>
                    <a:pt x="400849" y="572864"/>
                  </a:lnTo>
                  <a:cubicBezTo>
                    <a:pt x="324642" y="662250"/>
                    <a:pt x="328703" y="796622"/>
                    <a:pt x="413201" y="881116"/>
                  </a:cubicBezTo>
                  <a:cubicBezTo>
                    <a:pt x="414824" y="882739"/>
                    <a:pt x="416493" y="884259"/>
                    <a:pt x="418166" y="885829"/>
                  </a:cubicBezTo>
                  <a:lnTo>
                    <a:pt x="268654" y="1148239"/>
                  </a:lnTo>
                  <a:cubicBezTo>
                    <a:pt x="206512" y="1133544"/>
                    <a:pt x="138432" y="1150388"/>
                    <a:pt x="89968" y="1198859"/>
                  </a:cubicBezTo>
                  <a:cubicBezTo>
                    <a:pt x="15593" y="1273237"/>
                    <a:pt x="15593" y="1393835"/>
                    <a:pt x="89968" y="1468203"/>
                  </a:cubicBezTo>
                  <a:cubicBezTo>
                    <a:pt x="164343" y="1542578"/>
                    <a:pt x="284938" y="1542578"/>
                    <a:pt x="359309" y="1468203"/>
                  </a:cubicBezTo>
                  <a:cubicBezTo>
                    <a:pt x="432906" y="1394612"/>
                    <a:pt x="433634" y="1275786"/>
                    <a:pt x="361568" y="1201240"/>
                  </a:cubicBezTo>
                  <a:lnTo>
                    <a:pt x="511069" y="938856"/>
                  </a:lnTo>
                  <a:cubicBezTo>
                    <a:pt x="586145" y="960413"/>
                    <a:pt x="670087" y="942583"/>
                    <a:pt x="730422" y="885391"/>
                  </a:cubicBezTo>
                  <a:lnTo>
                    <a:pt x="893699" y="991271"/>
                  </a:lnTo>
                  <a:cubicBezTo>
                    <a:pt x="883275" y="1039680"/>
                    <a:pt x="896827" y="1092228"/>
                    <a:pt x="934451" y="1129848"/>
                  </a:cubicBezTo>
                  <a:cubicBezTo>
                    <a:pt x="993388" y="1188785"/>
                    <a:pt x="1088924" y="1188785"/>
                    <a:pt x="1147857" y="1129848"/>
                  </a:cubicBezTo>
                  <a:cubicBezTo>
                    <a:pt x="1206790" y="1070922"/>
                    <a:pt x="1206790" y="975379"/>
                    <a:pt x="1147857" y="916446"/>
                  </a:cubicBezTo>
                  <a:cubicBezTo>
                    <a:pt x="1094425" y="863034"/>
                    <a:pt x="1010899" y="858046"/>
                    <a:pt x="951851" y="901511"/>
                  </a:cubicBezTo>
                  <a:close/>
                  <a:moveTo>
                    <a:pt x="154491" y="1291232"/>
                  </a:moveTo>
                  <a:cubicBezTo>
                    <a:pt x="150867" y="1295339"/>
                    <a:pt x="147457" y="1299218"/>
                    <a:pt x="144112" y="1302559"/>
                  </a:cubicBezTo>
                  <a:cubicBezTo>
                    <a:pt x="139944" y="1306723"/>
                    <a:pt x="134248" y="1311798"/>
                    <a:pt x="127181" y="1313981"/>
                  </a:cubicBezTo>
                  <a:cubicBezTo>
                    <a:pt x="118303" y="1316721"/>
                    <a:pt x="109232" y="1314309"/>
                    <a:pt x="102279" y="1307356"/>
                  </a:cubicBezTo>
                  <a:cubicBezTo>
                    <a:pt x="84097" y="1289178"/>
                    <a:pt x="91050" y="1254782"/>
                    <a:pt x="118456" y="1227388"/>
                  </a:cubicBezTo>
                  <a:cubicBezTo>
                    <a:pt x="145869" y="1199975"/>
                    <a:pt x="180250" y="1193018"/>
                    <a:pt x="198439" y="1211207"/>
                  </a:cubicBezTo>
                  <a:cubicBezTo>
                    <a:pt x="205389" y="1218148"/>
                    <a:pt x="207800" y="1227228"/>
                    <a:pt x="205057" y="1236109"/>
                  </a:cubicBezTo>
                  <a:cubicBezTo>
                    <a:pt x="202878" y="1243176"/>
                    <a:pt x="197803" y="1248888"/>
                    <a:pt x="193638" y="1253040"/>
                  </a:cubicBezTo>
                  <a:cubicBezTo>
                    <a:pt x="190293" y="1256378"/>
                    <a:pt x="186415" y="1259788"/>
                    <a:pt x="182304" y="1263411"/>
                  </a:cubicBezTo>
                  <a:cubicBezTo>
                    <a:pt x="177560" y="1267587"/>
                    <a:pt x="172645" y="1271904"/>
                    <a:pt x="167807" y="1276735"/>
                  </a:cubicBezTo>
                  <a:cubicBezTo>
                    <a:pt x="162972" y="1281570"/>
                    <a:pt x="158663" y="1286485"/>
                    <a:pt x="154491" y="1291232"/>
                  </a:cubicBezTo>
                  <a:close/>
                  <a:moveTo>
                    <a:pt x="902893" y="225438"/>
                  </a:moveTo>
                  <a:cubicBezTo>
                    <a:pt x="930298" y="198032"/>
                    <a:pt x="964687" y="191072"/>
                    <a:pt x="982869" y="209257"/>
                  </a:cubicBezTo>
                  <a:cubicBezTo>
                    <a:pt x="989814" y="216202"/>
                    <a:pt x="992234" y="225278"/>
                    <a:pt x="989487" y="234163"/>
                  </a:cubicBezTo>
                  <a:cubicBezTo>
                    <a:pt x="987307" y="241234"/>
                    <a:pt x="982228" y="246941"/>
                    <a:pt x="978068" y="251102"/>
                  </a:cubicBezTo>
                  <a:cubicBezTo>
                    <a:pt x="974730" y="254436"/>
                    <a:pt x="970852" y="257846"/>
                    <a:pt x="966737" y="261465"/>
                  </a:cubicBezTo>
                  <a:cubicBezTo>
                    <a:pt x="961990" y="265645"/>
                    <a:pt x="957082" y="269958"/>
                    <a:pt x="952240" y="274792"/>
                  </a:cubicBezTo>
                  <a:cubicBezTo>
                    <a:pt x="947397" y="279635"/>
                    <a:pt x="943085" y="284554"/>
                    <a:pt x="938905" y="289301"/>
                  </a:cubicBezTo>
                  <a:cubicBezTo>
                    <a:pt x="935293" y="293401"/>
                    <a:pt x="931872" y="297291"/>
                    <a:pt x="928542" y="300628"/>
                  </a:cubicBezTo>
                  <a:cubicBezTo>
                    <a:pt x="924377" y="304792"/>
                    <a:pt x="918670" y="309867"/>
                    <a:pt x="911603" y="312050"/>
                  </a:cubicBezTo>
                  <a:cubicBezTo>
                    <a:pt x="902718" y="314790"/>
                    <a:pt x="893650" y="312378"/>
                    <a:pt x="886700" y="305425"/>
                  </a:cubicBezTo>
                  <a:cubicBezTo>
                    <a:pt x="868530" y="287240"/>
                    <a:pt x="875484" y="252839"/>
                    <a:pt x="902893" y="225438"/>
                  </a:cubicBezTo>
                  <a:close/>
                  <a:moveTo>
                    <a:pt x="117126" y="144224"/>
                  </a:moveTo>
                  <a:cubicBezTo>
                    <a:pt x="113590" y="148224"/>
                    <a:pt x="110272" y="152004"/>
                    <a:pt x="107037" y="155254"/>
                  </a:cubicBezTo>
                  <a:cubicBezTo>
                    <a:pt x="102987" y="159304"/>
                    <a:pt x="97432" y="164238"/>
                    <a:pt x="90544" y="166375"/>
                  </a:cubicBezTo>
                  <a:cubicBezTo>
                    <a:pt x="81899" y="169034"/>
                    <a:pt x="73067" y="166691"/>
                    <a:pt x="66297" y="159932"/>
                  </a:cubicBezTo>
                  <a:cubicBezTo>
                    <a:pt x="48596" y="142227"/>
                    <a:pt x="55377" y="108741"/>
                    <a:pt x="82063" y="82064"/>
                  </a:cubicBezTo>
                  <a:cubicBezTo>
                    <a:pt x="108744" y="55378"/>
                    <a:pt x="142215" y="48604"/>
                    <a:pt x="159924" y="66309"/>
                  </a:cubicBezTo>
                  <a:cubicBezTo>
                    <a:pt x="166690" y="73076"/>
                    <a:pt x="169049" y="81911"/>
                    <a:pt x="166370" y="90552"/>
                  </a:cubicBezTo>
                  <a:cubicBezTo>
                    <a:pt x="164233" y="97437"/>
                    <a:pt x="159307" y="102992"/>
                    <a:pt x="155253" y="107034"/>
                  </a:cubicBezTo>
                  <a:cubicBezTo>
                    <a:pt x="151999" y="110288"/>
                    <a:pt x="148219" y="113614"/>
                    <a:pt x="144219" y="117123"/>
                  </a:cubicBezTo>
                  <a:cubicBezTo>
                    <a:pt x="139597" y="121185"/>
                    <a:pt x="134812" y="125391"/>
                    <a:pt x="130107" y="130100"/>
                  </a:cubicBezTo>
                  <a:cubicBezTo>
                    <a:pt x="125394" y="134813"/>
                    <a:pt x="121184" y="139606"/>
                    <a:pt x="117126" y="144224"/>
                  </a:cubicBezTo>
                  <a:close/>
                  <a:moveTo>
                    <a:pt x="447244" y="593446"/>
                  </a:moveTo>
                  <a:cubicBezTo>
                    <a:pt x="479983" y="560702"/>
                    <a:pt x="521047" y="552397"/>
                    <a:pt x="542772" y="574117"/>
                  </a:cubicBezTo>
                  <a:cubicBezTo>
                    <a:pt x="551077" y="582427"/>
                    <a:pt x="553962" y="593259"/>
                    <a:pt x="550689" y="603874"/>
                  </a:cubicBezTo>
                  <a:cubicBezTo>
                    <a:pt x="548068" y="612324"/>
                    <a:pt x="542014" y="619133"/>
                    <a:pt x="537038" y="624112"/>
                  </a:cubicBezTo>
                  <a:cubicBezTo>
                    <a:pt x="533049" y="628101"/>
                    <a:pt x="528408" y="632159"/>
                    <a:pt x="523501" y="636487"/>
                  </a:cubicBezTo>
                  <a:cubicBezTo>
                    <a:pt x="517839" y="641482"/>
                    <a:pt x="511972" y="646629"/>
                    <a:pt x="506188" y="652409"/>
                  </a:cubicBezTo>
                  <a:cubicBezTo>
                    <a:pt x="500404" y="658197"/>
                    <a:pt x="495253" y="664060"/>
                    <a:pt x="490270" y="669733"/>
                  </a:cubicBezTo>
                  <a:cubicBezTo>
                    <a:pt x="485942" y="674637"/>
                    <a:pt x="481869" y="679277"/>
                    <a:pt x="477884" y="683259"/>
                  </a:cubicBezTo>
                  <a:cubicBezTo>
                    <a:pt x="472908" y="688250"/>
                    <a:pt x="466099" y="694293"/>
                    <a:pt x="457649" y="696906"/>
                  </a:cubicBezTo>
                  <a:cubicBezTo>
                    <a:pt x="447042" y="700179"/>
                    <a:pt x="436206" y="697302"/>
                    <a:pt x="427889" y="688993"/>
                  </a:cubicBezTo>
                  <a:cubicBezTo>
                    <a:pt x="406179" y="667253"/>
                    <a:pt x="414504" y="626189"/>
                    <a:pt x="447244" y="593446"/>
                  </a:cubicBezTo>
                  <a:close/>
                  <a:moveTo>
                    <a:pt x="977378" y="998612"/>
                  </a:moveTo>
                  <a:cubicBezTo>
                    <a:pt x="974071" y="1001912"/>
                    <a:pt x="969545" y="1005939"/>
                    <a:pt x="963952" y="1007665"/>
                  </a:cubicBezTo>
                  <a:cubicBezTo>
                    <a:pt x="956919" y="1009833"/>
                    <a:pt x="949744" y="1007924"/>
                    <a:pt x="944224" y="1002419"/>
                  </a:cubicBezTo>
                  <a:cubicBezTo>
                    <a:pt x="929811" y="988013"/>
                    <a:pt x="935316" y="960764"/>
                    <a:pt x="957044" y="939047"/>
                  </a:cubicBezTo>
                  <a:cubicBezTo>
                    <a:pt x="978750" y="917330"/>
                    <a:pt x="1005999" y="911821"/>
                    <a:pt x="1020412" y="926238"/>
                  </a:cubicBezTo>
                  <a:cubicBezTo>
                    <a:pt x="1025910" y="931736"/>
                    <a:pt x="1027823" y="938925"/>
                    <a:pt x="1025655" y="945970"/>
                  </a:cubicBezTo>
                  <a:cubicBezTo>
                    <a:pt x="1023929" y="951574"/>
                    <a:pt x="1019902" y="956089"/>
                    <a:pt x="1016606" y="959385"/>
                  </a:cubicBezTo>
                  <a:cubicBezTo>
                    <a:pt x="1013962" y="962021"/>
                    <a:pt x="1010891" y="964726"/>
                    <a:pt x="1007634" y="967595"/>
                  </a:cubicBezTo>
                  <a:cubicBezTo>
                    <a:pt x="1003885" y="970895"/>
                    <a:pt x="999983" y="974324"/>
                    <a:pt x="996154" y="978153"/>
                  </a:cubicBezTo>
                  <a:cubicBezTo>
                    <a:pt x="992317" y="981986"/>
                    <a:pt x="988888" y="985872"/>
                    <a:pt x="985597" y="989644"/>
                  </a:cubicBezTo>
                  <a:cubicBezTo>
                    <a:pt x="982720" y="992901"/>
                    <a:pt x="980015" y="995968"/>
                    <a:pt x="977378" y="998612"/>
                  </a:cubicBezTo>
                  <a:close/>
                </a:path>
              </a:pathLst>
            </a:custGeom>
            <a:noFill/>
            <a:ln>
              <a:solidFill>
                <a:srgbClr val="558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0185432-EE46-42AE-B795-22C9A0281DBE}"/>
                </a:ext>
              </a:extLst>
            </p:cNvPr>
            <p:cNvSpPr txBox="1"/>
            <p:nvPr/>
          </p:nvSpPr>
          <p:spPr>
            <a:xfrm>
              <a:off x="1447800" y="2130432"/>
              <a:ext cx="8628965"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Enthalpy Tạo Thành Chuẩn Của Một Chất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1D91F431-EB4F-446B-A866-6E8ECA9EA5FB}"/>
              </a:ext>
            </a:extLst>
          </p:cNvPr>
          <p:cNvSpPr/>
          <p:nvPr/>
        </p:nvSpPr>
        <p:spPr>
          <a:xfrm>
            <a:off x="1450125" y="2709661"/>
            <a:ext cx="8626640"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F866331D-CB47-4E47-A41C-17B86050226E}"/>
              </a:ext>
            </a:extLst>
          </p:cNvPr>
          <p:cNvPicPr>
            <a:picLocks noChangeAspect="1"/>
          </p:cNvPicPr>
          <p:nvPr/>
        </p:nvPicPr>
        <p:blipFill>
          <a:blip r:embed="rId2"/>
          <a:stretch>
            <a:fillRect/>
          </a:stretch>
        </p:blipFill>
        <p:spPr>
          <a:xfrm>
            <a:off x="4681385" y="3237044"/>
            <a:ext cx="6126956" cy="3239956"/>
          </a:xfrm>
          <a:prstGeom prst="rect">
            <a:avLst/>
          </a:prstGeom>
          <a:ln w="57150">
            <a:solidFill>
              <a:srgbClr val="0FD2CE"/>
            </a:solidFill>
          </a:ln>
        </p:spPr>
      </p:pic>
      <p:grpSp>
        <p:nvGrpSpPr>
          <p:cNvPr id="9" name="Group 8">
            <a:extLst>
              <a:ext uri="{FF2B5EF4-FFF2-40B4-BE49-F238E27FC236}">
                <a16:creationId xmlns:a16="http://schemas.microsoft.com/office/drawing/2014/main" id="{ECA6DE05-5034-4F29-BB45-3E5F90FCEB3D}"/>
              </a:ext>
            </a:extLst>
          </p:cNvPr>
          <p:cNvGrpSpPr/>
          <p:nvPr/>
        </p:nvGrpSpPr>
        <p:grpSpPr>
          <a:xfrm>
            <a:off x="1447797" y="3276918"/>
            <a:ext cx="1833201" cy="571900"/>
            <a:chOff x="1447797" y="3276918"/>
            <a:chExt cx="1833201" cy="571900"/>
          </a:xfrm>
        </p:grpSpPr>
        <p:grpSp>
          <p:nvGrpSpPr>
            <p:cNvPr id="17" name="Group 16">
              <a:extLst>
                <a:ext uri="{FF2B5EF4-FFF2-40B4-BE49-F238E27FC236}">
                  <a16:creationId xmlns:a16="http://schemas.microsoft.com/office/drawing/2014/main" id="{F3FCFB1D-2A55-4F07-817B-D4F2173793BF}"/>
                </a:ext>
              </a:extLst>
            </p:cNvPr>
            <p:cNvGrpSpPr/>
            <p:nvPr/>
          </p:nvGrpSpPr>
          <p:grpSpPr>
            <a:xfrm>
              <a:off x="1447797" y="3293497"/>
              <a:ext cx="1585491" cy="538743"/>
              <a:chOff x="-62905" y="3209763"/>
              <a:chExt cx="1585491" cy="538743"/>
            </a:xfrm>
          </p:grpSpPr>
          <p:sp>
            <p:nvSpPr>
              <p:cNvPr id="22" name="Rectangle 16">
                <a:extLst>
                  <a:ext uri="{FF2B5EF4-FFF2-40B4-BE49-F238E27FC236}">
                    <a16:creationId xmlns:a16="http://schemas.microsoft.com/office/drawing/2014/main" id="{A8A7E28A-05FE-45BC-9F38-3F1DC3F6CA15}"/>
                  </a:ext>
                </a:extLst>
              </p:cNvPr>
              <p:cNvSpPr/>
              <p:nvPr/>
            </p:nvSpPr>
            <p:spPr>
              <a:xfrm>
                <a:off x="-62905" y="3209763"/>
                <a:ext cx="1585491" cy="5387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E542BD-88B5-4610-A317-C873B93A5DF3}"/>
                  </a:ext>
                </a:extLst>
              </p:cNvPr>
              <p:cNvSpPr txBox="1"/>
              <p:nvPr/>
            </p:nvSpPr>
            <p:spPr>
              <a:xfrm>
                <a:off x="354738" y="3294468"/>
                <a:ext cx="786482" cy="408623"/>
              </a:xfrm>
              <a:prstGeom prst="round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Ví dụ</a:t>
                </a:r>
                <a:endParaRPr lang="en-US" sz="2400" b="1">
                  <a:solidFill>
                    <a:schemeClr val="bg1"/>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676252DF-DDE5-4E02-9290-53DCC9F02A5B}"/>
                </a:ext>
              </a:extLst>
            </p:cNvPr>
            <p:cNvGrpSpPr>
              <a:grpSpLocks/>
            </p:cNvGrpSpPr>
            <p:nvPr/>
          </p:nvGrpSpPr>
          <p:grpSpPr>
            <a:xfrm>
              <a:off x="2709098" y="3276918"/>
              <a:ext cx="571900" cy="571900"/>
              <a:chOff x="1826031" y="4710247"/>
              <a:chExt cx="571900" cy="571900"/>
            </a:xfrm>
          </p:grpSpPr>
          <p:sp>
            <p:nvSpPr>
              <p:cNvPr id="25" name="Graphic 8" descr="Badge with solid fill">
                <a:extLst>
                  <a:ext uri="{FF2B5EF4-FFF2-40B4-BE49-F238E27FC236}">
                    <a16:creationId xmlns:a16="http://schemas.microsoft.com/office/drawing/2014/main" id="{5FF95E8D-51CF-47B2-AB6D-1713B93210B3}"/>
                  </a:ext>
                </a:extLst>
              </p:cNvPr>
              <p:cNvSpPr>
                <a:spLocks/>
              </p:cNvSpPr>
              <p:nvPr/>
            </p:nvSpPr>
            <p:spPr>
              <a:xfrm>
                <a:off x="1885730" y="4769945"/>
                <a:ext cx="452503" cy="452504"/>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65172 w 723499"/>
                  <a:gd name="connsiteY7" fmla="*/ 523961 h 723499"/>
                  <a:gd name="connsiteX8" fmla="*/ 258337 w 723499"/>
                  <a:gd name="connsiteY8" fmla="*/ 523961 h 723499"/>
                  <a:gd name="connsiteX9" fmla="*/ 258337 w 723499"/>
                  <a:gd name="connsiteY9" fmla="*/ 493605 h 723499"/>
                  <a:gd name="connsiteX10" fmla="*/ 265290 w 723499"/>
                  <a:gd name="connsiteY10" fmla="*/ 456457 h 723499"/>
                  <a:gd name="connsiteX11" fmla="*/ 284417 w 723499"/>
                  <a:gd name="connsiteY11" fmla="*/ 425977 h 723499"/>
                  <a:gd name="connsiteX12" fmla="*/ 312734 w 723499"/>
                  <a:gd name="connsiteY12" fmla="*/ 400050 h 723499"/>
                  <a:gd name="connsiteX13" fmla="*/ 347520 w 723499"/>
                  <a:gd name="connsiteY13" fmla="*/ 376647 h 723499"/>
                  <a:gd name="connsiteX14" fmla="*/ 377047 w 723499"/>
                  <a:gd name="connsiteY14" fmla="*/ 355454 h 723499"/>
                  <a:gd name="connsiteX15" fmla="*/ 395421 w 723499"/>
                  <a:gd name="connsiteY15" fmla="*/ 335280 h 723499"/>
                  <a:gd name="connsiteX16" fmla="*/ 404765 w 723499"/>
                  <a:gd name="connsiteY16" fmla="*/ 314877 h 723499"/>
                  <a:gd name="connsiteX17" fmla="*/ 407289 w 723499"/>
                  <a:gd name="connsiteY17" fmla="*/ 292103 h 723499"/>
                  <a:gd name="connsiteX18" fmla="*/ 404127 w 723499"/>
                  <a:gd name="connsiteY18" fmla="*/ 272501 h 723499"/>
                  <a:gd name="connsiteX19" fmla="*/ 394792 w 723499"/>
                  <a:gd name="connsiteY19" fmla="*/ 255899 h 723499"/>
                  <a:gd name="connsiteX20" fmla="*/ 378981 w 723499"/>
                  <a:gd name="connsiteY20" fmla="*/ 244469 h 723499"/>
                  <a:gd name="connsiteX21" fmla="*/ 356692 w 723499"/>
                  <a:gd name="connsiteY21" fmla="*/ 240201 h 723499"/>
                  <a:gd name="connsiteX22" fmla="*/ 313677 w 723499"/>
                  <a:gd name="connsiteY22" fmla="*/ 250327 h 723499"/>
                  <a:gd name="connsiteX23" fmla="*/ 275415 w 723499"/>
                  <a:gd name="connsiteY23" fmla="*/ 277520 h 723499"/>
                  <a:gd name="connsiteX24" fmla="*/ 275415 w 723499"/>
                  <a:gd name="connsiteY24" fmla="*/ 228181 h 723499"/>
                  <a:gd name="connsiteX25" fmla="*/ 313830 w 723499"/>
                  <a:gd name="connsiteY25" fmla="*/ 206045 h 723499"/>
                  <a:gd name="connsiteX26" fmla="*/ 361455 w 723499"/>
                  <a:gd name="connsiteY26" fmla="*/ 199377 h 723499"/>
                  <a:gd name="connsiteX27" fmla="*/ 399402 w 723499"/>
                  <a:gd name="connsiteY27" fmla="*/ 205092 h 723499"/>
                  <a:gd name="connsiteX28" fmla="*/ 430397 w 723499"/>
                  <a:gd name="connsiteY28" fmla="*/ 221694 h 723499"/>
                  <a:gd name="connsiteX29" fmla="*/ 451275 w 723499"/>
                  <a:gd name="connsiteY29" fmla="*/ 248888 h 723499"/>
                  <a:gd name="connsiteX30" fmla="*/ 458895 w 723499"/>
                  <a:gd name="connsiteY30" fmla="*/ 286036 h 723499"/>
                  <a:gd name="connsiteX31" fmla="*/ 454924 w 723499"/>
                  <a:gd name="connsiteY31" fmla="*/ 320183 h 723499"/>
                  <a:gd name="connsiteX32" fmla="*/ 441893 w 723499"/>
                  <a:gd name="connsiteY32" fmla="*/ 349701 h 723499"/>
                  <a:gd name="connsiteX33" fmla="*/ 418348 w 723499"/>
                  <a:gd name="connsiteY33" fmla="*/ 376590 h 723499"/>
                  <a:gd name="connsiteX34" fmla="*/ 382924 w 723499"/>
                  <a:gd name="connsiteY34" fmla="*/ 402831 h 723499"/>
                  <a:gd name="connsiteX35" fmla="*/ 352558 w 723499"/>
                  <a:gd name="connsiteY35" fmla="*/ 422758 h 723499"/>
                  <a:gd name="connsiteX36" fmla="*/ 329936 w 723499"/>
                  <a:gd name="connsiteY36" fmla="*/ 440941 h 723499"/>
                  <a:gd name="connsiteX37" fmla="*/ 315878 w 723499"/>
                  <a:gd name="connsiteY37" fmla="*/ 459600 h 723499"/>
                  <a:gd name="connsiteX38" fmla="*/ 311115 w 723499"/>
                  <a:gd name="connsiteY38" fmla="*/ 480955 h 723499"/>
                  <a:gd name="connsiteX39" fmla="*/ 465134 w 723499"/>
                  <a:gd name="connsiteY39" fmla="*/ 480955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65172" y="523961"/>
                    </a:moveTo>
                    <a:lnTo>
                      <a:pt x="258337" y="523961"/>
                    </a:lnTo>
                    <a:lnTo>
                      <a:pt x="258337" y="493605"/>
                    </a:lnTo>
                    <a:cubicBezTo>
                      <a:pt x="258148" y="480882"/>
                      <a:pt x="260513" y="468250"/>
                      <a:pt x="265290" y="456457"/>
                    </a:cubicBezTo>
                    <a:cubicBezTo>
                      <a:pt x="269973" y="445328"/>
                      <a:pt x="276432" y="435033"/>
                      <a:pt x="284417" y="425977"/>
                    </a:cubicBezTo>
                    <a:cubicBezTo>
                      <a:pt x="292914" y="416360"/>
                      <a:pt x="302406" y="407669"/>
                      <a:pt x="312734" y="400050"/>
                    </a:cubicBezTo>
                    <a:cubicBezTo>
                      <a:pt x="323491" y="392042"/>
                      <a:pt x="335087" y="384241"/>
                      <a:pt x="347520" y="376647"/>
                    </a:cubicBezTo>
                    <a:cubicBezTo>
                      <a:pt x="357931" y="370412"/>
                      <a:pt x="367808" y="363324"/>
                      <a:pt x="377047" y="355454"/>
                    </a:cubicBezTo>
                    <a:cubicBezTo>
                      <a:pt x="383994" y="349527"/>
                      <a:pt x="390167" y="342749"/>
                      <a:pt x="395421" y="335280"/>
                    </a:cubicBezTo>
                    <a:cubicBezTo>
                      <a:pt x="399745" y="329101"/>
                      <a:pt x="402911" y="322188"/>
                      <a:pt x="404765" y="314877"/>
                    </a:cubicBezTo>
                    <a:cubicBezTo>
                      <a:pt x="406502" y="307413"/>
                      <a:pt x="407350" y="299768"/>
                      <a:pt x="407289" y="292103"/>
                    </a:cubicBezTo>
                    <a:cubicBezTo>
                      <a:pt x="407300" y="285441"/>
                      <a:pt x="406233" y="278822"/>
                      <a:pt x="404127" y="272501"/>
                    </a:cubicBezTo>
                    <a:cubicBezTo>
                      <a:pt x="402144" y="266404"/>
                      <a:pt x="398971" y="260761"/>
                      <a:pt x="394792" y="255899"/>
                    </a:cubicBezTo>
                    <a:cubicBezTo>
                      <a:pt x="390438" y="250959"/>
                      <a:pt x="385037" y="247054"/>
                      <a:pt x="378981" y="244469"/>
                    </a:cubicBezTo>
                    <a:cubicBezTo>
                      <a:pt x="371932" y="241502"/>
                      <a:pt x="364339" y="240047"/>
                      <a:pt x="356692" y="240201"/>
                    </a:cubicBezTo>
                    <a:cubicBezTo>
                      <a:pt x="341757" y="240145"/>
                      <a:pt x="327019" y="243614"/>
                      <a:pt x="313677" y="250327"/>
                    </a:cubicBezTo>
                    <a:cubicBezTo>
                      <a:pt x="299647" y="257446"/>
                      <a:pt x="286752" y="266610"/>
                      <a:pt x="275415" y="277520"/>
                    </a:cubicBezTo>
                    <a:lnTo>
                      <a:pt x="275415" y="228181"/>
                    </a:lnTo>
                    <a:cubicBezTo>
                      <a:pt x="286370" y="217977"/>
                      <a:pt x="299508" y="210405"/>
                      <a:pt x="313830" y="206045"/>
                    </a:cubicBezTo>
                    <a:cubicBezTo>
                      <a:pt x="329284" y="201462"/>
                      <a:pt x="345336" y="199214"/>
                      <a:pt x="361455" y="199377"/>
                    </a:cubicBezTo>
                    <a:cubicBezTo>
                      <a:pt x="374325" y="199288"/>
                      <a:pt x="387129" y="201217"/>
                      <a:pt x="399402" y="205092"/>
                    </a:cubicBezTo>
                    <a:cubicBezTo>
                      <a:pt x="410695" y="208606"/>
                      <a:pt x="421215" y="214241"/>
                      <a:pt x="430397" y="221694"/>
                    </a:cubicBezTo>
                    <a:cubicBezTo>
                      <a:pt x="439324" y="229062"/>
                      <a:pt x="446463" y="238360"/>
                      <a:pt x="451275" y="248888"/>
                    </a:cubicBezTo>
                    <a:cubicBezTo>
                      <a:pt x="456514" y="260560"/>
                      <a:pt x="459115" y="273244"/>
                      <a:pt x="458895" y="286036"/>
                    </a:cubicBezTo>
                    <a:cubicBezTo>
                      <a:pt x="459007" y="297540"/>
                      <a:pt x="457672" y="309012"/>
                      <a:pt x="454924" y="320183"/>
                    </a:cubicBezTo>
                    <a:cubicBezTo>
                      <a:pt x="452230" y="330671"/>
                      <a:pt x="447828" y="340644"/>
                      <a:pt x="441893" y="349701"/>
                    </a:cubicBezTo>
                    <a:cubicBezTo>
                      <a:pt x="435278" y="359673"/>
                      <a:pt x="427359" y="368716"/>
                      <a:pt x="418348" y="376590"/>
                    </a:cubicBezTo>
                    <a:cubicBezTo>
                      <a:pt x="407255" y="386264"/>
                      <a:pt x="395409" y="395038"/>
                      <a:pt x="382924" y="402831"/>
                    </a:cubicBezTo>
                    <a:cubicBezTo>
                      <a:pt x="371532" y="410006"/>
                      <a:pt x="361410" y="416649"/>
                      <a:pt x="352558" y="422758"/>
                    </a:cubicBezTo>
                    <a:cubicBezTo>
                      <a:pt x="344540" y="428200"/>
                      <a:pt x="336975" y="434281"/>
                      <a:pt x="329936" y="440941"/>
                    </a:cubicBezTo>
                    <a:cubicBezTo>
                      <a:pt x="324212" y="446306"/>
                      <a:pt x="319456" y="452619"/>
                      <a:pt x="315878" y="459600"/>
                    </a:cubicBezTo>
                    <a:cubicBezTo>
                      <a:pt x="312659" y="466254"/>
                      <a:pt x="311029" y="473564"/>
                      <a:pt x="311115" y="480955"/>
                    </a:cubicBezTo>
                    <a:lnTo>
                      <a:pt x="465134" y="480955"/>
                    </a:lnTo>
                    <a:close/>
                  </a:path>
                </a:pathLst>
              </a:custGeom>
              <a:gradFill flip="none" rotWithShape="1">
                <a:gsLst>
                  <a:gs pos="54000">
                    <a:srgbClr val="0ECCC8"/>
                  </a:gs>
                  <a:gs pos="0">
                    <a:srgbClr val="0CAFAE"/>
                  </a:gs>
                  <a:gs pos="100000">
                    <a:srgbClr val="15EFEA"/>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0A130270-0D3E-4895-AAEE-35B36CB71108}"/>
                  </a:ext>
                </a:extLst>
              </p:cNvPr>
              <p:cNvSpPr>
                <a:spLocks/>
              </p:cNvSpPr>
              <p:nvPr/>
            </p:nvSpPr>
            <p:spPr>
              <a:xfrm>
                <a:off x="1826031" y="4710247"/>
                <a:ext cx="571900" cy="571900"/>
              </a:xfrm>
              <a:prstGeom prst="ellipse">
                <a:avLst/>
              </a:prstGeom>
              <a:noFill/>
              <a:ln w="381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8" name="Picture 27">
            <a:extLst>
              <a:ext uri="{FF2B5EF4-FFF2-40B4-BE49-F238E27FC236}">
                <a16:creationId xmlns:a16="http://schemas.microsoft.com/office/drawing/2014/main" id="{1CAFBD5A-3688-46FA-A266-1C4607615A7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964" t="23560" r="9847" b="20956"/>
          <a:stretch/>
        </p:blipFill>
        <p:spPr>
          <a:xfrm>
            <a:off x="578644" y="4088220"/>
            <a:ext cx="3524096" cy="2408322"/>
          </a:xfrm>
          <a:prstGeom prst="rect">
            <a:avLst/>
          </a:prstGeom>
        </p:spPr>
      </p:pic>
      <p:pic>
        <p:nvPicPr>
          <p:cNvPr id="18" name="Graphic 17" descr="Eye dropper outline">
            <a:extLst>
              <a:ext uri="{FF2B5EF4-FFF2-40B4-BE49-F238E27FC236}">
                <a16:creationId xmlns:a16="http://schemas.microsoft.com/office/drawing/2014/main" id="{F5D58AB9-5246-4AC3-9CD8-1559C4DD0E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5686" y="3184025"/>
            <a:ext cx="757686" cy="757686"/>
          </a:xfrm>
          <a:prstGeom prst="rect">
            <a:avLst/>
          </a:prstGeom>
        </p:spPr>
      </p:pic>
    </p:spTree>
    <p:extLst>
      <p:ext uri="{BB962C8B-B14F-4D97-AF65-F5344CB8AC3E}">
        <p14:creationId xmlns:p14="http://schemas.microsoft.com/office/powerpoint/2010/main" val="184770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22" presetClass="entr" presetSubtype="8" fill="hold"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strVal val="#ppt_w+.3"/>
                                          </p:val>
                                        </p:tav>
                                        <p:tav tm="100000">
                                          <p:val>
                                            <p:strVal val="#ppt_w"/>
                                          </p:val>
                                        </p:tav>
                                      </p:tavLst>
                                    </p:anim>
                                    <p:anim calcmode="lin" valueType="num">
                                      <p:cBhvr>
                                        <p:cTn id="19" dur="500" fill="hold"/>
                                        <p:tgtEl>
                                          <p:spTgt spid="28"/>
                                        </p:tgtEl>
                                        <p:attrNameLst>
                                          <p:attrName>ppt_h</p:attrName>
                                        </p:attrNameLst>
                                      </p:cBhvr>
                                      <p:tavLst>
                                        <p:tav tm="0">
                                          <p:val>
                                            <p:strVal val="#ppt_h"/>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44A715-AF83-470F-A8E2-DCE02388F6DA}"/>
              </a:ext>
            </a:extLst>
          </p:cNvPr>
          <p:cNvSpPr txBox="1"/>
          <p:nvPr/>
        </p:nvSpPr>
        <p:spPr>
          <a:xfrm>
            <a:off x="1294800" y="5120169"/>
            <a:ext cx="3581800" cy="1231106"/>
          </a:xfrm>
          <a:prstGeom prst="rect">
            <a:avLst/>
          </a:prstGeom>
          <a:noFill/>
        </p:spPr>
        <p:txBody>
          <a:bodyPr wrap="square" lIns="0" tIns="0" rIns="0" bIns="0" rtlCol="0">
            <a:spAutoFit/>
          </a:bodyPr>
          <a:lstStyle/>
          <a:p>
            <a:pPr algn="ctr"/>
            <a:r>
              <a:rPr lang="vi-VN" sz="2000" dirty="0">
                <a:solidFill>
                  <a:schemeClr val="bg1"/>
                </a:solidFill>
                <a:latin typeface="Arial" panose="020B0604020202020204" pitchFamily="34" charset="0"/>
                <a:cs typeface="Arial" panose="020B0604020202020204" pitchFamily="34" charset="0"/>
              </a:rPr>
              <a:t>Khái niệm </a:t>
            </a:r>
            <a:r>
              <a:rPr lang="vi-VN" sz="2000" b="1" i="1" dirty="0">
                <a:solidFill>
                  <a:srgbClr val="FFFF00"/>
                </a:solidFill>
                <a:latin typeface="Arial" panose="020B0604020202020204" pitchFamily="34" charset="0"/>
                <a:cs typeface="Arial" panose="020B0604020202020204" pitchFamily="34" charset="0"/>
              </a:rPr>
              <a:t>phản ứng tỏa nhiệt, thu nhiệt</a:t>
            </a:r>
            <a:r>
              <a:rPr lang="vi-VN" dirty="0">
                <a:solidFill>
                  <a:srgbClr val="FFFF00"/>
                </a:solidFill>
                <a:latin typeface="Arial" panose="020B0604020202020204" pitchFamily="34" charset="0"/>
                <a:cs typeface="Arial" panose="020B0604020202020204" pitchFamily="34" charset="0"/>
              </a:rPr>
              <a:t>;</a:t>
            </a:r>
            <a:r>
              <a:rPr lang="vi-VN" sz="2000" dirty="0">
                <a:solidFill>
                  <a:srgbClr val="FFFF00"/>
                </a:solidFill>
                <a:latin typeface="Arial" panose="020B0604020202020204" pitchFamily="34" charset="0"/>
                <a:cs typeface="Arial" panose="020B0604020202020204" pitchFamily="34" charset="0"/>
              </a:rPr>
              <a:t> </a:t>
            </a:r>
            <a:r>
              <a:rPr lang="vi-VN" sz="2000" dirty="0">
                <a:solidFill>
                  <a:schemeClr val="bg1"/>
                </a:solidFill>
                <a:latin typeface="Arial" panose="020B0604020202020204" pitchFamily="34" charset="0"/>
                <a:cs typeface="Arial" panose="020B0604020202020204" pitchFamily="34" charset="0"/>
              </a:rPr>
              <a:t>điều kiện chuẩn (áp suất 1 bar và thường chọn nhiệt độ 25</a:t>
            </a:r>
            <a:r>
              <a:rPr lang="vi-VN" sz="2000" dirty="0">
                <a:solidFill>
                  <a:schemeClr val="bg1"/>
                </a:solidFill>
                <a:latin typeface="Arial" panose="020B0604020202020204" pitchFamily="34" charset="0"/>
                <a:cs typeface="Arial" panose="020B0604020202020204" pitchFamily="34" charset="0"/>
                <a:sym typeface="Symbol" panose="05050102010706020507" pitchFamily="18" charset="2"/>
              </a:rPr>
              <a:t>C hay 298K).</a:t>
            </a:r>
          </a:p>
        </p:txBody>
      </p:sp>
      <p:sp>
        <p:nvSpPr>
          <p:cNvPr id="4" name="TextBox 3">
            <a:extLst>
              <a:ext uri="{FF2B5EF4-FFF2-40B4-BE49-F238E27FC236}">
                <a16:creationId xmlns:a16="http://schemas.microsoft.com/office/drawing/2014/main" id="{763A2A27-8241-461A-A034-9C6C1C2509B6}"/>
              </a:ext>
            </a:extLst>
          </p:cNvPr>
          <p:cNvSpPr txBox="1"/>
          <p:nvPr/>
        </p:nvSpPr>
        <p:spPr>
          <a:xfrm>
            <a:off x="7027627" y="5120169"/>
            <a:ext cx="3733800" cy="1231106"/>
          </a:xfrm>
          <a:prstGeom prst="rect">
            <a:avLst/>
          </a:prstGeom>
          <a:noFill/>
        </p:spPr>
        <p:txBody>
          <a:bodyPr wrap="square" lIns="0" tIns="0" rIns="0" bIns="0" rtlCol="0">
            <a:spAutoFit/>
          </a:bodyPr>
          <a:lstStyle/>
          <a:p>
            <a:pPr algn="ctr"/>
            <a:r>
              <a:rPr lang="vi-VN" sz="2000" dirty="0">
                <a:solidFill>
                  <a:schemeClr val="bg1"/>
                </a:solidFill>
                <a:latin typeface="Arial" panose="020B0604020202020204" pitchFamily="34" charset="0"/>
                <a:cs typeface="Arial" panose="020B0604020202020204" pitchFamily="34" charset="0"/>
              </a:rPr>
              <a:t>Khái niệm </a:t>
            </a:r>
            <a:r>
              <a:rPr lang="vi-VN" sz="2000" b="1" i="1" dirty="0">
                <a:solidFill>
                  <a:srgbClr val="FFFF00"/>
                </a:solidFill>
                <a:latin typeface="Arial" panose="020B0604020202020204" pitchFamily="34" charset="0"/>
                <a:cs typeface="Arial" panose="020B0604020202020204" pitchFamily="34" charset="0"/>
              </a:rPr>
              <a:t>enthalpy</a:t>
            </a:r>
            <a:r>
              <a:rPr lang="vi-VN" sz="2000" dirty="0">
                <a:solidFill>
                  <a:schemeClr val="bg1"/>
                </a:solidFill>
                <a:latin typeface="Arial" panose="020B0604020202020204" pitchFamily="34" charset="0"/>
                <a:cs typeface="Arial" panose="020B0604020202020204" pitchFamily="34" charset="0"/>
              </a:rPr>
              <a:t> tạo thành (nhiệt tạo thành)</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vi-VN" sz="20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f</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298</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r>
              <a:rPr lang="vi-VN" sz="2000" b="1" i="1" dirty="0">
                <a:solidFill>
                  <a:srgbClr val="FFFF00"/>
                </a:solidFill>
                <a:latin typeface="Arial" panose="020B0604020202020204" pitchFamily="34" charset="0"/>
                <a:cs typeface="Arial" panose="020B0604020202020204" pitchFamily="34" charset="0"/>
              </a:rPr>
              <a:t>biến thiên enthalpy</a:t>
            </a:r>
            <a:r>
              <a:rPr lang="vi-VN" sz="2000"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(nhiệt phản ứng) </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298</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 của phản ứng hóa học.</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BEF5B922-D81C-44F7-8E59-898C9374D0B9}"/>
              </a:ext>
            </a:extLst>
          </p:cNvPr>
          <p:cNvSpPr/>
          <p:nvPr/>
        </p:nvSpPr>
        <p:spPr>
          <a:xfrm>
            <a:off x="4752975" y="506725"/>
            <a:ext cx="2686050"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MỤC TIÊU</a:t>
            </a:r>
            <a:endParaRPr lang="en-US" sz="3600" b="1">
              <a:latin typeface="Arial" panose="020B0604020202020204" pitchFamily="34" charset="0"/>
              <a:cs typeface="Arial" panose="020B0604020202020204" pitchFamily="34" charset="0"/>
            </a:endParaRPr>
          </a:p>
        </p:txBody>
      </p:sp>
      <p:pic>
        <p:nvPicPr>
          <p:cNvPr id="1028" name="Picture 4" descr="Difference Between Enthalpy and Entropy with its Practical Applications in  Real Life">
            <a:extLst>
              <a:ext uri="{FF2B5EF4-FFF2-40B4-BE49-F238E27FC236}">
                <a16:creationId xmlns:a16="http://schemas.microsoft.com/office/drawing/2014/main" id="{AB8B02B7-EF83-44CA-AE36-F476619881D6}"/>
              </a:ext>
            </a:extLst>
          </p:cNvPr>
          <p:cNvPicPr>
            <a:picLocks noChangeAspect="1" noChangeArrowheads="1"/>
          </p:cNvPicPr>
          <p:nvPr/>
        </p:nvPicPr>
        <p:blipFill rotWithShape="1">
          <a:blip r:embed="rId2">
            <a:clrChange>
              <a:clrFrom>
                <a:srgbClr val="EFEFEF"/>
              </a:clrFrom>
              <a:clrTo>
                <a:srgbClr val="EFEFEF">
                  <a:alpha val="0"/>
                </a:srgbClr>
              </a:clrTo>
            </a:clrChange>
            <a:extLst>
              <a:ext uri="{28A0092B-C50C-407E-A947-70E740481C1C}">
                <a14:useLocalDpi xmlns:a14="http://schemas.microsoft.com/office/drawing/2010/main" val="0"/>
              </a:ext>
            </a:extLst>
          </a:blip>
          <a:srcRect l="5751" t="15639" r="2000" b="40062"/>
          <a:stretch/>
        </p:blipFill>
        <p:spPr bwMode="auto">
          <a:xfrm>
            <a:off x="6492005" y="2107883"/>
            <a:ext cx="4805045" cy="139310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7847345-4A86-4DE1-925A-B6B30767E8FC}"/>
              </a:ext>
            </a:extLst>
          </p:cNvPr>
          <p:cNvGrpSpPr/>
          <p:nvPr/>
        </p:nvGrpSpPr>
        <p:grpSpPr>
          <a:xfrm>
            <a:off x="2628500" y="3961040"/>
            <a:ext cx="914400" cy="914400"/>
            <a:chOff x="2628500" y="3961040"/>
            <a:chExt cx="914400" cy="914400"/>
          </a:xfrm>
        </p:grpSpPr>
        <p:sp>
          <p:nvSpPr>
            <p:cNvPr id="10" name="Graphic 6" descr="Badge 1 with solid fill">
              <a:extLst>
                <a:ext uri="{FF2B5EF4-FFF2-40B4-BE49-F238E27FC236}">
                  <a16:creationId xmlns:a16="http://schemas.microsoft.com/office/drawing/2014/main" id="{3EB01A42-DE22-4BDE-99F8-099942A7F023}"/>
                </a:ext>
              </a:extLst>
            </p:cNvPr>
            <p:cNvSpPr/>
            <p:nvPr/>
          </p:nvSpPr>
          <p:spPr>
            <a:xfrm>
              <a:off x="2723951" y="4056490"/>
              <a:ext cx="723499" cy="723500"/>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401431 w 723499"/>
                <a:gd name="connsiteY7" fmla="*/ 515303 h 723500"/>
                <a:gd name="connsiteX8" fmla="*/ 346405 w 723499"/>
                <a:gd name="connsiteY8" fmla="*/ 515303 h 723500"/>
                <a:gd name="connsiteX9" fmla="*/ 346405 w 723499"/>
                <a:gd name="connsiteY9" fmla="*/ 252498 h 723500"/>
                <a:gd name="connsiteX10" fmla="*/ 331689 w 723499"/>
                <a:gd name="connsiteY10" fmla="*/ 261671 h 723500"/>
                <a:gd name="connsiteX11" fmla="*/ 315725 w 723499"/>
                <a:gd name="connsiteY11" fmla="*/ 269577 h 723500"/>
                <a:gd name="connsiteX12" fmla="*/ 297066 w 723499"/>
                <a:gd name="connsiteY12" fmla="*/ 276063 h 723500"/>
                <a:gd name="connsiteX13" fmla="*/ 275558 w 723499"/>
                <a:gd name="connsiteY13" fmla="*/ 281912 h 723500"/>
                <a:gd name="connsiteX14" fmla="*/ 275558 w 723499"/>
                <a:gd name="connsiteY14" fmla="*/ 237954 h 723500"/>
                <a:gd name="connsiteX15" fmla="*/ 289941 w 723499"/>
                <a:gd name="connsiteY15" fmla="*/ 233524 h 723500"/>
                <a:gd name="connsiteX16" fmla="*/ 302762 w 723499"/>
                <a:gd name="connsiteY16" fmla="*/ 229095 h 723500"/>
                <a:gd name="connsiteX17" fmla="*/ 315411 w 723499"/>
                <a:gd name="connsiteY17" fmla="*/ 223876 h 723500"/>
                <a:gd name="connsiteX18" fmla="*/ 328060 w 723499"/>
                <a:gd name="connsiteY18" fmla="*/ 218656 h 723500"/>
                <a:gd name="connsiteX19" fmla="*/ 340224 w 723499"/>
                <a:gd name="connsiteY19" fmla="*/ 212331 h 723500"/>
                <a:gd name="connsiteX20" fmla="*/ 352415 w 723499"/>
                <a:gd name="connsiteY20" fmla="*/ 205664 h 723500"/>
                <a:gd name="connsiteX21" fmla="*/ 365531 w 723499"/>
                <a:gd name="connsiteY21" fmla="*/ 198044 h 723500"/>
                <a:gd name="connsiteX22" fmla="*/ 378666 w 723499"/>
                <a:gd name="connsiteY22" fmla="*/ 190424 h 723500"/>
                <a:gd name="connsiteX23" fmla="*/ 401431 w 723499"/>
                <a:gd name="connsiteY23" fmla="*/ 190424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401431" y="515303"/>
                  </a:moveTo>
                  <a:lnTo>
                    <a:pt x="346405" y="515303"/>
                  </a:lnTo>
                  <a:lnTo>
                    <a:pt x="346405" y="252498"/>
                  </a:lnTo>
                  <a:cubicBezTo>
                    <a:pt x="341757" y="255673"/>
                    <a:pt x="336852" y="258731"/>
                    <a:pt x="331689" y="261671"/>
                  </a:cubicBezTo>
                  <a:cubicBezTo>
                    <a:pt x="326529" y="264621"/>
                    <a:pt x="321198" y="267260"/>
                    <a:pt x="315725" y="269577"/>
                  </a:cubicBezTo>
                  <a:cubicBezTo>
                    <a:pt x="309807" y="271901"/>
                    <a:pt x="303587" y="274063"/>
                    <a:pt x="297066" y="276063"/>
                  </a:cubicBezTo>
                  <a:cubicBezTo>
                    <a:pt x="290544" y="278063"/>
                    <a:pt x="283375" y="280013"/>
                    <a:pt x="275558" y="281912"/>
                  </a:cubicBezTo>
                  <a:lnTo>
                    <a:pt x="275558" y="237954"/>
                  </a:lnTo>
                  <a:cubicBezTo>
                    <a:pt x="280828" y="236474"/>
                    <a:pt x="285623" y="234998"/>
                    <a:pt x="289941" y="233524"/>
                  </a:cubicBezTo>
                  <a:cubicBezTo>
                    <a:pt x="294259" y="232051"/>
                    <a:pt x="298533" y="230575"/>
                    <a:pt x="302762" y="229095"/>
                  </a:cubicBezTo>
                  <a:cubicBezTo>
                    <a:pt x="306962" y="227409"/>
                    <a:pt x="311191" y="225676"/>
                    <a:pt x="315411" y="223876"/>
                  </a:cubicBezTo>
                  <a:cubicBezTo>
                    <a:pt x="319630" y="222075"/>
                    <a:pt x="323840" y="220351"/>
                    <a:pt x="328060" y="218656"/>
                  </a:cubicBezTo>
                  <a:cubicBezTo>
                    <a:pt x="332061" y="216548"/>
                    <a:pt x="336115" y="214439"/>
                    <a:pt x="340224" y="212331"/>
                  </a:cubicBezTo>
                  <a:cubicBezTo>
                    <a:pt x="344332" y="210224"/>
                    <a:pt x="348396" y="208000"/>
                    <a:pt x="352415" y="205664"/>
                  </a:cubicBezTo>
                  <a:cubicBezTo>
                    <a:pt x="356861" y="203352"/>
                    <a:pt x="361233" y="200813"/>
                    <a:pt x="365531" y="198044"/>
                  </a:cubicBezTo>
                  <a:cubicBezTo>
                    <a:pt x="369830" y="195275"/>
                    <a:pt x="374209" y="192736"/>
                    <a:pt x="378666" y="190424"/>
                  </a:cubicBezTo>
                  <a:lnTo>
                    <a:pt x="401431" y="190424"/>
                  </a:lnTo>
                  <a:close/>
                </a:path>
              </a:pathLst>
            </a:custGeom>
            <a:gradFill flip="none" rotWithShape="1">
              <a:gsLst>
                <a:gs pos="54000">
                  <a:srgbClr val="0ECCC8"/>
                </a:gs>
                <a:gs pos="0">
                  <a:srgbClr val="0CAFAE"/>
                </a:gs>
                <a:gs pos="100000">
                  <a:srgbClr val="15EFEA"/>
                </a:gs>
              </a:gsLst>
              <a:lin ang="2700000" scaled="1"/>
              <a:tileRect/>
            </a:gradFill>
            <a:ln>
              <a:gradFill>
                <a:gsLst>
                  <a:gs pos="0">
                    <a:srgbClr val="0CAFA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C40FBCD8-1AD1-4336-AD56-94D3A6001CB9}"/>
                </a:ext>
              </a:extLst>
            </p:cNvPr>
            <p:cNvSpPr/>
            <p:nvPr/>
          </p:nvSpPr>
          <p:spPr>
            <a:xfrm>
              <a:off x="2628500" y="3961040"/>
              <a:ext cx="914400" cy="914400"/>
            </a:xfrm>
            <a:prstGeom prst="ellipse">
              <a:avLst/>
            </a:prstGeom>
            <a:noFill/>
            <a:ln w="508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F8F374B-D8B7-47F1-88C5-2C29B49118CE}"/>
              </a:ext>
            </a:extLst>
          </p:cNvPr>
          <p:cNvGrpSpPr/>
          <p:nvPr/>
        </p:nvGrpSpPr>
        <p:grpSpPr>
          <a:xfrm>
            <a:off x="8437327" y="3961040"/>
            <a:ext cx="914400" cy="914400"/>
            <a:chOff x="8437327" y="3961040"/>
            <a:chExt cx="914400" cy="914400"/>
          </a:xfrm>
        </p:grpSpPr>
        <p:sp>
          <p:nvSpPr>
            <p:cNvPr id="11" name="Graphic 8" descr="Badge with solid fill">
              <a:extLst>
                <a:ext uri="{FF2B5EF4-FFF2-40B4-BE49-F238E27FC236}">
                  <a16:creationId xmlns:a16="http://schemas.microsoft.com/office/drawing/2014/main" id="{5D9C785B-0C9C-4B6A-9BB3-A80558086608}"/>
                </a:ext>
              </a:extLst>
            </p:cNvPr>
            <p:cNvSpPr/>
            <p:nvPr/>
          </p:nvSpPr>
          <p:spPr>
            <a:xfrm>
              <a:off x="8532778" y="4056491"/>
              <a:ext cx="723499" cy="72349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65172 w 723499"/>
                <a:gd name="connsiteY7" fmla="*/ 523961 h 723499"/>
                <a:gd name="connsiteX8" fmla="*/ 258337 w 723499"/>
                <a:gd name="connsiteY8" fmla="*/ 523961 h 723499"/>
                <a:gd name="connsiteX9" fmla="*/ 258337 w 723499"/>
                <a:gd name="connsiteY9" fmla="*/ 493605 h 723499"/>
                <a:gd name="connsiteX10" fmla="*/ 265290 w 723499"/>
                <a:gd name="connsiteY10" fmla="*/ 456457 h 723499"/>
                <a:gd name="connsiteX11" fmla="*/ 284417 w 723499"/>
                <a:gd name="connsiteY11" fmla="*/ 425977 h 723499"/>
                <a:gd name="connsiteX12" fmla="*/ 312734 w 723499"/>
                <a:gd name="connsiteY12" fmla="*/ 400050 h 723499"/>
                <a:gd name="connsiteX13" fmla="*/ 347520 w 723499"/>
                <a:gd name="connsiteY13" fmla="*/ 376647 h 723499"/>
                <a:gd name="connsiteX14" fmla="*/ 377047 w 723499"/>
                <a:gd name="connsiteY14" fmla="*/ 355454 h 723499"/>
                <a:gd name="connsiteX15" fmla="*/ 395421 w 723499"/>
                <a:gd name="connsiteY15" fmla="*/ 335280 h 723499"/>
                <a:gd name="connsiteX16" fmla="*/ 404765 w 723499"/>
                <a:gd name="connsiteY16" fmla="*/ 314877 h 723499"/>
                <a:gd name="connsiteX17" fmla="*/ 407289 w 723499"/>
                <a:gd name="connsiteY17" fmla="*/ 292103 h 723499"/>
                <a:gd name="connsiteX18" fmla="*/ 404127 w 723499"/>
                <a:gd name="connsiteY18" fmla="*/ 272501 h 723499"/>
                <a:gd name="connsiteX19" fmla="*/ 394792 w 723499"/>
                <a:gd name="connsiteY19" fmla="*/ 255899 h 723499"/>
                <a:gd name="connsiteX20" fmla="*/ 378981 w 723499"/>
                <a:gd name="connsiteY20" fmla="*/ 244469 h 723499"/>
                <a:gd name="connsiteX21" fmla="*/ 356692 w 723499"/>
                <a:gd name="connsiteY21" fmla="*/ 240201 h 723499"/>
                <a:gd name="connsiteX22" fmla="*/ 313677 w 723499"/>
                <a:gd name="connsiteY22" fmla="*/ 250327 h 723499"/>
                <a:gd name="connsiteX23" fmla="*/ 275415 w 723499"/>
                <a:gd name="connsiteY23" fmla="*/ 277520 h 723499"/>
                <a:gd name="connsiteX24" fmla="*/ 275415 w 723499"/>
                <a:gd name="connsiteY24" fmla="*/ 228181 h 723499"/>
                <a:gd name="connsiteX25" fmla="*/ 313830 w 723499"/>
                <a:gd name="connsiteY25" fmla="*/ 206045 h 723499"/>
                <a:gd name="connsiteX26" fmla="*/ 361455 w 723499"/>
                <a:gd name="connsiteY26" fmla="*/ 199377 h 723499"/>
                <a:gd name="connsiteX27" fmla="*/ 399402 w 723499"/>
                <a:gd name="connsiteY27" fmla="*/ 205092 h 723499"/>
                <a:gd name="connsiteX28" fmla="*/ 430397 w 723499"/>
                <a:gd name="connsiteY28" fmla="*/ 221694 h 723499"/>
                <a:gd name="connsiteX29" fmla="*/ 451275 w 723499"/>
                <a:gd name="connsiteY29" fmla="*/ 248888 h 723499"/>
                <a:gd name="connsiteX30" fmla="*/ 458895 w 723499"/>
                <a:gd name="connsiteY30" fmla="*/ 286036 h 723499"/>
                <a:gd name="connsiteX31" fmla="*/ 454924 w 723499"/>
                <a:gd name="connsiteY31" fmla="*/ 320183 h 723499"/>
                <a:gd name="connsiteX32" fmla="*/ 441893 w 723499"/>
                <a:gd name="connsiteY32" fmla="*/ 349701 h 723499"/>
                <a:gd name="connsiteX33" fmla="*/ 418348 w 723499"/>
                <a:gd name="connsiteY33" fmla="*/ 376590 h 723499"/>
                <a:gd name="connsiteX34" fmla="*/ 382924 w 723499"/>
                <a:gd name="connsiteY34" fmla="*/ 402831 h 723499"/>
                <a:gd name="connsiteX35" fmla="*/ 352558 w 723499"/>
                <a:gd name="connsiteY35" fmla="*/ 422758 h 723499"/>
                <a:gd name="connsiteX36" fmla="*/ 329936 w 723499"/>
                <a:gd name="connsiteY36" fmla="*/ 440941 h 723499"/>
                <a:gd name="connsiteX37" fmla="*/ 315878 w 723499"/>
                <a:gd name="connsiteY37" fmla="*/ 459600 h 723499"/>
                <a:gd name="connsiteX38" fmla="*/ 311115 w 723499"/>
                <a:gd name="connsiteY38" fmla="*/ 480955 h 723499"/>
                <a:gd name="connsiteX39" fmla="*/ 465134 w 723499"/>
                <a:gd name="connsiteY39" fmla="*/ 480955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65172" y="523961"/>
                  </a:moveTo>
                  <a:lnTo>
                    <a:pt x="258337" y="523961"/>
                  </a:lnTo>
                  <a:lnTo>
                    <a:pt x="258337" y="493605"/>
                  </a:lnTo>
                  <a:cubicBezTo>
                    <a:pt x="258148" y="480882"/>
                    <a:pt x="260513" y="468250"/>
                    <a:pt x="265290" y="456457"/>
                  </a:cubicBezTo>
                  <a:cubicBezTo>
                    <a:pt x="269973" y="445328"/>
                    <a:pt x="276432" y="435033"/>
                    <a:pt x="284417" y="425977"/>
                  </a:cubicBezTo>
                  <a:cubicBezTo>
                    <a:pt x="292914" y="416360"/>
                    <a:pt x="302406" y="407669"/>
                    <a:pt x="312734" y="400050"/>
                  </a:cubicBezTo>
                  <a:cubicBezTo>
                    <a:pt x="323491" y="392042"/>
                    <a:pt x="335087" y="384241"/>
                    <a:pt x="347520" y="376647"/>
                  </a:cubicBezTo>
                  <a:cubicBezTo>
                    <a:pt x="357931" y="370412"/>
                    <a:pt x="367808" y="363324"/>
                    <a:pt x="377047" y="355454"/>
                  </a:cubicBezTo>
                  <a:cubicBezTo>
                    <a:pt x="383994" y="349527"/>
                    <a:pt x="390167" y="342749"/>
                    <a:pt x="395421" y="335280"/>
                  </a:cubicBezTo>
                  <a:cubicBezTo>
                    <a:pt x="399745" y="329101"/>
                    <a:pt x="402911" y="322188"/>
                    <a:pt x="404765" y="314877"/>
                  </a:cubicBezTo>
                  <a:cubicBezTo>
                    <a:pt x="406502" y="307413"/>
                    <a:pt x="407350" y="299768"/>
                    <a:pt x="407289" y="292103"/>
                  </a:cubicBezTo>
                  <a:cubicBezTo>
                    <a:pt x="407300" y="285441"/>
                    <a:pt x="406233" y="278822"/>
                    <a:pt x="404127" y="272501"/>
                  </a:cubicBezTo>
                  <a:cubicBezTo>
                    <a:pt x="402144" y="266404"/>
                    <a:pt x="398971" y="260761"/>
                    <a:pt x="394792" y="255899"/>
                  </a:cubicBezTo>
                  <a:cubicBezTo>
                    <a:pt x="390438" y="250959"/>
                    <a:pt x="385037" y="247054"/>
                    <a:pt x="378981" y="244469"/>
                  </a:cubicBezTo>
                  <a:cubicBezTo>
                    <a:pt x="371932" y="241502"/>
                    <a:pt x="364339" y="240047"/>
                    <a:pt x="356692" y="240201"/>
                  </a:cubicBezTo>
                  <a:cubicBezTo>
                    <a:pt x="341757" y="240145"/>
                    <a:pt x="327019" y="243614"/>
                    <a:pt x="313677" y="250327"/>
                  </a:cubicBezTo>
                  <a:cubicBezTo>
                    <a:pt x="299647" y="257446"/>
                    <a:pt x="286752" y="266610"/>
                    <a:pt x="275415" y="277520"/>
                  </a:cubicBezTo>
                  <a:lnTo>
                    <a:pt x="275415" y="228181"/>
                  </a:lnTo>
                  <a:cubicBezTo>
                    <a:pt x="286370" y="217977"/>
                    <a:pt x="299508" y="210405"/>
                    <a:pt x="313830" y="206045"/>
                  </a:cubicBezTo>
                  <a:cubicBezTo>
                    <a:pt x="329284" y="201462"/>
                    <a:pt x="345336" y="199214"/>
                    <a:pt x="361455" y="199377"/>
                  </a:cubicBezTo>
                  <a:cubicBezTo>
                    <a:pt x="374325" y="199288"/>
                    <a:pt x="387129" y="201217"/>
                    <a:pt x="399402" y="205092"/>
                  </a:cubicBezTo>
                  <a:cubicBezTo>
                    <a:pt x="410695" y="208606"/>
                    <a:pt x="421215" y="214241"/>
                    <a:pt x="430397" y="221694"/>
                  </a:cubicBezTo>
                  <a:cubicBezTo>
                    <a:pt x="439324" y="229062"/>
                    <a:pt x="446463" y="238360"/>
                    <a:pt x="451275" y="248888"/>
                  </a:cubicBezTo>
                  <a:cubicBezTo>
                    <a:pt x="456514" y="260560"/>
                    <a:pt x="459115" y="273244"/>
                    <a:pt x="458895" y="286036"/>
                  </a:cubicBezTo>
                  <a:cubicBezTo>
                    <a:pt x="459007" y="297540"/>
                    <a:pt x="457672" y="309012"/>
                    <a:pt x="454924" y="320183"/>
                  </a:cubicBezTo>
                  <a:cubicBezTo>
                    <a:pt x="452230" y="330671"/>
                    <a:pt x="447828" y="340644"/>
                    <a:pt x="441893" y="349701"/>
                  </a:cubicBezTo>
                  <a:cubicBezTo>
                    <a:pt x="435278" y="359673"/>
                    <a:pt x="427359" y="368716"/>
                    <a:pt x="418348" y="376590"/>
                  </a:cubicBezTo>
                  <a:cubicBezTo>
                    <a:pt x="407255" y="386264"/>
                    <a:pt x="395409" y="395038"/>
                    <a:pt x="382924" y="402831"/>
                  </a:cubicBezTo>
                  <a:cubicBezTo>
                    <a:pt x="371532" y="410006"/>
                    <a:pt x="361410" y="416649"/>
                    <a:pt x="352558" y="422758"/>
                  </a:cubicBezTo>
                  <a:cubicBezTo>
                    <a:pt x="344540" y="428200"/>
                    <a:pt x="336975" y="434281"/>
                    <a:pt x="329936" y="440941"/>
                  </a:cubicBezTo>
                  <a:cubicBezTo>
                    <a:pt x="324212" y="446306"/>
                    <a:pt x="319456" y="452619"/>
                    <a:pt x="315878" y="459600"/>
                  </a:cubicBezTo>
                  <a:cubicBezTo>
                    <a:pt x="312659" y="466254"/>
                    <a:pt x="311029" y="473564"/>
                    <a:pt x="311115" y="480955"/>
                  </a:cubicBezTo>
                  <a:lnTo>
                    <a:pt x="465134" y="480955"/>
                  </a:ln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B99BF4C2-C9CA-4658-A446-A7B1BE3443AC}"/>
                </a:ext>
              </a:extLst>
            </p:cNvPr>
            <p:cNvSpPr/>
            <p:nvPr/>
          </p:nvSpPr>
          <p:spPr>
            <a:xfrm>
              <a:off x="8437327" y="3961040"/>
              <a:ext cx="914400" cy="914400"/>
            </a:xfrm>
            <a:prstGeom prst="ellipse">
              <a:avLst/>
            </a:prstGeom>
            <a:noFill/>
            <a:ln w="508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9" name="Group 1058">
            <a:extLst>
              <a:ext uri="{FF2B5EF4-FFF2-40B4-BE49-F238E27FC236}">
                <a16:creationId xmlns:a16="http://schemas.microsoft.com/office/drawing/2014/main" id="{81B1078C-DAA7-42B0-AB04-F08A89D593CF}"/>
              </a:ext>
            </a:extLst>
          </p:cNvPr>
          <p:cNvGrpSpPr/>
          <p:nvPr/>
        </p:nvGrpSpPr>
        <p:grpSpPr>
          <a:xfrm rot="6188409">
            <a:off x="9196199" y="-2415380"/>
            <a:ext cx="5384924" cy="4574891"/>
            <a:chOff x="10848091" y="-877284"/>
            <a:chExt cx="2687818" cy="2283500"/>
          </a:xfrm>
        </p:grpSpPr>
        <p:sp>
          <p:nvSpPr>
            <p:cNvPr id="60" name="Freeform: Shape 59">
              <a:extLst>
                <a:ext uri="{FF2B5EF4-FFF2-40B4-BE49-F238E27FC236}">
                  <a16:creationId xmlns:a16="http://schemas.microsoft.com/office/drawing/2014/main" id="{EFE34A45-1BD1-4F17-9178-78A322A8A388}"/>
                </a:ext>
              </a:extLst>
            </p:cNvPr>
            <p:cNvSpPr/>
            <p:nvPr/>
          </p:nvSpPr>
          <p:spPr>
            <a:xfrm>
              <a:off x="11304557" y="-877284"/>
              <a:ext cx="1760757" cy="2283215"/>
            </a:xfrm>
            <a:custGeom>
              <a:avLst/>
              <a:gdLst>
                <a:gd name="connsiteX0" fmla="*/ 1278947 w 1760757"/>
                <a:gd name="connsiteY0" fmla="*/ 1412042 h 2283215"/>
                <a:gd name="connsiteX1" fmla="*/ 804316 w 1760757"/>
                <a:gd name="connsiteY1" fmla="*/ 1983542 h 2283215"/>
                <a:gd name="connsiteX2" fmla="*/ 502279 w 1760757"/>
                <a:gd name="connsiteY2" fmla="*/ 2209285 h 2283215"/>
                <a:gd name="connsiteX3" fmla="*/ 319113 w 1760757"/>
                <a:gd name="connsiteY3" fmla="*/ 2277007 h 2283215"/>
                <a:gd name="connsiteX4" fmla="*/ 111944 w 1760757"/>
                <a:gd name="connsiteY4" fmla="*/ 2242146 h 2283215"/>
                <a:gd name="connsiteX5" fmla="*/ 102514 w 1760757"/>
                <a:gd name="connsiteY5" fmla="*/ 2235288 h 2283215"/>
                <a:gd name="connsiteX6" fmla="*/ 91084 w 1760757"/>
                <a:gd name="connsiteY6" fmla="*/ 2225572 h 2283215"/>
                <a:gd name="connsiteX7" fmla="*/ 71653 w 1760757"/>
                <a:gd name="connsiteY7" fmla="*/ 2205284 h 2283215"/>
                <a:gd name="connsiteX8" fmla="*/ 41078 w 1760757"/>
                <a:gd name="connsiteY8" fmla="*/ 2160136 h 2283215"/>
                <a:gd name="connsiteX9" fmla="*/ 8217 w 1760757"/>
                <a:gd name="connsiteY9" fmla="*/ 2061552 h 2283215"/>
                <a:gd name="connsiteX10" fmla="*/ 6788 w 1760757"/>
                <a:gd name="connsiteY10" fmla="*/ 1865813 h 2283215"/>
                <a:gd name="connsiteX11" fmla="*/ 107086 w 1760757"/>
                <a:gd name="connsiteY11" fmla="*/ 1500910 h 2283215"/>
                <a:gd name="connsiteX12" fmla="*/ 474561 w 1760757"/>
                <a:gd name="connsiteY12" fmla="*/ 851686 h 2283215"/>
                <a:gd name="connsiteX13" fmla="*/ 970051 w 1760757"/>
                <a:gd name="connsiteY13" fmla="*/ 298188 h 2283215"/>
                <a:gd name="connsiteX14" fmla="*/ 1113784 w 1760757"/>
                <a:gd name="connsiteY14" fmla="*/ 179602 h 2283215"/>
                <a:gd name="connsiteX15" fmla="*/ 1270660 w 1760757"/>
                <a:gd name="connsiteY15" fmla="*/ 76446 h 2283215"/>
                <a:gd name="connsiteX16" fmla="*/ 1449254 w 1760757"/>
                <a:gd name="connsiteY16" fmla="*/ 7295 h 2283215"/>
                <a:gd name="connsiteX17" fmla="*/ 1649565 w 1760757"/>
                <a:gd name="connsiteY17" fmla="*/ 37299 h 2283215"/>
                <a:gd name="connsiteX18" fmla="*/ 1719288 w 1760757"/>
                <a:gd name="connsiteY18" fmla="*/ 115880 h 2283215"/>
                <a:gd name="connsiteX19" fmla="*/ 1752149 w 1760757"/>
                <a:gd name="connsiteY19" fmla="*/ 212178 h 2283215"/>
                <a:gd name="connsiteX20" fmla="*/ 1754149 w 1760757"/>
                <a:gd name="connsiteY20" fmla="*/ 406202 h 2283215"/>
                <a:gd name="connsiteX21" fmla="*/ 1649279 w 1760757"/>
                <a:gd name="connsiteY21" fmla="*/ 767676 h 2283215"/>
                <a:gd name="connsiteX22" fmla="*/ 1278947 w 1760757"/>
                <a:gd name="connsiteY22" fmla="*/ 1412042 h 2283215"/>
                <a:gd name="connsiteX23" fmla="*/ 1273232 w 1760757"/>
                <a:gd name="connsiteY23" fmla="*/ 1408041 h 2283215"/>
                <a:gd name="connsiteX24" fmla="*/ 1607560 w 1760757"/>
                <a:gd name="connsiteY24" fmla="*/ 752245 h 2283215"/>
                <a:gd name="connsiteX25" fmla="*/ 1692142 w 1760757"/>
                <a:gd name="connsiteY25" fmla="*/ 399344 h 2283215"/>
                <a:gd name="connsiteX26" fmla="*/ 1690141 w 1760757"/>
                <a:gd name="connsiteY26" fmla="*/ 224179 h 2283215"/>
                <a:gd name="connsiteX27" fmla="*/ 1614132 w 1760757"/>
                <a:gd name="connsiteY27" fmla="*/ 85305 h 2283215"/>
                <a:gd name="connsiteX28" fmla="*/ 1458112 w 1760757"/>
                <a:gd name="connsiteY28" fmla="*/ 57015 h 2283215"/>
                <a:gd name="connsiteX29" fmla="*/ 1288948 w 1760757"/>
                <a:gd name="connsiteY29" fmla="*/ 112165 h 2283215"/>
                <a:gd name="connsiteX30" fmla="*/ 985482 w 1760757"/>
                <a:gd name="connsiteY30" fmla="*/ 315905 h 2283215"/>
                <a:gd name="connsiteX31" fmla="*/ 506565 w 1760757"/>
                <a:gd name="connsiteY31" fmla="*/ 874260 h 2283215"/>
                <a:gd name="connsiteX32" fmla="*/ 169666 w 1760757"/>
                <a:gd name="connsiteY32" fmla="*/ 1524913 h 2283215"/>
                <a:gd name="connsiteX33" fmla="*/ 80512 w 1760757"/>
                <a:gd name="connsiteY33" fmla="*/ 1874386 h 2283215"/>
                <a:gd name="connsiteX34" fmla="*/ 83083 w 1760757"/>
                <a:gd name="connsiteY34" fmla="*/ 2047550 h 2283215"/>
                <a:gd name="connsiteX35" fmla="*/ 157664 w 1760757"/>
                <a:gd name="connsiteY35" fmla="*/ 2180995 h 2283215"/>
                <a:gd name="connsiteX36" fmla="*/ 306540 w 1760757"/>
                <a:gd name="connsiteY36" fmla="*/ 2204713 h 2283215"/>
                <a:gd name="connsiteX37" fmla="*/ 470846 w 1760757"/>
                <a:gd name="connsiteY37" fmla="*/ 2147848 h 2283215"/>
                <a:gd name="connsiteX38" fmla="*/ 773170 w 1760757"/>
                <a:gd name="connsiteY38" fmla="*/ 1947823 h 2283215"/>
                <a:gd name="connsiteX39" fmla="*/ 1273232 w 1760757"/>
                <a:gd name="connsiteY39" fmla="*/ 1408041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0757" h="2283215">
                  <a:moveTo>
                    <a:pt x="1278947" y="1412042"/>
                  </a:moveTo>
                  <a:cubicBezTo>
                    <a:pt x="1137215" y="1614353"/>
                    <a:pt x="985482" y="1811235"/>
                    <a:pt x="804316" y="1983542"/>
                  </a:cubicBezTo>
                  <a:cubicBezTo>
                    <a:pt x="713448" y="2068981"/>
                    <a:pt x="615436" y="2148991"/>
                    <a:pt x="502279" y="2209285"/>
                  </a:cubicBezTo>
                  <a:cubicBezTo>
                    <a:pt x="445986" y="2239288"/>
                    <a:pt x="385407" y="2264434"/>
                    <a:pt x="319113" y="2277007"/>
                  </a:cubicBezTo>
                  <a:cubicBezTo>
                    <a:pt x="253676" y="2288723"/>
                    <a:pt x="177381" y="2287294"/>
                    <a:pt x="111944" y="2242146"/>
                  </a:cubicBezTo>
                  <a:lnTo>
                    <a:pt x="102514" y="2235288"/>
                  </a:lnTo>
                  <a:lnTo>
                    <a:pt x="91084" y="2225572"/>
                  </a:lnTo>
                  <a:cubicBezTo>
                    <a:pt x="83941" y="2219000"/>
                    <a:pt x="77654" y="2212428"/>
                    <a:pt x="71653" y="2205284"/>
                  </a:cubicBezTo>
                  <a:cubicBezTo>
                    <a:pt x="59652" y="2191282"/>
                    <a:pt x="49365" y="2175852"/>
                    <a:pt x="41078" y="2160136"/>
                  </a:cubicBezTo>
                  <a:cubicBezTo>
                    <a:pt x="24219" y="2128417"/>
                    <a:pt x="14503" y="2094699"/>
                    <a:pt x="8217" y="2061552"/>
                  </a:cubicBezTo>
                  <a:cubicBezTo>
                    <a:pt x="-3499" y="1994972"/>
                    <a:pt x="-1499" y="1929250"/>
                    <a:pt x="6788" y="1865813"/>
                  </a:cubicBezTo>
                  <a:cubicBezTo>
                    <a:pt x="23647" y="1738654"/>
                    <a:pt x="61652" y="1617782"/>
                    <a:pt x="107086" y="1500910"/>
                  </a:cubicBezTo>
                  <a:cubicBezTo>
                    <a:pt x="199384" y="1267738"/>
                    <a:pt x="327685" y="1051997"/>
                    <a:pt x="474561" y="851686"/>
                  </a:cubicBezTo>
                  <a:cubicBezTo>
                    <a:pt x="621722" y="651947"/>
                    <a:pt x="785743" y="464495"/>
                    <a:pt x="970051" y="298188"/>
                  </a:cubicBezTo>
                  <a:cubicBezTo>
                    <a:pt x="1016343" y="256755"/>
                    <a:pt x="1064063" y="216750"/>
                    <a:pt x="1113784" y="179602"/>
                  </a:cubicBezTo>
                  <a:cubicBezTo>
                    <a:pt x="1163504" y="141883"/>
                    <a:pt x="1215511" y="106736"/>
                    <a:pt x="1270660" y="76446"/>
                  </a:cubicBezTo>
                  <a:cubicBezTo>
                    <a:pt x="1326096" y="46443"/>
                    <a:pt x="1384960" y="20725"/>
                    <a:pt x="1449254" y="7295"/>
                  </a:cubicBezTo>
                  <a:cubicBezTo>
                    <a:pt x="1512691" y="-5278"/>
                    <a:pt x="1586414" y="-5278"/>
                    <a:pt x="1649565" y="37299"/>
                  </a:cubicBezTo>
                  <a:cubicBezTo>
                    <a:pt x="1677568" y="56158"/>
                    <a:pt x="1703000" y="85590"/>
                    <a:pt x="1719288" y="115880"/>
                  </a:cubicBezTo>
                  <a:cubicBezTo>
                    <a:pt x="1736433" y="146455"/>
                    <a:pt x="1746148" y="179602"/>
                    <a:pt x="1752149" y="212178"/>
                  </a:cubicBezTo>
                  <a:cubicBezTo>
                    <a:pt x="1764151" y="277614"/>
                    <a:pt x="1762436" y="343051"/>
                    <a:pt x="1754149" y="406202"/>
                  </a:cubicBezTo>
                  <a:cubicBezTo>
                    <a:pt x="1738147" y="532789"/>
                    <a:pt x="1697571" y="652804"/>
                    <a:pt x="1649279" y="767676"/>
                  </a:cubicBezTo>
                  <a:cubicBezTo>
                    <a:pt x="1551267" y="998276"/>
                    <a:pt x="1418679" y="1208588"/>
                    <a:pt x="1278947" y="1412042"/>
                  </a:cubicBezTo>
                  <a:close/>
                  <a:moveTo>
                    <a:pt x="1273232" y="1408041"/>
                  </a:moveTo>
                  <a:cubicBezTo>
                    <a:pt x="1414678" y="1206016"/>
                    <a:pt x="1527264" y="983417"/>
                    <a:pt x="1607560" y="752245"/>
                  </a:cubicBezTo>
                  <a:cubicBezTo>
                    <a:pt x="1646422" y="636517"/>
                    <a:pt x="1678140" y="518216"/>
                    <a:pt x="1692142" y="399344"/>
                  </a:cubicBezTo>
                  <a:cubicBezTo>
                    <a:pt x="1698142" y="340194"/>
                    <a:pt x="1699857" y="280472"/>
                    <a:pt x="1690141" y="224179"/>
                  </a:cubicBezTo>
                  <a:cubicBezTo>
                    <a:pt x="1679283" y="168172"/>
                    <a:pt x="1658137" y="116737"/>
                    <a:pt x="1614132" y="85305"/>
                  </a:cubicBezTo>
                  <a:cubicBezTo>
                    <a:pt x="1574127" y="55587"/>
                    <a:pt x="1514977" y="47871"/>
                    <a:pt x="1458112" y="57015"/>
                  </a:cubicBezTo>
                  <a:cubicBezTo>
                    <a:pt x="1400677" y="65588"/>
                    <a:pt x="1343527" y="86448"/>
                    <a:pt x="1288948" y="112165"/>
                  </a:cubicBezTo>
                  <a:cubicBezTo>
                    <a:pt x="1179506" y="164457"/>
                    <a:pt x="1078636" y="236181"/>
                    <a:pt x="985482" y="315905"/>
                  </a:cubicBezTo>
                  <a:cubicBezTo>
                    <a:pt x="799173" y="476782"/>
                    <a:pt x="642296" y="669663"/>
                    <a:pt x="506565" y="874260"/>
                  </a:cubicBezTo>
                  <a:cubicBezTo>
                    <a:pt x="372548" y="1079715"/>
                    <a:pt x="255391" y="1296885"/>
                    <a:pt x="169666" y="1524913"/>
                  </a:cubicBezTo>
                  <a:cubicBezTo>
                    <a:pt x="127660" y="1638928"/>
                    <a:pt x="93656" y="1756371"/>
                    <a:pt x="80512" y="1874386"/>
                  </a:cubicBezTo>
                  <a:cubicBezTo>
                    <a:pt x="74511" y="1933250"/>
                    <a:pt x="73082" y="1992400"/>
                    <a:pt x="83083" y="2047550"/>
                  </a:cubicBezTo>
                  <a:cubicBezTo>
                    <a:pt x="93370" y="2102986"/>
                    <a:pt x="115659" y="2151563"/>
                    <a:pt x="157664" y="2180995"/>
                  </a:cubicBezTo>
                  <a:cubicBezTo>
                    <a:pt x="195097" y="2207856"/>
                    <a:pt x="251962" y="2214428"/>
                    <a:pt x="306540" y="2204713"/>
                  </a:cubicBezTo>
                  <a:cubicBezTo>
                    <a:pt x="361975" y="2195283"/>
                    <a:pt x="417411" y="2173852"/>
                    <a:pt x="470846" y="2147848"/>
                  </a:cubicBezTo>
                  <a:cubicBezTo>
                    <a:pt x="577431" y="2094699"/>
                    <a:pt x="678015" y="2024404"/>
                    <a:pt x="773170" y="1947823"/>
                  </a:cubicBezTo>
                  <a:cubicBezTo>
                    <a:pt x="962908" y="1793518"/>
                    <a:pt x="1132072" y="1610353"/>
                    <a:pt x="1273232" y="1408041"/>
                  </a:cubicBezTo>
                  <a:close/>
                </a:path>
              </a:pathLst>
            </a:custGeom>
            <a:solidFill>
              <a:srgbClr val="5A839B"/>
            </a:solidFill>
            <a:ln w="28575" cap="flat">
              <a:noFill/>
              <a:prstDash val="solid"/>
              <a:miter/>
            </a:ln>
          </p:spPr>
          <p:txBody>
            <a:bodyPr rtlCol="0" anchor="ctr"/>
            <a:lstStyle/>
            <a:p>
              <a:endParaRPr lang="en-US"/>
            </a:p>
          </p:txBody>
        </p:sp>
        <p:grpSp>
          <p:nvGrpSpPr>
            <p:cNvPr id="61" name="Graphic 19">
              <a:extLst>
                <a:ext uri="{FF2B5EF4-FFF2-40B4-BE49-F238E27FC236}">
                  <a16:creationId xmlns:a16="http://schemas.microsoft.com/office/drawing/2014/main" id="{DF38F2EA-E111-4FB7-91B3-C5927712D81D}"/>
                </a:ext>
              </a:extLst>
            </p:cNvPr>
            <p:cNvGrpSpPr/>
            <p:nvPr/>
          </p:nvGrpSpPr>
          <p:grpSpPr>
            <a:xfrm>
              <a:off x="11370916" y="-876999"/>
              <a:ext cx="1694612" cy="2235532"/>
              <a:chOff x="11196250" y="-654453"/>
              <a:chExt cx="1694612" cy="2235532"/>
            </a:xfrm>
            <a:solidFill>
              <a:srgbClr val="FFFFFF"/>
            </a:solidFill>
          </p:grpSpPr>
          <p:sp>
            <p:nvSpPr>
              <p:cNvPr id="62" name="Freeform: Shape 61">
                <a:extLst>
                  <a:ext uri="{FF2B5EF4-FFF2-40B4-BE49-F238E27FC236}">
                    <a16:creationId xmlns:a16="http://schemas.microsoft.com/office/drawing/2014/main" id="{3443C4FE-F41A-488D-AC3C-A2007A797D2E}"/>
                  </a:ext>
                </a:extLst>
              </p:cNvPr>
              <p:cNvSpPr/>
              <p:nvPr/>
            </p:nvSpPr>
            <p:spPr>
              <a:xfrm>
                <a:off x="11196250" y="119508"/>
                <a:ext cx="1532627" cy="1461570"/>
              </a:xfrm>
              <a:custGeom>
                <a:avLst/>
                <a:gdLst>
                  <a:gd name="connsiteX0" fmla="*/ 94448 w 1532627"/>
                  <a:gd name="connsiteY0" fmla="*/ 776383 h 1461570"/>
                  <a:gd name="connsiteX1" fmla="*/ 93877 w 1532627"/>
                  <a:gd name="connsiteY1" fmla="*/ 777526 h 1461570"/>
                  <a:gd name="connsiteX2" fmla="*/ 4723 w 1532627"/>
                  <a:gd name="connsiteY2" fmla="*/ 1126998 h 1461570"/>
                  <a:gd name="connsiteX3" fmla="*/ 7294 w 1532627"/>
                  <a:gd name="connsiteY3" fmla="*/ 1300163 h 1461570"/>
                  <a:gd name="connsiteX4" fmla="*/ 81875 w 1532627"/>
                  <a:gd name="connsiteY4" fmla="*/ 1433608 h 1461570"/>
                  <a:gd name="connsiteX5" fmla="*/ 230751 w 1532627"/>
                  <a:gd name="connsiteY5" fmla="*/ 1457325 h 1461570"/>
                  <a:gd name="connsiteX6" fmla="*/ 395057 w 1532627"/>
                  <a:gd name="connsiteY6" fmla="*/ 1400461 h 1461570"/>
                  <a:gd name="connsiteX7" fmla="*/ 697381 w 1532627"/>
                  <a:gd name="connsiteY7" fmla="*/ 1200436 h 1461570"/>
                  <a:gd name="connsiteX8" fmla="*/ 1141150 w 1532627"/>
                  <a:gd name="connsiteY8" fmla="*/ 737521 h 1461570"/>
                  <a:gd name="connsiteX9" fmla="*/ 1150866 w 1532627"/>
                  <a:gd name="connsiteY9" fmla="*/ 724090 h 1461570"/>
                  <a:gd name="connsiteX10" fmla="*/ 1164582 w 1532627"/>
                  <a:gd name="connsiteY10" fmla="*/ 705231 h 1461570"/>
                  <a:gd name="connsiteX11" fmla="*/ 1207730 w 1532627"/>
                  <a:gd name="connsiteY11" fmla="*/ 644366 h 1461570"/>
                  <a:gd name="connsiteX12" fmla="*/ 1531199 w 1532627"/>
                  <a:gd name="connsiteY12" fmla="*/ 4286 h 1461570"/>
                  <a:gd name="connsiteX13" fmla="*/ 1532628 w 1532627"/>
                  <a:gd name="connsiteY13" fmla="*/ 0 h 1461570"/>
                  <a:gd name="connsiteX14" fmla="*/ 1206587 w 1532627"/>
                  <a:gd name="connsiteY14" fmla="*/ 633508 h 1461570"/>
                  <a:gd name="connsiteX15" fmla="*/ 706810 w 1532627"/>
                  <a:gd name="connsiteY15" fmla="*/ 1173861 h 1461570"/>
                  <a:gd name="connsiteX16" fmla="*/ 404487 w 1532627"/>
                  <a:gd name="connsiteY16" fmla="*/ 1373886 h 1461570"/>
                  <a:gd name="connsiteX17" fmla="*/ 240181 w 1532627"/>
                  <a:gd name="connsiteY17" fmla="*/ 1430750 h 1461570"/>
                  <a:gd name="connsiteX18" fmla="*/ 91305 w 1532627"/>
                  <a:gd name="connsiteY18" fmla="*/ 1407033 h 1461570"/>
                  <a:gd name="connsiteX19" fmla="*/ 16724 w 1532627"/>
                  <a:gd name="connsiteY19" fmla="*/ 1273588 h 1461570"/>
                  <a:gd name="connsiteX20" fmla="*/ 14152 w 1532627"/>
                  <a:gd name="connsiteY20" fmla="*/ 1100423 h 1461570"/>
                  <a:gd name="connsiteX21" fmla="*/ 94448 w 1532627"/>
                  <a:gd name="connsiteY21" fmla="*/ 776383 h 14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2627" h="1461570">
                    <a:moveTo>
                      <a:pt x="94448" y="776383"/>
                    </a:moveTo>
                    <a:cubicBezTo>
                      <a:pt x="94448" y="776668"/>
                      <a:pt x="94162" y="777240"/>
                      <a:pt x="93877" y="777526"/>
                    </a:cubicBezTo>
                    <a:cubicBezTo>
                      <a:pt x="51871" y="891540"/>
                      <a:pt x="17867" y="1008983"/>
                      <a:pt x="4723" y="1126998"/>
                    </a:cubicBezTo>
                    <a:cubicBezTo>
                      <a:pt x="-1278" y="1185863"/>
                      <a:pt x="-2707" y="1245013"/>
                      <a:pt x="7294" y="1300163"/>
                    </a:cubicBezTo>
                    <a:cubicBezTo>
                      <a:pt x="17581" y="1355598"/>
                      <a:pt x="39870" y="1404176"/>
                      <a:pt x="81875" y="1433608"/>
                    </a:cubicBezTo>
                    <a:cubicBezTo>
                      <a:pt x="119308" y="1460468"/>
                      <a:pt x="176173" y="1467041"/>
                      <a:pt x="230751" y="1457325"/>
                    </a:cubicBezTo>
                    <a:cubicBezTo>
                      <a:pt x="286186" y="1447895"/>
                      <a:pt x="341622" y="1426464"/>
                      <a:pt x="395057" y="1400461"/>
                    </a:cubicBezTo>
                    <a:cubicBezTo>
                      <a:pt x="501642" y="1347311"/>
                      <a:pt x="602226" y="1277017"/>
                      <a:pt x="697381" y="1200436"/>
                    </a:cubicBezTo>
                    <a:cubicBezTo>
                      <a:pt x="862544" y="1065847"/>
                      <a:pt x="1011991" y="909257"/>
                      <a:pt x="1141150" y="737521"/>
                    </a:cubicBezTo>
                    <a:cubicBezTo>
                      <a:pt x="1144294" y="732949"/>
                      <a:pt x="1147723" y="728663"/>
                      <a:pt x="1150866" y="724090"/>
                    </a:cubicBezTo>
                    <a:cubicBezTo>
                      <a:pt x="1155438" y="717804"/>
                      <a:pt x="1160010" y="711518"/>
                      <a:pt x="1164582" y="705231"/>
                    </a:cubicBezTo>
                    <a:cubicBezTo>
                      <a:pt x="1179155" y="684943"/>
                      <a:pt x="1193443" y="664940"/>
                      <a:pt x="1207730" y="644366"/>
                    </a:cubicBezTo>
                    <a:cubicBezTo>
                      <a:pt x="1344033" y="446342"/>
                      <a:pt x="1453475" y="229457"/>
                      <a:pt x="1531199" y="4286"/>
                    </a:cubicBezTo>
                    <a:cubicBezTo>
                      <a:pt x="1531771" y="2858"/>
                      <a:pt x="1532056" y="1429"/>
                      <a:pt x="1532628" y="0"/>
                    </a:cubicBezTo>
                    <a:cubicBezTo>
                      <a:pt x="1453189" y="223171"/>
                      <a:pt x="1343461" y="438055"/>
                      <a:pt x="1206587" y="633508"/>
                    </a:cubicBezTo>
                    <a:cubicBezTo>
                      <a:pt x="1065427" y="835819"/>
                      <a:pt x="896263" y="1018985"/>
                      <a:pt x="706810" y="1173861"/>
                    </a:cubicBezTo>
                    <a:cubicBezTo>
                      <a:pt x="611656" y="1250442"/>
                      <a:pt x="511357" y="1320451"/>
                      <a:pt x="404487" y="1373886"/>
                    </a:cubicBezTo>
                    <a:cubicBezTo>
                      <a:pt x="351052" y="1399603"/>
                      <a:pt x="295616" y="1421321"/>
                      <a:pt x="240181" y="1430750"/>
                    </a:cubicBezTo>
                    <a:cubicBezTo>
                      <a:pt x="185317" y="1440466"/>
                      <a:pt x="128452" y="1434179"/>
                      <a:pt x="91305" y="1407033"/>
                    </a:cubicBezTo>
                    <a:cubicBezTo>
                      <a:pt x="49300" y="1377601"/>
                      <a:pt x="27011" y="1329023"/>
                      <a:pt x="16724" y="1273588"/>
                    </a:cubicBezTo>
                    <a:cubicBezTo>
                      <a:pt x="6723" y="1218438"/>
                      <a:pt x="8152" y="1159288"/>
                      <a:pt x="14152" y="1100423"/>
                    </a:cubicBezTo>
                    <a:cubicBezTo>
                      <a:pt x="26725" y="991267"/>
                      <a:pt x="56729" y="882396"/>
                      <a:pt x="94448" y="776383"/>
                    </a:cubicBezTo>
                    <a:close/>
                  </a:path>
                </a:pathLst>
              </a:custGeom>
              <a:solidFill>
                <a:srgbClr val="FFFFFF"/>
              </a:solidFill>
              <a:ln w="2857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E47062B-F903-4B40-8212-0A3D03AE4796}"/>
                  </a:ext>
                </a:extLst>
              </p:cNvPr>
              <p:cNvSpPr/>
              <p:nvPr/>
            </p:nvSpPr>
            <p:spPr>
              <a:xfrm>
                <a:off x="11212403" y="-654453"/>
                <a:ext cx="1678460" cy="1568061"/>
              </a:xfrm>
              <a:custGeom>
                <a:avLst/>
                <a:gdLst>
                  <a:gd name="connsiteX0" fmla="*/ 1669923 w 1678460"/>
                  <a:gd name="connsiteY0" fmla="*/ 212463 h 1568061"/>
                  <a:gd name="connsiteX1" fmla="*/ 1637062 w 1678460"/>
                  <a:gd name="connsiteY1" fmla="*/ 116166 h 1568061"/>
                  <a:gd name="connsiteX2" fmla="*/ 1567339 w 1678460"/>
                  <a:gd name="connsiteY2" fmla="*/ 37299 h 1568061"/>
                  <a:gd name="connsiteX3" fmla="*/ 1367028 w 1678460"/>
                  <a:gd name="connsiteY3" fmla="*/ 7295 h 1568061"/>
                  <a:gd name="connsiteX4" fmla="*/ 1188434 w 1678460"/>
                  <a:gd name="connsiteY4" fmla="*/ 76446 h 1568061"/>
                  <a:gd name="connsiteX5" fmla="*/ 1031557 w 1678460"/>
                  <a:gd name="connsiteY5" fmla="*/ 179602 h 1568061"/>
                  <a:gd name="connsiteX6" fmla="*/ 887825 w 1678460"/>
                  <a:gd name="connsiteY6" fmla="*/ 298188 h 1568061"/>
                  <a:gd name="connsiteX7" fmla="*/ 392335 w 1678460"/>
                  <a:gd name="connsiteY7" fmla="*/ 851686 h 1568061"/>
                  <a:gd name="connsiteX8" fmla="*/ 24860 w 1678460"/>
                  <a:gd name="connsiteY8" fmla="*/ 1500910 h 1568061"/>
                  <a:gd name="connsiteX9" fmla="*/ 0 w 1678460"/>
                  <a:gd name="connsiteY9" fmla="*/ 1568061 h 1568061"/>
                  <a:gd name="connsiteX10" fmla="*/ 15430 w 1678460"/>
                  <a:gd name="connsiteY10" fmla="*/ 1527485 h 1568061"/>
                  <a:gd name="connsiteX11" fmla="*/ 382905 w 1678460"/>
                  <a:gd name="connsiteY11" fmla="*/ 878261 h 1568061"/>
                  <a:gd name="connsiteX12" fmla="*/ 878395 w 1678460"/>
                  <a:gd name="connsiteY12" fmla="*/ 324763 h 1568061"/>
                  <a:gd name="connsiteX13" fmla="*/ 1022128 w 1678460"/>
                  <a:gd name="connsiteY13" fmla="*/ 206177 h 1568061"/>
                  <a:gd name="connsiteX14" fmla="*/ 1179005 w 1678460"/>
                  <a:gd name="connsiteY14" fmla="*/ 103021 h 1568061"/>
                  <a:gd name="connsiteX15" fmla="*/ 1357598 w 1678460"/>
                  <a:gd name="connsiteY15" fmla="*/ 33870 h 1568061"/>
                  <a:gd name="connsiteX16" fmla="*/ 1557909 w 1678460"/>
                  <a:gd name="connsiteY16" fmla="*/ 63873 h 1568061"/>
                  <a:gd name="connsiteX17" fmla="*/ 1627632 w 1678460"/>
                  <a:gd name="connsiteY17" fmla="*/ 142455 h 1568061"/>
                  <a:gd name="connsiteX18" fmla="*/ 1660493 w 1678460"/>
                  <a:gd name="connsiteY18" fmla="*/ 238752 h 1568061"/>
                  <a:gd name="connsiteX19" fmla="*/ 1662494 w 1678460"/>
                  <a:gd name="connsiteY19" fmla="*/ 432777 h 1568061"/>
                  <a:gd name="connsiteX20" fmla="*/ 1599914 w 1678460"/>
                  <a:gd name="connsiteY20" fmla="*/ 685380 h 1568061"/>
                  <a:gd name="connsiteX21" fmla="*/ 1672209 w 1678460"/>
                  <a:gd name="connsiteY21" fmla="*/ 406202 h 1568061"/>
                  <a:gd name="connsiteX22" fmla="*/ 1669923 w 1678460"/>
                  <a:gd name="connsiteY22" fmla="*/ 212463 h 15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8460" h="1568061">
                    <a:moveTo>
                      <a:pt x="1669923" y="212463"/>
                    </a:moveTo>
                    <a:cubicBezTo>
                      <a:pt x="1663637" y="179888"/>
                      <a:pt x="1653921" y="146741"/>
                      <a:pt x="1637062" y="116166"/>
                    </a:cubicBezTo>
                    <a:cubicBezTo>
                      <a:pt x="1620774" y="85876"/>
                      <a:pt x="1595342" y="56158"/>
                      <a:pt x="1567339" y="37299"/>
                    </a:cubicBezTo>
                    <a:cubicBezTo>
                      <a:pt x="1504474" y="-5278"/>
                      <a:pt x="1430464" y="-5278"/>
                      <a:pt x="1367028" y="7295"/>
                    </a:cubicBezTo>
                    <a:cubicBezTo>
                      <a:pt x="1302734" y="20439"/>
                      <a:pt x="1243870" y="46443"/>
                      <a:pt x="1188434" y="76446"/>
                    </a:cubicBezTo>
                    <a:cubicBezTo>
                      <a:pt x="1132999" y="106736"/>
                      <a:pt x="1081278" y="141883"/>
                      <a:pt x="1031557" y="179602"/>
                    </a:cubicBezTo>
                    <a:cubicBezTo>
                      <a:pt x="981551" y="217035"/>
                      <a:pt x="933831" y="257040"/>
                      <a:pt x="887825" y="298188"/>
                    </a:cubicBezTo>
                    <a:cubicBezTo>
                      <a:pt x="703517" y="464495"/>
                      <a:pt x="539496" y="651947"/>
                      <a:pt x="392335" y="851686"/>
                    </a:cubicBezTo>
                    <a:cubicBezTo>
                      <a:pt x="245174" y="1051997"/>
                      <a:pt x="117157" y="1267452"/>
                      <a:pt x="24860" y="1500910"/>
                    </a:cubicBezTo>
                    <a:cubicBezTo>
                      <a:pt x="16288" y="1523199"/>
                      <a:pt x="8001" y="1545487"/>
                      <a:pt x="0" y="1568061"/>
                    </a:cubicBezTo>
                    <a:cubicBezTo>
                      <a:pt x="5144" y="1554346"/>
                      <a:pt x="10001" y="1540915"/>
                      <a:pt x="15430" y="1527485"/>
                    </a:cubicBezTo>
                    <a:cubicBezTo>
                      <a:pt x="107728" y="1294313"/>
                      <a:pt x="236030" y="1078572"/>
                      <a:pt x="382905" y="878261"/>
                    </a:cubicBezTo>
                    <a:cubicBezTo>
                      <a:pt x="530066" y="678522"/>
                      <a:pt x="694087" y="491070"/>
                      <a:pt x="878395" y="324763"/>
                    </a:cubicBezTo>
                    <a:cubicBezTo>
                      <a:pt x="924687" y="283329"/>
                      <a:pt x="972407" y="243324"/>
                      <a:pt x="1022128" y="206177"/>
                    </a:cubicBezTo>
                    <a:cubicBezTo>
                      <a:pt x="1071848" y="168458"/>
                      <a:pt x="1123855" y="133311"/>
                      <a:pt x="1179005" y="103021"/>
                    </a:cubicBezTo>
                    <a:cubicBezTo>
                      <a:pt x="1234440" y="73017"/>
                      <a:pt x="1293305" y="47300"/>
                      <a:pt x="1357598" y="33870"/>
                    </a:cubicBezTo>
                    <a:cubicBezTo>
                      <a:pt x="1421035" y="21297"/>
                      <a:pt x="1494758" y="21297"/>
                      <a:pt x="1557909" y="63873"/>
                    </a:cubicBezTo>
                    <a:cubicBezTo>
                      <a:pt x="1585913" y="82733"/>
                      <a:pt x="1611344" y="112165"/>
                      <a:pt x="1627632" y="142455"/>
                    </a:cubicBezTo>
                    <a:cubicBezTo>
                      <a:pt x="1644777" y="173030"/>
                      <a:pt x="1654493" y="206177"/>
                      <a:pt x="1660493" y="238752"/>
                    </a:cubicBezTo>
                    <a:cubicBezTo>
                      <a:pt x="1672495" y="304189"/>
                      <a:pt x="1670780" y="369626"/>
                      <a:pt x="1662494" y="432777"/>
                    </a:cubicBezTo>
                    <a:cubicBezTo>
                      <a:pt x="1651349" y="519930"/>
                      <a:pt x="1628489" y="604227"/>
                      <a:pt x="1599914" y="685380"/>
                    </a:cubicBezTo>
                    <a:cubicBezTo>
                      <a:pt x="1633347" y="595654"/>
                      <a:pt x="1659922" y="502785"/>
                      <a:pt x="1672209" y="406202"/>
                    </a:cubicBezTo>
                    <a:cubicBezTo>
                      <a:pt x="1679924" y="343051"/>
                      <a:pt x="1681925" y="277900"/>
                      <a:pt x="1669923" y="212463"/>
                    </a:cubicBezTo>
                    <a:close/>
                  </a:path>
                </a:pathLst>
              </a:custGeom>
              <a:solidFill>
                <a:srgbClr val="FFFFFF"/>
              </a:solidFill>
              <a:ln w="28575" cap="flat">
                <a:noFill/>
                <a:prstDash val="solid"/>
                <a:miter/>
              </a:ln>
            </p:spPr>
            <p:txBody>
              <a:bodyPr rtlCol="0" anchor="ctr"/>
              <a:lstStyle/>
              <a:p>
                <a:endParaRPr lang="en-US"/>
              </a:p>
            </p:txBody>
          </p:sp>
        </p:grpSp>
        <p:sp>
          <p:nvSpPr>
            <p:cNvPr id="1024" name="Freeform: Shape 1023">
              <a:extLst>
                <a:ext uri="{FF2B5EF4-FFF2-40B4-BE49-F238E27FC236}">
                  <a16:creationId xmlns:a16="http://schemas.microsoft.com/office/drawing/2014/main" id="{B809D016-A3A6-4208-9158-D46C15493A03}"/>
                </a:ext>
              </a:extLst>
            </p:cNvPr>
            <p:cNvSpPr/>
            <p:nvPr/>
          </p:nvSpPr>
          <p:spPr>
            <a:xfrm>
              <a:off x="11310452" y="-876999"/>
              <a:ext cx="1761043" cy="2283215"/>
            </a:xfrm>
            <a:custGeom>
              <a:avLst/>
              <a:gdLst>
                <a:gd name="connsiteX0" fmla="*/ 487811 w 1761043"/>
                <a:gd name="connsiteY0" fmla="*/ 1407756 h 2283215"/>
                <a:gd name="connsiteX1" fmla="*/ 987588 w 1761043"/>
                <a:gd name="connsiteY1" fmla="*/ 1948109 h 2283215"/>
                <a:gd name="connsiteX2" fmla="*/ 1289912 w 1761043"/>
                <a:gd name="connsiteY2" fmla="*/ 2147848 h 2283215"/>
                <a:gd name="connsiteX3" fmla="*/ 1454218 w 1761043"/>
                <a:gd name="connsiteY3" fmla="*/ 2204713 h 2283215"/>
                <a:gd name="connsiteX4" fmla="*/ 1603094 w 1761043"/>
                <a:gd name="connsiteY4" fmla="*/ 2180995 h 2283215"/>
                <a:gd name="connsiteX5" fmla="*/ 1677674 w 1761043"/>
                <a:gd name="connsiteY5" fmla="*/ 2047550 h 2283215"/>
                <a:gd name="connsiteX6" fmla="*/ 1680246 w 1761043"/>
                <a:gd name="connsiteY6" fmla="*/ 1874385 h 2283215"/>
                <a:gd name="connsiteX7" fmla="*/ 1591092 w 1761043"/>
                <a:gd name="connsiteY7" fmla="*/ 1524627 h 2283215"/>
                <a:gd name="connsiteX8" fmla="*/ 1254193 w 1761043"/>
                <a:gd name="connsiteY8" fmla="*/ 873975 h 2283215"/>
                <a:gd name="connsiteX9" fmla="*/ 775276 w 1761043"/>
                <a:gd name="connsiteY9" fmla="*/ 315619 h 2283215"/>
                <a:gd name="connsiteX10" fmla="*/ 471809 w 1761043"/>
                <a:gd name="connsiteY10" fmla="*/ 111879 h 2283215"/>
                <a:gd name="connsiteX11" fmla="*/ 302931 w 1761043"/>
                <a:gd name="connsiteY11" fmla="*/ 56730 h 2283215"/>
                <a:gd name="connsiteX12" fmla="*/ 146912 w 1761043"/>
                <a:gd name="connsiteY12" fmla="*/ 85019 h 2283215"/>
                <a:gd name="connsiteX13" fmla="*/ 71188 w 1761043"/>
                <a:gd name="connsiteY13" fmla="*/ 223893 h 2283215"/>
                <a:gd name="connsiteX14" fmla="*/ 69188 w 1761043"/>
                <a:gd name="connsiteY14" fmla="*/ 399058 h 2283215"/>
                <a:gd name="connsiteX15" fmla="*/ 153770 w 1761043"/>
                <a:gd name="connsiteY15" fmla="*/ 751959 h 2283215"/>
                <a:gd name="connsiteX16" fmla="*/ 487811 w 1761043"/>
                <a:gd name="connsiteY16" fmla="*/ 1407756 h 2283215"/>
                <a:gd name="connsiteX17" fmla="*/ 481811 w 1761043"/>
                <a:gd name="connsiteY17" fmla="*/ 1411756 h 2283215"/>
                <a:gd name="connsiteX18" fmla="*/ 111479 w 1761043"/>
                <a:gd name="connsiteY18" fmla="*/ 767676 h 2283215"/>
                <a:gd name="connsiteX19" fmla="*/ 6608 w 1761043"/>
                <a:gd name="connsiteY19" fmla="*/ 406202 h 2283215"/>
                <a:gd name="connsiteX20" fmla="*/ 8609 w 1761043"/>
                <a:gd name="connsiteY20" fmla="*/ 212178 h 2283215"/>
                <a:gd name="connsiteX21" fmla="*/ 41470 w 1761043"/>
                <a:gd name="connsiteY21" fmla="*/ 115880 h 2283215"/>
                <a:gd name="connsiteX22" fmla="*/ 111193 w 1761043"/>
                <a:gd name="connsiteY22" fmla="*/ 37299 h 2283215"/>
                <a:gd name="connsiteX23" fmla="*/ 311504 w 1761043"/>
                <a:gd name="connsiteY23" fmla="*/ 7295 h 2283215"/>
                <a:gd name="connsiteX24" fmla="*/ 490097 w 1761043"/>
                <a:gd name="connsiteY24" fmla="*/ 76446 h 2283215"/>
                <a:gd name="connsiteX25" fmla="*/ 646974 w 1761043"/>
                <a:gd name="connsiteY25" fmla="*/ 179602 h 2283215"/>
                <a:gd name="connsiteX26" fmla="*/ 790706 w 1761043"/>
                <a:gd name="connsiteY26" fmla="*/ 298188 h 2283215"/>
                <a:gd name="connsiteX27" fmla="*/ 1286197 w 1761043"/>
                <a:gd name="connsiteY27" fmla="*/ 851686 h 2283215"/>
                <a:gd name="connsiteX28" fmla="*/ 1653957 w 1761043"/>
                <a:gd name="connsiteY28" fmla="*/ 1500910 h 2283215"/>
                <a:gd name="connsiteX29" fmla="*/ 1754255 w 1761043"/>
                <a:gd name="connsiteY29" fmla="*/ 1865813 h 2283215"/>
                <a:gd name="connsiteX30" fmla="*/ 1752827 w 1761043"/>
                <a:gd name="connsiteY30" fmla="*/ 2061552 h 2283215"/>
                <a:gd name="connsiteX31" fmla="*/ 1719965 w 1761043"/>
                <a:gd name="connsiteY31" fmla="*/ 2160135 h 2283215"/>
                <a:gd name="connsiteX32" fmla="*/ 1689390 w 1761043"/>
                <a:gd name="connsiteY32" fmla="*/ 2205284 h 2283215"/>
                <a:gd name="connsiteX33" fmla="*/ 1669959 w 1761043"/>
                <a:gd name="connsiteY33" fmla="*/ 2225572 h 2283215"/>
                <a:gd name="connsiteX34" fmla="*/ 1658529 w 1761043"/>
                <a:gd name="connsiteY34" fmla="*/ 2235288 h 2283215"/>
                <a:gd name="connsiteX35" fmla="*/ 1649099 w 1761043"/>
                <a:gd name="connsiteY35" fmla="*/ 2242146 h 2283215"/>
                <a:gd name="connsiteX36" fmla="*/ 1441931 w 1761043"/>
                <a:gd name="connsiteY36" fmla="*/ 2277007 h 2283215"/>
                <a:gd name="connsiteX37" fmla="*/ 1258765 w 1761043"/>
                <a:gd name="connsiteY37" fmla="*/ 2209285 h 2283215"/>
                <a:gd name="connsiteX38" fmla="*/ 956727 w 1761043"/>
                <a:gd name="connsiteY38" fmla="*/ 1983542 h 2283215"/>
                <a:gd name="connsiteX39" fmla="*/ 481811 w 1761043"/>
                <a:gd name="connsiteY39" fmla="*/ 1411756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1043" h="2283215">
                  <a:moveTo>
                    <a:pt x="487811" y="1407756"/>
                  </a:moveTo>
                  <a:cubicBezTo>
                    <a:pt x="628972" y="1610067"/>
                    <a:pt x="798136" y="1793233"/>
                    <a:pt x="987588" y="1948109"/>
                  </a:cubicBezTo>
                  <a:cubicBezTo>
                    <a:pt x="1082743" y="2024690"/>
                    <a:pt x="1183041" y="2094699"/>
                    <a:pt x="1289912" y="2147848"/>
                  </a:cubicBezTo>
                  <a:cubicBezTo>
                    <a:pt x="1343347" y="2173566"/>
                    <a:pt x="1398782" y="2195283"/>
                    <a:pt x="1454218" y="2204713"/>
                  </a:cubicBezTo>
                  <a:cubicBezTo>
                    <a:pt x="1509082" y="2214428"/>
                    <a:pt x="1565946" y="2208141"/>
                    <a:pt x="1603094" y="2180995"/>
                  </a:cubicBezTo>
                  <a:cubicBezTo>
                    <a:pt x="1645099" y="2151563"/>
                    <a:pt x="1667387" y="2102985"/>
                    <a:pt x="1677674" y="2047550"/>
                  </a:cubicBezTo>
                  <a:cubicBezTo>
                    <a:pt x="1687676" y="1992400"/>
                    <a:pt x="1686247" y="1933250"/>
                    <a:pt x="1680246" y="1874385"/>
                  </a:cubicBezTo>
                  <a:cubicBezTo>
                    <a:pt x="1667102" y="1756085"/>
                    <a:pt x="1633097" y="1638642"/>
                    <a:pt x="1591092" y="1524627"/>
                  </a:cubicBezTo>
                  <a:cubicBezTo>
                    <a:pt x="1505367" y="1296885"/>
                    <a:pt x="1388495" y="1079429"/>
                    <a:pt x="1254193" y="873975"/>
                  </a:cubicBezTo>
                  <a:cubicBezTo>
                    <a:pt x="1118462" y="669092"/>
                    <a:pt x="961585" y="476211"/>
                    <a:pt x="775276" y="315619"/>
                  </a:cubicBezTo>
                  <a:cubicBezTo>
                    <a:pt x="682121" y="235895"/>
                    <a:pt x="581252" y="164172"/>
                    <a:pt x="471809" y="111879"/>
                  </a:cubicBezTo>
                  <a:cubicBezTo>
                    <a:pt x="417231" y="86162"/>
                    <a:pt x="360367" y="65016"/>
                    <a:pt x="302931" y="56730"/>
                  </a:cubicBezTo>
                  <a:cubicBezTo>
                    <a:pt x="246067" y="47871"/>
                    <a:pt x="186917" y="55587"/>
                    <a:pt x="146912" y="85019"/>
                  </a:cubicBezTo>
                  <a:cubicBezTo>
                    <a:pt x="102906" y="116451"/>
                    <a:pt x="81761" y="167886"/>
                    <a:pt x="71188" y="223893"/>
                  </a:cubicBezTo>
                  <a:cubicBezTo>
                    <a:pt x="61472" y="280186"/>
                    <a:pt x="63187" y="339622"/>
                    <a:pt x="69188" y="399058"/>
                  </a:cubicBezTo>
                  <a:cubicBezTo>
                    <a:pt x="83189" y="517930"/>
                    <a:pt x="114622" y="636231"/>
                    <a:pt x="153770" y="751959"/>
                  </a:cubicBezTo>
                  <a:cubicBezTo>
                    <a:pt x="233494" y="983131"/>
                    <a:pt x="346365" y="1205730"/>
                    <a:pt x="487811" y="1407756"/>
                  </a:cubicBezTo>
                  <a:close/>
                  <a:moveTo>
                    <a:pt x="481811" y="1411756"/>
                  </a:moveTo>
                  <a:cubicBezTo>
                    <a:pt x="342079" y="1208302"/>
                    <a:pt x="209491" y="997704"/>
                    <a:pt x="111479" y="767676"/>
                  </a:cubicBezTo>
                  <a:cubicBezTo>
                    <a:pt x="62901" y="652804"/>
                    <a:pt x="22610" y="532789"/>
                    <a:pt x="6608" y="406202"/>
                  </a:cubicBezTo>
                  <a:cubicBezTo>
                    <a:pt x="-1678" y="343051"/>
                    <a:pt x="-3393" y="277900"/>
                    <a:pt x="8609" y="212178"/>
                  </a:cubicBezTo>
                  <a:cubicBezTo>
                    <a:pt x="14895" y="179602"/>
                    <a:pt x="24611" y="146455"/>
                    <a:pt x="41470" y="115880"/>
                  </a:cubicBezTo>
                  <a:cubicBezTo>
                    <a:pt x="57758" y="85876"/>
                    <a:pt x="83189" y="56158"/>
                    <a:pt x="111193" y="37299"/>
                  </a:cubicBezTo>
                  <a:cubicBezTo>
                    <a:pt x="174058" y="-5278"/>
                    <a:pt x="248067" y="-5278"/>
                    <a:pt x="311504" y="7295"/>
                  </a:cubicBezTo>
                  <a:cubicBezTo>
                    <a:pt x="375797" y="20439"/>
                    <a:pt x="434662" y="46443"/>
                    <a:pt x="490097" y="76446"/>
                  </a:cubicBezTo>
                  <a:cubicBezTo>
                    <a:pt x="545533" y="106736"/>
                    <a:pt x="597254" y="141883"/>
                    <a:pt x="646974" y="179602"/>
                  </a:cubicBezTo>
                  <a:cubicBezTo>
                    <a:pt x="696980" y="217035"/>
                    <a:pt x="744701" y="257040"/>
                    <a:pt x="790706" y="298188"/>
                  </a:cubicBezTo>
                  <a:cubicBezTo>
                    <a:pt x="975015" y="464495"/>
                    <a:pt x="1139036" y="651947"/>
                    <a:pt x="1286197" y="851686"/>
                  </a:cubicBezTo>
                  <a:cubicBezTo>
                    <a:pt x="1433358" y="1051711"/>
                    <a:pt x="1561374" y="1267452"/>
                    <a:pt x="1653957" y="1500910"/>
                  </a:cubicBezTo>
                  <a:cubicBezTo>
                    <a:pt x="1699391" y="1617496"/>
                    <a:pt x="1737396" y="1738369"/>
                    <a:pt x="1754255" y="1865813"/>
                  </a:cubicBezTo>
                  <a:cubicBezTo>
                    <a:pt x="1762542" y="1929250"/>
                    <a:pt x="1764542" y="1994972"/>
                    <a:pt x="1752827" y="2061552"/>
                  </a:cubicBezTo>
                  <a:cubicBezTo>
                    <a:pt x="1746540" y="2094699"/>
                    <a:pt x="1736825" y="2128417"/>
                    <a:pt x="1719965" y="2160135"/>
                  </a:cubicBezTo>
                  <a:cubicBezTo>
                    <a:pt x="1711679" y="2175852"/>
                    <a:pt x="1701392" y="2191282"/>
                    <a:pt x="1689390" y="2205284"/>
                  </a:cubicBezTo>
                  <a:cubicBezTo>
                    <a:pt x="1683389" y="2212428"/>
                    <a:pt x="1677103" y="2219000"/>
                    <a:pt x="1669959" y="2225572"/>
                  </a:cubicBezTo>
                  <a:lnTo>
                    <a:pt x="1658529" y="2235288"/>
                  </a:lnTo>
                  <a:lnTo>
                    <a:pt x="1649099" y="2242146"/>
                  </a:lnTo>
                  <a:cubicBezTo>
                    <a:pt x="1583663" y="2287294"/>
                    <a:pt x="1507367" y="2288723"/>
                    <a:pt x="1441931" y="2277007"/>
                  </a:cubicBezTo>
                  <a:cubicBezTo>
                    <a:pt x="1375637" y="2264720"/>
                    <a:pt x="1315058" y="2239574"/>
                    <a:pt x="1258765" y="2209285"/>
                  </a:cubicBezTo>
                  <a:cubicBezTo>
                    <a:pt x="1145608" y="2148991"/>
                    <a:pt x="1047596" y="2068981"/>
                    <a:pt x="956727" y="1983542"/>
                  </a:cubicBezTo>
                  <a:cubicBezTo>
                    <a:pt x="775276" y="1811235"/>
                    <a:pt x="623543" y="1614067"/>
                    <a:pt x="481811" y="1411756"/>
                  </a:cubicBezTo>
                  <a:close/>
                </a:path>
              </a:pathLst>
            </a:custGeom>
            <a:solidFill>
              <a:srgbClr val="5A839B"/>
            </a:solidFill>
            <a:ln w="28575" cap="flat">
              <a:noFill/>
              <a:prstDash val="solid"/>
              <a:miter/>
            </a:ln>
          </p:spPr>
          <p:txBody>
            <a:bodyPr rtlCol="0" anchor="ctr"/>
            <a:lstStyle/>
            <a:p>
              <a:endParaRPr lang="en-US"/>
            </a:p>
          </p:txBody>
        </p:sp>
        <p:grpSp>
          <p:nvGrpSpPr>
            <p:cNvPr id="1025" name="Graphic 19">
              <a:extLst>
                <a:ext uri="{FF2B5EF4-FFF2-40B4-BE49-F238E27FC236}">
                  <a16:creationId xmlns:a16="http://schemas.microsoft.com/office/drawing/2014/main" id="{D64F926D-5B6E-4FFC-B994-A6D688B7519B}"/>
                </a:ext>
              </a:extLst>
            </p:cNvPr>
            <p:cNvGrpSpPr/>
            <p:nvPr/>
          </p:nvGrpSpPr>
          <p:grpSpPr>
            <a:xfrm>
              <a:off x="11310452" y="-876713"/>
              <a:ext cx="1717258" cy="2267291"/>
              <a:chOff x="11135786" y="-654167"/>
              <a:chExt cx="1717258" cy="2267291"/>
            </a:xfrm>
            <a:solidFill>
              <a:srgbClr val="198FD2"/>
            </a:solidFill>
          </p:grpSpPr>
          <p:sp>
            <p:nvSpPr>
              <p:cNvPr id="1027" name="Freeform: Shape 1026">
                <a:extLst>
                  <a:ext uri="{FF2B5EF4-FFF2-40B4-BE49-F238E27FC236}">
                    <a16:creationId xmlns:a16="http://schemas.microsoft.com/office/drawing/2014/main" id="{C9BF2FFB-24F9-4C49-B4C8-895F2011255E}"/>
                  </a:ext>
                </a:extLst>
              </p:cNvPr>
              <p:cNvSpPr/>
              <p:nvPr/>
            </p:nvSpPr>
            <p:spPr>
              <a:xfrm>
                <a:off x="11529871" y="-574577"/>
                <a:ext cx="1323173" cy="2139134"/>
              </a:xfrm>
              <a:custGeom>
                <a:avLst/>
                <a:gdLst>
                  <a:gd name="connsiteX0" fmla="*/ 1209008 w 1323173"/>
                  <a:gd name="connsiteY0" fmla="*/ 2101120 h 2139134"/>
                  <a:gd name="connsiteX1" fmla="*/ 1060133 w 1323173"/>
                  <a:gd name="connsiteY1" fmla="*/ 2124837 h 2139134"/>
                  <a:gd name="connsiteX2" fmla="*/ 1020985 w 1323173"/>
                  <a:gd name="connsiteY2" fmla="*/ 2116265 h 2139134"/>
                  <a:gd name="connsiteX3" fmla="*/ 1092422 w 1323173"/>
                  <a:gd name="connsiteY3" fmla="*/ 2134838 h 2139134"/>
                  <a:gd name="connsiteX4" fmla="*/ 1241298 w 1323173"/>
                  <a:gd name="connsiteY4" fmla="*/ 2111121 h 2139134"/>
                  <a:gd name="connsiteX5" fmla="*/ 1315879 w 1323173"/>
                  <a:gd name="connsiteY5" fmla="*/ 1977676 h 2139134"/>
                  <a:gd name="connsiteX6" fmla="*/ 1318451 w 1323173"/>
                  <a:gd name="connsiteY6" fmla="*/ 1804511 h 2139134"/>
                  <a:gd name="connsiteX7" fmla="*/ 1229297 w 1323173"/>
                  <a:gd name="connsiteY7" fmla="*/ 1454753 h 2139134"/>
                  <a:gd name="connsiteX8" fmla="*/ 892397 w 1323173"/>
                  <a:gd name="connsiteY8" fmla="*/ 804101 h 2139134"/>
                  <a:gd name="connsiteX9" fmla="*/ 413480 w 1323173"/>
                  <a:gd name="connsiteY9" fmla="*/ 245745 h 2139134"/>
                  <a:gd name="connsiteX10" fmla="*/ 110014 w 1323173"/>
                  <a:gd name="connsiteY10" fmla="*/ 42005 h 2139134"/>
                  <a:gd name="connsiteX11" fmla="*/ 0 w 1323173"/>
                  <a:gd name="connsiteY11" fmla="*/ 0 h 2139134"/>
                  <a:gd name="connsiteX12" fmla="*/ 78010 w 1323173"/>
                  <a:gd name="connsiteY12" fmla="*/ 32004 h 2139134"/>
                  <a:gd name="connsiteX13" fmla="*/ 381476 w 1323173"/>
                  <a:gd name="connsiteY13" fmla="*/ 235744 h 2139134"/>
                  <a:gd name="connsiteX14" fmla="*/ 860393 w 1323173"/>
                  <a:gd name="connsiteY14" fmla="*/ 794099 h 2139134"/>
                  <a:gd name="connsiteX15" fmla="*/ 1197293 w 1323173"/>
                  <a:gd name="connsiteY15" fmla="*/ 1444752 h 2139134"/>
                  <a:gd name="connsiteX16" fmla="*/ 1286447 w 1323173"/>
                  <a:gd name="connsiteY16" fmla="*/ 1794510 h 2139134"/>
                  <a:gd name="connsiteX17" fmla="*/ 1283875 w 1323173"/>
                  <a:gd name="connsiteY17" fmla="*/ 1967675 h 2139134"/>
                  <a:gd name="connsiteX18" fmla="*/ 1209008 w 1323173"/>
                  <a:gd name="connsiteY18" fmla="*/ 2101120 h 213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173" h="2139134">
                    <a:moveTo>
                      <a:pt x="1209008" y="2101120"/>
                    </a:moveTo>
                    <a:cubicBezTo>
                      <a:pt x="1171575" y="2127980"/>
                      <a:pt x="1114711" y="2134553"/>
                      <a:pt x="1060133" y="2124837"/>
                    </a:cubicBezTo>
                    <a:cubicBezTo>
                      <a:pt x="1046988" y="2122551"/>
                      <a:pt x="1033844" y="2119694"/>
                      <a:pt x="1020985" y="2116265"/>
                    </a:cubicBezTo>
                    <a:cubicBezTo>
                      <a:pt x="1044702" y="2124266"/>
                      <a:pt x="1068419" y="2130838"/>
                      <a:pt x="1092422" y="2134838"/>
                    </a:cubicBezTo>
                    <a:cubicBezTo>
                      <a:pt x="1147286" y="2144554"/>
                      <a:pt x="1204151" y="2138267"/>
                      <a:pt x="1241298" y="2111121"/>
                    </a:cubicBezTo>
                    <a:cubicBezTo>
                      <a:pt x="1283303" y="2081689"/>
                      <a:pt x="1305592" y="2033111"/>
                      <a:pt x="1315879" y="1977676"/>
                    </a:cubicBezTo>
                    <a:cubicBezTo>
                      <a:pt x="1325880" y="1922526"/>
                      <a:pt x="1324451" y="1863376"/>
                      <a:pt x="1318451" y="1804511"/>
                    </a:cubicBezTo>
                    <a:cubicBezTo>
                      <a:pt x="1305306" y="1686211"/>
                      <a:pt x="1271302" y="1568768"/>
                      <a:pt x="1229297" y="1454753"/>
                    </a:cubicBezTo>
                    <a:cubicBezTo>
                      <a:pt x="1143572" y="1227011"/>
                      <a:pt x="1026700" y="1009555"/>
                      <a:pt x="892397" y="804101"/>
                    </a:cubicBezTo>
                    <a:cubicBezTo>
                      <a:pt x="756666" y="599218"/>
                      <a:pt x="599789" y="406337"/>
                      <a:pt x="413480" y="245745"/>
                    </a:cubicBezTo>
                    <a:cubicBezTo>
                      <a:pt x="320326" y="166021"/>
                      <a:pt x="219456" y="94298"/>
                      <a:pt x="110014" y="42005"/>
                    </a:cubicBezTo>
                    <a:cubicBezTo>
                      <a:pt x="74295" y="25146"/>
                      <a:pt x="37148" y="10573"/>
                      <a:pt x="0" y="0"/>
                    </a:cubicBezTo>
                    <a:cubicBezTo>
                      <a:pt x="26289" y="9144"/>
                      <a:pt x="52578" y="20003"/>
                      <a:pt x="78010" y="32004"/>
                    </a:cubicBezTo>
                    <a:cubicBezTo>
                      <a:pt x="187452" y="84296"/>
                      <a:pt x="288322" y="156020"/>
                      <a:pt x="381476" y="235744"/>
                    </a:cubicBezTo>
                    <a:cubicBezTo>
                      <a:pt x="567785" y="396621"/>
                      <a:pt x="724662" y="589502"/>
                      <a:pt x="860393" y="794099"/>
                    </a:cubicBezTo>
                    <a:cubicBezTo>
                      <a:pt x="994410" y="999554"/>
                      <a:pt x="1111568" y="1216724"/>
                      <a:pt x="1197293" y="1444752"/>
                    </a:cubicBezTo>
                    <a:cubicBezTo>
                      <a:pt x="1239298" y="1558766"/>
                      <a:pt x="1273302" y="1676210"/>
                      <a:pt x="1286447" y="1794510"/>
                    </a:cubicBezTo>
                    <a:cubicBezTo>
                      <a:pt x="1292447" y="1853375"/>
                      <a:pt x="1293876" y="1912525"/>
                      <a:pt x="1283875" y="1967675"/>
                    </a:cubicBezTo>
                    <a:cubicBezTo>
                      <a:pt x="1273302" y="2023396"/>
                      <a:pt x="1251014" y="2071973"/>
                      <a:pt x="1209008" y="2101120"/>
                    </a:cubicBezTo>
                    <a:close/>
                  </a:path>
                </a:pathLst>
              </a:custGeom>
              <a:grpFill/>
              <a:ln w="28575"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9835E120-FBC5-4976-8D90-00D8CEADBBB8}"/>
                  </a:ext>
                </a:extLst>
              </p:cNvPr>
              <p:cNvSpPr/>
              <p:nvPr/>
            </p:nvSpPr>
            <p:spPr>
              <a:xfrm>
                <a:off x="11135786" y="-654167"/>
                <a:ext cx="1401639" cy="2267291"/>
              </a:xfrm>
              <a:custGeom>
                <a:avLst/>
                <a:gdLst>
                  <a:gd name="connsiteX0" fmla="*/ 1290769 w 1401639"/>
                  <a:gd name="connsiteY0" fmla="*/ 2218714 h 2267291"/>
                  <a:gd name="connsiteX1" fmla="*/ 988731 w 1401639"/>
                  <a:gd name="connsiteY1" fmla="*/ 1992972 h 2267291"/>
                  <a:gd name="connsiteX2" fmla="*/ 708982 w 1401639"/>
                  <a:gd name="connsiteY2" fmla="*/ 1683504 h 2267291"/>
                  <a:gd name="connsiteX3" fmla="*/ 487811 w 1401639"/>
                  <a:gd name="connsiteY3" fmla="*/ 1407470 h 2267291"/>
                  <a:gd name="connsiteX4" fmla="*/ 269498 w 1401639"/>
                  <a:gd name="connsiteY4" fmla="*/ 1032566 h 2267291"/>
                  <a:gd name="connsiteX5" fmla="*/ 143768 w 1401639"/>
                  <a:gd name="connsiteY5" fmla="*/ 777391 h 2267291"/>
                  <a:gd name="connsiteX6" fmla="*/ 38898 w 1401639"/>
                  <a:gd name="connsiteY6" fmla="*/ 415917 h 2267291"/>
                  <a:gd name="connsiteX7" fmla="*/ 40898 w 1401639"/>
                  <a:gd name="connsiteY7" fmla="*/ 221893 h 2267291"/>
                  <a:gd name="connsiteX8" fmla="*/ 73760 w 1401639"/>
                  <a:gd name="connsiteY8" fmla="*/ 125595 h 2267291"/>
                  <a:gd name="connsiteX9" fmla="*/ 143483 w 1401639"/>
                  <a:gd name="connsiteY9" fmla="*/ 47014 h 2267291"/>
                  <a:gd name="connsiteX10" fmla="*/ 343793 w 1401639"/>
                  <a:gd name="connsiteY10" fmla="*/ 17010 h 2267291"/>
                  <a:gd name="connsiteX11" fmla="*/ 375797 w 1401639"/>
                  <a:gd name="connsiteY11" fmla="*/ 25297 h 2267291"/>
                  <a:gd name="connsiteX12" fmla="*/ 311789 w 1401639"/>
                  <a:gd name="connsiteY12" fmla="*/ 7295 h 2267291"/>
                  <a:gd name="connsiteX13" fmla="*/ 111479 w 1401639"/>
                  <a:gd name="connsiteY13" fmla="*/ 37299 h 2267291"/>
                  <a:gd name="connsiteX14" fmla="*/ 41470 w 1401639"/>
                  <a:gd name="connsiteY14" fmla="*/ 115880 h 2267291"/>
                  <a:gd name="connsiteX15" fmla="*/ 8609 w 1401639"/>
                  <a:gd name="connsiteY15" fmla="*/ 212178 h 2267291"/>
                  <a:gd name="connsiteX16" fmla="*/ 6608 w 1401639"/>
                  <a:gd name="connsiteY16" fmla="*/ 406202 h 2267291"/>
                  <a:gd name="connsiteX17" fmla="*/ 111479 w 1401639"/>
                  <a:gd name="connsiteY17" fmla="*/ 767676 h 2267291"/>
                  <a:gd name="connsiteX18" fmla="*/ 481811 w 1401639"/>
                  <a:gd name="connsiteY18" fmla="*/ 1411756 h 2267291"/>
                  <a:gd name="connsiteX19" fmla="*/ 956441 w 1401639"/>
                  <a:gd name="connsiteY19" fmla="*/ 1983256 h 2267291"/>
                  <a:gd name="connsiteX20" fmla="*/ 1258479 w 1401639"/>
                  <a:gd name="connsiteY20" fmla="*/ 2208999 h 2267291"/>
                  <a:gd name="connsiteX21" fmla="*/ 1401640 w 1401639"/>
                  <a:gd name="connsiteY21" fmla="*/ 2267292 h 2267291"/>
                  <a:gd name="connsiteX22" fmla="*/ 1290769 w 1401639"/>
                  <a:gd name="connsiteY22" fmla="*/ 2218714 h 22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639" h="2267291">
                    <a:moveTo>
                      <a:pt x="1290769" y="2218714"/>
                    </a:moveTo>
                    <a:cubicBezTo>
                      <a:pt x="1177612" y="2158421"/>
                      <a:pt x="1079600" y="2078411"/>
                      <a:pt x="988731" y="1992972"/>
                    </a:cubicBezTo>
                    <a:cubicBezTo>
                      <a:pt x="887290" y="1896388"/>
                      <a:pt x="795278" y="1792090"/>
                      <a:pt x="708982" y="1683504"/>
                    </a:cubicBezTo>
                    <a:cubicBezTo>
                      <a:pt x="629543" y="1596637"/>
                      <a:pt x="555534" y="1504339"/>
                      <a:pt x="487811" y="1407470"/>
                    </a:cubicBezTo>
                    <a:cubicBezTo>
                      <a:pt x="404658" y="1288884"/>
                      <a:pt x="331792" y="1162868"/>
                      <a:pt x="269498" y="1032566"/>
                    </a:cubicBezTo>
                    <a:cubicBezTo>
                      <a:pt x="223493" y="949984"/>
                      <a:pt x="181202" y="865117"/>
                      <a:pt x="143768" y="777391"/>
                    </a:cubicBezTo>
                    <a:cubicBezTo>
                      <a:pt x="95191" y="662520"/>
                      <a:pt x="54900" y="542505"/>
                      <a:pt x="38898" y="415917"/>
                    </a:cubicBezTo>
                    <a:cubicBezTo>
                      <a:pt x="30611" y="352767"/>
                      <a:pt x="28897" y="287616"/>
                      <a:pt x="40898" y="221893"/>
                    </a:cubicBezTo>
                    <a:cubicBezTo>
                      <a:pt x="47185" y="189318"/>
                      <a:pt x="56900" y="156171"/>
                      <a:pt x="73760" y="125595"/>
                    </a:cubicBezTo>
                    <a:cubicBezTo>
                      <a:pt x="89762" y="95306"/>
                      <a:pt x="115193" y="65874"/>
                      <a:pt x="143483" y="47014"/>
                    </a:cubicBezTo>
                    <a:cubicBezTo>
                      <a:pt x="206348" y="4437"/>
                      <a:pt x="280357" y="4437"/>
                      <a:pt x="343793" y="17010"/>
                    </a:cubicBezTo>
                    <a:cubicBezTo>
                      <a:pt x="354652" y="19296"/>
                      <a:pt x="365225" y="22440"/>
                      <a:pt x="375797" y="25297"/>
                    </a:cubicBezTo>
                    <a:cubicBezTo>
                      <a:pt x="354938" y="18153"/>
                      <a:pt x="333792" y="11581"/>
                      <a:pt x="311789" y="7295"/>
                    </a:cubicBezTo>
                    <a:cubicBezTo>
                      <a:pt x="248353" y="-5278"/>
                      <a:pt x="174629" y="-5278"/>
                      <a:pt x="111479" y="37299"/>
                    </a:cubicBezTo>
                    <a:cubicBezTo>
                      <a:pt x="83189" y="55872"/>
                      <a:pt x="57758" y="85590"/>
                      <a:pt x="41470" y="115880"/>
                    </a:cubicBezTo>
                    <a:cubicBezTo>
                      <a:pt x="24325" y="146455"/>
                      <a:pt x="14609" y="179602"/>
                      <a:pt x="8609" y="212178"/>
                    </a:cubicBezTo>
                    <a:cubicBezTo>
                      <a:pt x="-3393" y="277614"/>
                      <a:pt x="-1678" y="343051"/>
                      <a:pt x="6608" y="406202"/>
                    </a:cubicBezTo>
                    <a:cubicBezTo>
                      <a:pt x="22610" y="532789"/>
                      <a:pt x="63187" y="652804"/>
                      <a:pt x="111479" y="767676"/>
                    </a:cubicBezTo>
                    <a:cubicBezTo>
                      <a:pt x="209491" y="997704"/>
                      <a:pt x="342079" y="1208016"/>
                      <a:pt x="481811" y="1411756"/>
                    </a:cubicBezTo>
                    <a:cubicBezTo>
                      <a:pt x="623543" y="1614067"/>
                      <a:pt x="775276" y="1810949"/>
                      <a:pt x="956441" y="1983256"/>
                    </a:cubicBezTo>
                    <a:cubicBezTo>
                      <a:pt x="1047310" y="2068696"/>
                      <a:pt x="1145322" y="2148706"/>
                      <a:pt x="1258479" y="2208999"/>
                    </a:cubicBezTo>
                    <a:cubicBezTo>
                      <a:pt x="1303342" y="2233002"/>
                      <a:pt x="1350776" y="2253290"/>
                      <a:pt x="1401640" y="2267292"/>
                    </a:cubicBezTo>
                    <a:cubicBezTo>
                      <a:pt x="1363064" y="2254147"/>
                      <a:pt x="1325916" y="2237574"/>
                      <a:pt x="1290769" y="2218714"/>
                    </a:cubicBezTo>
                    <a:close/>
                  </a:path>
                </a:pathLst>
              </a:custGeom>
              <a:grpFill/>
              <a:ln w="28575" cap="flat">
                <a:noFill/>
                <a:prstDash val="solid"/>
                <a:miter/>
              </a:ln>
            </p:spPr>
            <p:txBody>
              <a:bodyPr rtlCol="0" anchor="ctr"/>
              <a:lstStyle/>
              <a:p>
                <a:endParaRPr lang="en-US"/>
              </a:p>
            </p:txBody>
          </p:sp>
        </p:grpSp>
        <p:sp>
          <p:nvSpPr>
            <p:cNvPr id="1030" name="Freeform: Shape 1029">
              <a:extLst>
                <a:ext uri="{FF2B5EF4-FFF2-40B4-BE49-F238E27FC236}">
                  <a16:creationId xmlns:a16="http://schemas.microsoft.com/office/drawing/2014/main" id="{270B395F-FE5E-49B3-AABD-87751FA0DBB6}"/>
                </a:ext>
              </a:extLst>
            </p:cNvPr>
            <p:cNvSpPr/>
            <p:nvPr/>
          </p:nvSpPr>
          <p:spPr>
            <a:xfrm>
              <a:off x="10848091" y="-239694"/>
              <a:ext cx="2687818" cy="981356"/>
            </a:xfrm>
            <a:custGeom>
              <a:avLst/>
              <a:gdLst>
                <a:gd name="connsiteX0" fmla="*/ 1336792 w 2687818"/>
                <a:gd name="connsiteY0" fmla="*/ 974190 h 981356"/>
                <a:gd name="connsiteX1" fmla="*/ 2066312 w 2687818"/>
                <a:gd name="connsiteY1" fmla="*/ 877321 h 981356"/>
                <a:gd name="connsiteX2" fmla="*/ 2403783 w 2687818"/>
                <a:gd name="connsiteY2" fmla="*/ 745590 h 981356"/>
                <a:gd name="connsiteX3" fmla="*/ 2544943 w 2687818"/>
                <a:gd name="connsiteY3" fmla="*/ 644149 h 981356"/>
                <a:gd name="connsiteX4" fmla="*/ 2611523 w 2687818"/>
                <a:gd name="connsiteY4" fmla="*/ 508704 h 981356"/>
                <a:gd name="connsiteX5" fmla="*/ 2545515 w 2687818"/>
                <a:gd name="connsiteY5" fmla="*/ 370972 h 981356"/>
                <a:gd name="connsiteX6" fmla="*/ 2405498 w 2687818"/>
                <a:gd name="connsiteY6" fmla="*/ 268959 h 981356"/>
                <a:gd name="connsiteX7" fmla="*/ 2068884 w 2687818"/>
                <a:gd name="connsiteY7" fmla="*/ 140086 h 981356"/>
                <a:gd name="connsiteX8" fmla="*/ 1343079 w 2687818"/>
                <a:gd name="connsiteY8" fmla="*/ 40074 h 981356"/>
                <a:gd name="connsiteX9" fmla="*/ 610702 w 2687818"/>
                <a:gd name="connsiteY9" fmla="*/ 109225 h 981356"/>
                <a:gd name="connsiteX10" fmla="*/ 269230 w 2687818"/>
                <a:gd name="connsiteY10" fmla="*/ 239813 h 981356"/>
                <a:gd name="connsiteX11" fmla="*/ 126641 w 2687818"/>
                <a:gd name="connsiteY11" fmla="*/ 346112 h 981356"/>
                <a:gd name="connsiteX12" fmla="*/ 59776 w 2687818"/>
                <a:gd name="connsiteY12" fmla="*/ 489844 h 981356"/>
                <a:gd name="connsiteX13" fmla="*/ 129499 w 2687818"/>
                <a:gd name="connsiteY13" fmla="*/ 631862 h 981356"/>
                <a:gd name="connsiteX14" fmla="*/ 271231 w 2687818"/>
                <a:gd name="connsiteY14" fmla="*/ 734446 h 981356"/>
                <a:gd name="connsiteX15" fmla="*/ 608130 w 2687818"/>
                <a:gd name="connsiteY15" fmla="*/ 869034 h 981356"/>
                <a:gd name="connsiteX16" fmla="*/ 1336792 w 2687818"/>
                <a:gd name="connsiteY16" fmla="*/ 974190 h 981356"/>
                <a:gd name="connsiteX17" fmla="*/ 1336792 w 2687818"/>
                <a:gd name="connsiteY17" fmla="*/ 981334 h 981356"/>
                <a:gd name="connsiteX18" fmla="*/ 597271 w 2687818"/>
                <a:gd name="connsiteY18" fmla="*/ 912468 h 981356"/>
                <a:gd name="connsiteX19" fmla="*/ 241227 w 2687818"/>
                <a:gd name="connsiteY19" fmla="*/ 789596 h 981356"/>
                <a:gd name="connsiteX20" fmla="*/ 83779 w 2687818"/>
                <a:gd name="connsiteY20" fmla="*/ 676153 h 981356"/>
                <a:gd name="connsiteX21" fmla="*/ 24057 w 2687818"/>
                <a:gd name="connsiteY21" fmla="*/ 593571 h 981356"/>
                <a:gd name="connsiteX22" fmla="*/ 54 w 2687818"/>
                <a:gd name="connsiteY22" fmla="*/ 491273 h 981356"/>
                <a:gd name="connsiteX23" fmla="*/ 90922 w 2687818"/>
                <a:gd name="connsiteY23" fmla="*/ 310393 h 981356"/>
                <a:gd name="connsiteX24" fmla="*/ 250371 w 2687818"/>
                <a:gd name="connsiteY24" fmla="*/ 204380 h 981356"/>
                <a:gd name="connsiteX25" fmla="*/ 424964 w 2687818"/>
                <a:gd name="connsiteY25" fmla="*/ 135514 h 981356"/>
                <a:gd name="connsiteX26" fmla="*/ 604987 w 2687818"/>
                <a:gd name="connsiteY26" fmla="*/ 86365 h 981356"/>
                <a:gd name="connsiteX27" fmla="*/ 1342793 w 2687818"/>
                <a:gd name="connsiteY27" fmla="*/ 640 h 981356"/>
                <a:gd name="connsiteX28" fmla="*/ 2085172 w 2687818"/>
                <a:gd name="connsiteY28" fmla="*/ 74649 h 981356"/>
                <a:gd name="connsiteX29" fmla="*/ 2441216 w 2687818"/>
                <a:gd name="connsiteY29" fmla="*/ 203237 h 981356"/>
                <a:gd name="connsiteX30" fmla="*/ 2600379 w 2687818"/>
                <a:gd name="connsiteY30" fmla="*/ 317537 h 981356"/>
                <a:gd name="connsiteX31" fmla="*/ 2661815 w 2687818"/>
                <a:gd name="connsiteY31" fmla="*/ 401262 h 981356"/>
                <a:gd name="connsiteX32" fmla="*/ 2681246 w 2687818"/>
                <a:gd name="connsiteY32" fmla="*/ 452411 h 981356"/>
                <a:gd name="connsiteX33" fmla="*/ 2686390 w 2687818"/>
                <a:gd name="connsiteY33" fmla="*/ 479843 h 981356"/>
                <a:gd name="connsiteX34" fmla="*/ 2687533 w 2687818"/>
                <a:gd name="connsiteY34" fmla="*/ 494702 h 981356"/>
                <a:gd name="connsiteX35" fmla="*/ 2687818 w 2687818"/>
                <a:gd name="connsiteY35" fmla="*/ 506418 h 981356"/>
                <a:gd name="connsiteX36" fmla="*/ 2596664 w 2687818"/>
                <a:gd name="connsiteY36" fmla="*/ 695870 h 981356"/>
                <a:gd name="connsiteX37" fmla="*/ 2435787 w 2687818"/>
                <a:gd name="connsiteY37" fmla="*/ 806455 h 981356"/>
                <a:gd name="connsiteX38" fmla="*/ 2077171 w 2687818"/>
                <a:gd name="connsiteY38" fmla="*/ 923041 h 981356"/>
                <a:gd name="connsiteX39" fmla="*/ 1336792 w 2687818"/>
                <a:gd name="connsiteY39" fmla="*/ 981334 h 98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7818" h="981356">
                  <a:moveTo>
                    <a:pt x="1336792" y="974190"/>
                  </a:moveTo>
                  <a:cubicBezTo>
                    <a:pt x="1583395" y="975619"/>
                    <a:pt x="1830568" y="943044"/>
                    <a:pt x="2066312" y="877321"/>
                  </a:cubicBezTo>
                  <a:cubicBezTo>
                    <a:pt x="2183755" y="843603"/>
                    <a:pt x="2298913" y="802169"/>
                    <a:pt x="2403783" y="745590"/>
                  </a:cubicBezTo>
                  <a:cubicBezTo>
                    <a:pt x="2455790" y="716730"/>
                    <a:pt x="2505224" y="683868"/>
                    <a:pt x="2544943" y="644149"/>
                  </a:cubicBezTo>
                  <a:cubicBezTo>
                    <a:pt x="2584377" y="605001"/>
                    <a:pt x="2612095" y="554995"/>
                    <a:pt x="2611523" y="508704"/>
                  </a:cubicBezTo>
                  <a:cubicBezTo>
                    <a:pt x="2611809" y="457554"/>
                    <a:pt x="2584948" y="411263"/>
                    <a:pt x="2545515" y="370972"/>
                  </a:cubicBezTo>
                  <a:cubicBezTo>
                    <a:pt x="2506081" y="330967"/>
                    <a:pt x="2456933" y="298106"/>
                    <a:pt x="2405498" y="268959"/>
                  </a:cubicBezTo>
                  <a:cubicBezTo>
                    <a:pt x="2301485" y="211524"/>
                    <a:pt x="2186042" y="171519"/>
                    <a:pt x="2068884" y="140086"/>
                  </a:cubicBezTo>
                  <a:cubicBezTo>
                    <a:pt x="1833140" y="78650"/>
                    <a:pt x="1588253" y="48932"/>
                    <a:pt x="1343079" y="40074"/>
                  </a:cubicBezTo>
                  <a:cubicBezTo>
                    <a:pt x="1097620" y="32644"/>
                    <a:pt x="849589" y="49789"/>
                    <a:pt x="610702" y="109225"/>
                  </a:cubicBezTo>
                  <a:cubicBezTo>
                    <a:pt x="491830" y="139515"/>
                    <a:pt x="374958" y="180377"/>
                    <a:pt x="269230" y="239813"/>
                  </a:cubicBezTo>
                  <a:cubicBezTo>
                    <a:pt x="216652" y="269531"/>
                    <a:pt x="166646" y="304107"/>
                    <a:pt x="126641" y="346112"/>
                  </a:cubicBezTo>
                  <a:cubicBezTo>
                    <a:pt x="86636" y="387260"/>
                    <a:pt x="58633" y="440124"/>
                    <a:pt x="59776" y="489844"/>
                  </a:cubicBezTo>
                  <a:cubicBezTo>
                    <a:pt x="60061" y="543851"/>
                    <a:pt x="90065" y="591000"/>
                    <a:pt x="129499" y="631862"/>
                  </a:cubicBezTo>
                  <a:cubicBezTo>
                    <a:pt x="169789" y="672439"/>
                    <a:pt x="219510" y="705300"/>
                    <a:pt x="271231" y="734446"/>
                  </a:cubicBezTo>
                  <a:cubicBezTo>
                    <a:pt x="376387" y="791596"/>
                    <a:pt x="491258" y="833887"/>
                    <a:pt x="608130" y="869034"/>
                  </a:cubicBezTo>
                  <a:cubicBezTo>
                    <a:pt x="843302" y="936757"/>
                    <a:pt x="1090190" y="973047"/>
                    <a:pt x="1336792" y="974190"/>
                  </a:cubicBezTo>
                  <a:close/>
                  <a:moveTo>
                    <a:pt x="1336792" y="981334"/>
                  </a:moveTo>
                  <a:cubicBezTo>
                    <a:pt x="1089904" y="977905"/>
                    <a:pt x="841588" y="965046"/>
                    <a:pt x="597271" y="912468"/>
                  </a:cubicBezTo>
                  <a:cubicBezTo>
                    <a:pt x="475542" y="885894"/>
                    <a:pt x="354098" y="849603"/>
                    <a:pt x="241227" y="789596"/>
                  </a:cubicBezTo>
                  <a:cubicBezTo>
                    <a:pt x="184934" y="759878"/>
                    <a:pt x="130356" y="723873"/>
                    <a:pt x="83779" y="676153"/>
                  </a:cubicBezTo>
                  <a:cubicBezTo>
                    <a:pt x="60633" y="652150"/>
                    <a:pt x="39202" y="625290"/>
                    <a:pt x="24057" y="593571"/>
                  </a:cubicBezTo>
                  <a:cubicBezTo>
                    <a:pt x="8626" y="562996"/>
                    <a:pt x="-803" y="525277"/>
                    <a:pt x="54" y="491273"/>
                  </a:cubicBezTo>
                  <a:cubicBezTo>
                    <a:pt x="1768" y="415263"/>
                    <a:pt x="44059" y="354970"/>
                    <a:pt x="90922" y="310393"/>
                  </a:cubicBezTo>
                  <a:cubicBezTo>
                    <a:pt x="138928" y="265530"/>
                    <a:pt x="193792" y="232098"/>
                    <a:pt x="250371" y="204380"/>
                  </a:cubicBezTo>
                  <a:cubicBezTo>
                    <a:pt x="306949" y="176662"/>
                    <a:pt x="365814" y="154374"/>
                    <a:pt x="424964" y="135514"/>
                  </a:cubicBezTo>
                  <a:cubicBezTo>
                    <a:pt x="484400" y="116369"/>
                    <a:pt x="544408" y="100367"/>
                    <a:pt x="604987" y="86365"/>
                  </a:cubicBezTo>
                  <a:cubicBezTo>
                    <a:pt x="847017" y="31501"/>
                    <a:pt x="1094762" y="5784"/>
                    <a:pt x="1342793" y="640"/>
                  </a:cubicBezTo>
                  <a:cubicBezTo>
                    <a:pt x="1591110" y="-3932"/>
                    <a:pt x="1841427" y="15499"/>
                    <a:pt x="2085172" y="74649"/>
                  </a:cubicBezTo>
                  <a:cubicBezTo>
                    <a:pt x="2206616" y="104653"/>
                    <a:pt x="2327488" y="143515"/>
                    <a:pt x="2441216" y="203237"/>
                  </a:cubicBezTo>
                  <a:cubicBezTo>
                    <a:pt x="2497795" y="233241"/>
                    <a:pt x="2552659" y="269245"/>
                    <a:pt x="2600379" y="317537"/>
                  </a:cubicBezTo>
                  <a:cubicBezTo>
                    <a:pt x="2623811" y="341826"/>
                    <a:pt x="2645813" y="368972"/>
                    <a:pt x="2661815" y="401262"/>
                  </a:cubicBezTo>
                  <a:cubicBezTo>
                    <a:pt x="2669816" y="417264"/>
                    <a:pt x="2676674" y="434409"/>
                    <a:pt x="2681246" y="452411"/>
                  </a:cubicBezTo>
                  <a:cubicBezTo>
                    <a:pt x="2683532" y="461555"/>
                    <a:pt x="2685247" y="470413"/>
                    <a:pt x="2686390" y="479843"/>
                  </a:cubicBezTo>
                  <a:lnTo>
                    <a:pt x="2687533" y="494702"/>
                  </a:lnTo>
                  <a:lnTo>
                    <a:pt x="2687818" y="506418"/>
                  </a:lnTo>
                  <a:cubicBezTo>
                    <a:pt x="2686961" y="585856"/>
                    <a:pt x="2644099" y="649293"/>
                    <a:pt x="2596664" y="695870"/>
                  </a:cubicBezTo>
                  <a:cubicBezTo>
                    <a:pt x="2548373" y="742733"/>
                    <a:pt x="2492937" y="777880"/>
                    <a:pt x="2435787" y="806455"/>
                  </a:cubicBezTo>
                  <a:cubicBezTo>
                    <a:pt x="2321487" y="864177"/>
                    <a:pt x="2199472" y="898181"/>
                    <a:pt x="2077171" y="923041"/>
                  </a:cubicBezTo>
                  <a:cubicBezTo>
                    <a:pt x="1832283" y="971619"/>
                    <a:pt x="1583680" y="981906"/>
                    <a:pt x="1336792" y="981334"/>
                  </a:cubicBezTo>
                  <a:close/>
                </a:path>
              </a:pathLst>
            </a:custGeom>
            <a:solidFill>
              <a:srgbClr val="5A839B"/>
            </a:solidFill>
            <a:ln w="28575" cap="flat">
              <a:noFill/>
              <a:prstDash val="solid"/>
              <a:miter/>
            </a:ln>
          </p:spPr>
          <p:txBody>
            <a:bodyPr rtlCol="0" anchor="ctr"/>
            <a:lstStyle/>
            <a:p>
              <a:endParaRPr lang="en-US"/>
            </a:p>
          </p:txBody>
        </p:sp>
        <p:grpSp>
          <p:nvGrpSpPr>
            <p:cNvPr id="1031" name="Graphic 19">
              <a:extLst>
                <a:ext uri="{FF2B5EF4-FFF2-40B4-BE49-F238E27FC236}">
                  <a16:creationId xmlns:a16="http://schemas.microsoft.com/office/drawing/2014/main" id="{06CE171C-2D4F-451E-A210-676F038D6DE8}"/>
                </a:ext>
              </a:extLst>
            </p:cNvPr>
            <p:cNvGrpSpPr/>
            <p:nvPr/>
          </p:nvGrpSpPr>
          <p:grpSpPr>
            <a:xfrm>
              <a:off x="10848091" y="-239760"/>
              <a:ext cx="2645536" cy="981187"/>
              <a:chOff x="10673425" y="-17214"/>
              <a:chExt cx="2645536" cy="981187"/>
            </a:xfrm>
            <a:solidFill>
              <a:srgbClr val="198FD2"/>
            </a:solidFill>
          </p:grpSpPr>
          <p:sp>
            <p:nvSpPr>
              <p:cNvPr id="1032" name="Freeform: Shape 1031">
                <a:extLst>
                  <a:ext uri="{FF2B5EF4-FFF2-40B4-BE49-F238E27FC236}">
                    <a16:creationId xmlns:a16="http://schemas.microsoft.com/office/drawing/2014/main" id="{E6553400-426F-40EA-B3F9-A65BB3F9AC00}"/>
                  </a:ext>
                </a:extLst>
              </p:cNvPr>
              <p:cNvSpPr/>
              <p:nvPr/>
            </p:nvSpPr>
            <p:spPr>
              <a:xfrm>
                <a:off x="11394426" y="123509"/>
                <a:ext cx="1924534" cy="840463"/>
              </a:xfrm>
              <a:custGeom>
                <a:avLst/>
                <a:gdLst>
                  <a:gd name="connsiteX0" fmla="*/ 777240 w 1924534"/>
                  <a:gd name="connsiteY0" fmla="*/ 838962 h 840463"/>
                  <a:gd name="connsiteX1" fmla="*/ 1379315 w 1924534"/>
                  <a:gd name="connsiteY1" fmla="*/ 744950 h 840463"/>
                  <a:gd name="connsiteX2" fmla="*/ 1716786 w 1924534"/>
                  <a:gd name="connsiteY2" fmla="*/ 613220 h 840463"/>
                  <a:gd name="connsiteX3" fmla="*/ 1857947 w 1924534"/>
                  <a:gd name="connsiteY3" fmla="*/ 511778 h 840463"/>
                  <a:gd name="connsiteX4" fmla="*/ 1924526 w 1924534"/>
                  <a:gd name="connsiteY4" fmla="*/ 376333 h 840463"/>
                  <a:gd name="connsiteX5" fmla="*/ 1858518 w 1924534"/>
                  <a:gd name="connsiteY5" fmla="*/ 238601 h 840463"/>
                  <a:gd name="connsiteX6" fmla="*/ 1718501 w 1924534"/>
                  <a:gd name="connsiteY6" fmla="*/ 136589 h 840463"/>
                  <a:gd name="connsiteX7" fmla="*/ 1381601 w 1924534"/>
                  <a:gd name="connsiteY7" fmla="*/ 7715 h 840463"/>
                  <a:gd name="connsiteX8" fmla="*/ 1349311 w 1924534"/>
                  <a:gd name="connsiteY8" fmla="*/ 0 h 840463"/>
                  <a:gd name="connsiteX9" fmla="*/ 1684496 w 1924534"/>
                  <a:gd name="connsiteY9" fmla="*/ 128302 h 840463"/>
                  <a:gd name="connsiteX10" fmla="*/ 1824514 w 1924534"/>
                  <a:gd name="connsiteY10" fmla="*/ 230314 h 840463"/>
                  <a:gd name="connsiteX11" fmla="*/ 1890522 w 1924534"/>
                  <a:gd name="connsiteY11" fmla="*/ 368046 h 840463"/>
                  <a:gd name="connsiteX12" fmla="*/ 1823942 w 1924534"/>
                  <a:gd name="connsiteY12" fmla="*/ 503492 h 840463"/>
                  <a:gd name="connsiteX13" fmla="*/ 1682782 w 1924534"/>
                  <a:gd name="connsiteY13" fmla="*/ 604933 h 840463"/>
                  <a:gd name="connsiteX14" fmla="*/ 1345311 w 1924534"/>
                  <a:gd name="connsiteY14" fmla="*/ 736664 h 840463"/>
                  <a:gd name="connsiteX15" fmla="*/ 615791 w 1924534"/>
                  <a:gd name="connsiteY15" fmla="*/ 833533 h 840463"/>
                  <a:gd name="connsiteX16" fmla="*/ 0 w 1924534"/>
                  <a:gd name="connsiteY16" fmla="*/ 757809 h 840463"/>
                  <a:gd name="connsiteX17" fmla="*/ 550355 w 1924534"/>
                  <a:gd name="connsiteY17" fmla="*/ 839248 h 840463"/>
                  <a:gd name="connsiteX18" fmla="*/ 615791 w 1924534"/>
                  <a:gd name="connsiteY18" fmla="*/ 840391 h 840463"/>
                  <a:gd name="connsiteX19" fmla="*/ 777240 w 1924534"/>
                  <a:gd name="connsiteY19" fmla="*/ 838962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4534" h="840463">
                    <a:moveTo>
                      <a:pt x="777240" y="838962"/>
                    </a:moveTo>
                    <a:cubicBezTo>
                      <a:pt x="981266" y="830390"/>
                      <a:pt x="1184148" y="799243"/>
                      <a:pt x="1379315" y="744950"/>
                    </a:cubicBezTo>
                    <a:cubicBezTo>
                      <a:pt x="1496759" y="711232"/>
                      <a:pt x="1611916" y="669798"/>
                      <a:pt x="1716786" y="613220"/>
                    </a:cubicBezTo>
                    <a:cubicBezTo>
                      <a:pt x="1768792" y="584359"/>
                      <a:pt x="1818227" y="551498"/>
                      <a:pt x="1857947" y="511778"/>
                    </a:cubicBezTo>
                    <a:cubicBezTo>
                      <a:pt x="1897380" y="472630"/>
                      <a:pt x="1925098" y="422624"/>
                      <a:pt x="1924526" y="376333"/>
                    </a:cubicBezTo>
                    <a:cubicBezTo>
                      <a:pt x="1924812" y="325183"/>
                      <a:pt x="1897952" y="278892"/>
                      <a:pt x="1858518" y="238601"/>
                    </a:cubicBezTo>
                    <a:cubicBezTo>
                      <a:pt x="1819085" y="198596"/>
                      <a:pt x="1769936" y="165735"/>
                      <a:pt x="1718501" y="136589"/>
                    </a:cubicBezTo>
                    <a:cubicBezTo>
                      <a:pt x="1614488" y="79153"/>
                      <a:pt x="1498759" y="39148"/>
                      <a:pt x="1381601" y="7715"/>
                    </a:cubicBezTo>
                    <a:cubicBezTo>
                      <a:pt x="1370743" y="4858"/>
                      <a:pt x="1360170" y="2572"/>
                      <a:pt x="1349311" y="0"/>
                    </a:cubicBezTo>
                    <a:cubicBezTo>
                      <a:pt x="1465898" y="31433"/>
                      <a:pt x="1581055" y="71152"/>
                      <a:pt x="1684496" y="128302"/>
                    </a:cubicBezTo>
                    <a:cubicBezTo>
                      <a:pt x="1736217" y="157163"/>
                      <a:pt x="1785366" y="190310"/>
                      <a:pt x="1824514" y="230314"/>
                    </a:cubicBezTo>
                    <a:cubicBezTo>
                      <a:pt x="1863947" y="270605"/>
                      <a:pt x="1890808" y="316897"/>
                      <a:pt x="1890522" y="368046"/>
                    </a:cubicBezTo>
                    <a:cubicBezTo>
                      <a:pt x="1891094" y="414052"/>
                      <a:pt x="1863376" y="464344"/>
                      <a:pt x="1823942" y="503492"/>
                    </a:cubicBezTo>
                    <a:cubicBezTo>
                      <a:pt x="1784223" y="543497"/>
                      <a:pt x="1734503" y="576358"/>
                      <a:pt x="1682782" y="604933"/>
                    </a:cubicBezTo>
                    <a:cubicBezTo>
                      <a:pt x="1577911" y="661511"/>
                      <a:pt x="1462469" y="702945"/>
                      <a:pt x="1345311" y="736664"/>
                    </a:cubicBezTo>
                    <a:cubicBezTo>
                      <a:pt x="1109567" y="802386"/>
                      <a:pt x="862394" y="834676"/>
                      <a:pt x="615791" y="833533"/>
                    </a:cubicBezTo>
                    <a:cubicBezTo>
                      <a:pt x="408051" y="832676"/>
                      <a:pt x="200597" y="806672"/>
                      <a:pt x="0" y="757809"/>
                    </a:cubicBezTo>
                    <a:cubicBezTo>
                      <a:pt x="179165" y="803815"/>
                      <a:pt x="364331" y="831533"/>
                      <a:pt x="550355" y="839248"/>
                    </a:cubicBezTo>
                    <a:cubicBezTo>
                      <a:pt x="572072" y="839819"/>
                      <a:pt x="594074" y="840105"/>
                      <a:pt x="615791" y="840391"/>
                    </a:cubicBezTo>
                    <a:cubicBezTo>
                      <a:pt x="669512" y="840677"/>
                      <a:pt x="723519" y="840105"/>
                      <a:pt x="777240" y="838962"/>
                    </a:cubicBezTo>
                    <a:close/>
                  </a:path>
                </a:pathLst>
              </a:custGeom>
              <a:grpFill/>
              <a:ln w="2857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2191F8DD-A262-4EA1-8C85-0908DB2BF4D5}"/>
                  </a:ext>
                </a:extLst>
              </p:cNvPr>
              <p:cNvSpPr/>
              <p:nvPr/>
            </p:nvSpPr>
            <p:spPr>
              <a:xfrm>
                <a:off x="10673425" y="-17214"/>
                <a:ext cx="2107174" cy="904819"/>
              </a:xfrm>
              <a:custGeom>
                <a:avLst/>
                <a:gdLst>
                  <a:gd name="connsiteX0" fmla="*/ 275231 w 2107174"/>
                  <a:gd name="connsiteY0" fmla="*/ 797949 h 904819"/>
                  <a:gd name="connsiteX1" fmla="*/ 117783 w 2107174"/>
                  <a:gd name="connsiteY1" fmla="*/ 684506 h 904819"/>
                  <a:gd name="connsiteX2" fmla="*/ 58061 w 2107174"/>
                  <a:gd name="connsiteY2" fmla="*/ 601925 h 904819"/>
                  <a:gd name="connsiteX3" fmla="*/ 34058 w 2107174"/>
                  <a:gd name="connsiteY3" fmla="*/ 499626 h 904819"/>
                  <a:gd name="connsiteX4" fmla="*/ 124927 w 2107174"/>
                  <a:gd name="connsiteY4" fmla="*/ 318746 h 904819"/>
                  <a:gd name="connsiteX5" fmla="*/ 284375 w 2107174"/>
                  <a:gd name="connsiteY5" fmla="*/ 212733 h 904819"/>
                  <a:gd name="connsiteX6" fmla="*/ 459254 w 2107174"/>
                  <a:gd name="connsiteY6" fmla="*/ 143867 h 904819"/>
                  <a:gd name="connsiteX7" fmla="*/ 639277 w 2107174"/>
                  <a:gd name="connsiteY7" fmla="*/ 94718 h 904819"/>
                  <a:gd name="connsiteX8" fmla="*/ 1377083 w 2107174"/>
                  <a:gd name="connsiteY8" fmla="*/ 8993 h 904819"/>
                  <a:gd name="connsiteX9" fmla="*/ 2107174 w 2107174"/>
                  <a:gd name="connsiteY9" fmla="*/ 80431 h 904819"/>
                  <a:gd name="connsiteX10" fmla="*/ 2085458 w 2107174"/>
                  <a:gd name="connsiteY10" fmla="*/ 74716 h 904819"/>
                  <a:gd name="connsiteX11" fmla="*/ 1343079 w 2107174"/>
                  <a:gd name="connsiteY11" fmla="*/ 706 h 904819"/>
                  <a:gd name="connsiteX12" fmla="*/ 605272 w 2107174"/>
                  <a:gd name="connsiteY12" fmla="*/ 86431 h 904819"/>
                  <a:gd name="connsiteX13" fmla="*/ 425250 w 2107174"/>
                  <a:gd name="connsiteY13" fmla="*/ 135580 h 904819"/>
                  <a:gd name="connsiteX14" fmla="*/ 250657 w 2107174"/>
                  <a:gd name="connsiteY14" fmla="*/ 204446 h 904819"/>
                  <a:gd name="connsiteX15" fmla="*/ 91208 w 2107174"/>
                  <a:gd name="connsiteY15" fmla="*/ 310459 h 904819"/>
                  <a:gd name="connsiteX16" fmla="*/ 54 w 2107174"/>
                  <a:gd name="connsiteY16" fmla="*/ 491339 h 904819"/>
                  <a:gd name="connsiteX17" fmla="*/ 24057 w 2107174"/>
                  <a:gd name="connsiteY17" fmla="*/ 593638 h 904819"/>
                  <a:gd name="connsiteX18" fmla="*/ 83779 w 2107174"/>
                  <a:gd name="connsiteY18" fmla="*/ 676219 h 904819"/>
                  <a:gd name="connsiteX19" fmla="*/ 241227 w 2107174"/>
                  <a:gd name="connsiteY19" fmla="*/ 789662 h 904819"/>
                  <a:gd name="connsiteX20" fmla="*/ 563839 w 2107174"/>
                  <a:gd name="connsiteY20" fmla="*/ 904819 h 904819"/>
                  <a:gd name="connsiteX21" fmla="*/ 275231 w 2107174"/>
                  <a:gd name="connsiteY21" fmla="*/ 797949 h 90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7174" h="904819">
                    <a:moveTo>
                      <a:pt x="275231" y="797949"/>
                    </a:moveTo>
                    <a:cubicBezTo>
                      <a:pt x="218938" y="768231"/>
                      <a:pt x="164360" y="732226"/>
                      <a:pt x="117783" y="684506"/>
                    </a:cubicBezTo>
                    <a:cubicBezTo>
                      <a:pt x="94637" y="660503"/>
                      <a:pt x="73206" y="633643"/>
                      <a:pt x="58061" y="601925"/>
                    </a:cubicBezTo>
                    <a:cubicBezTo>
                      <a:pt x="42631" y="571349"/>
                      <a:pt x="33201" y="533630"/>
                      <a:pt x="34058" y="499626"/>
                    </a:cubicBezTo>
                    <a:cubicBezTo>
                      <a:pt x="35487" y="423616"/>
                      <a:pt x="78064" y="363323"/>
                      <a:pt x="124927" y="318746"/>
                    </a:cubicBezTo>
                    <a:cubicBezTo>
                      <a:pt x="172933" y="273883"/>
                      <a:pt x="227797" y="240451"/>
                      <a:pt x="284375" y="212733"/>
                    </a:cubicBezTo>
                    <a:cubicBezTo>
                      <a:pt x="340954" y="185015"/>
                      <a:pt x="399818" y="162727"/>
                      <a:pt x="459254" y="143867"/>
                    </a:cubicBezTo>
                    <a:cubicBezTo>
                      <a:pt x="518690" y="124722"/>
                      <a:pt x="578698" y="108720"/>
                      <a:pt x="639277" y="94718"/>
                    </a:cubicBezTo>
                    <a:cubicBezTo>
                      <a:pt x="881307" y="39854"/>
                      <a:pt x="1129052" y="14137"/>
                      <a:pt x="1377083" y="8993"/>
                    </a:cubicBezTo>
                    <a:cubicBezTo>
                      <a:pt x="1621400" y="4421"/>
                      <a:pt x="1867144" y="23566"/>
                      <a:pt x="2107174" y="80431"/>
                    </a:cubicBezTo>
                    <a:cubicBezTo>
                      <a:pt x="2100031" y="78716"/>
                      <a:pt x="2092601" y="76716"/>
                      <a:pt x="2085458" y="74716"/>
                    </a:cubicBezTo>
                    <a:cubicBezTo>
                      <a:pt x="1841713" y="15565"/>
                      <a:pt x="1591396" y="-4151"/>
                      <a:pt x="1343079" y="706"/>
                    </a:cubicBezTo>
                    <a:cubicBezTo>
                      <a:pt x="1095048" y="5850"/>
                      <a:pt x="847303" y="31853"/>
                      <a:pt x="605272" y="86431"/>
                    </a:cubicBezTo>
                    <a:cubicBezTo>
                      <a:pt x="544693" y="100433"/>
                      <a:pt x="484686" y="116149"/>
                      <a:pt x="425250" y="135580"/>
                    </a:cubicBezTo>
                    <a:cubicBezTo>
                      <a:pt x="365814" y="154440"/>
                      <a:pt x="307235" y="176728"/>
                      <a:pt x="250657" y="204446"/>
                    </a:cubicBezTo>
                    <a:cubicBezTo>
                      <a:pt x="194078" y="232164"/>
                      <a:pt x="139214" y="265597"/>
                      <a:pt x="91208" y="310459"/>
                    </a:cubicBezTo>
                    <a:cubicBezTo>
                      <a:pt x="44345" y="355037"/>
                      <a:pt x="1768" y="415615"/>
                      <a:pt x="54" y="491339"/>
                    </a:cubicBezTo>
                    <a:cubicBezTo>
                      <a:pt x="-803" y="525058"/>
                      <a:pt x="8626" y="563062"/>
                      <a:pt x="24057" y="593638"/>
                    </a:cubicBezTo>
                    <a:cubicBezTo>
                      <a:pt x="39202" y="625356"/>
                      <a:pt x="60633" y="652216"/>
                      <a:pt x="83779" y="676219"/>
                    </a:cubicBezTo>
                    <a:cubicBezTo>
                      <a:pt x="130356" y="723940"/>
                      <a:pt x="184648" y="759944"/>
                      <a:pt x="241227" y="789662"/>
                    </a:cubicBezTo>
                    <a:cubicBezTo>
                      <a:pt x="343811" y="844240"/>
                      <a:pt x="453253" y="878816"/>
                      <a:pt x="563839" y="904819"/>
                    </a:cubicBezTo>
                    <a:cubicBezTo>
                      <a:pt x="464969" y="879674"/>
                      <a:pt x="367243" y="846812"/>
                      <a:pt x="275231" y="797949"/>
                    </a:cubicBezTo>
                    <a:close/>
                  </a:path>
                </a:pathLst>
              </a:custGeom>
              <a:grpFill/>
              <a:ln w="28575" cap="flat">
                <a:noFill/>
                <a:prstDash val="solid"/>
                <a:miter/>
              </a:ln>
            </p:spPr>
            <p:txBody>
              <a:bodyPr rtlCol="0" anchor="ctr"/>
              <a:lstStyle/>
              <a:p>
                <a:endParaRPr lang="en-US"/>
              </a:p>
            </p:txBody>
          </p:sp>
        </p:grpSp>
        <p:sp>
          <p:nvSpPr>
            <p:cNvPr id="1034" name="Freeform: Shape 1033">
              <a:extLst>
                <a:ext uri="{FF2B5EF4-FFF2-40B4-BE49-F238E27FC236}">
                  <a16:creationId xmlns:a16="http://schemas.microsoft.com/office/drawing/2014/main" id="{4A498A33-CFC0-4F2C-A897-E6F2BDDB0F2D}"/>
                </a:ext>
              </a:extLst>
            </p:cNvPr>
            <p:cNvSpPr/>
            <p:nvPr/>
          </p:nvSpPr>
          <p:spPr>
            <a:xfrm>
              <a:off x="12913545" y="902801"/>
              <a:ext cx="152018" cy="152020"/>
            </a:xfrm>
            <a:custGeom>
              <a:avLst/>
              <a:gdLst>
                <a:gd name="connsiteX0" fmla="*/ 152019 w 152018"/>
                <a:gd name="connsiteY0" fmla="*/ 76011 h 152020"/>
                <a:gd name="connsiteX1" fmla="*/ 76010 w 152018"/>
                <a:gd name="connsiteY1" fmla="*/ 152021 h 152020"/>
                <a:gd name="connsiteX2" fmla="*/ 0 w 152018"/>
                <a:gd name="connsiteY2" fmla="*/ 76011 h 152020"/>
                <a:gd name="connsiteX3" fmla="*/ 76010 w 152018"/>
                <a:gd name="connsiteY3" fmla="*/ 2 h 152020"/>
                <a:gd name="connsiteX4" fmla="*/ 152019 w 152018"/>
                <a:gd name="connsiteY4" fmla="*/ 76011 h 1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20">
                  <a:moveTo>
                    <a:pt x="152019" y="76011"/>
                  </a:moveTo>
                  <a:cubicBezTo>
                    <a:pt x="152019" y="118017"/>
                    <a:pt x="118015" y="152021"/>
                    <a:pt x="76010" y="152021"/>
                  </a:cubicBezTo>
                  <a:cubicBezTo>
                    <a:pt x="34004" y="152021"/>
                    <a:pt x="0" y="118017"/>
                    <a:pt x="0" y="76011"/>
                  </a:cubicBezTo>
                  <a:cubicBezTo>
                    <a:pt x="0" y="34006"/>
                    <a:pt x="34004" y="2"/>
                    <a:pt x="76010" y="2"/>
                  </a:cubicBezTo>
                  <a:cubicBezTo>
                    <a:pt x="118015" y="-284"/>
                    <a:pt x="152019" y="34006"/>
                    <a:pt x="152019" y="76011"/>
                  </a:cubicBezTo>
                  <a:close/>
                </a:path>
              </a:pathLst>
            </a:custGeom>
            <a:solidFill>
              <a:srgbClr val="FFFFFF"/>
            </a:solidFill>
            <a:ln w="28575" cap="flat">
              <a:noFill/>
              <a:prstDash val="solid"/>
              <a:miter/>
            </a:ln>
          </p:spPr>
          <p:txBody>
            <a:bodyPr rtlCol="0" anchor="ctr"/>
            <a:lstStyle/>
            <a:p>
              <a:endParaRPr lang="en-US"/>
            </a:p>
          </p:txBody>
        </p:sp>
        <p:grpSp>
          <p:nvGrpSpPr>
            <p:cNvPr id="1035" name="Graphic 19">
              <a:extLst>
                <a:ext uri="{FF2B5EF4-FFF2-40B4-BE49-F238E27FC236}">
                  <a16:creationId xmlns:a16="http://schemas.microsoft.com/office/drawing/2014/main" id="{E5CD2043-A65E-489A-B870-C73086D5FCA9}"/>
                </a:ext>
              </a:extLst>
            </p:cNvPr>
            <p:cNvGrpSpPr/>
            <p:nvPr/>
          </p:nvGrpSpPr>
          <p:grpSpPr>
            <a:xfrm>
              <a:off x="11923707" y="-5025"/>
              <a:ext cx="528637" cy="528637"/>
              <a:chOff x="11749041" y="217521"/>
              <a:chExt cx="528637" cy="528637"/>
            </a:xfrm>
            <a:solidFill>
              <a:srgbClr val="1586CD"/>
            </a:solidFill>
          </p:grpSpPr>
          <p:sp>
            <p:nvSpPr>
              <p:cNvPr id="1036" name="Freeform: Shape 1035">
                <a:extLst>
                  <a:ext uri="{FF2B5EF4-FFF2-40B4-BE49-F238E27FC236}">
                    <a16:creationId xmlns:a16="http://schemas.microsoft.com/office/drawing/2014/main" id="{E483239D-2220-4450-AA7C-49E7D0D73F2E}"/>
                  </a:ext>
                </a:extLst>
              </p:cNvPr>
              <p:cNvSpPr/>
              <p:nvPr/>
            </p:nvSpPr>
            <p:spPr>
              <a:xfrm>
                <a:off x="11749041" y="217521"/>
                <a:ext cx="528637" cy="528637"/>
              </a:xfrm>
              <a:custGeom>
                <a:avLst/>
                <a:gdLst>
                  <a:gd name="connsiteX0" fmla="*/ 528638 w 528637"/>
                  <a:gd name="connsiteY0" fmla="*/ 264319 h 528637"/>
                  <a:gd name="connsiteX1" fmla="*/ 264319 w 528637"/>
                  <a:gd name="connsiteY1" fmla="*/ 528637 h 528637"/>
                  <a:gd name="connsiteX2" fmla="*/ 0 w 528637"/>
                  <a:gd name="connsiteY2" fmla="*/ 264319 h 528637"/>
                  <a:gd name="connsiteX3" fmla="*/ 264319 w 528637"/>
                  <a:gd name="connsiteY3" fmla="*/ 0 h 528637"/>
                  <a:gd name="connsiteX4" fmla="*/ 528638 w 528637"/>
                  <a:gd name="connsiteY4" fmla="*/ 264319 h 52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528637">
                    <a:moveTo>
                      <a:pt x="528638" y="264319"/>
                    </a:moveTo>
                    <a:cubicBezTo>
                      <a:pt x="528638" y="410337"/>
                      <a:pt x="410337" y="528637"/>
                      <a:pt x="264319" y="528637"/>
                    </a:cubicBezTo>
                    <a:cubicBezTo>
                      <a:pt x="118300" y="528637"/>
                      <a:pt x="0" y="410337"/>
                      <a:pt x="0" y="264319"/>
                    </a:cubicBezTo>
                    <a:cubicBezTo>
                      <a:pt x="0" y="118301"/>
                      <a:pt x="118300" y="0"/>
                      <a:pt x="264319" y="0"/>
                    </a:cubicBezTo>
                    <a:cubicBezTo>
                      <a:pt x="410337" y="0"/>
                      <a:pt x="528638" y="118586"/>
                      <a:pt x="528638" y="264319"/>
                    </a:cubicBezTo>
                    <a:close/>
                  </a:path>
                </a:pathLst>
              </a:custGeom>
              <a:grpFill/>
              <a:ln w="2857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5A292FB9-98CD-4B98-BE33-BF2F71A32A92}"/>
                  </a:ext>
                </a:extLst>
              </p:cNvPr>
              <p:cNvSpPr/>
              <p:nvPr/>
            </p:nvSpPr>
            <p:spPr>
              <a:xfrm>
                <a:off x="11795333" y="248667"/>
                <a:ext cx="318896" cy="318897"/>
              </a:xfrm>
              <a:custGeom>
                <a:avLst/>
                <a:gdLst>
                  <a:gd name="connsiteX0" fmla="*/ 318897 w 318896"/>
                  <a:gd name="connsiteY0" fmla="*/ 159449 h 318897"/>
                  <a:gd name="connsiteX1" fmla="*/ 159449 w 318896"/>
                  <a:gd name="connsiteY1" fmla="*/ 318898 h 318897"/>
                  <a:gd name="connsiteX2" fmla="*/ 0 w 318896"/>
                  <a:gd name="connsiteY2" fmla="*/ 159449 h 318897"/>
                  <a:gd name="connsiteX3" fmla="*/ 159449 w 318896"/>
                  <a:gd name="connsiteY3" fmla="*/ 1 h 318897"/>
                  <a:gd name="connsiteX4" fmla="*/ 318897 w 318896"/>
                  <a:gd name="connsiteY4" fmla="*/ 159449 h 3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96" h="318897">
                    <a:moveTo>
                      <a:pt x="318897" y="159449"/>
                    </a:moveTo>
                    <a:cubicBezTo>
                      <a:pt x="318897" y="247460"/>
                      <a:pt x="247460" y="318898"/>
                      <a:pt x="159449" y="318898"/>
                    </a:cubicBezTo>
                    <a:cubicBezTo>
                      <a:pt x="71438" y="318898"/>
                      <a:pt x="0" y="247460"/>
                      <a:pt x="0" y="159449"/>
                    </a:cubicBezTo>
                    <a:cubicBezTo>
                      <a:pt x="0" y="71438"/>
                      <a:pt x="71438" y="1"/>
                      <a:pt x="159449" y="1"/>
                    </a:cubicBezTo>
                    <a:cubicBezTo>
                      <a:pt x="247460" y="-285"/>
                      <a:pt x="318897" y="71153"/>
                      <a:pt x="318897" y="159449"/>
                    </a:cubicBezTo>
                    <a:close/>
                  </a:path>
                </a:pathLst>
              </a:custGeom>
              <a:grpFill/>
              <a:ln w="28575" cap="flat">
                <a:noFill/>
                <a:prstDash val="solid"/>
                <a:miter/>
              </a:ln>
            </p:spPr>
            <p:txBody>
              <a:bodyPr rtlCol="0" anchor="ctr"/>
              <a:lstStyle/>
              <a:p>
                <a:endParaRPr lang="en-US"/>
              </a:p>
            </p:txBody>
          </p:sp>
        </p:grpSp>
        <p:grpSp>
          <p:nvGrpSpPr>
            <p:cNvPr id="1041" name="Graphic 19">
              <a:extLst>
                <a:ext uri="{FF2B5EF4-FFF2-40B4-BE49-F238E27FC236}">
                  <a16:creationId xmlns:a16="http://schemas.microsoft.com/office/drawing/2014/main" id="{7245B7A1-3D0D-4B5D-ADF0-F86EA98FF61B}"/>
                </a:ext>
              </a:extLst>
            </p:cNvPr>
            <p:cNvGrpSpPr/>
            <p:nvPr/>
          </p:nvGrpSpPr>
          <p:grpSpPr>
            <a:xfrm>
              <a:off x="12384622" y="-850273"/>
              <a:ext cx="243459" cy="243458"/>
              <a:chOff x="12209956" y="-627727"/>
              <a:chExt cx="243459" cy="243458"/>
            </a:xfrm>
            <a:solidFill>
              <a:schemeClr val="accent4">
                <a:lumMod val="60000"/>
                <a:lumOff val="40000"/>
              </a:schemeClr>
            </a:solidFill>
          </p:grpSpPr>
          <p:sp>
            <p:nvSpPr>
              <p:cNvPr id="1042" name="Freeform: Shape 1041">
                <a:extLst>
                  <a:ext uri="{FF2B5EF4-FFF2-40B4-BE49-F238E27FC236}">
                    <a16:creationId xmlns:a16="http://schemas.microsoft.com/office/drawing/2014/main" id="{4731C503-C758-4720-8E64-E1A368419867}"/>
                  </a:ext>
                </a:extLst>
              </p:cNvPr>
              <p:cNvSpPr/>
              <p:nvPr/>
            </p:nvSpPr>
            <p:spPr>
              <a:xfrm>
                <a:off x="12209956" y="-627727"/>
                <a:ext cx="243459" cy="243458"/>
              </a:xfrm>
              <a:custGeom>
                <a:avLst/>
                <a:gdLst>
                  <a:gd name="connsiteX0" fmla="*/ 243459 w 243459"/>
                  <a:gd name="connsiteY0" fmla="*/ 121730 h 243458"/>
                  <a:gd name="connsiteX1" fmla="*/ 121729 w 243459"/>
                  <a:gd name="connsiteY1" fmla="*/ 243459 h 243458"/>
                  <a:gd name="connsiteX2" fmla="*/ 0 w 243459"/>
                  <a:gd name="connsiteY2" fmla="*/ 121730 h 243458"/>
                  <a:gd name="connsiteX3" fmla="*/ 121729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29" y="243459"/>
                    </a:cubicBezTo>
                    <a:cubicBezTo>
                      <a:pt x="54578" y="243459"/>
                      <a:pt x="0" y="188881"/>
                      <a:pt x="0" y="121730"/>
                    </a:cubicBezTo>
                    <a:cubicBezTo>
                      <a:pt x="0" y="54578"/>
                      <a:pt x="54578" y="0"/>
                      <a:pt x="121729"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284D3378-05BC-465A-BAE7-EAB912012DE4}"/>
                  </a:ext>
                </a:extLst>
              </p:cNvPr>
              <p:cNvSpPr/>
              <p:nvPr/>
            </p:nvSpPr>
            <p:spPr>
              <a:xfrm>
                <a:off x="12230244" y="-60601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nvGrpSpPr>
            <p:cNvPr id="1047" name="Graphic 19">
              <a:extLst>
                <a:ext uri="{FF2B5EF4-FFF2-40B4-BE49-F238E27FC236}">
                  <a16:creationId xmlns:a16="http://schemas.microsoft.com/office/drawing/2014/main" id="{2EC55637-539D-4387-8F01-028904ACFEAF}"/>
                </a:ext>
              </a:extLst>
            </p:cNvPr>
            <p:cNvGrpSpPr/>
            <p:nvPr/>
          </p:nvGrpSpPr>
          <p:grpSpPr>
            <a:xfrm>
              <a:off x="12894114" y="885658"/>
              <a:ext cx="243459" cy="243458"/>
              <a:chOff x="12719448" y="1108204"/>
              <a:chExt cx="243459" cy="243458"/>
            </a:xfrm>
            <a:solidFill>
              <a:schemeClr val="accent4">
                <a:lumMod val="60000"/>
                <a:lumOff val="40000"/>
              </a:schemeClr>
            </a:solidFill>
          </p:grpSpPr>
          <p:sp>
            <p:nvSpPr>
              <p:cNvPr id="1048" name="Freeform: Shape 1047">
                <a:extLst>
                  <a:ext uri="{FF2B5EF4-FFF2-40B4-BE49-F238E27FC236}">
                    <a16:creationId xmlns:a16="http://schemas.microsoft.com/office/drawing/2014/main" id="{BB18F1AF-B502-4C90-90FB-F96F0762AFDA}"/>
                  </a:ext>
                </a:extLst>
              </p:cNvPr>
              <p:cNvSpPr/>
              <p:nvPr/>
            </p:nvSpPr>
            <p:spPr>
              <a:xfrm>
                <a:off x="12719448" y="1108204"/>
                <a:ext cx="243459" cy="243458"/>
              </a:xfrm>
              <a:custGeom>
                <a:avLst/>
                <a:gdLst>
                  <a:gd name="connsiteX0" fmla="*/ 243459 w 243459"/>
                  <a:gd name="connsiteY0" fmla="*/ 121730 h 243458"/>
                  <a:gd name="connsiteX1" fmla="*/ 121730 w 243459"/>
                  <a:gd name="connsiteY1" fmla="*/ 243459 h 243458"/>
                  <a:gd name="connsiteX2" fmla="*/ 0 w 243459"/>
                  <a:gd name="connsiteY2" fmla="*/ 121730 h 243458"/>
                  <a:gd name="connsiteX3" fmla="*/ 121730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964792DE-5C37-473E-A5C2-5E4B04D55A81}"/>
                  </a:ext>
                </a:extLst>
              </p:cNvPr>
              <p:cNvSpPr/>
              <p:nvPr/>
            </p:nvSpPr>
            <p:spPr>
              <a:xfrm>
                <a:off x="12739451" y="112992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solidFill>
                  <a:srgbClr val="FFD78F"/>
                </a:solidFill>
                <a:prstDash val="solid"/>
                <a:miter/>
              </a:ln>
            </p:spPr>
            <p:txBody>
              <a:bodyPr rtlCol="0" anchor="ctr"/>
              <a:lstStyle/>
              <a:p>
                <a:endParaRPr lang="en-US"/>
              </a:p>
            </p:txBody>
          </p:sp>
        </p:grpSp>
        <p:grpSp>
          <p:nvGrpSpPr>
            <p:cNvPr id="1053" name="Graphic 19">
              <a:extLst>
                <a:ext uri="{FF2B5EF4-FFF2-40B4-BE49-F238E27FC236}">
                  <a16:creationId xmlns:a16="http://schemas.microsoft.com/office/drawing/2014/main" id="{5DBB2CC3-2DAF-4525-8745-2B1E194E2CEE}"/>
                </a:ext>
              </a:extLst>
            </p:cNvPr>
            <p:cNvGrpSpPr/>
            <p:nvPr/>
          </p:nvGrpSpPr>
          <p:grpSpPr>
            <a:xfrm>
              <a:off x="11023023" y="431886"/>
              <a:ext cx="243459" cy="243459"/>
              <a:chOff x="10848357" y="654432"/>
              <a:chExt cx="243459" cy="243459"/>
            </a:xfrm>
            <a:solidFill>
              <a:schemeClr val="accent4">
                <a:lumMod val="60000"/>
                <a:lumOff val="40000"/>
              </a:schemeClr>
            </a:solidFill>
          </p:grpSpPr>
          <p:sp>
            <p:nvSpPr>
              <p:cNvPr id="1054" name="Freeform: Shape 1053">
                <a:extLst>
                  <a:ext uri="{FF2B5EF4-FFF2-40B4-BE49-F238E27FC236}">
                    <a16:creationId xmlns:a16="http://schemas.microsoft.com/office/drawing/2014/main" id="{B6CA5E36-463E-4217-AD27-DB5E4CFB40C3}"/>
                  </a:ext>
                </a:extLst>
              </p:cNvPr>
              <p:cNvSpPr/>
              <p:nvPr/>
            </p:nvSpPr>
            <p:spPr>
              <a:xfrm>
                <a:off x="10848357" y="654432"/>
                <a:ext cx="243459" cy="243459"/>
              </a:xfrm>
              <a:custGeom>
                <a:avLst/>
                <a:gdLst>
                  <a:gd name="connsiteX0" fmla="*/ 243459 w 243459"/>
                  <a:gd name="connsiteY0" fmla="*/ 121730 h 243459"/>
                  <a:gd name="connsiteX1" fmla="*/ 121730 w 243459"/>
                  <a:gd name="connsiteY1" fmla="*/ 243459 h 243459"/>
                  <a:gd name="connsiteX2" fmla="*/ 0 w 243459"/>
                  <a:gd name="connsiteY2" fmla="*/ 121730 h 243459"/>
                  <a:gd name="connsiteX3" fmla="*/ 121730 w 243459"/>
                  <a:gd name="connsiteY3" fmla="*/ 0 h 243459"/>
                  <a:gd name="connsiteX4" fmla="*/ 243459 w 243459"/>
                  <a:gd name="connsiteY4" fmla="*/ 121730 h 24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9">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5E808100-2F50-44E5-9E41-1E7B4CF615C3}"/>
                  </a:ext>
                </a:extLst>
              </p:cNvPr>
              <p:cNvSpPr/>
              <p:nvPr/>
            </p:nvSpPr>
            <p:spPr>
              <a:xfrm>
                <a:off x="10870646" y="679864"/>
                <a:ext cx="152019" cy="152018"/>
              </a:xfrm>
              <a:custGeom>
                <a:avLst/>
                <a:gdLst>
                  <a:gd name="connsiteX0" fmla="*/ 152019 w 152019"/>
                  <a:gd name="connsiteY0" fmla="*/ 76009 h 152018"/>
                  <a:gd name="connsiteX1" fmla="*/ 76010 w 152019"/>
                  <a:gd name="connsiteY1" fmla="*/ 152019 h 152018"/>
                  <a:gd name="connsiteX2" fmla="*/ 0 w 152019"/>
                  <a:gd name="connsiteY2" fmla="*/ 76009 h 152018"/>
                  <a:gd name="connsiteX3" fmla="*/ 76010 w 152019"/>
                  <a:gd name="connsiteY3" fmla="*/ 0 h 152018"/>
                  <a:gd name="connsiteX4" fmla="*/ 152019 w 152019"/>
                  <a:gd name="connsiteY4" fmla="*/ 76009 h 15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 h="152018">
                    <a:moveTo>
                      <a:pt x="152019" y="76009"/>
                    </a:moveTo>
                    <a:cubicBezTo>
                      <a:pt x="152019" y="118015"/>
                      <a:pt x="118015" y="152019"/>
                      <a:pt x="76010" y="152019"/>
                    </a:cubicBezTo>
                    <a:cubicBezTo>
                      <a:pt x="34004" y="152019"/>
                      <a:pt x="0" y="118015"/>
                      <a:pt x="0" y="76009"/>
                    </a:cubicBezTo>
                    <a:cubicBezTo>
                      <a:pt x="0" y="34004"/>
                      <a:pt x="34004" y="0"/>
                      <a:pt x="76010"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grpSp>
        <p:nvGrpSpPr>
          <p:cNvPr id="100" name="Group 99">
            <a:extLst>
              <a:ext uri="{FF2B5EF4-FFF2-40B4-BE49-F238E27FC236}">
                <a16:creationId xmlns:a16="http://schemas.microsoft.com/office/drawing/2014/main" id="{848D13F0-D544-40DC-BFF8-A8498EF7B43B}"/>
              </a:ext>
            </a:extLst>
          </p:cNvPr>
          <p:cNvGrpSpPr/>
          <p:nvPr/>
        </p:nvGrpSpPr>
        <p:grpSpPr>
          <a:xfrm rot="19475948">
            <a:off x="4835816" y="6028352"/>
            <a:ext cx="2232595" cy="1896754"/>
            <a:chOff x="10848091" y="-877284"/>
            <a:chExt cx="2687818" cy="2283500"/>
          </a:xfrm>
        </p:grpSpPr>
        <p:sp>
          <p:nvSpPr>
            <p:cNvPr id="101" name="Freeform: Shape 100">
              <a:extLst>
                <a:ext uri="{FF2B5EF4-FFF2-40B4-BE49-F238E27FC236}">
                  <a16:creationId xmlns:a16="http://schemas.microsoft.com/office/drawing/2014/main" id="{E3BB3B51-0A68-4B7E-8AFD-81AA32743229}"/>
                </a:ext>
              </a:extLst>
            </p:cNvPr>
            <p:cNvSpPr/>
            <p:nvPr/>
          </p:nvSpPr>
          <p:spPr>
            <a:xfrm>
              <a:off x="11304557" y="-877284"/>
              <a:ext cx="1760757" cy="2283215"/>
            </a:xfrm>
            <a:custGeom>
              <a:avLst/>
              <a:gdLst>
                <a:gd name="connsiteX0" fmla="*/ 1278947 w 1760757"/>
                <a:gd name="connsiteY0" fmla="*/ 1412042 h 2283215"/>
                <a:gd name="connsiteX1" fmla="*/ 804316 w 1760757"/>
                <a:gd name="connsiteY1" fmla="*/ 1983542 h 2283215"/>
                <a:gd name="connsiteX2" fmla="*/ 502279 w 1760757"/>
                <a:gd name="connsiteY2" fmla="*/ 2209285 h 2283215"/>
                <a:gd name="connsiteX3" fmla="*/ 319113 w 1760757"/>
                <a:gd name="connsiteY3" fmla="*/ 2277007 h 2283215"/>
                <a:gd name="connsiteX4" fmla="*/ 111944 w 1760757"/>
                <a:gd name="connsiteY4" fmla="*/ 2242146 h 2283215"/>
                <a:gd name="connsiteX5" fmla="*/ 102514 w 1760757"/>
                <a:gd name="connsiteY5" fmla="*/ 2235288 h 2283215"/>
                <a:gd name="connsiteX6" fmla="*/ 91084 w 1760757"/>
                <a:gd name="connsiteY6" fmla="*/ 2225572 h 2283215"/>
                <a:gd name="connsiteX7" fmla="*/ 71653 w 1760757"/>
                <a:gd name="connsiteY7" fmla="*/ 2205284 h 2283215"/>
                <a:gd name="connsiteX8" fmla="*/ 41078 w 1760757"/>
                <a:gd name="connsiteY8" fmla="*/ 2160136 h 2283215"/>
                <a:gd name="connsiteX9" fmla="*/ 8217 w 1760757"/>
                <a:gd name="connsiteY9" fmla="*/ 2061552 h 2283215"/>
                <a:gd name="connsiteX10" fmla="*/ 6788 w 1760757"/>
                <a:gd name="connsiteY10" fmla="*/ 1865813 h 2283215"/>
                <a:gd name="connsiteX11" fmla="*/ 107086 w 1760757"/>
                <a:gd name="connsiteY11" fmla="*/ 1500910 h 2283215"/>
                <a:gd name="connsiteX12" fmla="*/ 474561 w 1760757"/>
                <a:gd name="connsiteY12" fmla="*/ 851686 h 2283215"/>
                <a:gd name="connsiteX13" fmla="*/ 970051 w 1760757"/>
                <a:gd name="connsiteY13" fmla="*/ 298188 h 2283215"/>
                <a:gd name="connsiteX14" fmla="*/ 1113784 w 1760757"/>
                <a:gd name="connsiteY14" fmla="*/ 179602 h 2283215"/>
                <a:gd name="connsiteX15" fmla="*/ 1270660 w 1760757"/>
                <a:gd name="connsiteY15" fmla="*/ 76446 h 2283215"/>
                <a:gd name="connsiteX16" fmla="*/ 1449254 w 1760757"/>
                <a:gd name="connsiteY16" fmla="*/ 7295 h 2283215"/>
                <a:gd name="connsiteX17" fmla="*/ 1649565 w 1760757"/>
                <a:gd name="connsiteY17" fmla="*/ 37299 h 2283215"/>
                <a:gd name="connsiteX18" fmla="*/ 1719288 w 1760757"/>
                <a:gd name="connsiteY18" fmla="*/ 115880 h 2283215"/>
                <a:gd name="connsiteX19" fmla="*/ 1752149 w 1760757"/>
                <a:gd name="connsiteY19" fmla="*/ 212178 h 2283215"/>
                <a:gd name="connsiteX20" fmla="*/ 1754149 w 1760757"/>
                <a:gd name="connsiteY20" fmla="*/ 406202 h 2283215"/>
                <a:gd name="connsiteX21" fmla="*/ 1649279 w 1760757"/>
                <a:gd name="connsiteY21" fmla="*/ 767676 h 2283215"/>
                <a:gd name="connsiteX22" fmla="*/ 1278947 w 1760757"/>
                <a:gd name="connsiteY22" fmla="*/ 1412042 h 2283215"/>
                <a:gd name="connsiteX23" fmla="*/ 1273232 w 1760757"/>
                <a:gd name="connsiteY23" fmla="*/ 1408041 h 2283215"/>
                <a:gd name="connsiteX24" fmla="*/ 1607560 w 1760757"/>
                <a:gd name="connsiteY24" fmla="*/ 752245 h 2283215"/>
                <a:gd name="connsiteX25" fmla="*/ 1692142 w 1760757"/>
                <a:gd name="connsiteY25" fmla="*/ 399344 h 2283215"/>
                <a:gd name="connsiteX26" fmla="*/ 1690141 w 1760757"/>
                <a:gd name="connsiteY26" fmla="*/ 224179 h 2283215"/>
                <a:gd name="connsiteX27" fmla="*/ 1614132 w 1760757"/>
                <a:gd name="connsiteY27" fmla="*/ 85305 h 2283215"/>
                <a:gd name="connsiteX28" fmla="*/ 1458112 w 1760757"/>
                <a:gd name="connsiteY28" fmla="*/ 57015 h 2283215"/>
                <a:gd name="connsiteX29" fmla="*/ 1288948 w 1760757"/>
                <a:gd name="connsiteY29" fmla="*/ 112165 h 2283215"/>
                <a:gd name="connsiteX30" fmla="*/ 985482 w 1760757"/>
                <a:gd name="connsiteY30" fmla="*/ 315905 h 2283215"/>
                <a:gd name="connsiteX31" fmla="*/ 506565 w 1760757"/>
                <a:gd name="connsiteY31" fmla="*/ 874260 h 2283215"/>
                <a:gd name="connsiteX32" fmla="*/ 169666 w 1760757"/>
                <a:gd name="connsiteY32" fmla="*/ 1524913 h 2283215"/>
                <a:gd name="connsiteX33" fmla="*/ 80512 w 1760757"/>
                <a:gd name="connsiteY33" fmla="*/ 1874386 h 2283215"/>
                <a:gd name="connsiteX34" fmla="*/ 83083 w 1760757"/>
                <a:gd name="connsiteY34" fmla="*/ 2047550 h 2283215"/>
                <a:gd name="connsiteX35" fmla="*/ 157664 w 1760757"/>
                <a:gd name="connsiteY35" fmla="*/ 2180995 h 2283215"/>
                <a:gd name="connsiteX36" fmla="*/ 306540 w 1760757"/>
                <a:gd name="connsiteY36" fmla="*/ 2204713 h 2283215"/>
                <a:gd name="connsiteX37" fmla="*/ 470846 w 1760757"/>
                <a:gd name="connsiteY37" fmla="*/ 2147848 h 2283215"/>
                <a:gd name="connsiteX38" fmla="*/ 773170 w 1760757"/>
                <a:gd name="connsiteY38" fmla="*/ 1947823 h 2283215"/>
                <a:gd name="connsiteX39" fmla="*/ 1273232 w 1760757"/>
                <a:gd name="connsiteY39" fmla="*/ 1408041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0757" h="2283215">
                  <a:moveTo>
                    <a:pt x="1278947" y="1412042"/>
                  </a:moveTo>
                  <a:cubicBezTo>
                    <a:pt x="1137215" y="1614353"/>
                    <a:pt x="985482" y="1811235"/>
                    <a:pt x="804316" y="1983542"/>
                  </a:cubicBezTo>
                  <a:cubicBezTo>
                    <a:pt x="713448" y="2068981"/>
                    <a:pt x="615436" y="2148991"/>
                    <a:pt x="502279" y="2209285"/>
                  </a:cubicBezTo>
                  <a:cubicBezTo>
                    <a:pt x="445986" y="2239288"/>
                    <a:pt x="385407" y="2264434"/>
                    <a:pt x="319113" y="2277007"/>
                  </a:cubicBezTo>
                  <a:cubicBezTo>
                    <a:pt x="253676" y="2288723"/>
                    <a:pt x="177381" y="2287294"/>
                    <a:pt x="111944" y="2242146"/>
                  </a:cubicBezTo>
                  <a:lnTo>
                    <a:pt x="102514" y="2235288"/>
                  </a:lnTo>
                  <a:lnTo>
                    <a:pt x="91084" y="2225572"/>
                  </a:lnTo>
                  <a:cubicBezTo>
                    <a:pt x="83941" y="2219000"/>
                    <a:pt x="77654" y="2212428"/>
                    <a:pt x="71653" y="2205284"/>
                  </a:cubicBezTo>
                  <a:cubicBezTo>
                    <a:pt x="59652" y="2191282"/>
                    <a:pt x="49365" y="2175852"/>
                    <a:pt x="41078" y="2160136"/>
                  </a:cubicBezTo>
                  <a:cubicBezTo>
                    <a:pt x="24219" y="2128417"/>
                    <a:pt x="14503" y="2094699"/>
                    <a:pt x="8217" y="2061552"/>
                  </a:cubicBezTo>
                  <a:cubicBezTo>
                    <a:pt x="-3499" y="1994972"/>
                    <a:pt x="-1499" y="1929250"/>
                    <a:pt x="6788" y="1865813"/>
                  </a:cubicBezTo>
                  <a:cubicBezTo>
                    <a:pt x="23647" y="1738654"/>
                    <a:pt x="61652" y="1617782"/>
                    <a:pt x="107086" y="1500910"/>
                  </a:cubicBezTo>
                  <a:cubicBezTo>
                    <a:pt x="199384" y="1267738"/>
                    <a:pt x="327685" y="1051997"/>
                    <a:pt x="474561" y="851686"/>
                  </a:cubicBezTo>
                  <a:cubicBezTo>
                    <a:pt x="621722" y="651947"/>
                    <a:pt x="785743" y="464495"/>
                    <a:pt x="970051" y="298188"/>
                  </a:cubicBezTo>
                  <a:cubicBezTo>
                    <a:pt x="1016343" y="256755"/>
                    <a:pt x="1064063" y="216750"/>
                    <a:pt x="1113784" y="179602"/>
                  </a:cubicBezTo>
                  <a:cubicBezTo>
                    <a:pt x="1163504" y="141883"/>
                    <a:pt x="1215511" y="106736"/>
                    <a:pt x="1270660" y="76446"/>
                  </a:cubicBezTo>
                  <a:cubicBezTo>
                    <a:pt x="1326096" y="46443"/>
                    <a:pt x="1384960" y="20725"/>
                    <a:pt x="1449254" y="7295"/>
                  </a:cubicBezTo>
                  <a:cubicBezTo>
                    <a:pt x="1512691" y="-5278"/>
                    <a:pt x="1586414" y="-5278"/>
                    <a:pt x="1649565" y="37299"/>
                  </a:cubicBezTo>
                  <a:cubicBezTo>
                    <a:pt x="1677568" y="56158"/>
                    <a:pt x="1703000" y="85590"/>
                    <a:pt x="1719288" y="115880"/>
                  </a:cubicBezTo>
                  <a:cubicBezTo>
                    <a:pt x="1736433" y="146455"/>
                    <a:pt x="1746148" y="179602"/>
                    <a:pt x="1752149" y="212178"/>
                  </a:cubicBezTo>
                  <a:cubicBezTo>
                    <a:pt x="1764151" y="277614"/>
                    <a:pt x="1762436" y="343051"/>
                    <a:pt x="1754149" y="406202"/>
                  </a:cubicBezTo>
                  <a:cubicBezTo>
                    <a:pt x="1738147" y="532789"/>
                    <a:pt x="1697571" y="652804"/>
                    <a:pt x="1649279" y="767676"/>
                  </a:cubicBezTo>
                  <a:cubicBezTo>
                    <a:pt x="1551267" y="998276"/>
                    <a:pt x="1418679" y="1208588"/>
                    <a:pt x="1278947" y="1412042"/>
                  </a:cubicBezTo>
                  <a:close/>
                  <a:moveTo>
                    <a:pt x="1273232" y="1408041"/>
                  </a:moveTo>
                  <a:cubicBezTo>
                    <a:pt x="1414678" y="1206016"/>
                    <a:pt x="1527264" y="983417"/>
                    <a:pt x="1607560" y="752245"/>
                  </a:cubicBezTo>
                  <a:cubicBezTo>
                    <a:pt x="1646422" y="636517"/>
                    <a:pt x="1678140" y="518216"/>
                    <a:pt x="1692142" y="399344"/>
                  </a:cubicBezTo>
                  <a:cubicBezTo>
                    <a:pt x="1698142" y="340194"/>
                    <a:pt x="1699857" y="280472"/>
                    <a:pt x="1690141" y="224179"/>
                  </a:cubicBezTo>
                  <a:cubicBezTo>
                    <a:pt x="1679283" y="168172"/>
                    <a:pt x="1658137" y="116737"/>
                    <a:pt x="1614132" y="85305"/>
                  </a:cubicBezTo>
                  <a:cubicBezTo>
                    <a:pt x="1574127" y="55587"/>
                    <a:pt x="1514977" y="47871"/>
                    <a:pt x="1458112" y="57015"/>
                  </a:cubicBezTo>
                  <a:cubicBezTo>
                    <a:pt x="1400677" y="65588"/>
                    <a:pt x="1343527" y="86448"/>
                    <a:pt x="1288948" y="112165"/>
                  </a:cubicBezTo>
                  <a:cubicBezTo>
                    <a:pt x="1179506" y="164457"/>
                    <a:pt x="1078636" y="236181"/>
                    <a:pt x="985482" y="315905"/>
                  </a:cubicBezTo>
                  <a:cubicBezTo>
                    <a:pt x="799173" y="476782"/>
                    <a:pt x="642296" y="669663"/>
                    <a:pt x="506565" y="874260"/>
                  </a:cubicBezTo>
                  <a:cubicBezTo>
                    <a:pt x="372548" y="1079715"/>
                    <a:pt x="255391" y="1296885"/>
                    <a:pt x="169666" y="1524913"/>
                  </a:cubicBezTo>
                  <a:cubicBezTo>
                    <a:pt x="127660" y="1638928"/>
                    <a:pt x="93656" y="1756371"/>
                    <a:pt x="80512" y="1874386"/>
                  </a:cubicBezTo>
                  <a:cubicBezTo>
                    <a:pt x="74511" y="1933250"/>
                    <a:pt x="73082" y="1992400"/>
                    <a:pt x="83083" y="2047550"/>
                  </a:cubicBezTo>
                  <a:cubicBezTo>
                    <a:pt x="93370" y="2102986"/>
                    <a:pt x="115659" y="2151563"/>
                    <a:pt x="157664" y="2180995"/>
                  </a:cubicBezTo>
                  <a:cubicBezTo>
                    <a:pt x="195097" y="2207856"/>
                    <a:pt x="251962" y="2214428"/>
                    <a:pt x="306540" y="2204713"/>
                  </a:cubicBezTo>
                  <a:cubicBezTo>
                    <a:pt x="361975" y="2195283"/>
                    <a:pt x="417411" y="2173852"/>
                    <a:pt x="470846" y="2147848"/>
                  </a:cubicBezTo>
                  <a:cubicBezTo>
                    <a:pt x="577431" y="2094699"/>
                    <a:pt x="678015" y="2024404"/>
                    <a:pt x="773170" y="1947823"/>
                  </a:cubicBezTo>
                  <a:cubicBezTo>
                    <a:pt x="962908" y="1793518"/>
                    <a:pt x="1132072" y="1610353"/>
                    <a:pt x="1273232" y="1408041"/>
                  </a:cubicBezTo>
                  <a:close/>
                </a:path>
              </a:pathLst>
            </a:custGeom>
            <a:solidFill>
              <a:srgbClr val="5A839B"/>
            </a:solidFill>
            <a:ln w="28575" cap="flat">
              <a:noFill/>
              <a:prstDash val="solid"/>
              <a:miter/>
            </a:ln>
          </p:spPr>
          <p:txBody>
            <a:bodyPr rtlCol="0" anchor="ctr"/>
            <a:lstStyle/>
            <a:p>
              <a:endParaRPr lang="en-US"/>
            </a:p>
          </p:txBody>
        </p:sp>
        <p:grpSp>
          <p:nvGrpSpPr>
            <p:cNvPr id="102" name="Graphic 19">
              <a:extLst>
                <a:ext uri="{FF2B5EF4-FFF2-40B4-BE49-F238E27FC236}">
                  <a16:creationId xmlns:a16="http://schemas.microsoft.com/office/drawing/2014/main" id="{7239A61E-D5C9-4B16-A124-C1DDA1700C31}"/>
                </a:ext>
              </a:extLst>
            </p:cNvPr>
            <p:cNvGrpSpPr/>
            <p:nvPr/>
          </p:nvGrpSpPr>
          <p:grpSpPr>
            <a:xfrm>
              <a:off x="11370916" y="-876999"/>
              <a:ext cx="1694612" cy="2235532"/>
              <a:chOff x="11196250" y="-654453"/>
              <a:chExt cx="1694612" cy="2235532"/>
            </a:xfrm>
            <a:solidFill>
              <a:srgbClr val="FFFFFF"/>
            </a:solidFill>
          </p:grpSpPr>
          <p:sp>
            <p:nvSpPr>
              <p:cNvPr id="124" name="Freeform: Shape 123">
                <a:extLst>
                  <a:ext uri="{FF2B5EF4-FFF2-40B4-BE49-F238E27FC236}">
                    <a16:creationId xmlns:a16="http://schemas.microsoft.com/office/drawing/2014/main" id="{1EF31C6F-8FFC-4FD1-96BA-07A70CF7E29A}"/>
                  </a:ext>
                </a:extLst>
              </p:cNvPr>
              <p:cNvSpPr/>
              <p:nvPr/>
            </p:nvSpPr>
            <p:spPr>
              <a:xfrm>
                <a:off x="11196250" y="119508"/>
                <a:ext cx="1532627" cy="1461570"/>
              </a:xfrm>
              <a:custGeom>
                <a:avLst/>
                <a:gdLst>
                  <a:gd name="connsiteX0" fmla="*/ 94448 w 1532627"/>
                  <a:gd name="connsiteY0" fmla="*/ 776383 h 1461570"/>
                  <a:gd name="connsiteX1" fmla="*/ 93877 w 1532627"/>
                  <a:gd name="connsiteY1" fmla="*/ 777526 h 1461570"/>
                  <a:gd name="connsiteX2" fmla="*/ 4723 w 1532627"/>
                  <a:gd name="connsiteY2" fmla="*/ 1126998 h 1461570"/>
                  <a:gd name="connsiteX3" fmla="*/ 7294 w 1532627"/>
                  <a:gd name="connsiteY3" fmla="*/ 1300163 h 1461570"/>
                  <a:gd name="connsiteX4" fmla="*/ 81875 w 1532627"/>
                  <a:gd name="connsiteY4" fmla="*/ 1433608 h 1461570"/>
                  <a:gd name="connsiteX5" fmla="*/ 230751 w 1532627"/>
                  <a:gd name="connsiteY5" fmla="*/ 1457325 h 1461570"/>
                  <a:gd name="connsiteX6" fmla="*/ 395057 w 1532627"/>
                  <a:gd name="connsiteY6" fmla="*/ 1400461 h 1461570"/>
                  <a:gd name="connsiteX7" fmla="*/ 697381 w 1532627"/>
                  <a:gd name="connsiteY7" fmla="*/ 1200436 h 1461570"/>
                  <a:gd name="connsiteX8" fmla="*/ 1141150 w 1532627"/>
                  <a:gd name="connsiteY8" fmla="*/ 737521 h 1461570"/>
                  <a:gd name="connsiteX9" fmla="*/ 1150866 w 1532627"/>
                  <a:gd name="connsiteY9" fmla="*/ 724090 h 1461570"/>
                  <a:gd name="connsiteX10" fmla="*/ 1164582 w 1532627"/>
                  <a:gd name="connsiteY10" fmla="*/ 705231 h 1461570"/>
                  <a:gd name="connsiteX11" fmla="*/ 1207730 w 1532627"/>
                  <a:gd name="connsiteY11" fmla="*/ 644366 h 1461570"/>
                  <a:gd name="connsiteX12" fmla="*/ 1531199 w 1532627"/>
                  <a:gd name="connsiteY12" fmla="*/ 4286 h 1461570"/>
                  <a:gd name="connsiteX13" fmla="*/ 1532628 w 1532627"/>
                  <a:gd name="connsiteY13" fmla="*/ 0 h 1461570"/>
                  <a:gd name="connsiteX14" fmla="*/ 1206587 w 1532627"/>
                  <a:gd name="connsiteY14" fmla="*/ 633508 h 1461570"/>
                  <a:gd name="connsiteX15" fmla="*/ 706810 w 1532627"/>
                  <a:gd name="connsiteY15" fmla="*/ 1173861 h 1461570"/>
                  <a:gd name="connsiteX16" fmla="*/ 404487 w 1532627"/>
                  <a:gd name="connsiteY16" fmla="*/ 1373886 h 1461570"/>
                  <a:gd name="connsiteX17" fmla="*/ 240181 w 1532627"/>
                  <a:gd name="connsiteY17" fmla="*/ 1430750 h 1461570"/>
                  <a:gd name="connsiteX18" fmla="*/ 91305 w 1532627"/>
                  <a:gd name="connsiteY18" fmla="*/ 1407033 h 1461570"/>
                  <a:gd name="connsiteX19" fmla="*/ 16724 w 1532627"/>
                  <a:gd name="connsiteY19" fmla="*/ 1273588 h 1461570"/>
                  <a:gd name="connsiteX20" fmla="*/ 14152 w 1532627"/>
                  <a:gd name="connsiteY20" fmla="*/ 1100423 h 1461570"/>
                  <a:gd name="connsiteX21" fmla="*/ 94448 w 1532627"/>
                  <a:gd name="connsiteY21" fmla="*/ 776383 h 14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2627" h="1461570">
                    <a:moveTo>
                      <a:pt x="94448" y="776383"/>
                    </a:moveTo>
                    <a:cubicBezTo>
                      <a:pt x="94448" y="776668"/>
                      <a:pt x="94162" y="777240"/>
                      <a:pt x="93877" y="777526"/>
                    </a:cubicBezTo>
                    <a:cubicBezTo>
                      <a:pt x="51871" y="891540"/>
                      <a:pt x="17867" y="1008983"/>
                      <a:pt x="4723" y="1126998"/>
                    </a:cubicBezTo>
                    <a:cubicBezTo>
                      <a:pt x="-1278" y="1185863"/>
                      <a:pt x="-2707" y="1245013"/>
                      <a:pt x="7294" y="1300163"/>
                    </a:cubicBezTo>
                    <a:cubicBezTo>
                      <a:pt x="17581" y="1355598"/>
                      <a:pt x="39870" y="1404176"/>
                      <a:pt x="81875" y="1433608"/>
                    </a:cubicBezTo>
                    <a:cubicBezTo>
                      <a:pt x="119308" y="1460468"/>
                      <a:pt x="176173" y="1467041"/>
                      <a:pt x="230751" y="1457325"/>
                    </a:cubicBezTo>
                    <a:cubicBezTo>
                      <a:pt x="286186" y="1447895"/>
                      <a:pt x="341622" y="1426464"/>
                      <a:pt x="395057" y="1400461"/>
                    </a:cubicBezTo>
                    <a:cubicBezTo>
                      <a:pt x="501642" y="1347311"/>
                      <a:pt x="602226" y="1277017"/>
                      <a:pt x="697381" y="1200436"/>
                    </a:cubicBezTo>
                    <a:cubicBezTo>
                      <a:pt x="862544" y="1065847"/>
                      <a:pt x="1011991" y="909257"/>
                      <a:pt x="1141150" y="737521"/>
                    </a:cubicBezTo>
                    <a:cubicBezTo>
                      <a:pt x="1144294" y="732949"/>
                      <a:pt x="1147723" y="728663"/>
                      <a:pt x="1150866" y="724090"/>
                    </a:cubicBezTo>
                    <a:cubicBezTo>
                      <a:pt x="1155438" y="717804"/>
                      <a:pt x="1160010" y="711518"/>
                      <a:pt x="1164582" y="705231"/>
                    </a:cubicBezTo>
                    <a:cubicBezTo>
                      <a:pt x="1179155" y="684943"/>
                      <a:pt x="1193443" y="664940"/>
                      <a:pt x="1207730" y="644366"/>
                    </a:cubicBezTo>
                    <a:cubicBezTo>
                      <a:pt x="1344033" y="446342"/>
                      <a:pt x="1453475" y="229457"/>
                      <a:pt x="1531199" y="4286"/>
                    </a:cubicBezTo>
                    <a:cubicBezTo>
                      <a:pt x="1531771" y="2858"/>
                      <a:pt x="1532056" y="1429"/>
                      <a:pt x="1532628" y="0"/>
                    </a:cubicBezTo>
                    <a:cubicBezTo>
                      <a:pt x="1453189" y="223171"/>
                      <a:pt x="1343461" y="438055"/>
                      <a:pt x="1206587" y="633508"/>
                    </a:cubicBezTo>
                    <a:cubicBezTo>
                      <a:pt x="1065427" y="835819"/>
                      <a:pt x="896263" y="1018985"/>
                      <a:pt x="706810" y="1173861"/>
                    </a:cubicBezTo>
                    <a:cubicBezTo>
                      <a:pt x="611656" y="1250442"/>
                      <a:pt x="511357" y="1320451"/>
                      <a:pt x="404487" y="1373886"/>
                    </a:cubicBezTo>
                    <a:cubicBezTo>
                      <a:pt x="351052" y="1399603"/>
                      <a:pt x="295616" y="1421321"/>
                      <a:pt x="240181" y="1430750"/>
                    </a:cubicBezTo>
                    <a:cubicBezTo>
                      <a:pt x="185317" y="1440466"/>
                      <a:pt x="128452" y="1434179"/>
                      <a:pt x="91305" y="1407033"/>
                    </a:cubicBezTo>
                    <a:cubicBezTo>
                      <a:pt x="49300" y="1377601"/>
                      <a:pt x="27011" y="1329023"/>
                      <a:pt x="16724" y="1273588"/>
                    </a:cubicBezTo>
                    <a:cubicBezTo>
                      <a:pt x="6723" y="1218438"/>
                      <a:pt x="8152" y="1159288"/>
                      <a:pt x="14152" y="1100423"/>
                    </a:cubicBezTo>
                    <a:cubicBezTo>
                      <a:pt x="26725" y="991267"/>
                      <a:pt x="56729" y="882396"/>
                      <a:pt x="94448" y="776383"/>
                    </a:cubicBezTo>
                    <a:close/>
                  </a:path>
                </a:pathLst>
              </a:custGeom>
              <a:solidFill>
                <a:srgbClr val="FFFFFF"/>
              </a:solidFill>
              <a:ln w="2857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2FBCE5E5-F365-4FCA-9C33-39B573FB2310}"/>
                  </a:ext>
                </a:extLst>
              </p:cNvPr>
              <p:cNvSpPr/>
              <p:nvPr/>
            </p:nvSpPr>
            <p:spPr>
              <a:xfrm>
                <a:off x="11212403" y="-654453"/>
                <a:ext cx="1678460" cy="1568061"/>
              </a:xfrm>
              <a:custGeom>
                <a:avLst/>
                <a:gdLst>
                  <a:gd name="connsiteX0" fmla="*/ 1669923 w 1678460"/>
                  <a:gd name="connsiteY0" fmla="*/ 212463 h 1568061"/>
                  <a:gd name="connsiteX1" fmla="*/ 1637062 w 1678460"/>
                  <a:gd name="connsiteY1" fmla="*/ 116166 h 1568061"/>
                  <a:gd name="connsiteX2" fmla="*/ 1567339 w 1678460"/>
                  <a:gd name="connsiteY2" fmla="*/ 37299 h 1568061"/>
                  <a:gd name="connsiteX3" fmla="*/ 1367028 w 1678460"/>
                  <a:gd name="connsiteY3" fmla="*/ 7295 h 1568061"/>
                  <a:gd name="connsiteX4" fmla="*/ 1188434 w 1678460"/>
                  <a:gd name="connsiteY4" fmla="*/ 76446 h 1568061"/>
                  <a:gd name="connsiteX5" fmla="*/ 1031557 w 1678460"/>
                  <a:gd name="connsiteY5" fmla="*/ 179602 h 1568061"/>
                  <a:gd name="connsiteX6" fmla="*/ 887825 w 1678460"/>
                  <a:gd name="connsiteY6" fmla="*/ 298188 h 1568061"/>
                  <a:gd name="connsiteX7" fmla="*/ 392335 w 1678460"/>
                  <a:gd name="connsiteY7" fmla="*/ 851686 h 1568061"/>
                  <a:gd name="connsiteX8" fmla="*/ 24860 w 1678460"/>
                  <a:gd name="connsiteY8" fmla="*/ 1500910 h 1568061"/>
                  <a:gd name="connsiteX9" fmla="*/ 0 w 1678460"/>
                  <a:gd name="connsiteY9" fmla="*/ 1568061 h 1568061"/>
                  <a:gd name="connsiteX10" fmla="*/ 15430 w 1678460"/>
                  <a:gd name="connsiteY10" fmla="*/ 1527485 h 1568061"/>
                  <a:gd name="connsiteX11" fmla="*/ 382905 w 1678460"/>
                  <a:gd name="connsiteY11" fmla="*/ 878261 h 1568061"/>
                  <a:gd name="connsiteX12" fmla="*/ 878395 w 1678460"/>
                  <a:gd name="connsiteY12" fmla="*/ 324763 h 1568061"/>
                  <a:gd name="connsiteX13" fmla="*/ 1022128 w 1678460"/>
                  <a:gd name="connsiteY13" fmla="*/ 206177 h 1568061"/>
                  <a:gd name="connsiteX14" fmla="*/ 1179005 w 1678460"/>
                  <a:gd name="connsiteY14" fmla="*/ 103021 h 1568061"/>
                  <a:gd name="connsiteX15" fmla="*/ 1357598 w 1678460"/>
                  <a:gd name="connsiteY15" fmla="*/ 33870 h 1568061"/>
                  <a:gd name="connsiteX16" fmla="*/ 1557909 w 1678460"/>
                  <a:gd name="connsiteY16" fmla="*/ 63873 h 1568061"/>
                  <a:gd name="connsiteX17" fmla="*/ 1627632 w 1678460"/>
                  <a:gd name="connsiteY17" fmla="*/ 142455 h 1568061"/>
                  <a:gd name="connsiteX18" fmla="*/ 1660493 w 1678460"/>
                  <a:gd name="connsiteY18" fmla="*/ 238752 h 1568061"/>
                  <a:gd name="connsiteX19" fmla="*/ 1662494 w 1678460"/>
                  <a:gd name="connsiteY19" fmla="*/ 432777 h 1568061"/>
                  <a:gd name="connsiteX20" fmla="*/ 1599914 w 1678460"/>
                  <a:gd name="connsiteY20" fmla="*/ 685380 h 1568061"/>
                  <a:gd name="connsiteX21" fmla="*/ 1672209 w 1678460"/>
                  <a:gd name="connsiteY21" fmla="*/ 406202 h 1568061"/>
                  <a:gd name="connsiteX22" fmla="*/ 1669923 w 1678460"/>
                  <a:gd name="connsiteY22" fmla="*/ 212463 h 15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8460" h="1568061">
                    <a:moveTo>
                      <a:pt x="1669923" y="212463"/>
                    </a:moveTo>
                    <a:cubicBezTo>
                      <a:pt x="1663637" y="179888"/>
                      <a:pt x="1653921" y="146741"/>
                      <a:pt x="1637062" y="116166"/>
                    </a:cubicBezTo>
                    <a:cubicBezTo>
                      <a:pt x="1620774" y="85876"/>
                      <a:pt x="1595342" y="56158"/>
                      <a:pt x="1567339" y="37299"/>
                    </a:cubicBezTo>
                    <a:cubicBezTo>
                      <a:pt x="1504474" y="-5278"/>
                      <a:pt x="1430464" y="-5278"/>
                      <a:pt x="1367028" y="7295"/>
                    </a:cubicBezTo>
                    <a:cubicBezTo>
                      <a:pt x="1302734" y="20439"/>
                      <a:pt x="1243870" y="46443"/>
                      <a:pt x="1188434" y="76446"/>
                    </a:cubicBezTo>
                    <a:cubicBezTo>
                      <a:pt x="1132999" y="106736"/>
                      <a:pt x="1081278" y="141883"/>
                      <a:pt x="1031557" y="179602"/>
                    </a:cubicBezTo>
                    <a:cubicBezTo>
                      <a:pt x="981551" y="217035"/>
                      <a:pt x="933831" y="257040"/>
                      <a:pt x="887825" y="298188"/>
                    </a:cubicBezTo>
                    <a:cubicBezTo>
                      <a:pt x="703517" y="464495"/>
                      <a:pt x="539496" y="651947"/>
                      <a:pt x="392335" y="851686"/>
                    </a:cubicBezTo>
                    <a:cubicBezTo>
                      <a:pt x="245174" y="1051997"/>
                      <a:pt x="117157" y="1267452"/>
                      <a:pt x="24860" y="1500910"/>
                    </a:cubicBezTo>
                    <a:cubicBezTo>
                      <a:pt x="16288" y="1523199"/>
                      <a:pt x="8001" y="1545487"/>
                      <a:pt x="0" y="1568061"/>
                    </a:cubicBezTo>
                    <a:cubicBezTo>
                      <a:pt x="5144" y="1554346"/>
                      <a:pt x="10001" y="1540915"/>
                      <a:pt x="15430" y="1527485"/>
                    </a:cubicBezTo>
                    <a:cubicBezTo>
                      <a:pt x="107728" y="1294313"/>
                      <a:pt x="236030" y="1078572"/>
                      <a:pt x="382905" y="878261"/>
                    </a:cubicBezTo>
                    <a:cubicBezTo>
                      <a:pt x="530066" y="678522"/>
                      <a:pt x="694087" y="491070"/>
                      <a:pt x="878395" y="324763"/>
                    </a:cubicBezTo>
                    <a:cubicBezTo>
                      <a:pt x="924687" y="283329"/>
                      <a:pt x="972407" y="243324"/>
                      <a:pt x="1022128" y="206177"/>
                    </a:cubicBezTo>
                    <a:cubicBezTo>
                      <a:pt x="1071848" y="168458"/>
                      <a:pt x="1123855" y="133311"/>
                      <a:pt x="1179005" y="103021"/>
                    </a:cubicBezTo>
                    <a:cubicBezTo>
                      <a:pt x="1234440" y="73017"/>
                      <a:pt x="1293305" y="47300"/>
                      <a:pt x="1357598" y="33870"/>
                    </a:cubicBezTo>
                    <a:cubicBezTo>
                      <a:pt x="1421035" y="21297"/>
                      <a:pt x="1494758" y="21297"/>
                      <a:pt x="1557909" y="63873"/>
                    </a:cubicBezTo>
                    <a:cubicBezTo>
                      <a:pt x="1585913" y="82733"/>
                      <a:pt x="1611344" y="112165"/>
                      <a:pt x="1627632" y="142455"/>
                    </a:cubicBezTo>
                    <a:cubicBezTo>
                      <a:pt x="1644777" y="173030"/>
                      <a:pt x="1654493" y="206177"/>
                      <a:pt x="1660493" y="238752"/>
                    </a:cubicBezTo>
                    <a:cubicBezTo>
                      <a:pt x="1672495" y="304189"/>
                      <a:pt x="1670780" y="369626"/>
                      <a:pt x="1662494" y="432777"/>
                    </a:cubicBezTo>
                    <a:cubicBezTo>
                      <a:pt x="1651349" y="519930"/>
                      <a:pt x="1628489" y="604227"/>
                      <a:pt x="1599914" y="685380"/>
                    </a:cubicBezTo>
                    <a:cubicBezTo>
                      <a:pt x="1633347" y="595654"/>
                      <a:pt x="1659922" y="502785"/>
                      <a:pt x="1672209" y="406202"/>
                    </a:cubicBezTo>
                    <a:cubicBezTo>
                      <a:pt x="1679924" y="343051"/>
                      <a:pt x="1681925" y="277900"/>
                      <a:pt x="1669923" y="212463"/>
                    </a:cubicBezTo>
                    <a:close/>
                  </a:path>
                </a:pathLst>
              </a:custGeom>
              <a:solidFill>
                <a:srgbClr val="FFFFFF"/>
              </a:solidFill>
              <a:ln w="28575" cap="flat">
                <a:noFill/>
                <a:prstDash val="solid"/>
                <a:miter/>
              </a:ln>
            </p:spPr>
            <p:txBody>
              <a:bodyPr rtlCol="0" anchor="ctr"/>
              <a:lstStyle/>
              <a:p>
                <a:endParaRPr lang="en-US"/>
              </a:p>
            </p:txBody>
          </p:sp>
        </p:grpSp>
        <p:sp>
          <p:nvSpPr>
            <p:cNvPr id="103" name="Freeform: Shape 102">
              <a:extLst>
                <a:ext uri="{FF2B5EF4-FFF2-40B4-BE49-F238E27FC236}">
                  <a16:creationId xmlns:a16="http://schemas.microsoft.com/office/drawing/2014/main" id="{F87AD1C9-DD13-4142-87F5-96606BA31BEF}"/>
                </a:ext>
              </a:extLst>
            </p:cNvPr>
            <p:cNvSpPr/>
            <p:nvPr/>
          </p:nvSpPr>
          <p:spPr>
            <a:xfrm>
              <a:off x="11310452" y="-876999"/>
              <a:ext cx="1761043" cy="2283215"/>
            </a:xfrm>
            <a:custGeom>
              <a:avLst/>
              <a:gdLst>
                <a:gd name="connsiteX0" fmla="*/ 487811 w 1761043"/>
                <a:gd name="connsiteY0" fmla="*/ 1407756 h 2283215"/>
                <a:gd name="connsiteX1" fmla="*/ 987588 w 1761043"/>
                <a:gd name="connsiteY1" fmla="*/ 1948109 h 2283215"/>
                <a:gd name="connsiteX2" fmla="*/ 1289912 w 1761043"/>
                <a:gd name="connsiteY2" fmla="*/ 2147848 h 2283215"/>
                <a:gd name="connsiteX3" fmla="*/ 1454218 w 1761043"/>
                <a:gd name="connsiteY3" fmla="*/ 2204713 h 2283215"/>
                <a:gd name="connsiteX4" fmla="*/ 1603094 w 1761043"/>
                <a:gd name="connsiteY4" fmla="*/ 2180995 h 2283215"/>
                <a:gd name="connsiteX5" fmla="*/ 1677674 w 1761043"/>
                <a:gd name="connsiteY5" fmla="*/ 2047550 h 2283215"/>
                <a:gd name="connsiteX6" fmla="*/ 1680246 w 1761043"/>
                <a:gd name="connsiteY6" fmla="*/ 1874385 h 2283215"/>
                <a:gd name="connsiteX7" fmla="*/ 1591092 w 1761043"/>
                <a:gd name="connsiteY7" fmla="*/ 1524627 h 2283215"/>
                <a:gd name="connsiteX8" fmla="*/ 1254193 w 1761043"/>
                <a:gd name="connsiteY8" fmla="*/ 873975 h 2283215"/>
                <a:gd name="connsiteX9" fmla="*/ 775276 w 1761043"/>
                <a:gd name="connsiteY9" fmla="*/ 315619 h 2283215"/>
                <a:gd name="connsiteX10" fmla="*/ 471809 w 1761043"/>
                <a:gd name="connsiteY10" fmla="*/ 111879 h 2283215"/>
                <a:gd name="connsiteX11" fmla="*/ 302931 w 1761043"/>
                <a:gd name="connsiteY11" fmla="*/ 56730 h 2283215"/>
                <a:gd name="connsiteX12" fmla="*/ 146912 w 1761043"/>
                <a:gd name="connsiteY12" fmla="*/ 85019 h 2283215"/>
                <a:gd name="connsiteX13" fmla="*/ 71188 w 1761043"/>
                <a:gd name="connsiteY13" fmla="*/ 223893 h 2283215"/>
                <a:gd name="connsiteX14" fmla="*/ 69188 w 1761043"/>
                <a:gd name="connsiteY14" fmla="*/ 399058 h 2283215"/>
                <a:gd name="connsiteX15" fmla="*/ 153770 w 1761043"/>
                <a:gd name="connsiteY15" fmla="*/ 751959 h 2283215"/>
                <a:gd name="connsiteX16" fmla="*/ 487811 w 1761043"/>
                <a:gd name="connsiteY16" fmla="*/ 1407756 h 2283215"/>
                <a:gd name="connsiteX17" fmla="*/ 481811 w 1761043"/>
                <a:gd name="connsiteY17" fmla="*/ 1411756 h 2283215"/>
                <a:gd name="connsiteX18" fmla="*/ 111479 w 1761043"/>
                <a:gd name="connsiteY18" fmla="*/ 767676 h 2283215"/>
                <a:gd name="connsiteX19" fmla="*/ 6608 w 1761043"/>
                <a:gd name="connsiteY19" fmla="*/ 406202 h 2283215"/>
                <a:gd name="connsiteX20" fmla="*/ 8609 w 1761043"/>
                <a:gd name="connsiteY20" fmla="*/ 212178 h 2283215"/>
                <a:gd name="connsiteX21" fmla="*/ 41470 w 1761043"/>
                <a:gd name="connsiteY21" fmla="*/ 115880 h 2283215"/>
                <a:gd name="connsiteX22" fmla="*/ 111193 w 1761043"/>
                <a:gd name="connsiteY22" fmla="*/ 37299 h 2283215"/>
                <a:gd name="connsiteX23" fmla="*/ 311504 w 1761043"/>
                <a:gd name="connsiteY23" fmla="*/ 7295 h 2283215"/>
                <a:gd name="connsiteX24" fmla="*/ 490097 w 1761043"/>
                <a:gd name="connsiteY24" fmla="*/ 76446 h 2283215"/>
                <a:gd name="connsiteX25" fmla="*/ 646974 w 1761043"/>
                <a:gd name="connsiteY25" fmla="*/ 179602 h 2283215"/>
                <a:gd name="connsiteX26" fmla="*/ 790706 w 1761043"/>
                <a:gd name="connsiteY26" fmla="*/ 298188 h 2283215"/>
                <a:gd name="connsiteX27" fmla="*/ 1286197 w 1761043"/>
                <a:gd name="connsiteY27" fmla="*/ 851686 h 2283215"/>
                <a:gd name="connsiteX28" fmla="*/ 1653957 w 1761043"/>
                <a:gd name="connsiteY28" fmla="*/ 1500910 h 2283215"/>
                <a:gd name="connsiteX29" fmla="*/ 1754255 w 1761043"/>
                <a:gd name="connsiteY29" fmla="*/ 1865813 h 2283215"/>
                <a:gd name="connsiteX30" fmla="*/ 1752827 w 1761043"/>
                <a:gd name="connsiteY30" fmla="*/ 2061552 h 2283215"/>
                <a:gd name="connsiteX31" fmla="*/ 1719965 w 1761043"/>
                <a:gd name="connsiteY31" fmla="*/ 2160135 h 2283215"/>
                <a:gd name="connsiteX32" fmla="*/ 1689390 w 1761043"/>
                <a:gd name="connsiteY32" fmla="*/ 2205284 h 2283215"/>
                <a:gd name="connsiteX33" fmla="*/ 1669959 w 1761043"/>
                <a:gd name="connsiteY33" fmla="*/ 2225572 h 2283215"/>
                <a:gd name="connsiteX34" fmla="*/ 1658529 w 1761043"/>
                <a:gd name="connsiteY34" fmla="*/ 2235288 h 2283215"/>
                <a:gd name="connsiteX35" fmla="*/ 1649099 w 1761043"/>
                <a:gd name="connsiteY35" fmla="*/ 2242146 h 2283215"/>
                <a:gd name="connsiteX36" fmla="*/ 1441931 w 1761043"/>
                <a:gd name="connsiteY36" fmla="*/ 2277007 h 2283215"/>
                <a:gd name="connsiteX37" fmla="*/ 1258765 w 1761043"/>
                <a:gd name="connsiteY37" fmla="*/ 2209285 h 2283215"/>
                <a:gd name="connsiteX38" fmla="*/ 956727 w 1761043"/>
                <a:gd name="connsiteY38" fmla="*/ 1983542 h 2283215"/>
                <a:gd name="connsiteX39" fmla="*/ 481811 w 1761043"/>
                <a:gd name="connsiteY39" fmla="*/ 1411756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1043" h="2283215">
                  <a:moveTo>
                    <a:pt x="487811" y="1407756"/>
                  </a:moveTo>
                  <a:cubicBezTo>
                    <a:pt x="628972" y="1610067"/>
                    <a:pt x="798136" y="1793233"/>
                    <a:pt x="987588" y="1948109"/>
                  </a:cubicBezTo>
                  <a:cubicBezTo>
                    <a:pt x="1082743" y="2024690"/>
                    <a:pt x="1183041" y="2094699"/>
                    <a:pt x="1289912" y="2147848"/>
                  </a:cubicBezTo>
                  <a:cubicBezTo>
                    <a:pt x="1343347" y="2173566"/>
                    <a:pt x="1398782" y="2195283"/>
                    <a:pt x="1454218" y="2204713"/>
                  </a:cubicBezTo>
                  <a:cubicBezTo>
                    <a:pt x="1509082" y="2214428"/>
                    <a:pt x="1565946" y="2208141"/>
                    <a:pt x="1603094" y="2180995"/>
                  </a:cubicBezTo>
                  <a:cubicBezTo>
                    <a:pt x="1645099" y="2151563"/>
                    <a:pt x="1667387" y="2102985"/>
                    <a:pt x="1677674" y="2047550"/>
                  </a:cubicBezTo>
                  <a:cubicBezTo>
                    <a:pt x="1687676" y="1992400"/>
                    <a:pt x="1686247" y="1933250"/>
                    <a:pt x="1680246" y="1874385"/>
                  </a:cubicBezTo>
                  <a:cubicBezTo>
                    <a:pt x="1667102" y="1756085"/>
                    <a:pt x="1633097" y="1638642"/>
                    <a:pt x="1591092" y="1524627"/>
                  </a:cubicBezTo>
                  <a:cubicBezTo>
                    <a:pt x="1505367" y="1296885"/>
                    <a:pt x="1388495" y="1079429"/>
                    <a:pt x="1254193" y="873975"/>
                  </a:cubicBezTo>
                  <a:cubicBezTo>
                    <a:pt x="1118462" y="669092"/>
                    <a:pt x="961585" y="476211"/>
                    <a:pt x="775276" y="315619"/>
                  </a:cubicBezTo>
                  <a:cubicBezTo>
                    <a:pt x="682121" y="235895"/>
                    <a:pt x="581252" y="164172"/>
                    <a:pt x="471809" y="111879"/>
                  </a:cubicBezTo>
                  <a:cubicBezTo>
                    <a:pt x="417231" y="86162"/>
                    <a:pt x="360367" y="65016"/>
                    <a:pt x="302931" y="56730"/>
                  </a:cubicBezTo>
                  <a:cubicBezTo>
                    <a:pt x="246067" y="47871"/>
                    <a:pt x="186917" y="55587"/>
                    <a:pt x="146912" y="85019"/>
                  </a:cubicBezTo>
                  <a:cubicBezTo>
                    <a:pt x="102906" y="116451"/>
                    <a:pt x="81761" y="167886"/>
                    <a:pt x="71188" y="223893"/>
                  </a:cubicBezTo>
                  <a:cubicBezTo>
                    <a:pt x="61472" y="280186"/>
                    <a:pt x="63187" y="339622"/>
                    <a:pt x="69188" y="399058"/>
                  </a:cubicBezTo>
                  <a:cubicBezTo>
                    <a:pt x="83189" y="517930"/>
                    <a:pt x="114622" y="636231"/>
                    <a:pt x="153770" y="751959"/>
                  </a:cubicBezTo>
                  <a:cubicBezTo>
                    <a:pt x="233494" y="983131"/>
                    <a:pt x="346365" y="1205730"/>
                    <a:pt x="487811" y="1407756"/>
                  </a:cubicBezTo>
                  <a:close/>
                  <a:moveTo>
                    <a:pt x="481811" y="1411756"/>
                  </a:moveTo>
                  <a:cubicBezTo>
                    <a:pt x="342079" y="1208302"/>
                    <a:pt x="209491" y="997704"/>
                    <a:pt x="111479" y="767676"/>
                  </a:cubicBezTo>
                  <a:cubicBezTo>
                    <a:pt x="62901" y="652804"/>
                    <a:pt x="22610" y="532789"/>
                    <a:pt x="6608" y="406202"/>
                  </a:cubicBezTo>
                  <a:cubicBezTo>
                    <a:pt x="-1678" y="343051"/>
                    <a:pt x="-3393" y="277900"/>
                    <a:pt x="8609" y="212178"/>
                  </a:cubicBezTo>
                  <a:cubicBezTo>
                    <a:pt x="14895" y="179602"/>
                    <a:pt x="24611" y="146455"/>
                    <a:pt x="41470" y="115880"/>
                  </a:cubicBezTo>
                  <a:cubicBezTo>
                    <a:pt x="57758" y="85876"/>
                    <a:pt x="83189" y="56158"/>
                    <a:pt x="111193" y="37299"/>
                  </a:cubicBezTo>
                  <a:cubicBezTo>
                    <a:pt x="174058" y="-5278"/>
                    <a:pt x="248067" y="-5278"/>
                    <a:pt x="311504" y="7295"/>
                  </a:cubicBezTo>
                  <a:cubicBezTo>
                    <a:pt x="375797" y="20439"/>
                    <a:pt x="434662" y="46443"/>
                    <a:pt x="490097" y="76446"/>
                  </a:cubicBezTo>
                  <a:cubicBezTo>
                    <a:pt x="545533" y="106736"/>
                    <a:pt x="597254" y="141883"/>
                    <a:pt x="646974" y="179602"/>
                  </a:cubicBezTo>
                  <a:cubicBezTo>
                    <a:pt x="696980" y="217035"/>
                    <a:pt x="744701" y="257040"/>
                    <a:pt x="790706" y="298188"/>
                  </a:cubicBezTo>
                  <a:cubicBezTo>
                    <a:pt x="975015" y="464495"/>
                    <a:pt x="1139036" y="651947"/>
                    <a:pt x="1286197" y="851686"/>
                  </a:cubicBezTo>
                  <a:cubicBezTo>
                    <a:pt x="1433358" y="1051711"/>
                    <a:pt x="1561374" y="1267452"/>
                    <a:pt x="1653957" y="1500910"/>
                  </a:cubicBezTo>
                  <a:cubicBezTo>
                    <a:pt x="1699391" y="1617496"/>
                    <a:pt x="1737396" y="1738369"/>
                    <a:pt x="1754255" y="1865813"/>
                  </a:cubicBezTo>
                  <a:cubicBezTo>
                    <a:pt x="1762542" y="1929250"/>
                    <a:pt x="1764542" y="1994972"/>
                    <a:pt x="1752827" y="2061552"/>
                  </a:cubicBezTo>
                  <a:cubicBezTo>
                    <a:pt x="1746540" y="2094699"/>
                    <a:pt x="1736825" y="2128417"/>
                    <a:pt x="1719965" y="2160135"/>
                  </a:cubicBezTo>
                  <a:cubicBezTo>
                    <a:pt x="1711679" y="2175852"/>
                    <a:pt x="1701392" y="2191282"/>
                    <a:pt x="1689390" y="2205284"/>
                  </a:cubicBezTo>
                  <a:cubicBezTo>
                    <a:pt x="1683389" y="2212428"/>
                    <a:pt x="1677103" y="2219000"/>
                    <a:pt x="1669959" y="2225572"/>
                  </a:cubicBezTo>
                  <a:lnTo>
                    <a:pt x="1658529" y="2235288"/>
                  </a:lnTo>
                  <a:lnTo>
                    <a:pt x="1649099" y="2242146"/>
                  </a:lnTo>
                  <a:cubicBezTo>
                    <a:pt x="1583663" y="2287294"/>
                    <a:pt x="1507367" y="2288723"/>
                    <a:pt x="1441931" y="2277007"/>
                  </a:cubicBezTo>
                  <a:cubicBezTo>
                    <a:pt x="1375637" y="2264720"/>
                    <a:pt x="1315058" y="2239574"/>
                    <a:pt x="1258765" y="2209285"/>
                  </a:cubicBezTo>
                  <a:cubicBezTo>
                    <a:pt x="1145608" y="2148991"/>
                    <a:pt x="1047596" y="2068981"/>
                    <a:pt x="956727" y="1983542"/>
                  </a:cubicBezTo>
                  <a:cubicBezTo>
                    <a:pt x="775276" y="1811235"/>
                    <a:pt x="623543" y="1614067"/>
                    <a:pt x="481811" y="1411756"/>
                  </a:cubicBezTo>
                  <a:close/>
                </a:path>
              </a:pathLst>
            </a:custGeom>
            <a:solidFill>
              <a:srgbClr val="5A839B"/>
            </a:solidFill>
            <a:ln w="28575" cap="flat">
              <a:noFill/>
              <a:prstDash val="solid"/>
              <a:miter/>
            </a:ln>
          </p:spPr>
          <p:txBody>
            <a:bodyPr rtlCol="0" anchor="ctr"/>
            <a:lstStyle/>
            <a:p>
              <a:endParaRPr lang="en-US"/>
            </a:p>
          </p:txBody>
        </p:sp>
        <p:grpSp>
          <p:nvGrpSpPr>
            <p:cNvPr id="104" name="Graphic 19">
              <a:extLst>
                <a:ext uri="{FF2B5EF4-FFF2-40B4-BE49-F238E27FC236}">
                  <a16:creationId xmlns:a16="http://schemas.microsoft.com/office/drawing/2014/main" id="{D0EF5AB3-88DC-4506-8253-6196B3723104}"/>
                </a:ext>
              </a:extLst>
            </p:cNvPr>
            <p:cNvGrpSpPr/>
            <p:nvPr/>
          </p:nvGrpSpPr>
          <p:grpSpPr>
            <a:xfrm>
              <a:off x="11310452" y="-876713"/>
              <a:ext cx="1717258" cy="2267291"/>
              <a:chOff x="11135786" y="-654167"/>
              <a:chExt cx="1717258" cy="2267291"/>
            </a:xfrm>
            <a:solidFill>
              <a:srgbClr val="198FD2"/>
            </a:solidFill>
          </p:grpSpPr>
          <p:sp>
            <p:nvSpPr>
              <p:cNvPr id="122" name="Freeform: Shape 121">
                <a:extLst>
                  <a:ext uri="{FF2B5EF4-FFF2-40B4-BE49-F238E27FC236}">
                    <a16:creationId xmlns:a16="http://schemas.microsoft.com/office/drawing/2014/main" id="{EC06B33B-BE1D-46F9-9E89-155780A0E131}"/>
                  </a:ext>
                </a:extLst>
              </p:cNvPr>
              <p:cNvSpPr/>
              <p:nvPr/>
            </p:nvSpPr>
            <p:spPr>
              <a:xfrm>
                <a:off x="11529871" y="-574577"/>
                <a:ext cx="1323173" cy="2139134"/>
              </a:xfrm>
              <a:custGeom>
                <a:avLst/>
                <a:gdLst>
                  <a:gd name="connsiteX0" fmla="*/ 1209008 w 1323173"/>
                  <a:gd name="connsiteY0" fmla="*/ 2101120 h 2139134"/>
                  <a:gd name="connsiteX1" fmla="*/ 1060133 w 1323173"/>
                  <a:gd name="connsiteY1" fmla="*/ 2124837 h 2139134"/>
                  <a:gd name="connsiteX2" fmla="*/ 1020985 w 1323173"/>
                  <a:gd name="connsiteY2" fmla="*/ 2116265 h 2139134"/>
                  <a:gd name="connsiteX3" fmla="*/ 1092422 w 1323173"/>
                  <a:gd name="connsiteY3" fmla="*/ 2134838 h 2139134"/>
                  <a:gd name="connsiteX4" fmla="*/ 1241298 w 1323173"/>
                  <a:gd name="connsiteY4" fmla="*/ 2111121 h 2139134"/>
                  <a:gd name="connsiteX5" fmla="*/ 1315879 w 1323173"/>
                  <a:gd name="connsiteY5" fmla="*/ 1977676 h 2139134"/>
                  <a:gd name="connsiteX6" fmla="*/ 1318451 w 1323173"/>
                  <a:gd name="connsiteY6" fmla="*/ 1804511 h 2139134"/>
                  <a:gd name="connsiteX7" fmla="*/ 1229297 w 1323173"/>
                  <a:gd name="connsiteY7" fmla="*/ 1454753 h 2139134"/>
                  <a:gd name="connsiteX8" fmla="*/ 892397 w 1323173"/>
                  <a:gd name="connsiteY8" fmla="*/ 804101 h 2139134"/>
                  <a:gd name="connsiteX9" fmla="*/ 413480 w 1323173"/>
                  <a:gd name="connsiteY9" fmla="*/ 245745 h 2139134"/>
                  <a:gd name="connsiteX10" fmla="*/ 110014 w 1323173"/>
                  <a:gd name="connsiteY10" fmla="*/ 42005 h 2139134"/>
                  <a:gd name="connsiteX11" fmla="*/ 0 w 1323173"/>
                  <a:gd name="connsiteY11" fmla="*/ 0 h 2139134"/>
                  <a:gd name="connsiteX12" fmla="*/ 78010 w 1323173"/>
                  <a:gd name="connsiteY12" fmla="*/ 32004 h 2139134"/>
                  <a:gd name="connsiteX13" fmla="*/ 381476 w 1323173"/>
                  <a:gd name="connsiteY13" fmla="*/ 235744 h 2139134"/>
                  <a:gd name="connsiteX14" fmla="*/ 860393 w 1323173"/>
                  <a:gd name="connsiteY14" fmla="*/ 794099 h 2139134"/>
                  <a:gd name="connsiteX15" fmla="*/ 1197293 w 1323173"/>
                  <a:gd name="connsiteY15" fmla="*/ 1444752 h 2139134"/>
                  <a:gd name="connsiteX16" fmla="*/ 1286447 w 1323173"/>
                  <a:gd name="connsiteY16" fmla="*/ 1794510 h 2139134"/>
                  <a:gd name="connsiteX17" fmla="*/ 1283875 w 1323173"/>
                  <a:gd name="connsiteY17" fmla="*/ 1967675 h 2139134"/>
                  <a:gd name="connsiteX18" fmla="*/ 1209008 w 1323173"/>
                  <a:gd name="connsiteY18" fmla="*/ 2101120 h 213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173" h="2139134">
                    <a:moveTo>
                      <a:pt x="1209008" y="2101120"/>
                    </a:moveTo>
                    <a:cubicBezTo>
                      <a:pt x="1171575" y="2127980"/>
                      <a:pt x="1114711" y="2134553"/>
                      <a:pt x="1060133" y="2124837"/>
                    </a:cubicBezTo>
                    <a:cubicBezTo>
                      <a:pt x="1046988" y="2122551"/>
                      <a:pt x="1033844" y="2119694"/>
                      <a:pt x="1020985" y="2116265"/>
                    </a:cubicBezTo>
                    <a:cubicBezTo>
                      <a:pt x="1044702" y="2124266"/>
                      <a:pt x="1068419" y="2130838"/>
                      <a:pt x="1092422" y="2134838"/>
                    </a:cubicBezTo>
                    <a:cubicBezTo>
                      <a:pt x="1147286" y="2144554"/>
                      <a:pt x="1204151" y="2138267"/>
                      <a:pt x="1241298" y="2111121"/>
                    </a:cubicBezTo>
                    <a:cubicBezTo>
                      <a:pt x="1283303" y="2081689"/>
                      <a:pt x="1305592" y="2033111"/>
                      <a:pt x="1315879" y="1977676"/>
                    </a:cubicBezTo>
                    <a:cubicBezTo>
                      <a:pt x="1325880" y="1922526"/>
                      <a:pt x="1324451" y="1863376"/>
                      <a:pt x="1318451" y="1804511"/>
                    </a:cubicBezTo>
                    <a:cubicBezTo>
                      <a:pt x="1305306" y="1686211"/>
                      <a:pt x="1271302" y="1568768"/>
                      <a:pt x="1229297" y="1454753"/>
                    </a:cubicBezTo>
                    <a:cubicBezTo>
                      <a:pt x="1143572" y="1227011"/>
                      <a:pt x="1026700" y="1009555"/>
                      <a:pt x="892397" y="804101"/>
                    </a:cubicBezTo>
                    <a:cubicBezTo>
                      <a:pt x="756666" y="599218"/>
                      <a:pt x="599789" y="406337"/>
                      <a:pt x="413480" y="245745"/>
                    </a:cubicBezTo>
                    <a:cubicBezTo>
                      <a:pt x="320326" y="166021"/>
                      <a:pt x="219456" y="94298"/>
                      <a:pt x="110014" y="42005"/>
                    </a:cubicBezTo>
                    <a:cubicBezTo>
                      <a:pt x="74295" y="25146"/>
                      <a:pt x="37148" y="10573"/>
                      <a:pt x="0" y="0"/>
                    </a:cubicBezTo>
                    <a:cubicBezTo>
                      <a:pt x="26289" y="9144"/>
                      <a:pt x="52578" y="20003"/>
                      <a:pt x="78010" y="32004"/>
                    </a:cubicBezTo>
                    <a:cubicBezTo>
                      <a:pt x="187452" y="84296"/>
                      <a:pt x="288322" y="156020"/>
                      <a:pt x="381476" y="235744"/>
                    </a:cubicBezTo>
                    <a:cubicBezTo>
                      <a:pt x="567785" y="396621"/>
                      <a:pt x="724662" y="589502"/>
                      <a:pt x="860393" y="794099"/>
                    </a:cubicBezTo>
                    <a:cubicBezTo>
                      <a:pt x="994410" y="999554"/>
                      <a:pt x="1111568" y="1216724"/>
                      <a:pt x="1197293" y="1444752"/>
                    </a:cubicBezTo>
                    <a:cubicBezTo>
                      <a:pt x="1239298" y="1558766"/>
                      <a:pt x="1273302" y="1676210"/>
                      <a:pt x="1286447" y="1794510"/>
                    </a:cubicBezTo>
                    <a:cubicBezTo>
                      <a:pt x="1292447" y="1853375"/>
                      <a:pt x="1293876" y="1912525"/>
                      <a:pt x="1283875" y="1967675"/>
                    </a:cubicBezTo>
                    <a:cubicBezTo>
                      <a:pt x="1273302" y="2023396"/>
                      <a:pt x="1251014" y="2071973"/>
                      <a:pt x="1209008" y="2101120"/>
                    </a:cubicBezTo>
                    <a:close/>
                  </a:path>
                </a:pathLst>
              </a:custGeom>
              <a:grpFill/>
              <a:ln w="2857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41263678-B845-435E-AF0C-96A1D8D98C18}"/>
                  </a:ext>
                </a:extLst>
              </p:cNvPr>
              <p:cNvSpPr/>
              <p:nvPr/>
            </p:nvSpPr>
            <p:spPr>
              <a:xfrm>
                <a:off x="11135786" y="-654167"/>
                <a:ext cx="1401639" cy="2267291"/>
              </a:xfrm>
              <a:custGeom>
                <a:avLst/>
                <a:gdLst>
                  <a:gd name="connsiteX0" fmla="*/ 1290769 w 1401639"/>
                  <a:gd name="connsiteY0" fmla="*/ 2218714 h 2267291"/>
                  <a:gd name="connsiteX1" fmla="*/ 988731 w 1401639"/>
                  <a:gd name="connsiteY1" fmla="*/ 1992972 h 2267291"/>
                  <a:gd name="connsiteX2" fmla="*/ 708982 w 1401639"/>
                  <a:gd name="connsiteY2" fmla="*/ 1683504 h 2267291"/>
                  <a:gd name="connsiteX3" fmla="*/ 487811 w 1401639"/>
                  <a:gd name="connsiteY3" fmla="*/ 1407470 h 2267291"/>
                  <a:gd name="connsiteX4" fmla="*/ 269498 w 1401639"/>
                  <a:gd name="connsiteY4" fmla="*/ 1032566 h 2267291"/>
                  <a:gd name="connsiteX5" fmla="*/ 143768 w 1401639"/>
                  <a:gd name="connsiteY5" fmla="*/ 777391 h 2267291"/>
                  <a:gd name="connsiteX6" fmla="*/ 38898 w 1401639"/>
                  <a:gd name="connsiteY6" fmla="*/ 415917 h 2267291"/>
                  <a:gd name="connsiteX7" fmla="*/ 40898 w 1401639"/>
                  <a:gd name="connsiteY7" fmla="*/ 221893 h 2267291"/>
                  <a:gd name="connsiteX8" fmla="*/ 73760 w 1401639"/>
                  <a:gd name="connsiteY8" fmla="*/ 125595 h 2267291"/>
                  <a:gd name="connsiteX9" fmla="*/ 143483 w 1401639"/>
                  <a:gd name="connsiteY9" fmla="*/ 47014 h 2267291"/>
                  <a:gd name="connsiteX10" fmla="*/ 343793 w 1401639"/>
                  <a:gd name="connsiteY10" fmla="*/ 17010 h 2267291"/>
                  <a:gd name="connsiteX11" fmla="*/ 375797 w 1401639"/>
                  <a:gd name="connsiteY11" fmla="*/ 25297 h 2267291"/>
                  <a:gd name="connsiteX12" fmla="*/ 311789 w 1401639"/>
                  <a:gd name="connsiteY12" fmla="*/ 7295 h 2267291"/>
                  <a:gd name="connsiteX13" fmla="*/ 111479 w 1401639"/>
                  <a:gd name="connsiteY13" fmla="*/ 37299 h 2267291"/>
                  <a:gd name="connsiteX14" fmla="*/ 41470 w 1401639"/>
                  <a:gd name="connsiteY14" fmla="*/ 115880 h 2267291"/>
                  <a:gd name="connsiteX15" fmla="*/ 8609 w 1401639"/>
                  <a:gd name="connsiteY15" fmla="*/ 212178 h 2267291"/>
                  <a:gd name="connsiteX16" fmla="*/ 6608 w 1401639"/>
                  <a:gd name="connsiteY16" fmla="*/ 406202 h 2267291"/>
                  <a:gd name="connsiteX17" fmla="*/ 111479 w 1401639"/>
                  <a:gd name="connsiteY17" fmla="*/ 767676 h 2267291"/>
                  <a:gd name="connsiteX18" fmla="*/ 481811 w 1401639"/>
                  <a:gd name="connsiteY18" fmla="*/ 1411756 h 2267291"/>
                  <a:gd name="connsiteX19" fmla="*/ 956441 w 1401639"/>
                  <a:gd name="connsiteY19" fmla="*/ 1983256 h 2267291"/>
                  <a:gd name="connsiteX20" fmla="*/ 1258479 w 1401639"/>
                  <a:gd name="connsiteY20" fmla="*/ 2208999 h 2267291"/>
                  <a:gd name="connsiteX21" fmla="*/ 1401640 w 1401639"/>
                  <a:gd name="connsiteY21" fmla="*/ 2267292 h 2267291"/>
                  <a:gd name="connsiteX22" fmla="*/ 1290769 w 1401639"/>
                  <a:gd name="connsiteY22" fmla="*/ 2218714 h 22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639" h="2267291">
                    <a:moveTo>
                      <a:pt x="1290769" y="2218714"/>
                    </a:moveTo>
                    <a:cubicBezTo>
                      <a:pt x="1177612" y="2158421"/>
                      <a:pt x="1079600" y="2078411"/>
                      <a:pt x="988731" y="1992972"/>
                    </a:cubicBezTo>
                    <a:cubicBezTo>
                      <a:pt x="887290" y="1896388"/>
                      <a:pt x="795278" y="1792090"/>
                      <a:pt x="708982" y="1683504"/>
                    </a:cubicBezTo>
                    <a:cubicBezTo>
                      <a:pt x="629543" y="1596637"/>
                      <a:pt x="555534" y="1504339"/>
                      <a:pt x="487811" y="1407470"/>
                    </a:cubicBezTo>
                    <a:cubicBezTo>
                      <a:pt x="404658" y="1288884"/>
                      <a:pt x="331792" y="1162868"/>
                      <a:pt x="269498" y="1032566"/>
                    </a:cubicBezTo>
                    <a:cubicBezTo>
                      <a:pt x="223493" y="949984"/>
                      <a:pt x="181202" y="865117"/>
                      <a:pt x="143768" y="777391"/>
                    </a:cubicBezTo>
                    <a:cubicBezTo>
                      <a:pt x="95191" y="662520"/>
                      <a:pt x="54900" y="542505"/>
                      <a:pt x="38898" y="415917"/>
                    </a:cubicBezTo>
                    <a:cubicBezTo>
                      <a:pt x="30611" y="352767"/>
                      <a:pt x="28897" y="287616"/>
                      <a:pt x="40898" y="221893"/>
                    </a:cubicBezTo>
                    <a:cubicBezTo>
                      <a:pt x="47185" y="189318"/>
                      <a:pt x="56900" y="156171"/>
                      <a:pt x="73760" y="125595"/>
                    </a:cubicBezTo>
                    <a:cubicBezTo>
                      <a:pt x="89762" y="95306"/>
                      <a:pt x="115193" y="65874"/>
                      <a:pt x="143483" y="47014"/>
                    </a:cubicBezTo>
                    <a:cubicBezTo>
                      <a:pt x="206348" y="4437"/>
                      <a:pt x="280357" y="4437"/>
                      <a:pt x="343793" y="17010"/>
                    </a:cubicBezTo>
                    <a:cubicBezTo>
                      <a:pt x="354652" y="19296"/>
                      <a:pt x="365225" y="22440"/>
                      <a:pt x="375797" y="25297"/>
                    </a:cubicBezTo>
                    <a:cubicBezTo>
                      <a:pt x="354938" y="18153"/>
                      <a:pt x="333792" y="11581"/>
                      <a:pt x="311789" y="7295"/>
                    </a:cubicBezTo>
                    <a:cubicBezTo>
                      <a:pt x="248353" y="-5278"/>
                      <a:pt x="174629" y="-5278"/>
                      <a:pt x="111479" y="37299"/>
                    </a:cubicBezTo>
                    <a:cubicBezTo>
                      <a:pt x="83189" y="55872"/>
                      <a:pt x="57758" y="85590"/>
                      <a:pt x="41470" y="115880"/>
                    </a:cubicBezTo>
                    <a:cubicBezTo>
                      <a:pt x="24325" y="146455"/>
                      <a:pt x="14609" y="179602"/>
                      <a:pt x="8609" y="212178"/>
                    </a:cubicBezTo>
                    <a:cubicBezTo>
                      <a:pt x="-3393" y="277614"/>
                      <a:pt x="-1678" y="343051"/>
                      <a:pt x="6608" y="406202"/>
                    </a:cubicBezTo>
                    <a:cubicBezTo>
                      <a:pt x="22610" y="532789"/>
                      <a:pt x="63187" y="652804"/>
                      <a:pt x="111479" y="767676"/>
                    </a:cubicBezTo>
                    <a:cubicBezTo>
                      <a:pt x="209491" y="997704"/>
                      <a:pt x="342079" y="1208016"/>
                      <a:pt x="481811" y="1411756"/>
                    </a:cubicBezTo>
                    <a:cubicBezTo>
                      <a:pt x="623543" y="1614067"/>
                      <a:pt x="775276" y="1810949"/>
                      <a:pt x="956441" y="1983256"/>
                    </a:cubicBezTo>
                    <a:cubicBezTo>
                      <a:pt x="1047310" y="2068696"/>
                      <a:pt x="1145322" y="2148706"/>
                      <a:pt x="1258479" y="2208999"/>
                    </a:cubicBezTo>
                    <a:cubicBezTo>
                      <a:pt x="1303342" y="2233002"/>
                      <a:pt x="1350776" y="2253290"/>
                      <a:pt x="1401640" y="2267292"/>
                    </a:cubicBezTo>
                    <a:cubicBezTo>
                      <a:pt x="1363064" y="2254147"/>
                      <a:pt x="1325916" y="2237574"/>
                      <a:pt x="1290769" y="2218714"/>
                    </a:cubicBezTo>
                    <a:close/>
                  </a:path>
                </a:pathLst>
              </a:custGeom>
              <a:grpFill/>
              <a:ln w="28575" cap="flat">
                <a:noFill/>
                <a:prstDash val="solid"/>
                <a:miter/>
              </a:ln>
            </p:spPr>
            <p:txBody>
              <a:bodyPr rtlCol="0" anchor="ctr"/>
              <a:lstStyle/>
              <a:p>
                <a:endParaRPr lang="en-US"/>
              </a:p>
            </p:txBody>
          </p:sp>
        </p:grpSp>
        <p:sp>
          <p:nvSpPr>
            <p:cNvPr id="105" name="Freeform: Shape 104">
              <a:extLst>
                <a:ext uri="{FF2B5EF4-FFF2-40B4-BE49-F238E27FC236}">
                  <a16:creationId xmlns:a16="http://schemas.microsoft.com/office/drawing/2014/main" id="{0E4182B4-8F81-4F86-9F3F-87A44DFFC19F}"/>
                </a:ext>
              </a:extLst>
            </p:cNvPr>
            <p:cNvSpPr/>
            <p:nvPr/>
          </p:nvSpPr>
          <p:spPr>
            <a:xfrm>
              <a:off x="10848091" y="-239694"/>
              <a:ext cx="2687818" cy="981356"/>
            </a:xfrm>
            <a:custGeom>
              <a:avLst/>
              <a:gdLst>
                <a:gd name="connsiteX0" fmla="*/ 1336792 w 2687818"/>
                <a:gd name="connsiteY0" fmla="*/ 974190 h 981356"/>
                <a:gd name="connsiteX1" fmla="*/ 2066312 w 2687818"/>
                <a:gd name="connsiteY1" fmla="*/ 877321 h 981356"/>
                <a:gd name="connsiteX2" fmla="*/ 2403783 w 2687818"/>
                <a:gd name="connsiteY2" fmla="*/ 745590 h 981356"/>
                <a:gd name="connsiteX3" fmla="*/ 2544943 w 2687818"/>
                <a:gd name="connsiteY3" fmla="*/ 644149 h 981356"/>
                <a:gd name="connsiteX4" fmla="*/ 2611523 w 2687818"/>
                <a:gd name="connsiteY4" fmla="*/ 508704 h 981356"/>
                <a:gd name="connsiteX5" fmla="*/ 2545515 w 2687818"/>
                <a:gd name="connsiteY5" fmla="*/ 370972 h 981356"/>
                <a:gd name="connsiteX6" fmla="*/ 2405498 w 2687818"/>
                <a:gd name="connsiteY6" fmla="*/ 268959 h 981356"/>
                <a:gd name="connsiteX7" fmla="*/ 2068884 w 2687818"/>
                <a:gd name="connsiteY7" fmla="*/ 140086 h 981356"/>
                <a:gd name="connsiteX8" fmla="*/ 1343079 w 2687818"/>
                <a:gd name="connsiteY8" fmla="*/ 40074 h 981356"/>
                <a:gd name="connsiteX9" fmla="*/ 610702 w 2687818"/>
                <a:gd name="connsiteY9" fmla="*/ 109225 h 981356"/>
                <a:gd name="connsiteX10" fmla="*/ 269230 w 2687818"/>
                <a:gd name="connsiteY10" fmla="*/ 239813 h 981356"/>
                <a:gd name="connsiteX11" fmla="*/ 126641 w 2687818"/>
                <a:gd name="connsiteY11" fmla="*/ 346112 h 981356"/>
                <a:gd name="connsiteX12" fmla="*/ 59776 w 2687818"/>
                <a:gd name="connsiteY12" fmla="*/ 489844 h 981356"/>
                <a:gd name="connsiteX13" fmla="*/ 129499 w 2687818"/>
                <a:gd name="connsiteY13" fmla="*/ 631862 h 981356"/>
                <a:gd name="connsiteX14" fmla="*/ 271231 w 2687818"/>
                <a:gd name="connsiteY14" fmla="*/ 734446 h 981356"/>
                <a:gd name="connsiteX15" fmla="*/ 608130 w 2687818"/>
                <a:gd name="connsiteY15" fmla="*/ 869034 h 981356"/>
                <a:gd name="connsiteX16" fmla="*/ 1336792 w 2687818"/>
                <a:gd name="connsiteY16" fmla="*/ 974190 h 981356"/>
                <a:gd name="connsiteX17" fmla="*/ 1336792 w 2687818"/>
                <a:gd name="connsiteY17" fmla="*/ 981334 h 981356"/>
                <a:gd name="connsiteX18" fmla="*/ 597271 w 2687818"/>
                <a:gd name="connsiteY18" fmla="*/ 912468 h 981356"/>
                <a:gd name="connsiteX19" fmla="*/ 241227 w 2687818"/>
                <a:gd name="connsiteY19" fmla="*/ 789596 h 981356"/>
                <a:gd name="connsiteX20" fmla="*/ 83779 w 2687818"/>
                <a:gd name="connsiteY20" fmla="*/ 676153 h 981356"/>
                <a:gd name="connsiteX21" fmla="*/ 24057 w 2687818"/>
                <a:gd name="connsiteY21" fmla="*/ 593571 h 981356"/>
                <a:gd name="connsiteX22" fmla="*/ 54 w 2687818"/>
                <a:gd name="connsiteY22" fmla="*/ 491273 h 981356"/>
                <a:gd name="connsiteX23" fmla="*/ 90922 w 2687818"/>
                <a:gd name="connsiteY23" fmla="*/ 310393 h 981356"/>
                <a:gd name="connsiteX24" fmla="*/ 250371 w 2687818"/>
                <a:gd name="connsiteY24" fmla="*/ 204380 h 981356"/>
                <a:gd name="connsiteX25" fmla="*/ 424964 w 2687818"/>
                <a:gd name="connsiteY25" fmla="*/ 135514 h 981356"/>
                <a:gd name="connsiteX26" fmla="*/ 604987 w 2687818"/>
                <a:gd name="connsiteY26" fmla="*/ 86365 h 981356"/>
                <a:gd name="connsiteX27" fmla="*/ 1342793 w 2687818"/>
                <a:gd name="connsiteY27" fmla="*/ 640 h 981356"/>
                <a:gd name="connsiteX28" fmla="*/ 2085172 w 2687818"/>
                <a:gd name="connsiteY28" fmla="*/ 74649 h 981356"/>
                <a:gd name="connsiteX29" fmla="*/ 2441216 w 2687818"/>
                <a:gd name="connsiteY29" fmla="*/ 203237 h 981356"/>
                <a:gd name="connsiteX30" fmla="*/ 2600379 w 2687818"/>
                <a:gd name="connsiteY30" fmla="*/ 317537 h 981356"/>
                <a:gd name="connsiteX31" fmla="*/ 2661815 w 2687818"/>
                <a:gd name="connsiteY31" fmla="*/ 401262 h 981356"/>
                <a:gd name="connsiteX32" fmla="*/ 2681246 w 2687818"/>
                <a:gd name="connsiteY32" fmla="*/ 452411 h 981356"/>
                <a:gd name="connsiteX33" fmla="*/ 2686390 w 2687818"/>
                <a:gd name="connsiteY33" fmla="*/ 479843 h 981356"/>
                <a:gd name="connsiteX34" fmla="*/ 2687533 w 2687818"/>
                <a:gd name="connsiteY34" fmla="*/ 494702 h 981356"/>
                <a:gd name="connsiteX35" fmla="*/ 2687818 w 2687818"/>
                <a:gd name="connsiteY35" fmla="*/ 506418 h 981356"/>
                <a:gd name="connsiteX36" fmla="*/ 2596664 w 2687818"/>
                <a:gd name="connsiteY36" fmla="*/ 695870 h 981356"/>
                <a:gd name="connsiteX37" fmla="*/ 2435787 w 2687818"/>
                <a:gd name="connsiteY37" fmla="*/ 806455 h 981356"/>
                <a:gd name="connsiteX38" fmla="*/ 2077171 w 2687818"/>
                <a:gd name="connsiteY38" fmla="*/ 923041 h 981356"/>
                <a:gd name="connsiteX39" fmla="*/ 1336792 w 2687818"/>
                <a:gd name="connsiteY39" fmla="*/ 981334 h 98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7818" h="981356">
                  <a:moveTo>
                    <a:pt x="1336792" y="974190"/>
                  </a:moveTo>
                  <a:cubicBezTo>
                    <a:pt x="1583395" y="975619"/>
                    <a:pt x="1830568" y="943044"/>
                    <a:pt x="2066312" y="877321"/>
                  </a:cubicBezTo>
                  <a:cubicBezTo>
                    <a:pt x="2183755" y="843603"/>
                    <a:pt x="2298913" y="802169"/>
                    <a:pt x="2403783" y="745590"/>
                  </a:cubicBezTo>
                  <a:cubicBezTo>
                    <a:pt x="2455790" y="716730"/>
                    <a:pt x="2505224" y="683868"/>
                    <a:pt x="2544943" y="644149"/>
                  </a:cubicBezTo>
                  <a:cubicBezTo>
                    <a:pt x="2584377" y="605001"/>
                    <a:pt x="2612095" y="554995"/>
                    <a:pt x="2611523" y="508704"/>
                  </a:cubicBezTo>
                  <a:cubicBezTo>
                    <a:pt x="2611809" y="457554"/>
                    <a:pt x="2584948" y="411263"/>
                    <a:pt x="2545515" y="370972"/>
                  </a:cubicBezTo>
                  <a:cubicBezTo>
                    <a:pt x="2506081" y="330967"/>
                    <a:pt x="2456933" y="298106"/>
                    <a:pt x="2405498" y="268959"/>
                  </a:cubicBezTo>
                  <a:cubicBezTo>
                    <a:pt x="2301485" y="211524"/>
                    <a:pt x="2186042" y="171519"/>
                    <a:pt x="2068884" y="140086"/>
                  </a:cubicBezTo>
                  <a:cubicBezTo>
                    <a:pt x="1833140" y="78650"/>
                    <a:pt x="1588253" y="48932"/>
                    <a:pt x="1343079" y="40074"/>
                  </a:cubicBezTo>
                  <a:cubicBezTo>
                    <a:pt x="1097620" y="32644"/>
                    <a:pt x="849589" y="49789"/>
                    <a:pt x="610702" y="109225"/>
                  </a:cubicBezTo>
                  <a:cubicBezTo>
                    <a:pt x="491830" y="139515"/>
                    <a:pt x="374958" y="180377"/>
                    <a:pt x="269230" y="239813"/>
                  </a:cubicBezTo>
                  <a:cubicBezTo>
                    <a:pt x="216652" y="269531"/>
                    <a:pt x="166646" y="304107"/>
                    <a:pt x="126641" y="346112"/>
                  </a:cubicBezTo>
                  <a:cubicBezTo>
                    <a:pt x="86636" y="387260"/>
                    <a:pt x="58633" y="440124"/>
                    <a:pt x="59776" y="489844"/>
                  </a:cubicBezTo>
                  <a:cubicBezTo>
                    <a:pt x="60061" y="543851"/>
                    <a:pt x="90065" y="591000"/>
                    <a:pt x="129499" y="631862"/>
                  </a:cubicBezTo>
                  <a:cubicBezTo>
                    <a:pt x="169789" y="672439"/>
                    <a:pt x="219510" y="705300"/>
                    <a:pt x="271231" y="734446"/>
                  </a:cubicBezTo>
                  <a:cubicBezTo>
                    <a:pt x="376387" y="791596"/>
                    <a:pt x="491258" y="833887"/>
                    <a:pt x="608130" y="869034"/>
                  </a:cubicBezTo>
                  <a:cubicBezTo>
                    <a:pt x="843302" y="936757"/>
                    <a:pt x="1090190" y="973047"/>
                    <a:pt x="1336792" y="974190"/>
                  </a:cubicBezTo>
                  <a:close/>
                  <a:moveTo>
                    <a:pt x="1336792" y="981334"/>
                  </a:moveTo>
                  <a:cubicBezTo>
                    <a:pt x="1089904" y="977905"/>
                    <a:pt x="841588" y="965046"/>
                    <a:pt x="597271" y="912468"/>
                  </a:cubicBezTo>
                  <a:cubicBezTo>
                    <a:pt x="475542" y="885894"/>
                    <a:pt x="354098" y="849603"/>
                    <a:pt x="241227" y="789596"/>
                  </a:cubicBezTo>
                  <a:cubicBezTo>
                    <a:pt x="184934" y="759878"/>
                    <a:pt x="130356" y="723873"/>
                    <a:pt x="83779" y="676153"/>
                  </a:cubicBezTo>
                  <a:cubicBezTo>
                    <a:pt x="60633" y="652150"/>
                    <a:pt x="39202" y="625290"/>
                    <a:pt x="24057" y="593571"/>
                  </a:cubicBezTo>
                  <a:cubicBezTo>
                    <a:pt x="8626" y="562996"/>
                    <a:pt x="-803" y="525277"/>
                    <a:pt x="54" y="491273"/>
                  </a:cubicBezTo>
                  <a:cubicBezTo>
                    <a:pt x="1768" y="415263"/>
                    <a:pt x="44059" y="354970"/>
                    <a:pt x="90922" y="310393"/>
                  </a:cubicBezTo>
                  <a:cubicBezTo>
                    <a:pt x="138928" y="265530"/>
                    <a:pt x="193792" y="232098"/>
                    <a:pt x="250371" y="204380"/>
                  </a:cubicBezTo>
                  <a:cubicBezTo>
                    <a:pt x="306949" y="176662"/>
                    <a:pt x="365814" y="154374"/>
                    <a:pt x="424964" y="135514"/>
                  </a:cubicBezTo>
                  <a:cubicBezTo>
                    <a:pt x="484400" y="116369"/>
                    <a:pt x="544408" y="100367"/>
                    <a:pt x="604987" y="86365"/>
                  </a:cubicBezTo>
                  <a:cubicBezTo>
                    <a:pt x="847017" y="31501"/>
                    <a:pt x="1094762" y="5784"/>
                    <a:pt x="1342793" y="640"/>
                  </a:cubicBezTo>
                  <a:cubicBezTo>
                    <a:pt x="1591110" y="-3932"/>
                    <a:pt x="1841427" y="15499"/>
                    <a:pt x="2085172" y="74649"/>
                  </a:cubicBezTo>
                  <a:cubicBezTo>
                    <a:pt x="2206616" y="104653"/>
                    <a:pt x="2327488" y="143515"/>
                    <a:pt x="2441216" y="203237"/>
                  </a:cubicBezTo>
                  <a:cubicBezTo>
                    <a:pt x="2497795" y="233241"/>
                    <a:pt x="2552659" y="269245"/>
                    <a:pt x="2600379" y="317537"/>
                  </a:cubicBezTo>
                  <a:cubicBezTo>
                    <a:pt x="2623811" y="341826"/>
                    <a:pt x="2645813" y="368972"/>
                    <a:pt x="2661815" y="401262"/>
                  </a:cubicBezTo>
                  <a:cubicBezTo>
                    <a:pt x="2669816" y="417264"/>
                    <a:pt x="2676674" y="434409"/>
                    <a:pt x="2681246" y="452411"/>
                  </a:cubicBezTo>
                  <a:cubicBezTo>
                    <a:pt x="2683532" y="461555"/>
                    <a:pt x="2685247" y="470413"/>
                    <a:pt x="2686390" y="479843"/>
                  </a:cubicBezTo>
                  <a:lnTo>
                    <a:pt x="2687533" y="494702"/>
                  </a:lnTo>
                  <a:lnTo>
                    <a:pt x="2687818" y="506418"/>
                  </a:lnTo>
                  <a:cubicBezTo>
                    <a:pt x="2686961" y="585856"/>
                    <a:pt x="2644099" y="649293"/>
                    <a:pt x="2596664" y="695870"/>
                  </a:cubicBezTo>
                  <a:cubicBezTo>
                    <a:pt x="2548373" y="742733"/>
                    <a:pt x="2492937" y="777880"/>
                    <a:pt x="2435787" y="806455"/>
                  </a:cubicBezTo>
                  <a:cubicBezTo>
                    <a:pt x="2321487" y="864177"/>
                    <a:pt x="2199472" y="898181"/>
                    <a:pt x="2077171" y="923041"/>
                  </a:cubicBezTo>
                  <a:cubicBezTo>
                    <a:pt x="1832283" y="971619"/>
                    <a:pt x="1583680" y="981906"/>
                    <a:pt x="1336792" y="981334"/>
                  </a:cubicBezTo>
                  <a:close/>
                </a:path>
              </a:pathLst>
            </a:custGeom>
            <a:solidFill>
              <a:srgbClr val="5A839B"/>
            </a:solidFill>
            <a:ln w="28575" cap="flat">
              <a:noFill/>
              <a:prstDash val="solid"/>
              <a:miter/>
            </a:ln>
          </p:spPr>
          <p:txBody>
            <a:bodyPr rtlCol="0" anchor="ctr"/>
            <a:lstStyle/>
            <a:p>
              <a:endParaRPr lang="en-US"/>
            </a:p>
          </p:txBody>
        </p:sp>
        <p:grpSp>
          <p:nvGrpSpPr>
            <p:cNvPr id="106" name="Graphic 19">
              <a:extLst>
                <a:ext uri="{FF2B5EF4-FFF2-40B4-BE49-F238E27FC236}">
                  <a16:creationId xmlns:a16="http://schemas.microsoft.com/office/drawing/2014/main" id="{009CC6A7-DBE4-42A8-B2CE-31A589457125}"/>
                </a:ext>
              </a:extLst>
            </p:cNvPr>
            <p:cNvGrpSpPr/>
            <p:nvPr/>
          </p:nvGrpSpPr>
          <p:grpSpPr>
            <a:xfrm>
              <a:off x="10848091" y="-239760"/>
              <a:ext cx="2645536" cy="981187"/>
              <a:chOff x="10673425" y="-17214"/>
              <a:chExt cx="2645536" cy="981187"/>
            </a:xfrm>
            <a:solidFill>
              <a:srgbClr val="198FD2"/>
            </a:solidFill>
          </p:grpSpPr>
          <p:sp>
            <p:nvSpPr>
              <p:cNvPr id="120" name="Freeform: Shape 119">
                <a:extLst>
                  <a:ext uri="{FF2B5EF4-FFF2-40B4-BE49-F238E27FC236}">
                    <a16:creationId xmlns:a16="http://schemas.microsoft.com/office/drawing/2014/main" id="{B8B2E544-DC54-4DC5-BA2C-C95690981318}"/>
                  </a:ext>
                </a:extLst>
              </p:cNvPr>
              <p:cNvSpPr/>
              <p:nvPr/>
            </p:nvSpPr>
            <p:spPr>
              <a:xfrm>
                <a:off x="11394426" y="123509"/>
                <a:ext cx="1924534" cy="840463"/>
              </a:xfrm>
              <a:custGeom>
                <a:avLst/>
                <a:gdLst>
                  <a:gd name="connsiteX0" fmla="*/ 777240 w 1924534"/>
                  <a:gd name="connsiteY0" fmla="*/ 838962 h 840463"/>
                  <a:gd name="connsiteX1" fmla="*/ 1379315 w 1924534"/>
                  <a:gd name="connsiteY1" fmla="*/ 744950 h 840463"/>
                  <a:gd name="connsiteX2" fmla="*/ 1716786 w 1924534"/>
                  <a:gd name="connsiteY2" fmla="*/ 613220 h 840463"/>
                  <a:gd name="connsiteX3" fmla="*/ 1857947 w 1924534"/>
                  <a:gd name="connsiteY3" fmla="*/ 511778 h 840463"/>
                  <a:gd name="connsiteX4" fmla="*/ 1924526 w 1924534"/>
                  <a:gd name="connsiteY4" fmla="*/ 376333 h 840463"/>
                  <a:gd name="connsiteX5" fmla="*/ 1858518 w 1924534"/>
                  <a:gd name="connsiteY5" fmla="*/ 238601 h 840463"/>
                  <a:gd name="connsiteX6" fmla="*/ 1718501 w 1924534"/>
                  <a:gd name="connsiteY6" fmla="*/ 136589 h 840463"/>
                  <a:gd name="connsiteX7" fmla="*/ 1381601 w 1924534"/>
                  <a:gd name="connsiteY7" fmla="*/ 7715 h 840463"/>
                  <a:gd name="connsiteX8" fmla="*/ 1349311 w 1924534"/>
                  <a:gd name="connsiteY8" fmla="*/ 0 h 840463"/>
                  <a:gd name="connsiteX9" fmla="*/ 1684496 w 1924534"/>
                  <a:gd name="connsiteY9" fmla="*/ 128302 h 840463"/>
                  <a:gd name="connsiteX10" fmla="*/ 1824514 w 1924534"/>
                  <a:gd name="connsiteY10" fmla="*/ 230314 h 840463"/>
                  <a:gd name="connsiteX11" fmla="*/ 1890522 w 1924534"/>
                  <a:gd name="connsiteY11" fmla="*/ 368046 h 840463"/>
                  <a:gd name="connsiteX12" fmla="*/ 1823942 w 1924534"/>
                  <a:gd name="connsiteY12" fmla="*/ 503492 h 840463"/>
                  <a:gd name="connsiteX13" fmla="*/ 1682782 w 1924534"/>
                  <a:gd name="connsiteY13" fmla="*/ 604933 h 840463"/>
                  <a:gd name="connsiteX14" fmla="*/ 1345311 w 1924534"/>
                  <a:gd name="connsiteY14" fmla="*/ 736664 h 840463"/>
                  <a:gd name="connsiteX15" fmla="*/ 615791 w 1924534"/>
                  <a:gd name="connsiteY15" fmla="*/ 833533 h 840463"/>
                  <a:gd name="connsiteX16" fmla="*/ 0 w 1924534"/>
                  <a:gd name="connsiteY16" fmla="*/ 757809 h 840463"/>
                  <a:gd name="connsiteX17" fmla="*/ 550355 w 1924534"/>
                  <a:gd name="connsiteY17" fmla="*/ 839248 h 840463"/>
                  <a:gd name="connsiteX18" fmla="*/ 615791 w 1924534"/>
                  <a:gd name="connsiteY18" fmla="*/ 840391 h 840463"/>
                  <a:gd name="connsiteX19" fmla="*/ 777240 w 1924534"/>
                  <a:gd name="connsiteY19" fmla="*/ 838962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4534" h="840463">
                    <a:moveTo>
                      <a:pt x="777240" y="838962"/>
                    </a:moveTo>
                    <a:cubicBezTo>
                      <a:pt x="981266" y="830390"/>
                      <a:pt x="1184148" y="799243"/>
                      <a:pt x="1379315" y="744950"/>
                    </a:cubicBezTo>
                    <a:cubicBezTo>
                      <a:pt x="1496759" y="711232"/>
                      <a:pt x="1611916" y="669798"/>
                      <a:pt x="1716786" y="613220"/>
                    </a:cubicBezTo>
                    <a:cubicBezTo>
                      <a:pt x="1768792" y="584359"/>
                      <a:pt x="1818227" y="551498"/>
                      <a:pt x="1857947" y="511778"/>
                    </a:cubicBezTo>
                    <a:cubicBezTo>
                      <a:pt x="1897380" y="472630"/>
                      <a:pt x="1925098" y="422624"/>
                      <a:pt x="1924526" y="376333"/>
                    </a:cubicBezTo>
                    <a:cubicBezTo>
                      <a:pt x="1924812" y="325183"/>
                      <a:pt x="1897952" y="278892"/>
                      <a:pt x="1858518" y="238601"/>
                    </a:cubicBezTo>
                    <a:cubicBezTo>
                      <a:pt x="1819085" y="198596"/>
                      <a:pt x="1769936" y="165735"/>
                      <a:pt x="1718501" y="136589"/>
                    </a:cubicBezTo>
                    <a:cubicBezTo>
                      <a:pt x="1614488" y="79153"/>
                      <a:pt x="1498759" y="39148"/>
                      <a:pt x="1381601" y="7715"/>
                    </a:cubicBezTo>
                    <a:cubicBezTo>
                      <a:pt x="1370743" y="4858"/>
                      <a:pt x="1360170" y="2572"/>
                      <a:pt x="1349311" y="0"/>
                    </a:cubicBezTo>
                    <a:cubicBezTo>
                      <a:pt x="1465898" y="31433"/>
                      <a:pt x="1581055" y="71152"/>
                      <a:pt x="1684496" y="128302"/>
                    </a:cubicBezTo>
                    <a:cubicBezTo>
                      <a:pt x="1736217" y="157163"/>
                      <a:pt x="1785366" y="190310"/>
                      <a:pt x="1824514" y="230314"/>
                    </a:cubicBezTo>
                    <a:cubicBezTo>
                      <a:pt x="1863947" y="270605"/>
                      <a:pt x="1890808" y="316897"/>
                      <a:pt x="1890522" y="368046"/>
                    </a:cubicBezTo>
                    <a:cubicBezTo>
                      <a:pt x="1891094" y="414052"/>
                      <a:pt x="1863376" y="464344"/>
                      <a:pt x="1823942" y="503492"/>
                    </a:cubicBezTo>
                    <a:cubicBezTo>
                      <a:pt x="1784223" y="543497"/>
                      <a:pt x="1734503" y="576358"/>
                      <a:pt x="1682782" y="604933"/>
                    </a:cubicBezTo>
                    <a:cubicBezTo>
                      <a:pt x="1577911" y="661511"/>
                      <a:pt x="1462469" y="702945"/>
                      <a:pt x="1345311" y="736664"/>
                    </a:cubicBezTo>
                    <a:cubicBezTo>
                      <a:pt x="1109567" y="802386"/>
                      <a:pt x="862394" y="834676"/>
                      <a:pt x="615791" y="833533"/>
                    </a:cubicBezTo>
                    <a:cubicBezTo>
                      <a:pt x="408051" y="832676"/>
                      <a:pt x="200597" y="806672"/>
                      <a:pt x="0" y="757809"/>
                    </a:cubicBezTo>
                    <a:cubicBezTo>
                      <a:pt x="179165" y="803815"/>
                      <a:pt x="364331" y="831533"/>
                      <a:pt x="550355" y="839248"/>
                    </a:cubicBezTo>
                    <a:cubicBezTo>
                      <a:pt x="572072" y="839819"/>
                      <a:pt x="594074" y="840105"/>
                      <a:pt x="615791" y="840391"/>
                    </a:cubicBezTo>
                    <a:cubicBezTo>
                      <a:pt x="669512" y="840677"/>
                      <a:pt x="723519" y="840105"/>
                      <a:pt x="777240" y="838962"/>
                    </a:cubicBezTo>
                    <a:close/>
                  </a:path>
                </a:pathLst>
              </a:custGeom>
              <a:grpFill/>
              <a:ln w="2857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73DE52A-A493-42F9-92C7-B13E0961DD31}"/>
                  </a:ext>
                </a:extLst>
              </p:cNvPr>
              <p:cNvSpPr/>
              <p:nvPr/>
            </p:nvSpPr>
            <p:spPr>
              <a:xfrm>
                <a:off x="10673425" y="-17214"/>
                <a:ext cx="2107174" cy="904819"/>
              </a:xfrm>
              <a:custGeom>
                <a:avLst/>
                <a:gdLst>
                  <a:gd name="connsiteX0" fmla="*/ 275231 w 2107174"/>
                  <a:gd name="connsiteY0" fmla="*/ 797949 h 904819"/>
                  <a:gd name="connsiteX1" fmla="*/ 117783 w 2107174"/>
                  <a:gd name="connsiteY1" fmla="*/ 684506 h 904819"/>
                  <a:gd name="connsiteX2" fmla="*/ 58061 w 2107174"/>
                  <a:gd name="connsiteY2" fmla="*/ 601925 h 904819"/>
                  <a:gd name="connsiteX3" fmla="*/ 34058 w 2107174"/>
                  <a:gd name="connsiteY3" fmla="*/ 499626 h 904819"/>
                  <a:gd name="connsiteX4" fmla="*/ 124927 w 2107174"/>
                  <a:gd name="connsiteY4" fmla="*/ 318746 h 904819"/>
                  <a:gd name="connsiteX5" fmla="*/ 284375 w 2107174"/>
                  <a:gd name="connsiteY5" fmla="*/ 212733 h 904819"/>
                  <a:gd name="connsiteX6" fmla="*/ 459254 w 2107174"/>
                  <a:gd name="connsiteY6" fmla="*/ 143867 h 904819"/>
                  <a:gd name="connsiteX7" fmla="*/ 639277 w 2107174"/>
                  <a:gd name="connsiteY7" fmla="*/ 94718 h 904819"/>
                  <a:gd name="connsiteX8" fmla="*/ 1377083 w 2107174"/>
                  <a:gd name="connsiteY8" fmla="*/ 8993 h 904819"/>
                  <a:gd name="connsiteX9" fmla="*/ 2107174 w 2107174"/>
                  <a:gd name="connsiteY9" fmla="*/ 80431 h 904819"/>
                  <a:gd name="connsiteX10" fmla="*/ 2085458 w 2107174"/>
                  <a:gd name="connsiteY10" fmla="*/ 74716 h 904819"/>
                  <a:gd name="connsiteX11" fmla="*/ 1343079 w 2107174"/>
                  <a:gd name="connsiteY11" fmla="*/ 706 h 904819"/>
                  <a:gd name="connsiteX12" fmla="*/ 605272 w 2107174"/>
                  <a:gd name="connsiteY12" fmla="*/ 86431 h 904819"/>
                  <a:gd name="connsiteX13" fmla="*/ 425250 w 2107174"/>
                  <a:gd name="connsiteY13" fmla="*/ 135580 h 904819"/>
                  <a:gd name="connsiteX14" fmla="*/ 250657 w 2107174"/>
                  <a:gd name="connsiteY14" fmla="*/ 204446 h 904819"/>
                  <a:gd name="connsiteX15" fmla="*/ 91208 w 2107174"/>
                  <a:gd name="connsiteY15" fmla="*/ 310459 h 904819"/>
                  <a:gd name="connsiteX16" fmla="*/ 54 w 2107174"/>
                  <a:gd name="connsiteY16" fmla="*/ 491339 h 904819"/>
                  <a:gd name="connsiteX17" fmla="*/ 24057 w 2107174"/>
                  <a:gd name="connsiteY17" fmla="*/ 593638 h 904819"/>
                  <a:gd name="connsiteX18" fmla="*/ 83779 w 2107174"/>
                  <a:gd name="connsiteY18" fmla="*/ 676219 h 904819"/>
                  <a:gd name="connsiteX19" fmla="*/ 241227 w 2107174"/>
                  <a:gd name="connsiteY19" fmla="*/ 789662 h 904819"/>
                  <a:gd name="connsiteX20" fmla="*/ 563839 w 2107174"/>
                  <a:gd name="connsiteY20" fmla="*/ 904819 h 904819"/>
                  <a:gd name="connsiteX21" fmla="*/ 275231 w 2107174"/>
                  <a:gd name="connsiteY21" fmla="*/ 797949 h 90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7174" h="904819">
                    <a:moveTo>
                      <a:pt x="275231" y="797949"/>
                    </a:moveTo>
                    <a:cubicBezTo>
                      <a:pt x="218938" y="768231"/>
                      <a:pt x="164360" y="732226"/>
                      <a:pt x="117783" y="684506"/>
                    </a:cubicBezTo>
                    <a:cubicBezTo>
                      <a:pt x="94637" y="660503"/>
                      <a:pt x="73206" y="633643"/>
                      <a:pt x="58061" y="601925"/>
                    </a:cubicBezTo>
                    <a:cubicBezTo>
                      <a:pt x="42631" y="571349"/>
                      <a:pt x="33201" y="533630"/>
                      <a:pt x="34058" y="499626"/>
                    </a:cubicBezTo>
                    <a:cubicBezTo>
                      <a:pt x="35487" y="423616"/>
                      <a:pt x="78064" y="363323"/>
                      <a:pt x="124927" y="318746"/>
                    </a:cubicBezTo>
                    <a:cubicBezTo>
                      <a:pt x="172933" y="273883"/>
                      <a:pt x="227797" y="240451"/>
                      <a:pt x="284375" y="212733"/>
                    </a:cubicBezTo>
                    <a:cubicBezTo>
                      <a:pt x="340954" y="185015"/>
                      <a:pt x="399818" y="162727"/>
                      <a:pt x="459254" y="143867"/>
                    </a:cubicBezTo>
                    <a:cubicBezTo>
                      <a:pt x="518690" y="124722"/>
                      <a:pt x="578698" y="108720"/>
                      <a:pt x="639277" y="94718"/>
                    </a:cubicBezTo>
                    <a:cubicBezTo>
                      <a:pt x="881307" y="39854"/>
                      <a:pt x="1129052" y="14137"/>
                      <a:pt x="1377083" y="8993"/>
                    </a:cubicBezTo>
                    <a:cubicBezTo>
                      <a:pt x="1621400" y="4421"/>
                      <a:pt x="1867144" y="23566"/>
                      <a:pt x="2107174" y="80431"/>
                    </a:cubicBezTo>
                    <a:cubicBezTo>
                      <a:pt x="2100031" y="78716"/>
                      <a:pt x="2092601" y="76716"/>
                      <a:pt x="2085458" y="74716"/>
                    </a:cubicBezTo>
                    <a:cubicBezTo>
                      <a:pt x="1841713" y="15565"/>
                      <a:pt x="1591396" y="-4151"/>
                      <a:pt x="1343079" y="706"/>
                    </a:cubicBezTo>
                    <a:cubicBezTo>
                      <a:pt x="1095048" y="5850"/>
                      <a:pt x="847303" y="31853"/>
                      <a:pt x="605272" y="86431"/>
                    </a:cubicBezTo>
                    <a:cubicBezTo>
                      <a:pt x="544693" y="100433"/>
                      <a:pt x="484686" y="116149"/>
                      <a:pt x="425250" y="135580"/>
                    </a:cubicBezTo>
                    <a:cubicBezTo>
                      <a:pt x="365814" y="154440"/>
                      <a:pt x="307235" y="176728"/>
                      <a:pt x="250657" y="204446"/>
                    </a:cubicBezTo>
                    <a:cubicBezTo>
                      <a:pt x="194078" y="232164"/>
                      <a:pt x="139214" y="265597"/>
                      <a:pt x="91208" y="310459"/>
                    </a:cubicBezTo>
                    <a:cubicBezTo>
                      <a:pt x="44345" y="355037"/>
                      <a:pt x="1768" y="415615"/>
                      <a:pt x="54" y="491339"/>
                    </a:cubicBezTo>
                    <a:cubicBezTo>
                      <a:pt x="-803" y="525058"/>
                      <a:pt x="8626" y="563062"/>
                      <a:pt x="24057" y="593638"/>
                    </a:cubicBezTo>
                    <a:cubicBezTo>
                      <a:pt x="39202" y="625356"/>
                      <a:pt x="60633" y="652216"/>
                      <a:pt x="83779" y="676219"/>
                    </a:cubicBezTo>
                    <a:cubicBezTo>
                      <a:pt x="130356" y="723940"/>
                      <a:pt x="184648" y="759944"/>
                      <a:pt x="241227" y="789662"/>
                    </a:cubicBezTo>
                    <a:cubicBezTo>
                      <a:pt x="343811" y="844240"/>
                      <a:pt x="453253" y="878816"/>
                      <a:pt x="563839" y="904819"/>
                    </a:cubicBezTo>
                    <a:cubicBezTo>
                      <a:pt x="464969" y="879674"/>
                      <a:pt x="367243" y="846812"/>
                      <a:pt x="275231" y="797949"/>
                    </a:cubicBezTo>
                    <a:close/>
                  </a:path>
                </a:pathLst>
              </a:custGeom>
              <a:grpFill/>
              <a:ln w="28575" cap="flat">
                <a:noFill/>
                <a:prstDash val="solid"/>
                <a:miter/>
              </a:ln>
            </p:spPr>
            <p:txBody>
              <a:bodyPr rtlCol="0" anchor="ctr"/>
              <a:lstStyle/>
              <a:p>
                <a:endParaRPr lang="en-US"/>
              </a:p>
            </p:txBody>
          </p:sp>
        </p:grpSp>
        <p:sp>
          <p:nvSpPr>
            <p:cNvPr id="107" name="Freeform: Shape 106">
              <a:extLst>
                <a:ext uri="{FF2B5EF4-FFF2-40B4-BE49-F238E27FC236}">
                  <a16:creationId xmlns:a16="http://schemas.microsoft.com/office/drawing/2014/main" id="{3C39AE13-4EC1-4BDB-B358-9922D54582B8}"/>
                </a:ext>
              </a:extLst>
            </p:cNvPr>
            <p:cNvSpPr/>
            <p:nvPr/>
          </p:nvSpPr>
          <p:spPr>
            <a:xfrm>
              <a:off x="12913545" y="902801"/>
              <a:ext cx="152018" cy="152020"/>
            </a:xfrm>
            <a:custGeom>
              <a:avLst/>
              <a:gdLst>
                <a:gd name="connsiteX0" fmla="*/ 152019 w 152018"/>
                <a:gd name="connsiteY0" fmla="*/ 76011 h 152020"/>
                <a:gd name="connsiteX1" fmla="*/ 76010 w 152018"/>
                <a:gd name="connsiteY1" fmla="*/ 152021 h 152020"/>
                <a:gd name="connsiteX2" fmla="*/ 0 w 152018"/>
                <a:gd name="connsiteY2" fmla="*/ 76011 h 152020"/>
                <a:gd name="connsiteX3" fmla="*/ 76010 w 152018"/>
                <a:gd name="connsiteY3" fmla="*/ 2 h 152020"/>
                <a:gd name="connsiteX4" fmla="*/ 152019 w 152018"/>
                <a:gd name="connsiteY4" fmla="*/ 76011 h 1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20">
                  <a:moveTo>
                    <a:pt x="152019" y="76011"/>
                  </a:moveTo>
                  <a:cubicBezTo>
                    <a:pt x="152019" y="118017"/>
                    <a:pt x="118015" y="152021"/>
                    <a:pt x="76010" y="152021"/>
                  </a:cubicBezTo>
                  <a:cubicBezTo>
                    <a:pt x="34004" y="152021"/>
                    <a:pt x="0" y="118017"/>
                    <a:pt x="0" y="76011"/>
                  </a:cubicBezTo>
                  <a:cubicBezTo>
                    <a:pt x="0" y="34006"/>
                    <a:pt x="34004" y="2"/>
                    <a:pt x="76010" y="2"/>
                  </a:cubicBezTo>
                  <a:cubicBezTo>
                    <a:pt x="118015" y="-284"/>
                    <a:pt x="152019" y="34006"/>
                    <a:pt x="152019" y="76011"/>
                  </a:cubicBezTo>
                  <a:close/>
                </a:path>
              </a:pathLst>
            </a:custGeom>
            <a:solidFill>
              <a:srgbClr val="FFFFFF"/>
            </a:solidFill>
            <a:ln w="28575" cap="flat">
              <a:noFill/>
              <a:prstDash val="solid"/>
              <a:miter/>
            </a:ln>
          </p:spPr>
          <p:txBody>
            <a:bodyPr rtlCol="0" anchor="ctr"/>
            <a:lstStyle/>
            <a:p>
              <a:endParaRPr lang="en-US"/>
            </a:p>
          </p:txBody>
        </p:sp>
        <p:grpSp>
          <p:nvGrpSpPr>
            <p:cNvPr id="108" name="Graphic 19">
              <a:extLst>
                <a:ext uri="{FF2B5EF4-FFF2-40B4-BE49-F238E27FC236}">
                  <a16:creationId xmlns:a16="http://schemas.microsoft.com/office/drawing/2014/main" id="{8746C332-075C-4FD5-97A7-6B4F292FE93F}"/>
                </a:ext>
              </a:extLst>
            </p:cNvPr>
            <p:cNvGrpSpPr/>
            <p:nvPr/>
          </p:nvGrpSpPr>
          <p:grpSpPr>
            <a:xfrm>
              <a:off x="11923707" y="-5025"/>
              <a:ext cx="528637" cy="528637"/>
              <a:chOff x="11749041" y="217521"/>
              <a:chExt cx="528637" cy="528637"/>
            </a:xfrm>
            <a:solidFill>
              <a:srgbClr val="1586CD"/>
            </a:solidFill>
          </p:grpSpPr>
          <p:sp>
            <p:nvSpPr>
              <p:cNvPr id="118" name="Freeform: Shape 117">
                <a:extLst>
                  <a:ext uri="{FF2B5EF4-FFF2-40B4-BE49-F238E27FC236}">
                    <a16:creationId xmlns:a16="http://schemas.microsoft.com/office/drawing/2014/main" id="{894E375D-6E29-4671-8ED6-912EF978602B}"/>
                  </a:ext>
                </a:extLst>
              </p:cNvPr>
              <p:cNvSpPr/>
              <p:nvPr/>
            </p:nvSpPr>
            <p:spPr>
              <a:xfrm>
                <a:off x="11749041" y="217521"/>
                <a:ext cx="528637" cy="528637"/>
              </a:xfrm>
              <a:custGeom>
                <a:avLst/>
                <a:gdLst>
                  <a:gd name="connsiteX0" fmla="*/ 528638 w 528637"/>
                  <a:gd name="connsiteY0" fmla="*/ 264319 h 528637"/>
                  <a:gd name="connsiteX1" fmla="*/ 264319 w 528637"/>
                  <a:gd name="connsiteY1" fmla="*/ 528637 h 528637"/>
                  <a:gd name="connsiteX2" fmla="*/ 0 w 528637"/>
                  <a:gd name="connsiteY2" fmla="*/ 264319 h 528637"/>
                  <a:gd name="connsiteX3" fmla="*/ 264319 w 528637"/>
                  <a:gd name="connsiteY3" fmla="*/ 0 h 528637"/>
                  <a:gd name="connsiteX4" fmla="*/ 528638 w 528637"/>
                  <a:gd name="connsiteY4" fmla="*/ 264319 h 52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528637">
                    <a:moveTo>
                      <a:pt x="528638" y="264319"/>
                    </a:moveTo>
                    <a:cubicBezTo>
                      <a:pt x="528638" y="410337"/>
                      <a:pt x="410337" y="528637"/>
                      <a:pt x="264319" y="528637"/>
                    </a:cubicBezTo>
                    <a:cubicBezTo>
                      <a:pt x="118300" y="528637"/>
                      <a:pt x="0" y="410337"/>
                      <a:pt x="0" y="264319"/>
                    </a:cubicBezTo>
                    <a:cubicBezTo>
                      <a:pt x="0" y="118301"/>
                      <a:pt x="118300" y="0"/>
                      <a:pt x="264319" y="0"/>
                    </a:cubicBezTo>
                    <a:cubicBezTo>
                      <a:pt x="410337" y="0"/>
                      <a:pt x="528638" y="118586"/>
                      <a:pt x="528638" y="264319"/>
                    </a:cubicBezTo>
                    <a:close/>
                  </a:path>
                </a:pathLst>
              </a:custGeom>
              <a:grpFill/>
              <a:ln w="2857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2815B2E-7B6A-4794-82A7-F77FF593C567}"/>
                  </a:ext>
                </a:extLst>
              </p:cNvPr>
              <p:cNvSpPr/>
              <p:nvPr/>
            </p:nvSpPr>
            <p:spPr>
              <a:xfrm>
                <a:off x="11795333" y="248667"/>
                <a:ext cx="318896" cy="318897"/>
              </a:xfrm>
              <a:custGeom>
                <a:avLst/>
                <a:gdLst>
                  <a:gd name="connsiteX0" fmla="*/ 318897 w 318896"/>
                  <a:gd name="connsiteY0" fmla="*/ 159449 h 318897"/>
                  <a:gd name="connsiteX1" fmla="*/ 159449 w 318896"/>
                  <a:gd name="connsiteY1" fmla="*/ 318898 h 318897"/>
                  <a:gd name="connsiteX2" fmla="*/ 0 w 318896"/>
                  <a:gd name="connsiteY2" fmla="*/ 159449 h 318897"/>
                  <a:gd name="connsiteX3" fmla="*/ 159449 w 318896"/>
                  <a:gd name="connsiteY3" fmla="*/ 1 h 318897"/>
                  <a:gd name="connsiteX4" fmla="*/ 318897 w 318896"/>
                  <a:gd name="connsiteY4" fmla="*/ 159449 h 3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96" h="318897">
                    <a:moveTo>
                      <a:pt x="318897" y="159449"/>
                    </a:moveTo>
                    <a:cubicBezTo>
                      <a:pt x="318897" y="247460"/>
                      <a:pt x="247460" y="318898"/>
                      <a:pt x="159449" y="318898"/>
                    </a:cubicBezTo>
                    <a:cubicBezTo>
                      <a:pt x="71438" y="318898"/>
                      <a:pt x="0" y="247460"/>
                      <a:pt x="0" y="159449"/>
                    </a:cubicBezTo>
                    <a:cubicBezTo>
                      <a:pt x="0" y="71438"/>
                      <a:pt x="71438" y="1"/>
                      <a:pt x="159449" y="1"/>
                    </a:cubicBezTo>
                    <a:cubicBezTo>
                      <a:pt x="247460" y="-285"/>
                      <a:pt x="318897" y="71153"/>
                      <a:pt x="318897" y="159449"/>
                    </a:cubicBezTo>
                    <a:close/>
                  </a:path>
                </a:pathLst>
              </a:custGeom>
              <a:grpFill/>
              <a:ln w="28575" cap="flat">
                <a:noFill/>
                <a:prstDash val="solid"/>
                <a:miter/>
              </a:ln>
            </p:spPr>
            <p:txBody>
              <a:bodyPr rtlCol="0" anchor="ctr"/>
              <a:lstStyle/>
              <a:p>
                <a:endParaRPr lang="en-US"/>
              </a:p>
            </p:txBody>
          </p:sp>
        </p:grpSp>
        <p:grpSp>
          <p:nvGrpSpPr>
            <p:cNvPr id="109" name="Graphic 19">
              <a:extLst>
                <a:ext uri="{FF2B5EF4-FFF2-40B4-BE49-F238E27FC236}">
                  <a16:creationId xmlns:a16="http://schemas.microsoft.com/office/drawing/2014/main" id="{166161CC-FC99-45D5-A126-E52F9371F737}"/>
                </a:ext>
              </a:extLst>
            </p:cNvPr>
            <p:cNvGrpSpPr/>
            <p:nvPr/>
          </p:nvGrpSpPr>
          <p:grpSpPr>
            <a:xfrm>
              <a:off x="12384622" y="-850273"/>
              <a:ext cx="243459" cy="243458"/>
              <a:chOff x="12209956" y="-627727"/>
              <a:chExt cx="243459" cy="243458"/>
            </a:xfrm>
            <a:solidFill>
              <a:schemeClr val="accent4">
                <a:lumMod val="60000"/>
                <a:lumOff val="40000"/>
              </a:schemeClr>
            </a:solidFill>
          </p:grpSpPr>
          <p:sp>
            <p:nvSpPr>
              <p:cNvPr id="116" name="Freeform: Shape 115">
                <a:extLst>
                  <a:ext uri="{FF2B5EF4-FFF2-40B4-BE49-F238E27FC236}">
                    <a16:creationId xmlns:a16="http://schemas.microsoft.com/office/drawing/2014/main" id="{5125E9F5-712C-4012-8794-1D1E86593921}"/>
                  </a:ext>
                </a:extLst>
              </p:cNvPr>
              <p:cNvSpPr/>
              <p:nvPr/>
            </p:nvSpPr>
            <p:spPr>
              <a:xfrm>
                <a:off x="12209956" y="-627727"/>
                <a:ext cx="243459" cy="243458"/>
              </a:xfrm>
              <a:custGeom>
                <a:avLst/>
                <a:gdLst>
                  <a:gd name="connsiteX0" fmla="*/ 243459 w 243459"/>
                  <a:gd name="connsiteY0" fmla="*/ 121730 h 243458"/>
                  <a:gd name="connsiteX1" fmla="*/ 121729 w 243459"/>
                  <a:gd name="connsiteY1" fmla="*/ 243459 h 243458"/>
                  <a:gd name="connsiteX2" fmla="*/ 0 w 243459"/>
                  <a:gd name="connsiteY2" fmla="*/ 121730 h 243458"/>
                  <a:gd name="connsiteX3" fmla="*/ 121729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29" y="243459"/>
                    </a:cubicBezTo>
                    <a:cubicBezTo>
                      <a:pt x="54578" y="243459"/>
                      <a:pt x="0" y="188881"/>
                      <a:pt x="0" y="121730"/>
                    </a:cubicBezTo>
                    <a:cubicBezTo>
                      <a:pt x="0" y="54578"/>
                      <a:pt x="54578" y="0"/>
                      <a:pt x="121729"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C5A16D5-AB42-46FA-92FA-6925DE047399}"/>
                  </a:ext>
                </a:extLst>
              </p:cNvPr>
              <p:cNvSpPr/>
              <p:nvPr/>
            </p:nvSpPr>
            <p:spPr>
              <a:xfrm>
                <a:off x="12230244" y="-60601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nvGrpSpPr>
            <p:cNvPr id="110" name="Graphic 19">
              <a:extLst>
                <a:ext uri="{FF2B5EF4-FFF2-40B4-BE49-F238E27FC236}">
                  <a16:creationId xmlns:a16="http://schemas.microsoft.com/office/drawing/2014/main" id="{5F319E89-D938-401B-89C5-70E2576C378B}"/>
                </a:ext>
              </a:extLst>
            </p:cNvPr>
            <p:cNvGrpSpPr/>
            <p:nvPr/>
          </p:nvGrpSpPr>
          <p:grpSpPr>
            <a:xfrm>
              <a:off x="12894114" y="885658"/>
              <a:ext cx="243459" cy="243458"/>
              <a:chOff x="12719448" y="1108204"/>
              <a:chExt cx="243459" cy="243458"/>
            </a:xfrm>
            <a:solidFill>
              <a:schemeClr val="accent4">
                <a:lumMod val="60000"/>
                <a:lumOff val="40000"/>
              </a:schemeClr>
            </a:solidFill>
          </p:grpSpPr>
          <p:sp>
            <p:nvSpPr>
              <p:cNvPr id="114" name="Freeform: Shape 113">
                <a:extLst>
                  <a:ext uri="{FF2B5EF4-FFF2-40B4-BE49-F238E27FC236}">
                    <a16:creationId xmlns:a16="http://schemas.microsoft.com/office/drawing/2014/main" id="{E77D479C-F893-4616-A149-04EAD00477BF}"/>
                  </a:ext>
                </a:extLst>
              </p:cNvPr>
              <p:cNvSpPr/>
              <p:nvPr/>
            </p:nvSpPr>
            <p:spPr>
              <a:xfrm>
                <a:off x="12719448" y="1108204"/>
                <a:ext cx="243459" cy="243458"/>
              </a:xfrm>
              <a:custGeom>
                <a:avLst/>
                <a:gdLst>
                  <a:gd name="connsiteX0" fmla="*/ 243459 w 243459"/>
                  <a:gd name="connsiteY0" fmla="*/ 121730 h 243458"/>
                  <a:gd name="connsiteX1" fmla="*/ 121730 w 243459"/>
                  <a:gd name="connsiteY1" fmla="*/ 243459 h 243458"/>
                  <a:gd name="connsiteX2" fmla="*/ 0 w 243459"/>
                  <a:gd name="connsiteY2" fmla="*/ 121730 h 243458"/>
                  <a:gd name="connsiteX3" fmla="*/ 121730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EA85583-066C-496C-8895-33A0D54D2B81}"/>
                  </a:ext>
                </a:extLst>
              </p:cNvPr>
              <p:cNvSpPr/>
              <p:nvPr/>
            </p:nvSpPr>
            <p:spPr>
              <a:xfrm>
                <a:off x="12739451" y="112992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nvGrpSpPr>
            <p:cNvPr id="111" name="Graphic 19">
              <a:extLst>
                <a:ext uri="{FF2B5EF4-FFF2-40B4-BE49-F238E27FC236}">
                  <a16:creationId xmlns:a16="http://schemas.microsoft.com/office/drawing/2014/main" id="{3D402300-F522-4698-8A09-E37C4426F105}"/>
                </a:ext>
              </a:extLst>
            </p:cNvPr>
            <p:cNvGrpSpPr/>
            <p:nvPr/>
          </p:nvGrpSpPr>
          <p:grpSpPr>
            <a:xfrm>
              <a:off x="11023023" y="431886"/>
              <a:ext cx="243459" cy="243459"/>
              <a:chOff x="10848357" y="654432"/>
              <a:chExt cx="243459" cy="243459"/>
            </a:xfrm>
            <a:solidFill>
              <a:schemeClr val="accent4">
                <a:lumMod val="60000"/>
                <a:lumOff val="40000"/>
              </a:schemeClr>
            </a:solidFill>
          </p:grpSpPr>
          <p:sp>
            <p:nvSpPr>
              <p:cNvPr id="112" name="Freeform: Shape 111">
                <a:extLst>
                  <a:ext uri="{FF2B5EF4-FFF2-40B4-BE49-F238E27FC236}">
                    <a16:creationId xmlns:a16="http://schemas.microsoft.com/office/drawing/2014/main" id="{CEC08856-85B3-40BA-9076-04077A9C0B8D}"/>
                  </a:ext>
                </a:extLst>
              </p:cNvPr>
              <p:cNvSpPr/>
              <p:nvPr/>
            </p:nvSpPr>
            <p:spPr>
              <a:xfrm>
                <a:off x="10848357" y="654432"/>
                <a:ext cx="243459" cy="243459"/>
              </a:xfrm>
              <a:custGeom>
                <a:avLst/>
                <a:gdLst>
                  <a:gd name="connsiteX0" fmla="*/ 243459 w 243459"/>
                  <a:gd name="connsiteY0" fmla="*/ 121730 h 243459"/>
                  <a:gd name="connsiteX1" fmla="*/ 121730 w 243459"/>
                  <a:gd name="connsiteY1" fmla="*/ 243459 h 243459"/>
                  <a:gd name="connsiteX2" fmla="*/ 0 w 243459"/>
                  <a:gd name="connsiteY2" fmla="*/ 121730 h 243459"/>
                  <a:gd name="connsiteX3" fmla="*/ 121730 w 243459"/>
                  <a:gd name="connsiteY3" fmla="*/ 0 h 243459"/>
                  <a:gd name="connsiteX4" fmla="*/ 243459 w 243459"/>
                  <a:gd name="connsiteY4" fmla="*/ 121730 h 24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9">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18D8083-ED0B-4320-90E2-C7D52A8FE74F}"/>
                  </a:ext>
                </a:extLst>
              </p:cNvPr>
              <p:cNvSpPr/>
              <p:nvPr/>
            </p:nvSpPr>
            <p:spPr>
              <a:xfrm>
                <a:off x="10870646" y="679864"/>
                <a:ext cx="152019" cy="152018"/>
              </a:xfrm>
              <a:custGeom>
                <a:avLst/>
                <a:gdLst>
                  <a:gd name="connsiteX0" fmla="*/ 152019 w 152019"/>
                  <a:gd name="connsiteY0" fmla="*/ 76009 h 152018"/>
                  <a:gd name="connsiteX1" fmla="*/ 76010 w 152019"/>
                  <a:gd name="connsiteY1" fmla="*/ 152019 h 152018"/>
                  <a:gd name="connsiteX2" fmla="*/ 0 w 152019"/>
                  <a:gd name="connsiteY2" fmla="*/ 76009 h 152018"/>
                  <a:gd name="connsiteX3" fmla="*/ 76010 w 152019"/>
                  <a:gd name="connsiteY3" fmla="*/ 0 h 152018"/>
                  <a:gd name="connsiteX4" fmla="*/ 152019 w 152019"/>
                  <a:gd name="connsiteY4" fmla="*/ 76009 h 15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 h="152018">
                    <a:moveTo>
                      <a:pt x="152019" y="76009"/>
                    </a:moveTo>
                    <a:cubicBezTo>
                      <a:pt x="152019" y="118015"/>
                      <a:pt x="118015" y="152019"/>
                      <a:pt x="76010" y="152019"/>
                    </a:cubicBezTo>
                    <a:cubicBezTo>
                      <a:pt x="34004" y="152019"/>
                      <a:pt x="0" y="118015"/>
                      <a:pt x="0" y="76009"/>
                    </a:cubicBezTo>
                    <a:cubicBezTo>
                      <a:pt x="0" y="34004"/>
                      <a:pt x="34004" y="0"/>
                      <a:pt x="76010"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grpSp>
        <p:nvGrpSpPr>
          <p:cNvPr id="126" name="Group 125">
            <a:extLst>
              <a:ext uri="{FF2B5EF4-FFF2-40B4-BE49-F238E27FC236}">
                <a16:creationId xmlns:a16="http://schemas.microsoft.com/office/drawing/2014/main" id="{93FABB06-3EF8-4F44-8B52-13A7DAD8A8AE}"/>
              </a:ext>
            </a:extLst>
          </p:cNvPr>
          <p:cNvGrpSpPr/>
          <p:nvPr/>
        </p:nvGrpSpPr>
        <p:grpSpPr>
          <a:xfrm rot="18625331">
            <a:off x="-621068" y="-455787"/>
            <a:ext cx="1592357" cy="1352825"/>
            <a:chOff x="10848091" y="-877284"/>
            <a:chExt cx="2687818" cy="2283500"/>
          </a:xfrm>
        </p:grpSpPr>
        <p:sp>
          <p:nvSpPr>
            <p:cNvPr id="127" name="Freeform: Shape 126">
              <a:extLst>
                <a:ext uri="{FF2B5EF4-FFF2-40B4-BE49-F238E27FC236}">
                  <a16:creationId xmlns:a16="http://schemas.microsoft.com/office/drawing/2014/main" id="{E5CEA6E2-DE0C-4E02-BB47-04716B20AAF1}"/>
                </a:ext>
              </a:extLst>
            </p:cNvPr>
            <p:cNvSpPr/>
            <p:nvPr/>
          </p:nvSpPr>
          <p:spPr>
            <a:xfrm>
              <a:off x="11304557" y="-877284"/>
              <a:ext cx="1760757" cy="2283215"/>
            </a:xfrm>
            <a:custGeom>
              <a:avLst/>
              <a:gdLst>
                <a:gd name="connsiteX0" fmla="*/ 1278947 w 1760757"/>
                <a:gd name="connsiteY0" fmla="*/ 1412042 h 2283215"/>
                <a:gd name="connsiteX1" fmla="*/ 804316 w 1760757"/>
                <a:gd name="connsiteY1" fmla="*/ 1983542 h 2283215"/>
                <a:gd name="connsiteX2" fmla="*/ 502279 w 1760757"/>
                <a:gd name="connsiteY2" fmla="*/ 2209285 h 2283215"/>
                <a:gd name="connsiteX3" fmla="*/ 319113 w 1760757"/>
                <a:gd name="connsiteY3" fmla="*/ 2277007 h 2283215"/>
                <a:gd name="connsiteX4" fmla="*/ 111944 w 1760757"/>
                <a:gd name="connsiteY4" fmla="*/ 2242146 h 2283215"/>
                <a:gd name="connsiteX5" fmla="*/ 102514 w 1760757"/>
                <a:gd name="connsiteY5" fmla="*/ 2235288 h 2283215"/>
                <a:gd name="connsiteX6" fmla="*/ 91084 w 1760757"/>
                <a:gd name="connsiteY6" fmla="*/ 2225572 h 2283215"/>
                <a:gd name="connsiteX7" fmla="*/ 71653 w 1760757"/>
                <a:gd name="connsiteY7" fmla="*/ 2205284 h 2283215"/>
                <a:gd name="connsiteX8" fmla="*/ 41078 w 1760757"/>
                <a:gd name="connsiteY8" fmla="*/ 2160136 h 2283215"/>
                <a:gd name="connsiteX9" fmla="*/ 8217 w 1760757"/>
                <a:gd name="connsiteY9" fmla="*/ 2061552 h 2283215"/>
                <a:gd name="connsiteX10" fmla="*/ 6788 w 1760757"/>
                <a:gd name="connsiteY10" fmla="*/ 1865813 h 2283215"/>
                <a:gd name="connsiteX11" fmla="*/ 107086 w 1760757"/>
                <a:gd name="connsiteY11" fmla="*/ 1500910 h 2283215"/>
                <a:gd name="connsiteX12" fmla="*/ 474561 w 1760757"/>
                <a:gd name="connsiteY12" fmla="*/ 851686 h 2283215"/>
                <a:gd name="connsiteX13" fmla="*/ 970051 w 1760757"/>
                <a:gd name="connsiteY13" fmla="*/ 298188 h 2283215"/>
                <a:gd name="connsiteX14" fmla="*/ 1113784 w 1760757"/>
                <a:gd name="connsiteY14" fmla="*/ 179602 h 2283215"/>
                <a:gd name="connsiteX15" fmla="*/ 1270660 w 1760757"/>
                <a:gd name="connsiteY15" fmla="*/ 76446 h 2283215"/>
                <a:gd name="connsiteX16" fmla="*/ 1449254 w 1760757"/>
                <a:gd name="connsiteY16" fmla="*/ 7295 h 2283215"/>
                <a:gd name="connsiteX17" fmla="*/ 1649565 w 1760757"/>
                <a:gd name="connsiteY17" fmla="*/ 37299 h 2283215"/>
                <a:gd name="connsiteX18" fmla="*/ 1719288 w 1760757"/>
                <a:gd name="connsiteY18" fmla="*/ 115880 h 2283215"/>
                <a:gd name="connsiteX19" fmla="*/ 1752149 w 1760757"/>
                <a:gd name="connsiteY19" fmla="*/ 212178 h 2283215"/>
                <a:gd name="connsiteX20" fmla="*/ 1754149 w 1760757"/>
                <a:gd name="connsiteY20" fmla="*/ 406202 h 2283215"/>
                <a:gd name="connsiteX21" fmla="*/ 1649279 w 1760757"/>
                <a:gd name="connsiteY21" fmla="*/ 767676 h 2283215"/>
                <a:gd name="connsiteX22" fmla="*/ 1278947 w 1760757"/>
                <a:gd name="connsiteY22" fmla="*/ 1412042 h 2283215"/>
                <a:gd name="connsiteX23" fmla="*/ 1273232 w 1760757"/>
                <a:gd name="connsiteY23" fmla="*/ 1408041 h 2283215"/>
                <a:gd name="connsiteX24" fmla="*/ 1607560 w 1760757"/>
                <a:gd name="connsiteY24" fmla="*/ 752245 h 2283215"/>
                <a:gd name="connsiteX25" fmla="*/ 1692142 w 1760757"/>
                <a:gd name="connsiteY25" fmla="*/ 399344 h 2283215"/>
                <a:gd name="connsiteX26" fmla="*/ 1690141 w 1760757"/>
                <a:gd name="connsiteY26" fmla="*/ 224179 h 2283215"/>
                <a:gd name="connsiteX27" fmla="*/ 1614132 w 1760757"/>
                <a:gd name="connsiteY27" fmla="*/ 85305 h 2283215"/>
                <a:gd name="connsiteX28" fmla="*/ 1458112 w 1760757"/>
                <a:gd name="connsiteY28" fmla="*/ 57015 h 2283215"/>
                <a:gd name="connsiteX29" fmla="*/ 1288948 w 1760757"/>
                <a:gd name="connsiteY29" fmla="*/ 112165 h 2283215"/>
                <a:gd name="connsiteX30" fmla="*/ 985482 w 1760757"/>
                <a:gd name="connsiteY30" fmla="*/ 315905 h 2283215"/>
                <a:gd name="connsiteX31" fmla="*/ 506565 w 1760757"/>
                <a:gd name="connsiteY31" fmla="*/ 874260 h 2283215"/>
                <a:gd name="connsiteX32" fmla="*/ 169666 w 1760757"/>
                <a:gd name="connsiteY32" fmla="*/ 1524913 h 2283215"/>
                <a:gd name="connsiteX33" fmla="*/ 80512 w 1760757"/>
                <a:gd name="connsiteY33" fmla="*/ 1874386 h 2283215"/>
                <a:gd name="connsiteX34" fmla="*/ 83083 w 1760757"/>
                <a:gd name="connsiteY34" fmla="*/ 2047550 h 2283215"/>
                <a:gd name="connsiteX35" fmla="*/ 157664 w 1760757"/>
                <a:gd name="connsiteY35" fmla="*/ 2180995 h 2283215"/>
                <a:gd name="connsiteX36" fmla="*/ 306540 w 1760757"/>
                <a:gd name="connsiteY36" fmla="*/ 2204713 h 2283215"/>
                <a:gd name="connsiteX37" fmla="*/ 470846 w 1760757"/>
                <a:gd name="connsiteY37" fmla="*/ 2147848 h 2283215"/>
                <a:gd name="connsiteX38" fmla="*/ 773170 w 1760757"/>
                <a:gd name="connsiteY38" fmla="*/ 1947823 h 2283215"/>
                <a:gd name="connsiteX39" fmla="*/ 1273232 w 1760757"/>
                <a:gd name="connsiteY39" fmla="*/ 1408041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0757" h="2283215">
                  <a:moveTo>
                    <a:pt x="1278947" y="1412042"/>
                  </a:moveTo>
                  <a:cubicBezTo>
                    <a:pt x="1137215" y="1614353"/>
                    <a:pt x="985482" y="1811235"/>
                    <a:pt x="804316" y="1983542"/>
                  </a:cubicBezTo>
                  <a:cubicBezTo>
                    <a:pt x="713448" y="2068981"/>
                    <a:pt x="615436" y="2148991"/>
                    <a:pt x="502279" y="2209285"/>
                  </a:cubicBezTo>
                  <a:cubicBezTo>
                    <a:pt x="445986" y="2239288"/>
                    <a:pt x="385407" y="2264434"/>
                    <a:pt x="319113" y="2277007"/>
                  </a:cubicBezTo>
                  <a:cubicBezTo>
                    <a:pt x="253676" y="2288723"/>
                    <a:pt x="177381" y="2287294"/>
                    <a:pt x="111944" y="2242146"/>
                  </a:cubicBezTo>
                  <a:lnTo>
                    <a:pt x="102514" y="2235288"/>
                  </a:lnTo>
                  <a:lnTo>
                    <a:pt x="91084" y="2225572"/>
                  </a:lnTo>
                  <a:cubicBezTo>
                    <a:pt x="83941" y="2219000"/>
                    <a:pt x="77654" y="2212428"/>
                    <a:pt x="71653" y="2205284"/>
                  </a:cubicBezTo>
                  <a:cubicBezTo>
                    <a:pt x="59652" y="2191282"/>
                    <a:pt x="49365" y="2175852"/>
                    <a:pt x="41078" y="2160136"/>
                  </a:cubicBezTo>
                  <a:cubicBezTo>
                    <a:pt x="24219" y="2128417"/>
                    <a:pt x="14503" y="2094699"/>
                    <a:pt x="8217" y="2061552"/>
                  </a:cubicBezTo>
                  <a:cubicBezTo>
                    <a:pt x="-3499" y="1994972"/>
                    <a:pt x="-1499" y="1929250"/>
                    <a:pt x="6788" y="1865813"/>
                  </a:cubicBezTo>
                  <a:cubicBezTo>
                    <a:pt x="23647" y="1738654"/>
                    <a:pt x="61652" y="1617782"/>
                    <a:pt x="107086" y="1500910"/>
                  </a:cubicBezTo>
                  <a:cubicBezTo>
                    <a:pt x="199384" y="1267738"/>
                    <a:pt x="327685" y="1051997"/>
                    <a:pt x="474561" y="851686"/>
                  </a:cubicBezTo>
                  <a:cubicBezTo>
                    <a:pt x="621722" y="651947"/>
                    <a:pt x="785743" y="464495"/>
                    <a:pt x="970051" y="298188"/>
                  </a:cubicBezTo>
                  <a:cubicBezTo>
                    <a:pt x="1016343" y="256755"/>
                    <a:pt x="1064063" y="216750"/>
                    <a:pt x="1113784" y="179602"/>
                  </a:cubicBezTo>
                  <a:cubicBezTo>
                    <a:pt x="1163504" y="141883"/>
                    <a:pt x="1215511" y="106736"/>
                    <a:pt x="1270660" y="76446"/>
                  </a:cubicBezTo>
                  <a:cubicBezTo>
                    <a:pt x="1326096" y="46443"/>
                    <a:pt x="1384960" y="20725"/>
                    <a:pt x="1449254" y="7295"/>
                  </a:cubicBezTo>
                  <a:cubicBezTo>
                    <a:pt x="1512691" y="-5278"/>
                    <a:pt x="1586414" y="-5278"/>
                    <a:pt x="1649565" y="37299"/>
                  </a:cubicBezTo>
                  <a:cubicBezTo>
                    <a:pt x="1677568" y="56158"/>
                    <a:pt x="1703000" y="85590"/>
                    <a:pt x="1719288" y="115880"/>
                  </a:cubicBezTo>
                  <a:cubicBezTo>
                    <a:pt x="1736433" y="146455"/>
                    <a:pt x="1746148" y="179602"/>
                    <a:pt x="1752149" y="212178"/>
                  </a:cubicBezTo>
                  <a:cubicBezTo>
                    <a:pt x="1764151" y="277614"/>
                    <a:pt x="1762436" y="343051"/>
                    <a:pt x="1754149" y="406202"/>
                  </a:cubicBezTo>
                  <a:cubicBezTo>
                    <a:pt x="1738147" y="532789"/>
                    <a:pt x="1697571" y="652804"/>
                    <a:pt x="1649279" y="767676"/>
                  </a:cubicBezTo>
                  <a:cubicBezTo>
                    <a:pt x="1551267" y="998276"/>
                    <a:pt x="1418679" y="1208588"/>
                    <a:pt x="1278947" y="1412042"/>
                  </a:cubicBezTo>
                  <a:close/>
                  <a:moveTo>
                    <a:pt x="1273232" y="1408041"/>
                  </a:moveTo>
                  <a:cubicBezTo>
                    <a:pt x="1414678" y="1206016"/>
                    <a:pt x="1527264" y="983417"/>
                    <a:pt x="1607560" y="752245"/>
                  </a:cubicBezTo>
                  <a:cubicBezTo>
                    <a:pt x="1646422" y="636517"/>
                    <a:pt x="1678140" y="518216"/>
                    <a:pt x="1692142" y="399344"/>
                  </a:cubicBezTo>
                  <a:cubicBezTo>
                    <a:pt x="1698142" y="340194"/>
                    <a:pt x="1699857" y="280472"/>
                    <a:pt x="1690141" y="224179"/>
                  </a:cubicBezTo>
                  <a:cubicBezTo>
                    <a:pt x="1679283" y="168172"/>
                    <a:pt x="1658137" y="116737"/>
                    <a:pt x="1614132" y="85305"/>
                  </a:cubicBezTo>
                  <a:cubicBezTo>
                    <a:pt x="1574127" y="55587"/>
                    <a:pt x="1514977" y="47871"/>
                    <a:pt x="1458112" y="57015"/>
                  </a:cubicBezTo>
                  <a:cubicBezTo>
                    <a:pt x="1400677" y="65588"/>
                    <a:pt x="1343527" y="86448"/>
                    <a:pt x="1288948" y="112165"/>
                  </a:cubicBezTo>
                  <a:cubicBezTo>
                    <a:pt x="1179506" y="164457"/>
                    <a:pt x="1078636" y="236181"/>
                    <a:pt x="985482" y="315905"/>
                  </a:cubicBezTo>
                  <a:cubicBezTo>
                    <a:pt x="799173" y="476782"/>
                    <a:pt x="642296" y="669663"/>
                    <a:pt x="506565" y="874260"/>
                  </a:cubicBezTo>
                  <a:cubicBezTo>
                    <a:pt x="372548" y="1079715"/>
                    <a:pt x="255391" y="1296885"/>
                    <a:pt x="169666" y="1524913"/>
                  </a:cubicBezTo>
                  <a:cubicBezTo>
                    <a:pt x="127660" y="1638928"/>
                    <a:pt x="93656" y="1756371"/>
                    <a:pt x="80512" y="1874386"/>
                  </a:cubicBezTo>
                  <a:cubicBezTo>
                    <a:pt x="74511" y="1933250"/>
                    <a:pt x="73082" y="1992400"/>
                    <a:pt x="83083" y="2047550"/>
                  </a:cubicBezTo>
                  <a:cubicBezTo>
                    <a:pt x="93370" y="2102986"/>
                    <a:pt x="115659" y="2151563"/>
                    <a:pt x="157664" y="2180995"/>
                  </a:cubicBezTo>
                  <a:cubicBezTo>
                    <a:pt x="195097" y="2207856"/>
                    <a:pt x="251962" y="2214428"/>
                    <a:pt x="306540" y="2204713"/>
                  </a:cubicBezTo>
                  <a:cubicBezTo>
                    <a:pt x="361975" y="2195283"/>
                    <a:pt x="417411" y="2173852"/>
                    <a:pt x="470846" y="2147848"/>
                  </a:cubicBezTo>
                  <a:cubicBezTo>
                    <a:pt x="577431" y="2094699"/>
                    <a:pt x="678015" y="2024404"/>
                    <a:pt x="773170" y="1947823"/>
                  </a:cubicBezTo>
                  <a:cubicBezTo>
                    <a:pt x="962908" y="1793518"/>
                    <a:pt x="1132072" y="1610353"/>
                    <a:pt x="1273232" y="1408041"/>
                  </a:cubicBezTo>
                  <a:close/>
                </a:path>
              </a:pathLst>
            </a:custGeom>
            <a:solidFill>
              <a:srgbClr val="5A839B"/>
            </a:solidFill>
            <a:ln w="28575" cap="flat">
              <a:noFill/>
              <a:prstDash val="solid"/>
              <a:miter/>
            </a:ln>
          </p:spPr>
          <p:txBody>
            <a:bodyPr rtlCol="0" anchor="ctr"/>
            <a:lstStyle/>
            <a:p>
              <a:endParaRPr lang="en-US"/>
            </a:p>
          </p:txBody>
        </p:sp>
        <p:grpSp>
          <p:nvGrpSpPr>
            <p:cNvPr id="128" name="Graphic 19">
              <a:extLst>
                <a:ext uri="{FF2B5EF4-FFF2-40B4-BE49-F238E27FC236}">
                  <a16:creationId xmlns:a16="http://schemas.microsoft.com/office/drawing/2014/main" id="{F99EAB73-984D-4DB4-A8A2-EF8FC9B73438}"/>
                </a:ext>
              </a:extLst>
            </p:cNvPr>
            <p:cNvGrpSpPr/>
            <p:nvPr/>
          </p:nvGrpSpPr>
          <p:grpSpPr>
            <a:xfrm>
              <a:off x="11370916" y="-876999"/>
              <a:ext cx="1694612" cy="2235532"/>
              <a:chOff x="11196250" y="-654453"/>
              <a:chExt cx="1694612" cy="2235532"/>
            </a:xfrm>
            <a:solidFill>
              <a:srgbClr val="FFFFFF"/>
            </a:solidFill>
          </p:grpSpPr>
          <p:sp>
            <p:nvSpPr>
              <p:cNvPr id="150" name="Freeform: Shape 149">
                <a:extLst>
                  <a:ext uri="{FF2B5EF4-FFF2-40B4-BE49-F238E27FC236}">
                    <a16:creationId xmlns:a16="http://schemas.microsoft.com/office/drawing/2014/main" id="{21F7713E-83F7-46C4-8648-D2E3793E4ADF}"/>
                  </a:ext>
                </a:extLst>
              </p:cNvPr>
              <p:cNvSpPr/>
              <p:nvPr/>
            </p:nvSpPr>
            <p:spPr>
              <a:xfrm>
                <a:off x="11196250" y="119508"/>
                <a:ext cx="1532627" cy="1461570"/>
              </a:xfrm>
              <a:custGeom>
                <a:avLst/>
                <a:gdLst>
                  <a:gd name="connsiteX0" fmla="*/ 94448 w 1532627"/>
                  <a:gd name="connsiteY0" fmla="*/ 776383 h 1461570"/>
                  <a:gd name="connsiteX1" fmla="*/ 93877 w 1532627"/>
                  <a:gd name="connsiteY1" fmla="*/ 777526 h 1461570"/>
                  <a:gd name="connsiteX2" fmla="*/ 4723 w 1532627"/>
                  <a:gd name="connsiteY2" fmla="*/ 1126998 h 1461570"/>
                  <a:gd name="connsiteX3" fmla="*/ 7294 w 1532627"/>
                  <a:gd name="connsiteY3" fmla="*/ 1300163 h 1461570"/>
                  <a:gd name="connsiteX4" fmla="*/ 81875 w 1532627"/>
                  <a:gd name="connsiteY4" fmla="*/ 1433608 h 1461570"/>
                  <a:gd name="connsiteX5" fmla="*/ 230751 w 1532627"/>
                  <a:gd name="connsiteY5" fmla="*/ 1457325 h 1461570"/>
                  <a:gd name="connsiteX6" fmla="*/ 395057 w 1532627"/>
                  <a:gd name="connsiteY6" fmla="*/ 1400461 h 1461570"/>
                  <a:gd name="connsiteX7" fmla="*/ 697381 w 1532627"/>
                  <a:gd name="connsiteY7" fmla="*/ 1200436 h 1461570"/>
                  <a:gd name="connsiteX8" fmla="*/ 1141150 w 1532627"/>
                  <a:gd name="connsiteY8" fmla="*/ 737521 h 1461570"/>
                  <a:gd name="connsiteX9" fmla="*/ 1150866 w 1532627"/>
                  <a:gd name="connsiteY9" fmla="*/ 724090 h 1461570"/>
                  <a:gd name="connsiteX10" fmla="*/ 1164582 w 1532627"/>
                  <a:gd name="connsiteY10" fmla="*/ 705231 h 1461570"/>
                  <a:gd name="connsiteX11" fmla="*/ 1207730 w 1532627"/>
                  <a:gd name="connsiteY11" fmla="*/ 644366 h 1461570"/>
                  <a:gd name="connsiteX12" fmla="*/ 1531199 w 1532627"/>
                  <a:gd name="connsiteY12" fmla="*/ 4286 h 1461570"/>
                  <a:gd name="connsiteX13" fmla="*/ 1532628 w 1532627"/>
                  <a:gd name="connsiteY13" fmla="*/ 0 h 1461570"/>
                  <a:gd name="connsiteX14" fmla="*/ 1206587 w 1532627"/>
                  <a:gd name="connsiteY14" fmla="*/ 633508 h 1461570"/>
                  <a:gd name="connsiteX15" fmla="*/ 706810 w 1532627"/>
                  <a:gd name="connsiteY15" fmla="*/ 1173861 h 1461570"/>
                  <a:gd name="connsiteX16" fmla="*/ 404487 w 1532627"/>
                  <a:gd name="connsiteY16" fmla="*/ 1373886 h 1461570"/>
                  <a:gd name="connsiteX17" fmla="*/ 240181 w 1532627"/>
                  <a:gd name="connsiteY17" fmla="*/ 1430750 h 1461570"/>
                  <a:gd name="connsiteX18" fmla="*/ 91305 w 1532627"/>
                  <a:gd name="connsiteY18" fmla="*/ 1407033 h 1461570"/>
                  <a:gd name="connsiteX19" fmla="*/ 16724 w 1532627"/>
                  <a:gd name="connsiteY19" fmla="*/ 1273588 h 1461570"/>
                  <a:gd name="connsiteX20" fmla="*/ 14152 w 1532627"/>
                  <a:gd name="connsiteY20" fmla="*/ 1100423 h 1461570"/>
                  <a:gd name="connsiteX21" fmla="*/ 94448 w 1532627"/>
                  <a:gd name="connsiteY21" fmla="*/ 776383 h 14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2627" h="1461570">
                    <a:moveTo>
                      <a:pt x="94448" y="776383"/>
                    </a:moveTo>
                    <a:cubicBezTo>
                      <a:pt x="94448" y="776668"/>
                      <a:pt x="94162" y="777240"/>
                      <a:pt x="93877" y="777526"/>
                    </a:cubicBezTo>
                    <a:cubicBezTo>
                      <a:pt x="51871" y="891540"/>
                      <a:pt x="17867" y="1008983"/>
                      <a:pt x="4723" y="1126998"/>
                    </a:cubicBezTo>
                    <a:cubicBezTo>
                      <a:pt x="-1278" y="1185863"/>
                      <a:pt x="-2707" y="1245013"/>
                      <a:pt x="7294" y="1300163"/>
                    </a:cubicBezTo>
                    <a:cubicBezTo>
                      <a:pt x="17581" y="1355598"/>
                      <a:pt x="39870" y="1404176"/>
                      <a:pt x="81875" y="1433608"/>
                    </a:cubicBezTo>
                    <a:cubicBezTo>
                      <a:pt x="119308" y="1460468"/>
                      <a:pt x="176173" y="1467041"/>
                      <a:pt x="230751" y="1457325"/>
                    </a:cubicBezTo>
                    <a:cubicBezTo>
                      <a:pt x="286186" y="1447895"/>
                      <a:pt x="341622" y="1426464"/>
                      <a:pt x="395057" y="1400461"/>
                    </a:cubicBezTo>
                    <a:cubicBezTo>
                      <a:pt x="501642" y="1347311"/>
                      <a:pt x="602226" y="1277017"/>
                      <a:pt x="697381" y="1200436"/>
                    </a:cubicBezTo>
                    <a:cubicBezTo>
                      <a:pt x="862544" y="1065847"/>
                      <a:pt x="1011991" y="909257"/>
                      <a:pt x="1141150" y="737521"/>
                    </a:cubicBezTo>
                    <a:cubicBezTo>
                      <a:pt x="1144294" y="732949"/>
                      <a:pt x="1147723" y="728663"/>
                      <a:pt x="1150866" y="724090"/>
                    </a:cubicBezTo>
                    <a:cubicBezTo>
                      <a:pt x="1155438" y="717804"/>
                      <a:pt x="1160010" y="711518"/>
                      <a:pt x="1164582" y="705231"/>
                    </a:cubicBezTo>
                    <a:cubicBezTo>
                      <a:pt x="1179155" y="684943"/>
                      <a:pt x="1193443" y="664940"/>
                      <a:pt x="1207730" y="644366"/>
                    </a:cubicBezTo>
                    <a:cubicBezTo>
                      <a:pt x="1344033" y="446342"/>
                      <a:pt x="1453475" y="229457"/>
                      <a:pt x="1531199" y="4286"/>
                    </a:cubicBezTo>
                    <a:cubicBezTo>
                      <a:pt x="1531771" y="2858"/>
                      <a:pt x="1532056" y="1429"/>
                      <a:pt x="1532628" y="0"/>
                    </a:cubicBezTo>
                    <a:cubicBezTo>
                      <a:pt x="1453189" y="223171"/>
                      <a:pt x="1343461" y="438055"/>
                      <a:pt x="1206587" y="633508"/>
                    </a:cubicBezTo>
                    <a:cubicBezTo>
                      <a:pt x="1065427" y="835819"/>
                      <a:pt x="896263" y="1018985"/>
                      <a:pt x="706810" y="1173861"/>
                    </a:cubicBezTo>
                    <a:cubicBezTo>
                      <a:pt x="611656" y="1250442"/>
                      <a:pt x="511357" y="1320451"/>
                      <a:pt x="404487" y="1373886"/>
                    </a:cubicBezTo>
                    <a:cubicBezTo>
                      <a:pt x="351052" y="1399603"/>
                      <a:pt x="295616" y="1421321"/>
                      <a:pt x="240181" y="1430750"/>
                    </a:cubicBezTo>
                    <a:cubicBezTo>
                      <a:pt x="185317" y="1440466"/>
                      <a:pt x="128452" y="1434179"/>
                      <a:pt x="91305" y="1407033"/>
                    </a:cubicBezTo>
                    <a:cubicBezTo>
                      <a:pt x="49300" y="1377601"/>
                      <a:pt x="27011" y="1329023"/>
                      <a:pt x="16724" y="1273588"/>
                    </a:cubicBezTo>
                    <a:cubicBezTo>
                      <a:pt x="6723" y="1218438"/>
                      <a:pt x="8152" y="1159288"/>
                      <a:pt x="14152" y="1100423"/>
                    </a:cubicBezTo>
                    <a:cubicBezTo>
                      <a:pt x="26725" y="991267"/>
                      <a:pt x="56729" y="882396"/>
                      <a:pt x="94448" y="776383"/>
                    </a:cubicBezTo>
                    <a:close/>
                  </a:path>
                </a:pathLst>
              </a:custGeom>
              <a:solidFill>
                <a:srgbClr val="FFFFFF"/>
              </a:solidFill>
              <a:ln w="2857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321EC24-92DF-4721-8153-CEAA1229ED95}"/>
                  </a:ext>
                </a:extLst>
              </p:cNvPr>
              <p:cNvSpPr/>
              <p:nvPr/>
            </p:nvSpPr>
            <p:spPr>
              <a:xfrm>
                <a:off x="11212403" y="-654453"/>
                <a:ext cx="1678460" cy="1568061"/>
              </a:xfrm>
              <a:custGeom>
                <a:avLst/>
                <a:gdLst>
                  <a:gd name="connsiteX0" fmla="*/ 1669923 w 1678460"/>
                  <a:gd name="connsiteY0" fmla="*/ 212463 h 1568061"/>
                  <a:gd name="connsiteX1" fmla="*/ 1637062 w 1678460"/>
                  <a:gd name="connsiteY1" fmla="*/ 116166 h 1568061"/>
                  <a:gd name="connsiteX2" fmla="*/ 1567339 w 1678460"/>
                  <a:gd name="connsiteY2" fmla="*/ 37299 h 1568061"/>
                  <a:gd name="connsiteX3" fmla="*/ 1367028 w 1678460"/>
                  <a:gd name="connsiteY3" fmla="*/ 7295 h 1568061"/>
                  <a:gd name="connsiteX4" fmla="*/ 1188434 w 1678460"/>
                  <a:gd name="connsiteY4" fmla="*/ 76446 h 1568061"/>
                  <a:gd name="connsiteX5" fmla="*/ 1031557 w 1678460"/>
                  <a:gd name="connsiteY5" fmla="*/ 179602 h 1568061"/>
                  <a:gd name="connsiteX6" fmla="*/ 887825 w 1678460"/>
                  <a:gd name="connsiteY6" fmla="*/ 298188 h 1568061"/>
                  <a:gd name="connsiteX7" fmla="*/ 392335 w 1678460"/>
                  <a:gd name="connsiteY7" fmla="*/ 851686 h 1568061"/>
                  <a:gd name="connsiteX8" fmla="*/ 24860 w 1678460"/>
                  <a:gd name="connsiteY8" fmla="*/ 1500910 h 1568061"/>
                  <a:gd name="connsiteX9" fmla="*/ 0 w 1678460"/>
                  <a:gd name="connsiteY9" fmla="*/ 1568061 h 1568061"/>
                  <a:gd name="connsiteX10" fmla="*/ 15430 w 1678460"/>
                  <a:gd name="connsiteY10" fmla="*/ 1527485 h 1568061"/>
                  <a:gd name="connsiteX11" fmla="*/ 382905 w 1678460"/>
                  <a:gd name="connsiteY11" fmla="*/ 878261 h 1568061"/>
                  <a:gd name="connsiteX12" fmla="*/ 878395 w 1678460"/>
                  <a:gd name="connsiteY12" fmla="*/ 324763 h 1568061"/>
                  <a:gd name="connsiteX13" fmla="*/ 1022128 w 1678460"/>
                  <a:gd name="connsiteY13" fmla="*/ 206177 h 1568061"/>
                  <a:gd name="connsiteX14" fmla="*/ 1179005 w 1678460"/>
                  <a:gd name="connsiteY14" fmla="*/ 103021 h 1568061"/>
                  <a:gd name="connsiteX15" fmla="*/ 1357598 w 1678460"/>
                  <a:gd name="connsiteY15" fmla="*/ 33870 h 1568061"/>
                  <a:gd name="connsiteX16" fmla="*/ 1557909 w 1678460"/>
                  <a:gd name="connsiteY16" fmla="*/ 63873 h 1568061"/>
                  <a:gd name="connsiteX17" fmla="*/ 1627632 w 1678460"/>
                  <a:gd name="connsiteY17" fmla="*/ 142455 h 1568061"/>
                  <a:gd name="connsiteX18" fmla="*/ 1660493 w 1678460"/>
                  <a:gd name="connsiteY18" fmla="*/ 238752 h 1568061"/>
                  <a:gd name="connsiteX19" fmla="*/ 1662494 w 1678460"/>
                  <a:gd name="connsiteY19" fmla="*/ 432777 h 1568061"/>
                  <a:gd name="connsiteX20" fmla="*/ 1599914 w 1678460"/>
                  <a:gd name="connsiteY20" fmla="*/ 685380 h 1568061"/>
                  <a:gd name="connsiteX21" fmla="*/ 1672209 w 1678460"/>
                  <a:gd name="connsiteY21" fmla="*/ 406202 h 1568061"/>
                  <a:gd name="connsiteX22" fmla="*/ 1669923 w 1678460"/>
                  <a:gd name="connsiteY22" fmla="*/ 212463 h 15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8460" h="1568061">
                    <a:moveTo>
                      <a:pt x="1669923" y="212463"/>
                    </a:moveTo>
                    <a:cubicBezTo>
                      <a:pt x="1663637" y="179888"/>
                      <a:pt x="1653921" y="146741"/>
                      <a:pt x="1637062" y="116166"/>
                    </a:cubicBezTo>
                    <a:cubicBezTo>
                      <a:pt x="1620774" y="85876"/>
                      <a:pt x="1595342" y="56158"/>
                      <a:pt x="1567339" y="37299"/>
                    </a:cubicBezTo>
                    <a:cubicBezTo>
                      <a:pt x="1504474" y="-5278"/>
                      <a:pt x="1430464" y="-5278"/>
                      <a:pt x="1367028" y="7295"/>
                    </a:cubicBezTo>
                    <a:cubicBezTo>
                      <a:pt x="1302734" y="20439"/>
                      <a:pt x="1243870" y="46443"/>
                      <a:pt x="1188434" y="76446"/>
                    </a:cubicBezTo>
                    <a:cubicBezTo>
                      <a:pt x="1132999" y="106736"/>
                      <a:pt x="1081278" y="141883"/>
                      <a:pt x="1031557" y="179602"/>
                    </a:cubicBezTo>
                    <a:cubicBezTo>
                      <a:pt x="981551" y="217035"/>
                      <a:pt x="933831" y="257040"/>
                      <a:pt x="887825" y="298188"/>
                    </a:cubicBezTo>
                    <a:cubicBezTo>
                      <a:pt x="703517" y="464495"/>
                      <a:pt x="539496" y="651947"/>
                      <a:pt x="392335" y="851686"/>
                    </a:cubicBezTo>
                    <a:cubicBezTo>
                      <a:pt x="245174" y="1051997"/>
                      <a:pt x="117157" y="1267452"/>
                      <a:pt x="24860" y="1500910"/>
                    </a:cubicBezTo>
                    <a:cubicBezTo>
                      <a:pt x="16288" y="1523199"/>
                      <a:pt x="8001" y="1545487"/>
                      <a:pt x="0" y="1568061"/>
                    </a:cubicBezTo>
                    <a:cubicBezTo>
                      <a:pt x="5144" y="1554346"/>
                      <a:pt x="10001" y="1540915"/>
                      <a:pt x="15430" y="1527485"/>
                    </a:cubicBezTo>
                    <a:cubicBezTo>
                      <a:pt x="107728" y="1294313"/>
                      <a:pt x="236030" y="1078572"/>
                      <a:pt x="382905" y="878261"/>
                    </a:cubicBezTo>
                    <a:cubicBezTo>
                      <a:pt x="530066" y="678522"/>
                      <a:pt x="694087" y="491070"/>
                      <a:pt x="878395" y="324763"/>
                    </a:cubicBezTo>
                    <a:cubicBezTo>
                      <a:pt x="924687" y="283329"/>
                      <a:pt x="972407" y="243324"/>
                      <a:pt x="1022128" y="206177"/>
                    </a:cubicBezTo>
                    <a:cubicBezTo>
                      <a:pt x="1071848" y="168458"/>
                      <a:pt x="1123855" y="133311"/>
                      <a:pt x="1179005" y="103021"/>
                    </a:cubicBezTo>
                    <a:cubicBezTo>
                      <a:pt x="1234440" y="73017"/>
                      <a:pt x="1293305" y="47300"/>
                      <a:pt x="1357598" y="33870"/>
                    </a:cubicBezTo>
                    <a:cubicBezTo>
                      <a:pt x="1421035" y="21297"/>
                      <a:pt x="1494758" y="21297"/>
                      <a:pt x="1557909" y="63873"/>
                    </a:cubicBezTo>
                    <a:cubicBezTo>
                      <a:pt x="1585913" y="82733"/>
                      <a:pt x="1611344" y="112165"/>
                      <a:pt x="1627632" y="142455"/>
                    </a:cubicBezTo>
                    <a:cubicBezTo>
                      <a:pt x="1644777" y="173030"/>
                      <a:pt x="1654493" y="206177"/>
                      <a:pt x="1660493" y="238752"/>
                    </a:cubicBezTo>
                    <a:cubicBezTo>
                      <a:pt x="1672495" y="304189"/>
                      <a:pt x="1670780" y="369626"/>
                      <a:pt x="1662494" y="432777"/>
                    </a:cubicBezTo>
                    <a:cubicBezTo>
                      <a:pt x="1651349" y="519930"/>
                      <a:pt x="1628489" y="604227"/>
                      <a:pt x="1599914" y="685380"/>
                    </a:cubicBezTo>
                    <a:cubicBezTo>
                      <a:pt x="1633347" y="595654"/>
                      <a:pt x="1659922" y="502785"/>
                      <a:pt x="1672209" y="406202"/>
                    </a:cubicBezTo>
                    <a:cubicBezTo>
                      <a:pt x="1679924" y="343051"/>
                      <a:pt x="1681925" y="277900"/>
                      <a:pt x="1669923" y="212463"/>
                    </a:cubicBezTo>
                    <a:close/>
                  </a:path>
                </a:pathLst>
              </a:custGeom>
              <a:solidFill>
                <a:srgbClr val="FFFFFF"/>
              </a:solidFill>
              <a:ln w="28575"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BECEA470-E6E4-4945-8FB0-18D20B1E6120}"/>
                </a:ext>
              </a:extLst>
            </p:cNvPr>
            <p:cNvSpPr/>
            <p:nvPr/>
          </p:nvSpPr>
          <p:spPr>
            <a:xfrm>
              <a:off x="11310452" y="-876999"/>
              <a:ext cx="1761043" cy="2283215"/>
            </a:xfrm>
            <a:custGeom>
              <a:avLst/>
              <a:gdLst>
                <a:gd name="connsiteX0" fmla="*/ 487811 w 1761043"/>
                <a:gd name="connsiteY0" fmla="*/ 1407756 h 2283215"/>
                <a:gd name="connsiteX1" fmla="*/ 987588 w 1761043"/>
                <a:gd name="connsiteY1" fmla="*/ 1948109 h 2283215"/>
                <a:gd name="connsiteX2" fmla="*/ 1289912 w 1761043"/>
                <a:gd name="connsiteY2" fmla="*/ 2147848 h 2283215"/>
                <a:gd name="connsiteX3" fmla="*/ 1454218 w 1761043"/>
                <a:gd name="connsiteY3" fmla="*/ 2204713 h 2283215"/>
                <a:gd name="connsiteX4" fmla="*/ 1603094 w 1761043"/>
                <a:gd name="connsiteY4" fmla="*/ 2180995 h 2283215"/>
                <a:gd name="connsiteX5" fmla="*/ 1677674 w 1761043"/>
                <a:gd name="connsiteY5" fmla="*/ 2047550 h 2283215"/>
                <a:gd name="connsiteX6" fmla="*/ 1680246 w 1761043"/>
                <a:gd name="connsiteY6" fmla="*/ 1874385 h 2283215"/>
                <a:gd name="connsiteX7" fmla="*/ 1591092 w 1761043"/>
                <a:gd name="connsiteY7" fmla="*/ 1524627 h 2283215"/>
                <a:gd name="connsiteX8" fmla="*/ 1254193 w 1761043"/>
                <a:gd name="connsiteY8" fmla="*/ 873975 h 2283215"/>
                <a:gd name="connsiteX9" fmla="*/ 775276 w 1761043"/>
                <a:gd name="connsiteY9" fmla="*/ 315619 h 2283215"/>
                <a:gd name="connsiteX10" fmla="*/ 471809 w 1761043"/>
                <a:gd name="connsiteY10" fmla="*/ 111879 h 2283215"/>
                <a:gd name="connsiteX11" fmla="*/ 302931 w 1761043"/>
                <a:gd name="connsiteY11" fmla="*/ 56730 h 2283215"/>
                <a:gd name="connsiteX12" fmla="*/ 146912 w 1761043"/>
                <a:gd name="connsiteY12" fmla="*/ 85019 h 2283215"/>
                <a:gd name="connsiteX13" fmla="*/ 71188 w 1761043"/>
                <a:gd name="connsiteY13" fmla="*/ 223893 h 2283215"/>
                <a:gd name="connsiteX14" fmla="*/ 69188 w 1761043"/>
                <a:gd name="connsiteY14" fmla="*/ 399058 h 2283215"/>
                <a:gd name="connsiteX15" fmla="*/ 153770 w 1761043"/>
                <a:gd name="connsiteY15" fmla="*/ 751959 h 2283215"/>
                <a:gd name="connsiteX16" fmla="*/ 487811 w 1761043"/>
                <a:gd name="connsiteY16" fmla="*/ 1407756 h 2283215"/>
                <a:gd name="connsiteX17" fmla="*/ 481811 w 1761043"/>
                <a:gd name="connsiteY17" fmla="*/ 1411756 h 2283215"/>
                <a:gd name="connsiteX18" fmla="*/ 111479 w 1761043"/>
                <a:gd name="connsiteY18" fmla="*/ 767676 h 2283215"/>
                <a:gd name="connsiteX19" fmla="*/ 6608 w 1761043"/>
                <a:gd name="connsiteY19" fmla="*/ 406202 h 2283215"/>
                <a:gd name="connsiteX20" fmla="*/ 8609 w 1761043"/>
                <a:gd name="connsiteY20" fmla="*/ 212178 h 2283215"/>
                <a:gd name="connsiteX21" fmla="*/ 41470 w 1761043"/>
                <a:gd name="connsiteY21" fmla="*/ 115880 h 2283215"/>
                <a:gd name="connsiteX22" fmla="*/ 111193 w 1761043"/>
                <a:gd name="connsiteY22" fmla="*/ 37299 h 2283215"/>
                <a:gd name="connsiteX23" fmla="*/ 311504 w 1761043"/>
                <a:gd name="connsiteY23" fmla="*/ 7295 h 2283215"/>
                <a:gd name="connsiteX24" fmla="*/ 490097 w 1761043"/>
                <a:gd name="connsiteY24" fmla="*/ 76446 h 2283215"/>
                <a:gd name="connsiteX25" fmla="*/ 646974 w 1761043"/>
                <a:gd name="connsiteY25" fmla="*/ 179602 h 2283215"/>
                <a:gd name="connsiteX26" fmla="*/ 790706 w 1761043"/>
                <a:gd name="connsiteY26" fmla="*/ 298188 h 2283215"/>
                <a:gd name="connsiteX27" fmla="*/ 1286197 w 1761043"/>
                <a:gd name="connsiteY27" fmla="*/ 851686 h 2283215"/>
                <a:gd name="connsiteX28" fmla="*/ 1653957 w 1761043"/>
                <a:gd name="connsiteY28" fmla="*/ 1500910 h 2283215"/>
                <a:gd name="connsiteX29" fmla="*/ 1754255 w 1761043"/>
                <a:gd name="connsiteY29" fmla="*/ 1865813 h 2283215"/>
                <a:gd name="connsiteX30" fmla="*/ 1752827 w 1761043"/>
                <a:gd name="connsiteY30" fmla="*/ 2061552 h 2283215"/>
                <a:gd name="connsiteX31" fmla="*/ 1719965 w 1761043"/>
                <a:gd name="connsiteY31" fmla="*/ 2160135 h 2283215"/>
                <a:gd name="connsiteX32" fmla="*/ 1689390 w 1761043"/>
                <a:gd name="connsiteY32" fmla="*/ 2205284 h 2283215"/>
                <a:gd name="connsiteX33" fmla="*/ 1669959 w 1761043"/>
                <a:gd name="connsiteY33" fmla="*/ 2225572 h 2283215"/>
                <a:gd name="connsiteX34" fmla="*/ 1658529 w 1761043"/>
                <a:gd name="connsiteY34" fmla="*/ 2235288 h 2283215"/>
                <a:gd name="connsiteX35" fmla="*/ 1649099 w 1761043"/>
                <a:gd name="connsiteY35" fmla="*/ 2242146 h 2283215"/>
                <a:gd name="connsiteX36" fmla="*/ 1441931 w 1761043"/>
                <a:gd name="connsiteY36" fmla="*/ 2277007 h 2283215"/>
                <a:gd name="connsiteX37" fmla="*/ 1258765 w 1761043"/>
                <a:gd name="connsiteY37" fmla="*/ 2209285 h 2283215"/>
                <a:gd name="connsiteX38" fmla="*/ 956727 w 1761043"/>
                <a:gd name="connsiteY38" fmla="*/ 1983542 h 2283215"/>
                <a:gd name="connsiteX39" fmla="*/ 481811 w 1761043"/>
                <a:gd name="connsiteY39" fmla="*/ 1411756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1043" h="2283215">
                  <a:moveTo>
                    <a:pt x="487811" y="1407756"/>
                  </a:moveTo>
                  <a:cubicBezTo>
                    <a:pt x="628972" y="1610067"/>
                    <a:pt x="798136" y="1793233"/>
                    <a:pt x="987588" y="1948109"/>
                  </a:cubicBezTo>
                  <a:cubicBezTo>
                    <a:pt x="1082743" y="2024690"/>
                    <a:pt x="1183041" y="2094699"/>
                    <a:pt x="1289912" y="2147848"/>
                  </a:cubicBezTo>
                  <a:cubicBezTo>
                    <a:pt x="1343347" y="2173566"/>
                    <a:pt x="1398782" y="2195283"/>
                    <a:pt x="1454218" y="2204713"/>
                  </a:cubicBezTo>
                  <a:cubicBezTo>
                    <a:pt x="1509082" y="2214428"/>
                    <a:pt x="1565946" y="2208141"/>
                    <a:pt x="1603094" y="2180995"/>
                  </a:cubicBezTo>
                  <a:cubicBezTo>
                    <a:pt x="1645099" y="2151563"/>
                    <a:pt x="1667387" y="2102985"/>
                    <a:pt x="1677674" y="2047550"/>
                  </a:cubicBezTo>
                  <a:cubicBezTo>
                    <a:pt x="1687676" y="1992400"/>
                    <a:pt x="1686247" y="1933250"/>
                    <a:pt x="1680246" y="1874385"/>
                  </a:cubicBezTo>
                  <a:cubicBezTo>
                    <a:pt x="1667102" y="1756085"/>
                    <a:pt x="1633097" y="1638642"/>
                    <a:pt x="1591092" y="1524627"/>
                  </a:cubicBezTo>
                  <a:cubicBezTo>
                    <a:pt x="1505367" y="1296885"/>
                    <a:pt x="1388495" y="1079429"/>
                    <a:pt x="1254193" y="873975"/>
                  </a:cubicBezTo>
                  <a:cubicBezTo>
                    <a:pt x="1118462" y="669092"/>
                    <a:pt x="961585" y="476211"/>
                    <a:pt x="775276" y="315619"/>
                  </a:cubicBezTo>
                  <a:cubicBezTo>
                    <a:pt x="682121" y="235895"/>
                    <a:pt x="581252" y="164172"/>
                    <a:pt x="471809" y="111879"/>
                  </a:cubicBezTo>
                  <a:cubicBezTo>
                    <a:pt x="417231" y="86162"/>
                    <a:pt x="360367" y="65016"/>
                    <a:pt x="302931" y="56730"/>
                  </a:cubicBezTo>
                  <a:cubicBezTo>
                    <a:pt x="246067" y="47871"/>
                    <a:pt x="186917" y="55587"/>
                    <a:pt x="146912" y="85019"/>
                  </a:cubicBezTo>
                  <a:cubicBezTo>
                    <a:pt x="102906" y="116451"/>
                    <a:pt x="81761" y="167886"/>
                    <a:pt x="71188" y="223893"/>
                  </a:cubicBezTo>
                  <a:cubicBezTo>
                    <a:pt x="61472" y="280186"/>
                    <a:pt x="63187" y="339622"/>
                    <a:pt x="69188" y="399058"/>
                  </a:cubicBezTo>
                  <a:cubicBezTo>
                    <a:pt x="83189" y="517930"/>
                    <a:pt x="114622" y="636231"/>
                    <a:pt x="153770" y="751959"/>
                  </a:cubicBezTo>
                  <a:cubicBezTo>
                    <a:pt x="233494" y="983131"/>
                    <a:pt x="346365" y="1205730"/>
                    <a:pt x="487811" y="1407756"/>
                  </a:cubicBezTo>
                  <a:close/>
                  <a:moveTo>
                    <a:pt x="481811" y="1411756"/>
                  </a:moveTo>
                  <a:cubicBezTo>
                    <a:pt x="342079" y="1208302"/>
                    <a:pt x="209491" y="997704"/>
                    <a:pt x="111479" y="767676"/>
                  </a:cubicBezTo>
                  <a:cubicBezTo>
                    <a:pt x="62901" y="652804"/>
                    <a:pt x="22610" y="532789"/>
                    <a:pt x="6608" y="406202"/>
                  </a:cubicBezTo>
                  <a:cubicBezTo>
                    <a:pt x="-1678" y="343051"/>
                    <a:pt x="-3393" y="277900"/>
                    <a:pt x="8609" y="212178"/>
                  </a:cubicBezTo>
                  <a:cubicBezTo>
                    <a:pt x="14895" y="179602"/>
                    <a:pt x="24611" y="146455"/>
                    <a:pt x="41470" y="115880"/>
                  </a:cubicBezTo>
                  <a:cubicBezTo>
                    <a:pt x="57758" y="85876"/>
                    <a:pt x="83189" y="56158"/>
                    <a:pt x="111193" y="37299"/>
                  </a:cubicBezTo>
                  <a:cubicBezTo>
                    <a:pt x="174058" y="-5278"/>
                    <a:pt x="248067" y="-5278"/>
                    <a:pt x="311504" y="7295"/>
                  </a:cubicBezTo>
                  <a:cubicBezTo>
                    <a:pt x="375797" y="20439"/>
                    <a:pt x="434662" y="46443"/>
                    <a:pt x="490097" y="76446"/>
                  </a:cubicBezTo>
                  <a:cubicBezTo>
                    <a:pt x="545533" y="106736"/>
                    <a:pt x="597254" y="141883"/>
                    <a:pt x="646974" y="179602"/>
                  </a:cubicBezTo>
                  <a:cubicBezTo>
                    <a:pt x="696980" y="217035"/>
                    <a:pt x="744701" y="257040"/>
                    <a:pt x="790706" y="298188"/>
                  </a:cubicBezTo>
                  <a:cubicBezTo>
                    <a:pt x="975015" y="464495"/>
                    <a:pt x="1139036" y="651947"/>
                    <a:pt x="1286197" y="851686"/>
                  </a:cubicBezTo>
                  <a:cubicBezTo>
                    <a:pt x="1433358" y="1051711"/>
                    <a:pt x="1561374" y="1267452"/>
                    <a:pt x="1653957" y="1500910"/>
                  </a:cubicBezTo>
                  <a:cubicBezTo>
                    <a:pt x="1699391" y="1617496"/>
                    <a:pt x="1737396" y="1738369"/>
                    <a:pt x="1754255" y="1865813"/>
                  </a:cubicBezTo>
                  <a:cubicBezTo>
                    <a:pt x="1762542" y="1929250"/>
                    <a:pt x="1764542" y="1994972"/>
                    <a:pt x="1752827" y="2061552"/>
                  </a:cubicBezTo>
                  <a:cubicBezTo>
                    <a:pt x="1746540" y="2094699"/>
                    <a:pt x="1736825" y="2128417"/>
                    <a:pt x="1719965" y="2160135"/>
                  </a:cubicBezTo>
                  <a:cubicBezTo>
                    <a:pt x="1711679" y="2175852"/>
                    <a:pt x="1701392" y="2191282"/>
                    <a:pt x="1689390" y="2205284"/>
                  </a:cubicBezTo>
                  <a:cubicBezTo>
                    <a:pt x="1683389" y="2212428"/>
                    <a:pt x="1677103" y="2219000"/>
                    <a:pt x="1669959" y="2225572"/>
                  </a:cubicBezTo>
                  <a:lnTo>
                    <a:pt x="1658529" y="2235288"/>
                  </a:lnTo>
                  <a:lnTo>
                    <a:pt x="1649099" y="2242146"/>
                  </a:lnTo>
                  <a:cubicBezTo>
                    <a:pt x="1583663" y="2287294"/>
                    <a:pt x="1507367" y="2288723"/>
                    <a:pt x="1441931" y="2277007"/>
                  </a:cubicBezTo>
                  <a:cubicBezTo>
                    <a:pt x="1375637" y="2264720"/>
                    <a:pt x="1315058" y="2239574"/>
                    <a:pt x="1258765" y="2209285"/>
                  </a:cubicBezTo>
                  <a:cubicBezTo>
                    <a:pt x="1145608" y="2148991"/>
                    <a:pt x="1047596" y="2068981"/>
                    <a:pt x="956727" y="1983542"/>
                  </a:cubicBezTo>
                  <a:cubicBezTo>
                    <a:pt x="775276" y="1811235"/>
                    <a:pt x="623543" y="1614067"/>
                    <a:pt x="481811" y="1411756"/>
                  </a:cubicBezTo>
                  <a:close/>
                </a:path>
              </a:pathLst>
            </a:custGeom>
            <a:solidFill>
              <a:srgbClr val="5A839B"/>
            </a:solidFill>
            <a:ln w="28575" cap="flat">
              <a:noFill/>
              <a:prstDash val="solid"/>
              <a:miter/>
            </a:ln>
          </p:spPr>
          <p:txBody>
            <a:bodyPr rtlCol="0" anchor="ctr"/>
            <a:lstStyle/>
            <a:p>
              <a:endParaRPr lang="en-US"/>
            </a:p>
          </p:txBody>
        </p:sp>
        <p:grpSp>
          <p:nvGrpSpPr>
            <p:cNvPr id="130" name="Graphic 19">
              <a:extLst>
                <a:ext uri="{FF2B5EF4-FFF2-40B4-BE49-F238E27FC236}">
                  <a16:creationId xmlns:a16="http://schemas.microsoft.com/office/drawing/2014/main" id="{AA0418A4-3A89-4CF4-9E1D-D75B38921ACE}"/>
                </a:ext>
              </a:extLst>
            </p:cNvPr>
            <p:cNvGrpSpPr/>
            <p:nvPr/>
          </p:nvGrpSpPr>
          <p:grpSpPr>
            <a:xfrm>
              <a:off x="11310452" y="-876713"/>
              <a:ext cx="1717258" cy="2267291"/>
              <a:chOff x="11135786" y="-654167"/>
              <a:chExt cx="1717258" cy="2267291"/>
            </a:xfrm>
            <a:solidFill>
              <a:srgbClr val="198FD2"/>
            </a:solidFill>
          </p:grpSpPr>
          <p:sp>
            <p:nvSpPr>
              <p:cNvPr id="148" name="Freeform: Shape 147">
                <a:extLst>
                  <a:ext uri="{FF2B5EF4-FFF2-40B4-BE49-F238E27FC236}">
                    <a16:creationId xmlns:a16="http://schemas.microsoft.com/office/drawing/2014/main" id="{B36118CF-7CF8-484C-B5D0-84698688AFEF}"/>
                  </a:ext>
                </a:extLst>
              </p:cNvPr>
              <p:cNvSpPr/>
              <p:nvPr/>
            </p:nvSpPr>
            <p:spPr>
              <a:xfrm>
                <a:off x="11529871" y="-574577"/>
                <a:ext cx="1323173" cy="2139134"/>
              </a:xfrm>
              <a:custGeom>
                <a:avLst/>
                <a:gdLst>
                  <a:gd name="connsiteX0" fmla="*/ 1209008 w 1323173"/>
                  <a:gd name="connsiteY0" fmla="*/ 2101120 h 2139134"/>
                  <a:gd name="connsiteX1" fmla="*/ 1060133 w 1323173"/>
                  <a:gd name="connsiteY1" fmla="*/ 2124837 h 2139134"/>
                  <a:gd name="connsiteX2" fmla="*/ 1020985 w 1323173"/>
                  <a:gd name="connsiteY2" fmla="*/ 2116265 h 2139134"/>
                  <a:gd name="connsiteX3" fmla="*/ 1092422 w 1323173"/>
                  <a:gd name="connsiteY3" fmla="*/ 2134838 h 2139134"/>
                  <a:gd name="connsiteX4" fmla="*/ 1241298 w 1323173"/>
                  <a:gd name="connsiteY4" fmla="*/ 2111121 h 2139134"/>
                  <a:gd name="connsiteX5" fmla="*/ 1315879 w 1323173"/>
                  <a:gd name="connsiteY5" fmla="*/ 1977676 h 2139134"/>
                  <a:gd name="connsiteX6" fmla="*/ 1318451 w 1323173"/>
                  <a:gd name="connsiteY6" fmla="*/ 1804511 h 2139134"/>
                  <a:gd name="connsiteX7" fmla="*/ 1229297 w 1323173"/>
                  <a:gd name="connsiteY7" fmla="*/ 1454753 h 2139134"/>
                  <a:gd name="connsiteX8" fmla="*/ 892397 w 1323173"/>
                  <a:gd name="connsiteY8" fmla="*/ 804101 h 2139134"/>
                  <a:gd name="connsiteX9" fmla="*/ 413480 w 1323173"/>
                  <a:gd name="connsiteY9" fmla="*/ 245745 h 2139134"/>
                  <a:gd name="connsiteX10" fmla="*/ 110014 w 1323173"/>
                  <a:gd name="connsiteY10" fmla="*/ 42005 h 2139134"/>
                  <a:gd name="connsiteX11" fmla="*/ 0 w 1323173"/>
                  <a:gd name="connsiteY11" fmla="*/ 0 h 2139134"/>
                  <a:gd name="connsiteX12" fmla="*/ 78010 w 1323173"/>
                  <a:gd name="connsiteY12" fmla="*/ 32004 h 2139134"/>
                  <a:gd name="connsiteX13" fmla="*/ 381476 w 1323173"/>
                  <a:gd name="connsiteY13" fmla="*/ 235744 h 2139134"/>
                  <a:gd name="connsiteX14" fmla="*/ 860393 w 1323173"/>
                  <a:gd name="connsiteY14" fmla="*/ 794099 h 2139134"/>
                  <a:gd name="connsiteX15" fmla="*/ 1197293 w 1323173"/>
                  <a:gd name="connsiteY15" fmla="*/ 1444752 h 2139134"/>
                  <a:gd name="connsiteX16" fmla="*/ 1286447 w 1323173"/>
                  <a:gd name="connsiteY16" fmla="*/ 1794510 h 2139134"/>
                  <a:gd name="connsiteX17" fmla="*/ 1283875 w 1323173"/>
                  <a:gd name="connsiteY17" fmla="*/ 1967675 h 2139134"/>
                  <a:gd name="connsiteX18" fmla="*/ 1209008 w 1323173"/>
                  <a:gd name="connsiteY18" fmla="*/ 2101120 h 213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173" h="2139134">
                    <a:moveTo>
                      <a:pt x="1209008" y="2101120"/>
                    </a:moveTo>
                    <a:cubicBezTo>
                      <a:pt x="1171575" y="2127980"/>
                      <a:pt x="1114711" y="2134553"/>
                      <a:pt x="1060133" y="2124837"/>
                    </a:cubicBezTo>
                    <a:cubicBezTo>
                      <a:pt x="1046988" y="2122551"/>
                      <a:pt x="1033844" y="2119694"/>
                      <a:pt x="1020985" y="2116265"/>
                    </a:cubicBezTo>
                    <a:cubicBezTo>
                      <a:pt x="1044702" y="2124266"/>
                      <a:pt x="1068419" y="2130838"/>
                      <a:pt x="1092422" y="2134838"/>
                    </a:cubicBezTo>
                    <a:cubicBezTo>
                      <a:pt x="1147286" y="2144554"/>
                      <a:pt x="1204151" y="2138267"/>
                      <a:pt x="1241298" y="2111121"/>
                    </a:cubicBezTo>
                    <a:cubicBezTo>
                      <a:pt x="1283303" y="2081689"/>
                      <a:pt x="1305592" y="2033111"/>
                      <a:pt x="1315879" y="1977676"/>
                    </a:cubicBezTo>
                    <a:cubicBezTo>
                      <a:pt x="1325880" y="1922526"/>
                      <a:pt x="1324451" y="1863376"/>
                      <a:pt x="1318451" y="1804511"/>
                    </a:cubicBezTo>
                    <a:cubicBezTo>
                      <a:pt x="1305306" y="1686211"/>
                      <a:pt x="1271302" y="1568768"/>
                      <a:pt x="1229297" y="1454753"/>
                    </a:cubicBezTo>
                    <a:cubicBezTo>
                      <a:pt x="1143572" y="1227011"/>
                      <a:pt x="1026700" y="1009555"/>
                      <a:pt x="892397" y="804101"/>
                    </a:cubicBezTo>
                    <a:cubicBezTo>
                      <a:pt x="756666" y="599218"/>
                      <a:pt x="599789" y="406337"/>
                      <a:pt x="413480" y="245745"/>
                    </a:cubicBezTo>
                    <a:cubicBezTo>
                      <a:pt x="320326" y="166021"/>
                      <a:pt x="219456" y="94298"/>
                      <a:pt x="110014" y="42005"/>
                    </a:cubicBezTo>
                    <a:cubicBezTo>
                      <a:pt x="74295" y="25146"/>
                      <a:pt x="37148" y="10573"/>
                      <a:pt x="0" y="0"/>
                    </a:cubicBezTo>
                    <a:cubicBezTo>
                      <a:pt x="26289" y="9144"/>
                      <a:pt x="52578" y="20003"/>
                      <a:pt x="78010" y="32004"/>
                    </a:cubicBezTo>
                    <a:cubicBezTo>
                      <a:pt x="187452" y="84296"/>
                      <a:pt x="288322" y="156020"/>
                      <a:pt x="381476" y="235744"/>
                    </a:cubicBezTo>
                    <a:cubicBezTo>
                      <a:pt x="567785" y="396621"/>
                      <a:pt x="724662" y="589502"/>
                      <a:pt x="860393" y="794099"/>
                    </a:cubicBezTo>
                    <a:cubicBezTo>
                      <a:pt x="994410" y="999554"/>
                      <a:pt x="1111568" y="1216724"/>
                      <a:pt x="1197293" y="1444752"/>
                    </a:cubicBezTo>
                    <a:cubicBezTo>
                      <a:pt x="1239298" y="1558766"/>
                      <a:pt x="1273302" y="1676210"/>
                      <a:pt x="1286447" y="1794510"/>
                    </a:cubicBezTo>
                    <a:cubicBezTo>
                      <a:pt x="1292447" y="1853375"/>
                      <a:pt x="1293876" y="1912525"/>
                      <a:pt x="1283875" y="1967675"/>
                    </a:cubicBezTo>
                    <a:cubicBezTo>
                      <a:pt x="1273302" y="2023396"/>
                      <a:pt x="1251014" y="2071973"/>
                      <a:pt x="1209008" y="2101120"/>
                    </a:cubicBezTo>
                    <a:close/>
                  </a:path>
                </a:pathLst>
              </a:custGeom>
              <a:grpFill/>
              <a:ln w="2857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8397AE6-9692-435D-B8F1-D34DEF5C1EEE}"/>
                  </a:ext>
                </a:extLst>
              </p:cNvPr>
              <p:cNvSpPr/>
              <p:nvPr/>
            </p:nvSpPr>
            <p:spPr>
              <a:xfrm>
                <a:off x="11135786" y="-654167"/>
                <a:ext cx="1401639" cy="2267291"/>
              </a:xfrm>
              <a:custGeom>
                <a:avLst/>
                <a:gdLst>
                  <a:gd name="connsiteX0" fmla="*/ 1290769 w 1401639"/>
                  <a:gd name="connsiteY0" fmla="*/ 2218714 h 2267291"/>
                  <a:gd name="connsiteX1" fmla="*/ 988731 w 1401639"/>
                  <a:gd name="connsiteY1" fmla="*/ 1992972 h 2267291"/>
                  <a:gd name="connsiteX2" fmla="*/ 708982 w 1401639"/>
                  <a:gd name="connsiteY2" fmla="*/ 1683504 h 2267291"/>
                  <a:gd name="connsiteX3" fmla="*/ 487811 w 1401639"/>
                  <a:gd name="connsiteY3" fmla="*/ 1407470 h 2267291"/>
                  <a:gd name="connsiteX4" fmla="*/ 269498 w 1401639"/>
                  <a:gd name="connsiteY4" fmla="*/ 1032566 h 2267291"/>
                  <a:gd name="connsiteX5" fmla="*/ 143768 w 1401639"/>
                  <a:gd name="connsiteY5" fmla="*/ 777391 h 2267291"/>
                  <a:gd name="connsiteX6" fmla="*/ 38898 w 1401639"/>
                  <a:gd name="connsiteY6" fmla="*/ 415917 h 2267291"/>
                  <a:gd name="connsiteX7" fmla="*/ 40898 w 1401639"/>
                  <a:gd name="connsiteY7" fmla="*/ 221893 h 2267291"/>
                  <a:gd name="connsiteX8" fmla="*/ 73760 w 1401639"/>
                  <a:gd name="connsiteY8" fmla="*/ 125595 h 2267291"/>
                  <a:gd name="connsiteX9" fmla="*/ 143483 w 1401639"/>
                  <a:gd name="connsiteY9" fmla="*/ 47014 h 2267291"/>
                  <a:gd name="connsiteX10" fmla="*/ 343793 w 1401639"/>
                  <a:gd name="connsiteY10" fmla="*/ 17010 h 2267291"/>
                  <a:gd name="connsiteX11" fmla="*/ 375797 w 1401639"/>
                  <a:gd name="connsiteY11" fmla="*/ 25297 h 2267291"/>
                  <a:gd name="connsiteX12" fmla="*/ 311789 w 1401639"/>
                  <a:gd name="connsiteY12" fmla="*/ 7295 h 2267291"/>
                  <a:gd name="connsiteX13" fmla="*/ 111479 w 1401639"/>
                  <a:gd name="connsiteY13" fmla="*/ 37299 h 2267291"/>
                  <a:gd name="connsiteX14" fmla="*/ 41470 w 1401639"/>
                  <a:gd name="connsiteY14" fmla="*/ 115880 h 2267291"/>
                  <a:gd name="connsiteX15" fmla="*/ 8609 w 1401639"/>
                  <a:gd name="connsiteY15" fmla="*/ 212178 h 2267291"/>
                  <a:gd name="connsiteX16" fmla="*/ 6608 w 1401639"/>
                  <a:gd name="connsiteY16" fmla="*/ 406202 h 2267291"/>
                  <a:gd name="connsiteX17" fmla="*/ 111479 w 1401639"/>
                  <a:gd name="connsiteY17" fmla="*/ 767676 h 2267291"/>
                  <a:gd name="connsiteX18" fmla="*/ 481811 w 1401639"/>
                  <a:gd name="connsiteY18" fmla="*/ 1411756 h 2267291"/>
                  <a:gd name="connsiteX19" fmla="*/ 956441 w 1401639"/>
                  <a:gd name="connsiteY19" fmla="*/ 1983256 h 2267291"/>
                  <a:gd name="connsiteX20" fmla="*/ 1258479 w 1401639"/>
                  <a:gd name="connsiteY20" fmla="*/ 2208999 h 2267291"/>
                  <a:gd name="connsiteX21" fmla="*/ 1401640 w 1401639"/>
                  <a:gd name="connsiteY21" fmla="*/ 2267292 h 2267291"/>
                  <a:gd name="connsiteX22" fmla="*/ 1290769 w 1401639"/>
                  <a:gd name="connsiteY22" fmla="*/ 2218714 h 22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639" h="2267291">
                    <a:moveTo>
                      <a:pt x="1290769" y="2218714"/>
                    </a:moveTo>
                    <a:cubicBezTo>
                      <a:pt x="1177612" y="2158421"/>
                      <a:pt x="1079600" y="2078411"/>
                      <a:pt x="988731" y="1992972"/>
                    </a:cubicBezTo>
                    <a:cubicBezTo>
                      <a:pt x="887290" y="1896388"/>
                      <a:pt x="795278" y="1792090"/>
                      <a:pt x="708982" y="1683504"/>
                    </a:cubicBezTo>
                    <a:cubicBezTo>
                      <a:pt x="629543" y="1596637"/>
                      <a:pt x="555534" y="1504339"/>
                      <a:pt x="487811" y="1407470"/>
                    </a:cubicBezTo>
                    <a:cubicBezTo>
                      <a:pt x="404658" y="1288884"/>
                      <a:pt x="331792" y="1162868"/>
                      <a:pt x="269498" y="1032566"/>
                    </a:cubicBezTo>
                    <a:cubicBezTo>
                      <a:pt x="223493" y="949984"/>
                      <a:pt x="181202" y="865117"/>
                      <a:pt x="143768" y="777391"/>
                    </a:cubicBezTo>
                    <a:cubicBezTo>
                      <a:pt x="95191" y="662520"/>
                      <a:pt x="54900" y="542505"/>
                      <a:pt x="38898" y="415917"/>
                    </a:cubicBezTo>
                    <a:cubicBezTo>
                      <a:pt x="30611" y="352767"/>
                      <a:pt x="28897" y="287616"/>
                      <a:pt x="40898" y="221893"/>
                    </a:cubicBezTo>
                    <a:cubicBezTo>
                      <a:pt x="47185" y="189318"/>
                      <a:pt x="56900" y="156171"/>
                      <a:pt x="73760" y="125595"/>
                    </a:cubicBezTo>
                    <a:cubicBezTo>
                      <a:pt x="89762" y="95306"/>
                      <a:pt x="115193" y="65874"/>
                      <a:pt x="143483" y="47014"/>
                    </a:cubicBezTo>
                    <a:cubicBezTo>
                      <a:pt x="206348" y="4437"/>
                      <a:pt x="280357" y="4437"/>
                      <a:pt x="343793" y="17010"/>
                    </a:cubicBezTo>
                    <a:cubicBezTo>
                      <a:pt x="354652" y="19296"/>
                      <a:pt x="365225" y="22440"/>
                      <a:pt x="375797" y="25297"/>
                    </a:cubicBezTo>
                    <a:cubicBezTo>
                      <a:pt x="354938" y="18153"/>
                      <a:pt x="333792" y="11581"/>
                      <a:pt x="311789" y="7295"/>
                    </a:cubicBezTo>
                    <a:cubicBezTo>
                      <a:pt x="248353" y="-5278"/>
                      <a:pt x="174629" y="-5278"/>
                      <a:pt x="111479" y="37299"/>
                    </a:cubicBezTo>
                    <a:cubicBezTo>
                      <a:pt x="83189" y="55872"/>
                      <a:pt x="57758" y="85590"/>
                      <a:pt x="41470" y="115880"/>
                    </a:cubicBezTo>
                    <a:cubicBezTo>
                      <a:pt x="24325" y="146455"/>
                      <a:pt x="14609" y="179602"/>
                      <a:pt x="8609" y="212178"/>
                    </a:cubicBezTo>
                    <a:cubicBezTo>
                      <a:pt x="-3393" y="277614"/>
                      <a:pt x="-1678" y="343051"/>
                      <a:pt x="6608" y="406202"/>
                    </a:cubicBezTo>
                    <a:cubicBezTo>
                      <a:pt x="22610" y="532789"/>
                      <a:pt x="63187" y="652804"/>
                      <a:pt x="111479" y="767676"/>
                    </a:cubicBezTo>
                    <a:cubicBezTo>
                      <a:pt x="209491" y="997704"/>
                      <a:pt x="342079" y="1208016"/>
                      <a:pt x="481811" y="1411756"/>
                    </a:cubicBezTo>
                    <a:cubicBezTo>
                      <a:pt x="623543" y="1614067"/>
                      <a:pt x="775276" y="1810949"/>
                      <a:pt x="956441" y="1983256"/>
                    </a:cubicBezTo>
                    <a:cubicBezTo>
                      <a:pt x="1047310" y="2068696"/>
                      <a:pt x="1145322" y="2148706"/>
                      <a:pt x="1258479" y="2208999"/>
                    </a:cubicBezTo>
                    <a:cubicBezTo>
                      <a:pt x="1303342" y="2233002"/>
                      <a:pt x="1350776" y="2253290"/>
                      <a:pt x="1401640" y="2267292"/>
                    </a:cubicBezTo>
                    <a:cubicBezTo>
                      <a:pt x="1363064" y="2254147"/>
                      <a:pt x="1325916" y="2237574"/>
                      <a:pt x="1290769" y="2218714"/>
                    </a:cubicBezTo>
                    <a:close/>
                  </a:path>
                </a:pathLst>
              </a:custGeom>
              <a:grpFill/>
              <a:ln w="28575" cap="flat">
                <a:noFill/>
                <a:prstDash val="solid"/>
                <a:miter/>
              </a:ln>
            </p:spPr>
            <p:txBody>
              <a:bodyPr rtlCol="0" anchor="ctr"/>
              <a:lstStyle/>
              <a:p>
                <a:endParaRPr lang="en-US"/>
              </a:p>
            </p:txBody>
          </p:sp>
        </p:grpSp>
        <p:sp>
          <p:nvSpPr>
            <p:cNvPr id="131" name="Freeform: Shape 130">
              <a:extLst>
                <a:ext uri="{FF2B5EF4-FFF2-40B4-BE49-F238E27FC236}">
                  <a16:creationId xmlns:a16="http://schemas.microsoft.com/office/drawing/2014/main" id="{87C9A52D-05D7-4FBB-8B22-3C32A82A645D}"/>
                </a:ext>
              </a:extLst>
            </p:cNvPr>
            <p:cNvSpPr/>
            <p:nvPr/>
          </p:nvSpPr>
          <p:spPr>
            <a:xfrm>
              <a:off x="10848091" y="-239694"/>
              <a:ext cx="2687818" cy="981356"/>
            </a:xfrm>
            <a:custGeom>
              <a:avLst/>
              <a:gdLst>
                <a:gd name="connsiteX0" fmla="*/ 1336792 w 2687818"/>
                <a:gd name="connsiteY0" fmla="*/ 974190 h 981356"/>
                <a:gd name="connsiteX1" fmla="*/ 2066312 w 2687818"/>
                <a:gd name="connsiteY1" fmla="*/ 877321 h 981356"/>
                <a:gd name="connsiteX2" fmla="*/ 2403783 w 2687818"/>
                <a:gd name="connsiteY2" fmla="*/ 745590 h 981356"/>
                <a:gd name="connsiteX3" fmla="*/ 2544943 w 2687818"/>
                <a:gd name="connsiteY3" fmla="*/ 644149 h 981356"/>
                <a:gd name="connsiteX4" fmla="*/ 2611523 w 2687818"/>
                <a:gd name="connsiteY4" fmla="*/ 508704 h 981356"/>
                <a:gd name="connsiteX5" fmla="*/ 2545515 w 2687818"/>
                <a:gd name="connsiteY5" fmla="*/ 370972 h 981356"/>
                <a:gd name="connsiteX6" fmla="*/ 2405498 w 2687818"/>
                <a:gd name="connsiteY6" fmla="*/ 268959 h 981356"/>
                <a:gd name="connsiteX7" fmla="*/ 2068884 w 2687818"/>
                <a:gd name="connsiteY7" fmla="*/ 140086 h 981356"/>
                <a:gd name="connsiteX8" fmla="*/ 1343079 w 2687818"/>
                <a:gd name="connsiteY8" fmla="*/ 40074 h 981356"/>
                <a:gd name="connsiteX9" fmla="*/ 610702 w 2687818"/>
                <a:gd name="connsiteY9" fmla="*/ 109225 h 981356"/>
                <a:gd name="connsiteX10" fmla="*/ 269230 w 2687818"/>
                <a:gd name="connsiteY10" fmla="*/ 239813 h 981356"/>
                <a:gd name="connsiteX11" fmla="*/ 126641 w 2687818"/>
                <a:gd name="connsiteY11" fmla="*/ 346112 h 981356"/>
                <a:gd name="connsiteX12" fmla="*/ 59776 w 2687818"/>
                <a:gd name="connsiteY12" fmla="*/ 489844 h 981356"/>
                <a:gd name="connsiteX13" fmla="*/ 129499 w 2687818"/>
                <a:gd name="connsiteY13" fmla="*/ 631862 h 981356"/>
                <a:gd name="connsiteX14" fmla="*/ 271231 w 2687818"/>
                <a:gd name="connsiteY14" fmla="*/ 734446 h 981356"/>
                <a:gd name="connsiteX15" fmla="*/ 608130 w 2687818"/>
                <a:gd name="connsiteY15" fmla="*/ 869034 h 981356"/>
                <a:gd name="connsiteX16" fmla="*/ 1336792 w 2687818"/>
                <a:gd name="connsiteY16" fmla="*/ 974190 h 981356"/>
                <a:gd name="connsiteX17" fmla="*/ 1336792 w 2687818"/>
                <a:gd name="connsiteY17" fmla="*/ 981334 h 981356"/>
                <a:gd name="connsiteX18" fmla="*/ 597271 w 2687818"/>
                <a:gd name="connsiteY18" fmla="*/ 912468 h 981356"/>
                <a:gd name="connsiteX19" fmla="*/ 241227 w 2687818"/>
                <a:gd name="connsiteY19" fmla="*/ 789596 h 981356"/>
                <a:gd name="connsiteX20" fmla="*/ 83779 w 2687818"/>
                <a:gd name="connsiteY20" fmla="*/ 676153 h 981356"/>
                <a:gd name="connsiteX21" fmla="*/ 24057 w 2687818"/>
                <a:gd name="connsiteY21" fmla="*/ 593571 h 981356"/>
                <a:gd name="connsiteX22" fmla="*/ 54 w 2687818"/>
                <a:gd name="connsiteY22" fmla="*/ 491273 h 981356"/>
                <a:gd name="connsiteX23" fmla="*/ 90922 w 2687818"/>
                <a:gd name="connsiteY23" fmla="*/ 310393 h 981356"/>
                <a:gd name="connsiteX24" fmla="*/ 250371 w 2687818"/>
                <a:gd name="connsiteY24" fmla="*/ 204380 h 981356"/>
                <a:gd name="connsiteX25" fmla="*/ 424964 w 2687818"/>
                <a:gd name="connsiteY25" fmla="*/ 135514 h 981356"/>
                <a:gd name="connsiteX26" fmla="*/ 604987 w 2687818"/>
                <a:gd name="connsiteY26" fmla="*/ 86365 h 981356"/>
                <a:gd name="connsiteX27" fmla="*/ 1342793 w 2687818"/>
                <a:gd name="connsiteY27" fmla="*/ 640 h 981356"/>
                <a:gd name="connsiteX28" fmla="*/ 2085172 w 2687818"/>
                <a:gd name="connsiteY28" fmla="*/ 74649 h 981356"/>
                <a:gd name="connsiteX29" fmla="*/ 2441216 w 2687818"/>
                <a:gd name="connsiteY29" fmla="*/ 203237 h 981356"/>
                <a:gd name="connsiteX30" fmla="*/ 2600379 w 2687818"/>
                <a:gd name="connsiteY30" fmla="*/ 317537 h 981356"/>
                <a:gd name="connsiteX31" fmla="*/ 2661815 w 2687818"/>
                <a:gd name="connsiteY31" fmla="*/ 401262 h 981356"/>
                <a:gd name="connsiteX32" fmla="*/ 2681246 w 2687818"/>
                <a:gd name="connsiteY32" fmla="*/ 452411 h 981356"/>
                <a:gd name="connsiteX33" fmla="*/ 2686390 w 2687818"/>
                <a:gd name="connsiteY33" fmla="*/ 479843 h 981356"/>
                <a:gd name="connsiteX34" fmla="*/ 2687533 w 2687818"/>
                <a:gd name="connsiteY34" fmla="*/ 494702 h 981356"/>
                <a:gd name="connsiteX35" fmla="*/ 2687818 w 2687818"/>
                <a:gd name="connsiteY35" fmla="*/ 506418 h 981356"/>
                <a:gd name="connsiteX36" fmla="*/ 2596664 w 2687818"/>
                <a:gd name="connsiteY36" fmla="*/ 695870 h 981356"/>
                <a:gd name="connsiteX37" fmla="*/ 2435787 w 2687818"/>
                <a:gd name="connsiteY37" fmla="*/ 806455 h 981356"/>
                <a:gd name="connsiteX38" fmla="*/ 2077171 w 2687818"/>
                <a:gd name="connsiteY38" fmla="*/ 923041 h 981356"/>
                <a:gd name="connsiteX39" fmla="*/ 1336792 w 2687818"/>
                <a:gd name="connsiteY39" fmla="*/ 981334 h 98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7818" h="981356">
                  <a:moveTo>
                    <a:pt x="1336792" y="974190"/>
                  </a:moveTo>
                  <a:cubicBezTo>
                    <a:pt x="1583395" y="975619"/>
                    <a:pt x="1830568" y="943044"/>
                    <a:pt x="2066312" y="877321"/>
                  </a:cubicBezTo>
                  <a:cubicBezTo>
                    <a:pt x="2183755" y="843603"/>
                    <a:pt x="2298913" y="802169"/>
                    <a:pt x="2403783" y="745590"/>
                  </a:cubicBezTo>
                  <a:cubicBezTo>
                    <a:pt x="2455790" y="716730"/>
                    <a:pt x="2505224" y="683868"/>
                    <a:pt x="2544943" y="644149"/>
                  </a:cubicBezTo>
                  <a:cubicBezTo>
                    <a:pt x="2584377" y="605001"/>
                    <a:pt x="2612095" y="554995"/>
                    <a:pt x="2611523" y="508704"/>
                  </a:cubicBezTo>
                  <a:cubicBezTo>
                    <a:pt x="2611809" y="457554"/>
                    <a:pt x="2584948" y="411263"/>
                    <a:pt x="2545515" y="370972"/>
                  </a:cubicBezTo>
                  <a:cubicBezTo>
                    <a:pt x="2506081" y="330967"/>
                    <a:pt x="2456933" y="298106"/>
                    <a:pt x="2405498" y="268959"/>
                  </a:cubicBezTo>
                  <a:cubicBezTo>
                    <a:pt x="2301485" y="211524"/>
                    <a:pt x="2186042" y="171519"/>
                    <a:pt x="2068884" y="140086"/>
                  </a:cubicBezTo>
                  <a:cubicBezTo>
                    <a:pt x="1833140" y="78650"/>
                    <a:pt x="1588253" y="48932"/>
                    <a:pt x="1343079" y="40074"/>
                  </a:cubicBezTo>
                  <a:cubicBezTo>
                    <a:pt x="1097620" y="32644"/>
                    <a:pt x="849589" y="49789"/>
                    <a:pt x="610702" y="109225"/>
                  </a:cubicBezTo>
                  <a:cubicBezTo>
                    <a:pt x="491830" y="139515"/>
                    <a:pt x="374958" y="180377"/>
                    <a:pt x="269230" y="239813"/>
                  </a:cubicBezTo>
                  <a:cubicBezTo>
                    <a:pt x="216652" y="269531"/>
                    <a:pt x="166646" y="304107"/>
                    <a:pt x="126641" y="346112"/>
                  </a:cubicBezTo>
                  <a:cubicBezTo>
                    <a:pt x="86636" y="387260"/>
                    <a:pt x="58633" y="440124"/>
                    <a:pt x="59776" y="489844"/>
                  </a:cubicBezTo>
                  <a:cubicBezTo>
                    <a:pt x="60061" y="543851"/>
                    <a:pt x="90065" y="591000"/>
                    <a:pt x="129499" y="631862"/>
                  </a:cubicBezTo>
                  <a:cubicBezTo>
                    <a:pt x="169789" y="672439"/>
                    <a:pt x="219510" y="705300"/>
                    <a:pt x="271231" y="734446"/>
                  </a:cubicBezTo>
                  <a:cubicBezTo>
                    <a:pt x="376387" y="791596"/>
                    <a:pt x="491258" y="833887"/>
                    <a:pt x="608130" y="869034"/>
                  </a:cubicBezTo>
                  <a:cubicBezTo>
                    <a:pt x="843302" y="936757"/>
                    <a:pt x="1090190" y="973047"/>
                    <a:pt x="1336792" y="974190"/>
                  </a:cubicBezTo>
                  <a:close/>
                  <a:moveTo>
                    <a:pt x="1336792" y="981334"/>
                  </a:moveTo>
                  <a:cubicBezTo>
                    <a:pt x="1089904" y="977905"/>
                    <a:pt x="841588" y="965046"/>
                    <a:pt x="597271" y="912468"/>
                  </a:cubicBezTo>
                  <a:cubicBezTo>
                    <a:pt x="475542" y="885894"/>
                    <a:pt x="354098" y="849603"/>
                    <a:pt x="241227" y="789596"/>
                  </a:cubicBezTo>
                  <a:cubicBezTo>
                    <a:pt x="184934" y="759878"/>
                    <a:pt x="130356" y="723873"/>
                    <a:pt x="83779" y="676153"/>
                  </a:cubicBezTo>
                  <a:cubicBezTo>
                    <a:pt x="60633" y="652150"/>
                    <a:pt x="39202" y="625290"/>
                    <a:pt x="24057" y="593571"/>
                  </a:cubicBezTo>
                  <a:cubicBezTo>
                    <a:pt x="8626" y="562996"/>
                    <a:pt x="-803" y="525277"/>
                    <a:pt x="54" y="491273"/>
                  </a:cubicBezTo>
                  <a:cubicBezTo>
                    <a:pt x="1768" y="415263"/>
                    <a:pt x="44059" y="354970"/>
                    <a:pt x="90922" y="310393"/>
                  </a:cubicBezTo>
                  <a:cubicBezTo>
                    <a:pt x="138928" y="265530"/>
                    <a:pt x="193792" y="232098"/>
                    <a:pt x="250371" y="204380"/>
                  </a:cubicBezTo>
                  <a:cubicBezTo>
                    <a:pt x="306949" y="176662"/>
                    <a:pt x="365814" y="154374"/>
                    <a:pt x="424964" y="135514"/>
                  </a:cubicBezTo>
                  <a:cubicBezTo>
                    <a:pt x="484400" y="116369"/>
                    <a:pt x="544408" y="100367"/>
                    <a:pt x="604987" y="86365"/>
                  </a:cubicBezTo>
                  <a:cubicBezTo>
                    <a:pt x="847017" y="31501"/>
                    <a:pt x="1094762" y="5784"/>
                    <a:pt x="1342793" y="640"/>
                  </a:cubicBezTo>
                  <a:cubicBezTo>
                    <a:pt x="1591110" y="-3932"/>
                    <a:pt x="1841427" y="15499"/>
                    <a:pt x="2085172" y="74649"/>
                  </a:cubicBezTo>
                  <a:cubicBezTo>
                    <a:pt x="2206616" y="104653"/>
                    <a:pt x="2327488" y="143515"/>
                    <a:pt x="2441216" y="203237"/>
                  </a:cubicBezTo>
                  <a:cubicBezTo>
                    <a:pt x="2497795" y="233241"/>
                    <a:pt x="2552659" y="269245"/>
                    <a:pt x="2600379" y="317537"/>
                  </a:cubicBezTo>
                  <a:cubicBezTo>
                    <a:pt x="2623811" y="341826"/>
                    <a:pt x="2645813" y="368972"/>
                    <a:pt x="2661815" y="401262"/>
                  </a:cubicBezTo>
                  <a:cubicBezTo>
                    <a:pt x="2669816" y="417264"/>
                    <a:pt x="2676674" y="434409"/>
                    <a:pt x="2681246" y="452411"/>
                  </a:cubicBezTo>
                  <a:cubicBezTo>
                    <a:pt x="2683532" y="461555"/>
                    <a:pt x="2685247" y="470413"/>
                    <a:pt x="2686390" y="479843"/>
                  </a:cubicBezTo>
                  <a:lnTo>
                    <a:pt x="2687533" y="494702"/>
                  </a:lnTo>
                  <a:lnTo>
                    <a:pt x="2687818" y="506418"/>
                  </a:lnTo>
                  <a:cubicBezTo>
                    <a:pt x="2686961" y="585856"/>
                    <a:pt x="2644099" y="649293"/>
                    <a:pt x="2596664" y="695870"/>
                  </a:cubicBezTo>
                  <a:cubicBezTo>
                    <a:pt x="2548373" y="742733"/>
                    <a:pt x="2492937" y="777880"/>
                    <a:pt x="2435787" y="806455"/>
                  </a:cubicBezTo>
                  <a:cubicBezTo>
                    <a:pt x="2321487" y="864177"/>
                    <a:pt x="2199472" y="898181"/>
                    <a:pt x="2077171" y="923041"/>
                  </a:cubicBezTo>
                  <a:cubicBezTo>
                    <a:pt x="1832283" y="971619"/>
                    <a:pt x="1583680" y="981906"/>
                    <a:pt x="1336792" y="981334"/>
                  </a:cubicBezTo>
                  <a:close/>
                </a:path>
              </a:pathLst>
            </a:custGeom>
            <a:solidFill>
              <a:srgbClr val="5A839B"/>
            </a:solidFill>
            <a:ln w="28575" cap="flat">
              <a:noFill/>
              <a:prstDash val="solid"/>
              <a:miter/>
            </a:ln>
          </p:spPr>
          <p:txBody>
            <a:bodyPr rtlCol="0" anchor="ctr"/>
            <a:lstStyle/>
            <a:p>
              <a:endParaRPr lang="en-US"/>
            </a:p>
          </p:txBody>
        </p:sp>
        <p:grpSp>
          <p:nvGrpSpPr>
            <p:cNvPr id="132" name="Graphic 19">
              <a:extLst>
                <a:ext uri="{FF2B5EF4-FFF2-40B4-BE49-F238E27FC236}">
                  <a16:creationId xmlns:a16="http://schemas.microsoft.com/office/drawing/2014/main" id="{B14B0FDC-D94C-41C8-83AA-5D2CC177408C}"/>
                </a:ext>
              </a:extLst>
            </p:cNvPr>
            <p:cNvGrpSpPr/>
            <p:nvPr/>
          </p:nvGrpSpPr>
          <p:grpSpPr>
            <a:xfrm>
              <a:off x="10848091" y="-239760"/>
              <a:ext cx="2645536" cy="981187"/>
              <a:chOff x="10673425" y="-17214"/>
              <a:chExt cx="2645536" cy="981187"/>
            </a:xfrm>
            <a:solidFill>
              <a:srgbClr val="198FD2"/>
            </a:solidFill>
          </p:grpSpPr>
          <p:sp>
            <p:nvSpPr>
              <p:cNvPr id="146" name="Freeform: Shape 145">
                <a:extLst>
                  <a:ext uri="{FF2B5EF4-FFF2-40B4-BE49-F238E27FC236}">
                    <a16:creationId xmlns:a16="http://schemas.microsoft.com/office/drawing/2014/main" id="{E0130026-7384-48FD-A31D-BE83FC5C65CB}"/>
                  </a:ext>
                </a:extLst>
              </p:cNvPr>
              <p:cNvSpPr/>
              <p:nvPr/>
            </p:nvSpPr>
            <p:spPr>
              <a:xfrm>
                <a:off x="11394426" y="123509"/>
                <a:ext cx="1924534" cy="840463"/>
              </a:xfrm>
              <a:custGeom>
                <a:avLst/>
                <a:gdLst>
                  <a:gd name="connsiteX0" fmla="*/ 777240 w 1924534"/>
                  <a:gd name="connsiteY0" fmla="*/ 838962 h 840463"/>
                  <a:gd name="connsiteX1" fmla="*/ 1379315 w 1924534"/>
                  <a:gd name="connsiteY1" fmla="*/ 744950 h 840463"/>
                  <a:gd name="connsiteX2" fmla="*/ 1716786 w 1924534"/>
                  <a:gd name="connsiteY2" fmla="*/ 613220 h 840463"/>
                  <a:gd name="connsiteX3" fmla="*/ 1857947 w 1924534"/>
                  <a:gd name="connsiteY3" fmla="*/ 511778 h 840463"/>
                  <a:gd name="connsiteX4" fmla="*/ 1924526 w 1924534"/>
                  <a:gd name="connsiteY4" fmla="*/ 376333 h 840463"/>
                  <a:gd name="connsiteX5" fmla="*/ 1858518 w 1924534"/>
                  <a:gd name="connsiteY5" fmla="*/ 238601 h 840463"/>
                  <a:gd name="connsiteX6" fmla="*/ 1718501 w 1924534"/>
                  <a:gd name="connsiteY6" fmla="*/ 136589 h 840463"/>
                  <a:gd name="connsiteX7" fmla="*/ 1381601 w 1924534"/>
                  <a:gd name="connsiteY7" fmla="*/ 7715 h 840463"/>
                  <a:gd name="connsiteX8" fmla="*/ 1349311 w 1924534"/>
                  <a:gd name="connsiteY8" fmla="*/ 0 h 840463"/>
                  <a:gd name="connsiteX9" fmla="*/ 1684496 w 1924534"/>
                  <a:gd name="connsiteY9" fmla="*/ 128302 h 840463"/>
                  <a:gd name="connsiteX10" fmla="*/ 1824514 w 1924534"/>
                  <a:gd name="connsiteY10" fmla="*/ 230314 h 840463"/>
                  <a:gd name="connsiteX11" fmla="*/ 1890522 w 1924534"/>
                  <a:gd name="connsiteY11" fmla="*/ 368046 h 840463"/>
                  <a:gd name="connsiteX12" fmla="*/ 1823942 w 1924534"/>
                  <a:gd name="connsiteY12" fmla="*/ 503492 h 840463"/>
                  <a:gd name="connsiteX13" fmla="*/ 1682782 w 1924534"/>
                  <a:gd name="connsiteY13" fmla="*/ 604933 h 840463"/>
                  <a:gd name="connsiteX14" fmla="*/ 1345311 w 1924534"/>
                  <a:gd name="connsiteY14" fmla="*/ 736664 h 840463"/>
                  <a:gd name="connsiteX15" fmla="*/ 615791 w 1924534"/>
                  <a:gd name="connsiteY15" fmla="*/ 833533 h 840463"/>
                  <a:gd name="connsiteX16" fmla="*/ 0 w 1924534"/>
                  <a:gd name="connsiteY16" fmla="*/ 757809 h 840463"/>
                  <a:gd name="connsiteX17" fmla="*/ 550355 w 1924534"/>
                  <a:gd name="connsiteY17" fmla="*/ 839248 h 840463"/>
                  <a:gd name="connsiteX18" fmla="*/ 615791 w 1924534"/>
                  <a:gd name="connsiteY18" fmla="*/ 840391 h 840463"/>
                  <a:gd name="connsiteX19" fmla="*/ 777240 w 1924534"/>
                  <a:gd name="connsiteY19" fmla="*/ 838962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4534" h="840463">
                    <a:moveTo>
                      <a:pt x="777240" y="838962"/>
                    </a:moveTo>
                    <a:cubicBezTo>
                      <a:pt x="981266" y="830390"/>
                      <a:pt x="1184148" y="799243"/>
                      <a:pt x="1379315" y="744950"/>
                    </a:cubicBezTo>
                    <a:cubicBezTo>
                      <a:pt x="1496759" y="711232"/>
                      <a:pt x="1611916" y="669798"/>
                      <a:pt x="1716786" y="613220"/>
                    </a:cubicBezTo>
                    <a:cubicBezTo>
                      <a:pt x="1768792" y="584359"/>
                      <a:pt x="1818227" y="551498"/>
                      <a:pt x="1857947" y="511778"/>
                    </a:cubicBezTo>
                    <a:cubicBezTo>
                      <a:pt x="1897380" y="472630"/>
                      <a:pt x="1925098" y="422624"/>
                      <a:pt x="1924526" y="376333"/>
                    </a:cubicBezTo>
                    <a:cubicBezTo>
                      <a:pt x="1924812" y="325183"/>
                      <a:pt x="1897952" y="278892"/>
                      <a:pt x="1858518" y="238601"/>
                    </a:cubicBezTo>
                    <a:cubicBezTo>
                      <a:pt x="1819085" y="198596"/>
                      <a:pt x="1769936" y="165735"/>
                      <a:pt x="1718501" y="136589"/>
                    </a:cubicBezTo>
                    <a:cubicBezTo>
                      <a:pt x="1614488" y="79153"/>
                      <a:pt x="1498759" y="39148"/>
                      <a:pt x="1381601" y="7715"/>
                    </a:cubicBezTo>
                    <a:cubicBezTo>
                      <a:pt x="1370743" y="4858"/>
                      <a:pt x="1360170" y="2572"/>
                      <a:pt x="1349311" y="0"/>
                    </a:cubicBezTo>
                    <a:cubicBezTo>
                      <a:pt x="1465898" y="31433"/>
                      <a:pt x="1581055" y="71152"/>
                      <a:pt x="1684496" y="128302"/>
                    </a:cubicBezTo>
                    <a:cubicBezTo>
                      <a:pt x="1736217" y="157163"/>
                      <a:pt x="1785366" y="190310"/>
                      <a:pt x="1824514" y="230314"/>
                    </a:cubicBezTo>
                    <a:cubicBezTo>
                      <a:pt x="1863947" y="270605"/>
                      <a:pt x="1890808" y="316897"/>
                      <a:pt x="1890522" y="368046"/>
                    </a:cubicBezTo>
                    <a:cubicBezTo>
                      <a:pt x="1891094" y="414052"/>
                      <a:pt x="1863376" y="464344"/>
                      <a:pt x="1823942" y="503492"/>
                    </a:cubicBezTo>
                    <a:cubicBezTo>
                      <a:pt x="1784223" y="543497"/>
                      <a:pt x="1734503" y="576358"/>
                      <a:pt x="1682782" y="604933"/>
                    </a:cubicBezTo>
                    <a:cubicBezTo>
                      <a:pt x="1577911" y="661511"/>
                      <a:pt x="1462469" y="702945"/>
                      <a:pt x="1345311" y="736664"/>
                    </a:cubicBezTo>
                    <a:cubicBezTo>
                      <a:pt x="1109567" y="802386"/>
                      <a:pt x="862394" y="834676"/>
                      <a:pt x="615791" y="833533"/>
                    </a:cubicBezTo>
                    <a:cubicBezTo>
                      <a:pt x="408051" y="832676"/>
                      <a:pt x="200597" y="806672"/>
                      <a:pt x="0" y="757809"/>
                    </a:cubicBezTo>
                    <a:cubicBezTo>
                      <a:pt x="179165" y="803815"/>
                      <a:pt x="364331" y="831533"/>
                      <a:pt x="550355" y="839248"/>
                    </a:cubicBezTo>
                    <a:cubicBezTo>
                      <a:pt x="572072" y="839819"/>
                      <a:pt x="594074" y="840105"/>
                      <a:pt x="615791" y="840391"/>
                    </a:cubicBezTo>
                    <a:cubicBezTo>
                      <a:pt x="669512" y="840677"/>
                      <a:pt x="723519" y="840105"/>
                      <a:pt x="777240" y="838962"/>
                    </a:cubicBezTo>
                    <a:close/>
                  </a:path>
                </a:pathLst>
              </a:custGeom>
              <a:grpFill/>
              <a:ln w="2857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F5E5A2E3-55F1-414B-AEF5-B7E64EF72814}"/>
                  </a:ext>
                </a:extLst>
              </p:cNvPr>
              <p:cNvSpPr/>
              <p:nvPr/>
            </p:nvSpPr>
            <p:spPr>
              <a:xfrm>
                <a:off x="10673425" y="-17214"/>
                <a:ext cx="2107174" cy="904819"/>
              </a:xfrm>
              <a:custGeom>
                <a:avLst/>
                <a:gdLst>
                  <a:gd name="connsiteX0" fmla="*/ 275231 w 2107174"/>
                  <a:gd name="connsiteY0" fmla="*/ 797949 h 904819"/>
                  <a:gd name="connsiteX1" fmla="*/ 117783 w 2107174"/>
                  <a:gd name="connsiteY1" fmla="*/ 684506 h 904819"/>
                  <a:gd name="connsiteX2" fmla="*/ 58061 w 2107174"/>
                  <a:gd name="connsiteY2" fmla="*/ 601925 h 904819"/>
                  <a:gd name="connsiteX3" fmla="*/ 34058 w 2107174"/>
                  <a:gd name="connsiteY3" fmla="*/ 499626 h 904819"/>
                  <a:gd name="connsiteX4" fmla="*/ 124927 w 2107174"/>
                  <a:gd name="connsiteY4" fmla="*/ 318746 h 904819"/>
                  <a:gd name="connsiteX5" fmla="*/ 284375 w 2107174"/>
                  <a:gd name="connsiteY5" fmla="*/ 212733 h 904819"/>
                  <a:gd name="connsiteX6" fmla="*/ 459254 w 2107174"/>
                  <a:gd name="connsiteY6" fmla="*/ 143867 h 904819"/>
                  <a:gd name="connsiteX7" fmla="*/ 639277 w 2107174"/>
                  <a:gd name="connsiteY7" fmla="*/ 94718 h 904819"/>
                  <a:gd name="connsiteX8" fmla="*/ 1377083 w 2107174"/>
                  <a:gd name="connsiteY8" fmla="*/ 8993 h 904819"/>
                  <a:gd name="connsiteX9" fmla="*/ 2107174 w 2107174"/>
                  <a:gd name="connsiteY9" fmla="*/ 80431 h 904819"/>
                  <a:gd name="connsiteX10" fmla="*/ 2085458 w 2107174"/>
                  <a:gd name="connsiteY10" fmla="*/ 74716 h 904819"/>
                  <a:gd name="connsiteX11" fmla="*/ 1343079 w 2107174"/>
                  <a:gd name="connsiteY11" fmla="*/ 706 h 904819"/>
                  <a:gd name="connsiteX12" fmla="*/ 605272 w 2107174"/>
                  <a:gd name="connsiteY12" fmla="*/ 86431 h 904819"/>
                  <a:gd name="connsiteX13" fmla="*/ 425250 w 2107174"/>
                  <a:gd name="connsiteY13" fmla="*/ 135580 h 904819"/>
                  <a:gd name="connsiteX14" fmla="*/ 250657 w 2107174"/>
                  <a:gd name="connsiteY14" fmla="*/ 204446 h 904819"/>
                  <a:gd name="connsiteX15" fmla="*/ 91208 w 2107174"/>
                  <a:gd name="connsiteY15" fmla="*/ 310459 h 904819"/>
                  <a:gd name="connsiteX16" fmla="*/ 54 w 2107174"/>
                  <a:gd name="connsiteY16" fmla="*/ 491339 h 904819"/>
                  <a:gd name="connsiteX17" fmla="*/ 24057 w 2107174"/>
                  <a:gd name="connsiteY17" fmla="*/ 593638 h 904819"/>
                  <a:gd name="connsiteX18" fmla="*/ 83779 w 2107174"/>
                  <a:gd name="connsiteY18" fmla="*/ 676219 h 904819"/>
                  <a:gd name="connsiteX19" fmla="*/ 241227 w 2107174"/>
                  <a:gd name="connsiteY19" fmla="*/ 789662 h 904819"/>
                  <a:gd name="connsiteX20" fmla="*/ 563839 w 2107174"/>
                  <a:gd name="connsiteY20" fmla="*/ 904819 h 904819"/>
                  <a:gd name="connsiteX21" fmla="*/ 275231 w 2107174"/>
                  <a:gd name="connsiteY21" fmla="*/ 797949 h 90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7174" h="904819">
                    <a:moveTo>
                      <a:pt x="275231" y="797949"/>
                    </a:moveTo>
                    <a:cubicBezTo>
                      <a:pt x="218938" y="768231"/>
                      <a:pt x="164360" y="732226"/>
                      <a:pt x="117783" y="684506"/>
                    </a:cubicBezTo>
                    <a:cubicBezTo>
                      <a:pt x="94637" y="660503"/>
                      <a:pt x="73206" y="633643"/>
                      <a:pt x="58061" y="601925"/>
                    </a:cubicBezTo>
                    <a:cubicBezTo>
                      <a:pt x="42631" y="571349"/>
                      <a:pt x="33201" y="533630"/>
                      <a:pt x="34058" y="499626"/>
                    </a:cubicBezTo>
                    <a:cubicBezTo>
                      <a:pt x="35487" y="423616"/>
                      <a:pt x="78064" y="363323"/>
                      <a:pt x="124927" y="318746"/>
                    </a:cubicBezTo>
                    <a:cubicBezTo>
                      <a:pt x="172933" y="273883"/>
                      <a:pt x="227797" y="240451"/>
                      <a:pt x="284375" y="212733"/>
                    </a:cubicBezTo>
                    <a:cubicBezTo>
                      <a:pt x="340954" y="185015"/>
                      <a:pt x="399818" y="162727"/>
                      <a:pt x="459254" y="143867"/>
                    </a:cubicBezTo>
                    <a:cubicBezTo>
                      <a:pt x="518690" y="124722"/>
                      <a:pt x="578698" y="108720"/>
                      <a:pt x="639277" y="94718"/>
                    </a:cubicBezTo>
                    <a:cubicBezTo>
                      <a:pt x="881307" y="39854"/>
                      <a:pt x="1129052" y="14137"/>
                      <a:pt x="1377083" y="8993"/>
                    </a:cubicBezTo>
                    <a:cubicBezTo>
                      <a:pt x="1621400" y="4421"/>
                      <a:pt x="1867144" y="23566"/>
                      <a:pt x="2107174" y="80431"/>
                    </a:cubicBezTo>
                    <a:cubicBezTo>
                      <a:pt x="2100031" y="78716"/>
                      <a:pt x="2092601" y="76716"/>
                      <a:pt x="2085458" y="74716"/>
                    </a:cubicBezTo>
                    <a:cubicBezTo>
                      <a:pt x="1841713" y="15565"/>
                      <a:pt x="1591396" y="-4151"/>
                      <a:pt x="1343079" y="706"/>
                    </a:cubicBezTo>
                    <a:cubicBezTo>
                      <a:pt x="1095048" y="5850"/>
                      <a:pt x="847303" y="31853"/>
                      <a:pt x="605272" y="86431"/>
                    </a:cubicBezTo>
                    <a:cubicBezTo>
                      <a:pt x="544693" y="100433"/>
                      <a:pt x="484686" y="116149"/>
                      <a:pt x="425250" y="135580"/>
                    </a:cubicBezTo>
                    <a:cubicBezTo>
                      <a:pt x="365814" y="154440"/>
                      <a:pt x="307235" y="176728"/>
                      <a:pt x="250657" y="204446"/>
                    </a:cubicBezTo>
                    <a:cubicBezTo>
                      <a:pt x="194078" y="232164"/>
                      <a:pt x="139214" y="265597"/>
                      <a:pt x="91208" y="310459"/>
                    </a:cubicBezTo>
                    <a:cubicBezTo>
                      <a:pt x="44345" y="355037"/>
                      <a:pt x="1768" y="415615"/>
                      <a:pt x="54" y="491339"/>
                    </a:cubicBezTo>
                    <a:cubicBezTo>
                      <a:pt x="-803" y="525058"/>
                      <a:pt x="8626" y="563062"/>
                      <a:pt x="24057" y="593638"/>
                    </a:cubicBezTo>
                    <a:cubicBezTo>
                      <a:pt x="39202" y="625356"/>
                      <a:pt x="60633" y="652216"/>
                      <a:pt x="83779" y="676219"/>
                    </a:cubicBezTo>
                    <a:cubicBezTo>
                      <a:pt x="130356" y="723940"/>
                      <a:pt x="184648" y="759944"/>
                      <a:pt x="241227" y="789662"/>
                    </a:cubicBezTo>
                    <a:cubicBezTo>
                      <a:pt x="343811" y="844240"/>
                      <a:pt x="453253" y="878816"/>
                      <a:pt x="563839" y="904819"/>
                    </a:cubicBezTo>
                    <a:cubicBezTo>
                      <a:pt x="464969" y="879674"/>
                      <a:pt x="367243" y="846812"/>
                      <a:pt x="275231" y="797949"/>
                    </a:cubicBezTo>
                    <a:close/>
                  </a:path>
                </a:pathLst>
              </a:custGeom>
              <a:grpFill/>
              <a:ln w="28575" cap="flat">
                <a:noFill/>
                <a:prstDash val="solid"/>
                <a:miter/>
              </a:ln>
            </p:spPr>
            <p:txBody>
              <a:bodyPr rtlCol="0" anchor="ctr"/>
              <a:lstStyle/>
              <a:p>
                <a:endParaRPr lang="en-US"/>
              </a:p>
            </p:txBody>
          </p:sp>
        </p:grpSp>
        <p:sp>
          <p:nvSpPr>
            <p:cNvPr id="133" name="Freeform: Shape 132">
              <a:extLst>
                <a:ext uri="{FF2B5EF4-FFF2-40B4-BE49-F238E27FC236}">
                  <a16:creationId xmlns:a16="http://schemas.microsoft.com/office/drawing/2014/main" id="{93B63AA8-CE0D-4DF3-9512-3E20BD7270BC}"/>
                </a:ext>
              </a:extLst>
            </p:cNvPr>
            <p:cNvSpPr/>
            <p:nvPr/>
          </p:nvSpPr>
          <p:spPr>
            <a:xfrm>
              <a:off x="12913545" y="902801"/>
              <a:ext cx="152018" cy="152020"/>
            </a:xfrm>
            <a:custGeom>
              <a:avLst/>
              <a:gdLst>
                <a:gd name="connsiteX0" fmla="*/ 152019 w 152018"/>
                <a:gd name="connsiteY0" fmla="*/ 76011 h 152020"/>
                <a:gd name="connsiteX1" fmla="*/ 76010 w 152018"/>
                <a:gd name="connsiteY1" fmla="*/ 152021 h 152020"/>
                <a:gd name="connsiteX2" fmla="*/ 0 w 152018"/>
                <a:gd name="connsiteY2" fmla="*/ 76011 h 152020"/>
                <a:gd name="connsiteX3" fmla="*/ 76010 w 152018"/>
                <a:gd name="connsiteY3" fmla="*/ 2 h 152020"/>
                <a:gd name="connsiteX4" fmla="*/ 152019 w 152018"/>
                <a:gd name="connsiteY4" fmla="*/ 76011 h 1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20">
                  <a:moveTo>
                    <a:pt x="152019" y="76011"/>
                  </a:moveTo>
                  <a:cubicBezTo>
                    <a:pt x="152019" y="118017"/>
                    <a:pt x="118015" y="152021"/>
                    <a:pt x="76010" y="152021"/>
                  </a:cubicBezTo>
                  <a:cubicBezTo>
                    <a:pt x="34004" y="152021"/>
                    <a:pt x="0" y="118017"/>
                    <a:pt x="0" y="76011"/>
                  </a:cubicBezTo>
                  <a:cubicBezTo>
                    <a:pt x="0" y="34006"/>
                    <a:pt x="34004" y="2"/>
                    <a:pt x="76010" y="2"/>
                  </a:cubicBezTo>
                  <a:cubicBezTo>
                    <a:pt x="118015" y="-284"/>
                    <a:pt x="152019" y="34006"/>
                    <a:pt x="152019" y="76011"/>
                  </a:cubicBezTo>
                  <a:close/>
                </a:path>
              </a:pathLst>
            </a:custGeom>
            <a:solidFill>
              <a:srgbClr val="FFFFFF"/>
            </a:solidFill>
            <a:ln w="28575" cap="flat">
              <a:noFill/>
              <a:prstDash val="solid"/>
              <a:miter/>
            </a:ln>
          </p:spPr>
          <p:txBody>
            <a:bodyPr rtlCol="0" anchor="ctr"/>
            <a:lstStyle/>
            <a:p>
              <a:endParaRPr lang="en-US"/>
            </a:p>
          </p:txBody>
        </p:sp>
        <p:grpSp>
          <p:nvGrpSpPr>
            <p:cNvPr id="134" name="Graphic 19">
              <a:extLst>
                <a:ext uri="{FF2B5EF4-FFF2-40B4-BE49-F238E27FC236}">
                  <a16:creationId xmlns:a16="http://schemas.microsoft.com/office/drawing/2014/main" id="{6630ACD8-E816-4C0C-B674-CBE159586F96}"/>
                </a:ext>
              </a:extLst>
            </p:cNvPr>
            <p:cNvGrpSpPr/>
            <p:nvPr/>
          </p:nvGrpSpPr>
          <p:grpSpPr>
            <a:xfrm>
              <a:off x="11923707" y="-5025"/>
              <a:ext cx="528637" cy="528637"/>
              <a:chOff x="11749041" y="217521"/>
              <a:chExt cx="528637" cy="528637"/>
            </a:xfrm>
            <a:solidFill>
              <a:srgbClr val="1586CD"/>
            </a:solidFill>
          </p:grpSpPr>
          <p:sp>
            <p:nvSpPr>
              <p:cNvPr id="144" name="Freeform: Shape 143">
                <a:extLst>
                  <a:ext uri="{FF2B5EF4-FFF2-40B4-BE49-F238E27FC236}">
                    <a16:creationId xmlns:a16="http://schemas.microsoft.com/office/drawing/2014/main" id="{5C1C3892-3749-4E20-8EF6-5B5E77E6CBFB}"/>
                  </a:ext>
                </a:extLst>
              </p:cNvPr>
              <p:cNvSpPr/>
              <p:nvPr/>
            </p:nvSpPr>
            <p:spPr>
              <a:xfrm>
                <a:off x="11749041" y="217521"/>
                <a:ext cx="528637" cy="528637"/>
              </a:xfrm>
              <a:custGeom>
                <a:avLst/>
                <a:gdLst>
                  <a:gd name="connsiteX0" fmla="*/ 528638 w 528637"/>
                  <a:gd name="connsiteY0" fmla="*/ 264319 h 528637"/>
                  <a:gd name="connsiteX1" fmla="*/ 264319 w 528637"/>
                  <a:gd name="connsiteY1" fmla="*/ 528637 h 528637"/>
                  <a:gd name="connsiteX2" fmla="*/ 0 w 528637"/>
                  <a:gd name="connsiteY2" fmla="*/ 264319 h 528637"/>
                  <a:gd name="connsiteX3" fmla="*/ 264319 w 528637"/>
                  <a:gd name="connsiteY3" fmla="*/ 0 h 528637"/>
                  <a:gd name="connsiteX4" fmla="*/ 528638 w 528637"/>
                  <a:gd name="connsiteY4" fmla="*/ 264319 h 52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528637">
                    <a:moveTo>
                      <a:pt x="528638" y="264319"/>
                    </a:moveTo>
                    <a:cubicBezTo>
                      <a:pt x="528638" y="410337"/>
                      <a:pt x="410337" y="528637"/>
                      <a:pt x="264319" y="528637"/>
                    </a:cubicBezTo>
                    <a:cubicBezTo>
                      <a:pt x="118300" y="528637"/>
                      <a:pt x="0" y="410337"/>
                      <a:pt x="0" y="264319"/>
                    </a:cubicBezTo>
                    <a:cubicBezTo>
                      <a:pt x="0" y="118301"/>
                      <a:pt x="118300" y="0"/>
                      <a:pt x="264319" y="0"/>
                    </a:cubicBezTo>
                    <a:cubicBezTo>
                      <a:pt x="410337" y="0"/>
                      <a:pt x="528638" y="118586"/>
                      <a:pt x="528638" y="264319"/>
                    </a:cubicBezTo>
                    <a:close/>
                  </a:path>
                </a:pathLst>
              </a:custGeom>
              <a:grpFill/>
              <a:ln w="2857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406554E-3B64-4D1D-9D30-48007A764D3B}"/>
                  </a:ext>
                </a:extLst>
              </p:cNvPr>
              <p:cNvSpPr/>
              <p:nvPr/>
            </p:nvSpPr>
            <p:spPr>
              <a:xfrm>
                <a:off x="11795333" y="248667"/>
                <a:ext cx="318896" cy="318897"/>
              </a:xfrm>
              <a:custGeom>
                <a:avLst/>
                <a:gdLst>
                  <a:gd name="connsiteX0" fmla="*/ 318897 w 318896"/>
                  <a:gd name="connsiteY0" fmla="*/ 159449 h 318897"/>
                  <a:gd name="connsiteX1" fmla="*/ 159449 w 318896"/>
                  <a:gd name="connsiteY1" fmla="*/ 318898 h 318897"/>
                  <a:gd name="connsiteX2" fmla="*/ 0 w 318896"/>
                  <a:gd name="connsiteY2" fmla="*/ 159449 h 318897"/>
                  <a:gd name="connsiteX3" fmla="*/ 159449 w 318896"/>
                  <a:gd name="connsiteY3" fmla="*/ 1 h 318897"/>
                  <a:gd name="connsiteX4" fmla="*/ 318897 w 318896"/>
                  <a:gd name="connsiteY4" fmla="*/ 159449 h 3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96" h="318897">
                    <a:moveTo>
                      <a:pt x="318897" y="159449"/>
                    </a:moveTo>
                    <a:cubicBezTo>
                      <a:pt x="318897" y="247460"/>
                      <a:pt x="247460" y="318898"/>
                      <a:pt x="159449" y="318898"/>
                    </a:cubicBezTo>
                    <a:cubicBezTo>
                      <a:pt x="71438" y="318898"/>
                      <a:pt x="0" y="247460"/>
                      <a:pt x="0" y="159449"/>
                    </a:cubicBezTo>
                    <a:cubicBezTo>
                      <a:pt x="0" y="71438"/>
                      <a:pt x="71438" y="1"/>
                      <a:pt x="159449" y="1"/>
                    </a:cubicBezTo>
                    <a:cubicBezTo>
                      <a:pt x="247460" y="-285"/>
                      <a:pt x="318897" y="71153"/>
                      <a:pt x="318897" y="159449"/>
                    </a:cubicBezTo>
                    <a:close/>
                  </a:path>
                </a:pathLst>
              </a:custGeom>
              <a:grpFill/>
              <a:ln w="28575" cap="flat">
                <a:noFill/>
                <a:prstDash val="solid"/>
                <a:miter/>
              </a:ln>
            </p:spPr>
            <p:txBody>
              <a:bodyPr rtlCol="0" anchor="ctr"/>
              <a:lstStyle/>
              <a:p>
                <a:endParaRPr lang="en-US"/>
              </a:p>
            </p:txBody>
          </p:sp>
        </p:grpSp>
        <p:grpSp>
          <p:nvGrpSpPr>
            <p:cNvPr id="135" name="Graphic 19">
              <a:extLst>
                <a:ext uri="{FF2B5EF4-FFF2-40B4-BE49-F238E27FC236}">
                  <a16:creationId xmlns:a16="http://schemas.microsoft.com/office/drawing/2014/main" id="{B4EC1158-19A8-4263-8B3A-6105041916FC}"/>
                </a:ext>
              </a:extLst>
            </p:cNvPr>
            <p:cNvGrpSpPr/>
            <p:nvPr/>
          </p:nvGrpSpPr>
          <p:grpSpPr>
            <a:xfrm>
              <a:off x="12384622" y="-850273"/>
              <a:ext cx="243459" cy="243458"/>
              <a:chOff x="12209956" y="-627727"/>
              <a:chExt cx="243459" cy="243458"/>
            </a:xfrm>
            <a:solidFill>
              <a:schemeClr val="accent4">
                <a:lumMod val="60000"/>
                <a:lumOff val="40000"/>
              </a:schemeClr>
            </a:solidFill>
          </p:grpSpPr>
          <p:sp>
            <p:nvSpPr>
              <p:cNvPr id="142" name="Freeform: Shape 141">
                <a:extLst>
                  <a:ext uri="{FF2B5EF4-FFF2-40B4-BE49-F238E27FC236}">
                    <a16:creationId xmlns:a16="http://schemas.microsoft.com/office/drawing/2014/main" id="{E3E28976-27AB-4F56-A186-2F39C29D490A}"/>
                  </a:ext>
                </a:extLst>
              </p:cNvPr>
              <p:cNvSpPr/>
              <p:nvPr/>
            </p:nvSpPr>
            <p:spPr>
              <a:xfrm>
                <a:off x="12209956" y="-627727"/>
                <a:ext cx="243459" cy="243458"/>
              </a:xfrm>
              <a:custGeom>
                <a:avLst/>
                <a:gdLst>
                  <a:gd name="connsiteX0" fmla="*/ 243459 w 243459"/>
                  <a:gd name="connsiteY0" fmla="*/ 121730 h 243458"/>
                  <a:gd name="connsiteX1" fmla="*/ 121729 w 243459"/>
                  <a:gd name="connsiteY1" fmla="*/ 243459 h 243458"/>
                  <a:gd name="connsiteX2" fmla="*/ 0 w 243459"/>
                  <a:gd name="connsiteY2" fmla="*/ 121730 h 243458"/>
                  <a:gd name="connsiteX3" fmla="*/ 121729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29" y="243459"/>
                    </a:cubicBezTo>
                    <a:cubicBezTo>
                      <a:pt x="54578" y="243459"/>
                      <a:pt x="0" y="188881"/>
                      <a:pt x="0" y="121730"/>
                    </a:cubicBezTo>
                    <a:cubicBezTo>
                      <a:pt x="0" y="54578"/>
                      <a:pt x="54578" y="0"/>
                      <a:pt x="121729"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C5C17E4-615D-4B95-B74B-A8264883B57D}"/>
                  </a:ext>
                </a:extLst>
              </p:cNvPr>
              <p:cNvSpPr/>
              <p:nvPr/>
            </p:nvSpPr>
            <p:spPr>
              <a:xfrm>
                <a:off x="12230244" y="-60601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nvGrpSpPr>
            <p:cNvPr id="136" name="Graphic 19">
              <a:extLst>
                <a:ext uri="{FF2B5EF4-FFF2-40B4-BE49-F238E27FC236}">
                  <a16:creationId xmlns:a16="http://schemas.microsoft.com/office/drawing/2014/main" id="{612113C8-A99E-4E8E-A4E3-0AE9B8E435E9}"/>
                </a:ext>
              </a:extLst>
            </p:cNvPr>
            <p:cNvGrpSpPr/>
            <p:nvPr/>
          </p:nvGrpSpPr>
          <p:grpSpPr>
            <a:xfrm>
              <a:off x="12894114" y="885658"/>
              <a:ext cx="243459" cy="243458"/>
              <a:chOff x="12719448" y="1108204"/>
              <a:chExt cx="243459" cy="243458"/>
            </a:xfrm>
            <a:solidFill>
              <a:schemeClr val="accent4">
                <a:lumMod val="60000"/>
                <a:lumOff val="40000"/>
              </a:schemeClr>
            </a:solidFill>
          </p:grpSpPr>
          <p:sp>
            <p:nvSpPr>
              <p:cNvPr id="140" name="Freeform: Shape 139">
                <a:extLst>
                  <a:ext uri="{FF2B5EF4-FFF2-40B4-BE49-F238E27FC236}">
                    <a16:creationId xmlns:a16="http://schemas.microsoft.com/office/drawing/2014/main" id="{C010510A-3F5D-42D5-9E8F-4A9E456E8EE1}"/>
                  </a:ext>
                </a:extLst>
              </p:cNvPr>
              <p:cNvSpPr/>
              <p:nvPr/>
            </p:nvSpPr>
            <p:spPr>
              <a:xfrm>
                <a:off x="12719448" y="1108204"/>
                <a:ext cx="243459" cy="243458"/>
              </a:xfrm>
              <a:custGeom>
                <a:avLst/>
                <a:gdLst>
                  <a:gd name="connsiteX0" fmla="*/ 243459 w 243459"/>
                  <a:gd name="connsiteY0" fmla="*/ 121730 h 243458"/>
                  <a:gd name="connsiteX1" fmla="*/ 121730 w 243459"/>
                  <a:gd name="connsiteY1" fmla="*/ 243459 h 243458"/>
                  <a:gd name="connsiteX2" fmla="*/ 0 w 243459"/>
                  <a:gd name="connsiteY2" fmla="*/ 121730 h 243458"/>
                  <a:gd name="connsiteX3" fmla="*/ 121730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2842415D-FD05-43BD-A52A-1ABECF33B032}"/>
                  </a:ext>
                </a:extLst>
              </p:cNvPr>
              <p:cNvSpPr/>
              <p:nvPr/>
            </p:nvSpPr>
            <p:spPr>
              <a:xfrm>
                <a:off x="12739451" y="112992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nvGrpSpPr>
            <p:cNvPr id="137" name="Graphic 19">
              <a:extLst>
                <a:ext uri="{FF2B5EF4-FFF2-40B4-BE49-F238E27FC236}">
                  <a16:creationId xmlns:a16="http://schemas.microsoft.com/office/drawing/2014/main" id="{DC35FC55-1494-4497-B802-EE95748B2D65}"/>
                </a:ext>
              </a:extLst>
            </p:cNvPr>
            <p:cNvGrpSpPr/>
            <p:nvPr/>
          </p:nvGrpSpPr>
          <p:grpSpPr>
            <a:xfrm>
              <a:off x="11023023" y="431886"/>
              <a:ext cx="243459" cy="243459"/>
              <a:chOff x="10848357" y="654432"/>
              <a:chExt cx="243459" cy="243459"/>
            </a:xfrm>
            <a:solidFill>
              <a:schemeClr val="accent4">
                <a:lumMod val="60000"/>
                <a:lumOff val="40000"/>
              </a:schemeClr>
            </a:solidFill>
          </p:grpSpPr>
          <p:sp>
            <p:nvSpPr>
              <p:cNvPr id="138" name="Freeform: Shape 137">
                <a:extLst>
                  <a:ext uri="{FF2B5EF4-FFF2-40B4-BE49-F238E27FC236}">
                    <a16:creationId xmlns:a16="http://schemas.microsoft.com/office/drawing/2014/main" id="{14DE67F9-667A-4AE1-8ECB-FF65437C761D}"/>
                  </a:ext>
                </a:extLst>
              </p:cNvPr>
              <p:cNvSpPr/>
              <p:nvPr/>
            </p:nvSpPr>
            <p:spPr>
              <a:xfrm>
                <a:off x="10848357" y="654432"/>
                <a:ext cx="243459" cy="243459"/>
              </a:xfrm>
              <a:custGeom>
                <a:avLst/>
                <a:gdLst>
                  <a:gd name="connsiteX0" fmla="*/ 243459 w 243459"/>
                  <a:gd name="connsiteY0" fmla="*/ 121730 h 243459"/>
                  <a:gd name="connsiteX1" fmla="*/ 121730 w 243459"/>
                  <a:gd name="connsiteY1" fmla="*/ 243459 h 243459"/>
                  <a:gd name="connsiteX2" fmla="*/ 0 w 243459"/>
                  <a:gd name="connsiteY2" fmla="*/ 121730 h 243459"/>
                  <a:gd name="connsiteX3" fmla="*/ 121730 w 243459"/>
                  <a:gd name="connsiteY3" fmla="*/ 0 h 243459"/>
                  <a:gd name="connsiteX4" fmla="*/ 243459 w 243459"/>
                  <a:gd name="connsiteY4" fmla="*/ 121730 h 24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9">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3996952-A765-4BD8-A2B0-B580060098EE}"/>
                  </a:ext>
                </a:extLst>
              </p:cNvPr>
              <p:cNvSpPr/>
              <p:nvPr/>
            </p:nvSpPr>
            <p:spPr>
              <a:xfrm>
                <a:off x="10870646" y="679864"/>
                <a:ext cx="152019" cy="152018"/>
              </a:xfrm>
              <a:custGeom>
                <a:avLst/>
                <a:gdLst>
                  <a:gd name="connsiteX0" fmla="*/ 152019 w 152019"/>
                  <a:gd name="connsiteY0" fmla="*/ 76009 h 152018"/>
                  <a:gd name="connsiteX1" fmla="*/ 76010 w 152019"/>
                  <a:gd name="connsiteY1" fmla="*/ 152019 h 152018"/>
                  <a:gd name="connsiteX2" fmla="*/ 0 w 152019"/>
                  <a:gd name="connsiteY2" fmla="*/ 76009 h 152018"/>
                  <a:gd name="connsiteX3" fmla="*/ 76010 w 152019"/>
                  <a:gd name="connsiteY3" fmla="*/ 0 h 152018"/>
                  <a:gd name="connsiteX4" fmla="*/ 152019 w 152019"/>
                  <a:gd name="connsiteY4" fmla="*/ 76009 h 15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 h="152018">
                    <a:moveTo>
                      <a:pt x="152019" y="76009"/>
                    </a:moveTo>
                    <a:cubicBezTo>
                      <a:pt x="152019" y="118015"/>
                      <a:pt x="118015" y="152019"/>
                      <a:pt x="76010" y="152019"/>
                    </a:cubicBezTo>
                    <a:cubicBezTo>
                      <a:pt x="34004" y="152019"/>
                      <a:pt x="0" y="118015"/>
                      <a:pt x="0" y="76009"/>
                    </a:cubicBezTo>
                    <a:cubicBezTo>
                      <a:pt x="0" y="34004"/>
                      <a:pt x="34004" y="0"/>
                      <a:pt x="76010"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pic>
        <p:nvPicPr>
          <p:cNvPr id="6" name="Picture 2" descr="Endoergonico: immagini, foto stock e grafica vettoriale | Shutterstock">
            <a:extLst>
              <a:ext uri="{FF2B5EF4-FFF2-40B4-BE49-F238E27FC236}">
                <a16:creationId xmlns:a16="http://schemas.microsoft.com/office/drawing/2014/main" id="{66D016D6-ED39-46F0-B17D-D297FB4E671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3579"/>
          <a:stretch/>
        </p:blipFill>
        <p:spPr bwMode="auto">
          <a:xfrm>
            <a:off x="699516" y="1786371"/>
            <a:ext cx="4791059" cy="19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1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p:cTn id="7" dur="500" fill="hold"/>
                                        <p:tgtEl>
                                          <p:spTgt spid="126"/>
                                        </p:tgtEl>
                                        <p:attrNameLst>
                                          <p:attrName>ppt_w</p:attrName>
                                        </p:attrNameLst>
                                      </p:cBhvr>
                                      <p:tavLst>
                                        <p:tav tm="0">
                                          <p:val>
                                            <p:fltVal val="0"/>
                                          </p:val>
                                        </p:tav>
                                        <p:tav tm="100000">
                                          <p:val>
                                            <p:strVal val="#ppt_w"/>
                                          </p:val>
                                        </p:tav>
                                      </p:tavLst>
                                    </p:anim>
                                    <p:anim calcmode="lin" valueType="num">
                                      <p:cBhvr>
                                        <p:cTn id="8" dur="500" fill="hold"/>
                                        <p:tgtEl>
                                          <p:spTgt spid="126"/>
                                        </p:tgtEl>
                                        <p:attrNameLst>
                                          <p:attrName>ppt_h</p:attrName>
                                        </p:attrNameLst>
                                      </p:cBhvr>
                                      <p:tavLst>
                                        <p:tav tm="0">
                                          <p:val>
                                            <p:fltVal val="0"/>
                                          </p:val>
                                        </p:tav>
                                        <p:tav tm="100000">
                                          <p:val>
                                            <p:strVal val="#ppt_h"/>
                                          </p:val>
                                        </p:tav>
                                      </p:tavLst>
                                    </p:anim>
                                    <p:animEffect transition="in" filter="fade">
                                      <p:cBhvr>
                                        <p:cTn id="9" dur="500"/>
                                        <p:tgtEl>
                                          <p:spTgt spid="126"/>
                                        </p:tgtEl>
                                      </p:cBhvr>
                                    </p:animEffect>
                                  </p:childTnLst>
                                </p:cTn>
                              </p:par>
                              <p:par>
                                <p:cTn id="10" presetID="53" presetClass="entr" presetSubtype="16"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ppt_w</p:attrName>
                                        </p:attrNameLst>
                                      </p:cBhvr>
                                      <p:tavLst>
                                        <p:tav tm="0">
                                          <p:val>
                                            <p:fltVal val="0"/>
                                          </p:val>
                                        </p:tav>
                                        <p:tav tm="100000">
                                          <p:val>
                                            <p:strVal val="#ppt_w"/>
                                          </p:val>
                                        </p:tav>
                                      </p:tavLst>
                                    </p:anim>
                                    <p:anim calcmode="lin" valueType="num">
                                      <p:cBhvr>
                                        <p:cTn id="13" dur="500" fill="hold"/>
                                        <p:tgtEl>
                                          <p:spTgt spid="100"/>
                                        </p:tgtEl>
                                        <p:attrNameLst>
                                          <p:attrName>ppt_h</p:attrName>
                                        </p:attrNameLst>
                                      </p:cBhvr>
                                      <p:tavLst>
                                        <p:tav tm="0">
                                          <p:val>
                                            <p:fltVal val="0"/>
                                          </p:val>
                                        </p:tav>
                                        <p:tav tm="100000">
                                          <p:val>
                                            <p:strVal val="#ppt_h"/>
                                          </p:val>
                                        </p:tav>
                                      </p:tavLst>
                                    </p:anim>
                                    <p:animEffect transition="in" filter="fade">
                                      <p:cBhvr>
                                        <p:cTn id="14" dur="500"/>
                                        <p:tgtEl>
                                          <p:spTgt spid="100"/>
                                        </p:tgtEl>
                                      </p:cBhvr>
                                    </p:animEffect>
                                  </p:childTnLst>
                                </p:cTn>
                              </p:par>
                              <p:par>
                                <p:cTn id="15" presetID="53" presetClass="entr" presetSubtype="16" fill="hold" nodeType="withEffect">
                                  <p:stCondLst>
                                    <p:cond delay="0"/>
                                  </p:stCondLst>
                                  <p:childTnLst>
                                    <p:set>
                                      <p:cBhvr>
                                        <p:cTn id="16" dur="1" fill="hold">
                                          <p:stCondLst>
                                            <p:cond delay="0"/>
                                          </p:stCondLst>
                                        </p:cTn>
                                        <p:tgtEl>
                                          <p:spTgt spid="1059"/>
                                        </p:tgtEl>
                                        <p:attrNameLst>
                                          <p:attrName>style.visibility</p:attrName>
                                        </p:attrNameLst>
                                      </p:cBhvr>
                                      <p:to>
                                        <p:strVal val="visible"/>
                                      </p:to>
                                    </p:set>
                                    <p:anim calcmode="lin" valueType="num">
                                      <p:cBhvr>
                                        <p:cTn id="17" dur="500" fill="hold"/>
                                        <p:tgtEl>
                                          <p:spTgt spid="1059"/>
                                        </p:tgtEl>
                                        <p:attrNameLst>
                                          <p:attrName>ppt_w</p:attrName>
                                        </p:attrNameLst>
                                      </p:cBhvr>
                                      <p:tavLst>
                                        <p:tav tm="0">
                                          <p:val>
                                            <p:fltVal val="0"/>
                                          </p:val>
                                        </p:tav>
                                        <p:tav tm="100000">
                                          <p:val>
                                            <p:strVal val="#ppt_w"/>
                                          </p:val>
                                        </p:tav>
                                      </p:tavLst>
                                    </p:anim>
                                    <p:anim calcmode="lin" valueType="num">
                                      <p:cBhvr>
                                        <p:cTn id="18" dur="500" fill="hold"/>
                                        <p:tgtEl>
                                          <p:spTgt spid="1059"/>
                                        </p:tgtEl>
                                        <p:attrNameLst>
                                          <p:attrName>ppt_h</p:attrName>
                                        </p:attrNameLst>
                                      </p:cBhvr>
                                      <p:tavLst>
                                        <p:tav tm="0">
                                          <p:val>
                                            <p:fltVal val="0"/>
                                          </p:val>
                                        </p:tav>
                                        <p:tav tm="100000">
                                          <p:val>
                                            <p:strVal val="#ppt_h"/>
                                          </p:val>
                                        </p:tav>
                                      </p:tavLst>
                                    </p:anim>
                                    <p:animEffect transition="in" filter="fade">
                                      <p:cBhvr>
                                        <p:cTn id="19" dur="500"/>
                                        <p:tgtEl>
                                          <p:spTgt spid="105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out)">
                                      <p:cBhvr>
                                        <p:cTn id="31" dur="500"/>
                                        <p:tgtEl>
                                          <p:spTgt spid="6"/>
                                        </p:tgtEl>
                                      </p:cBhvr>
                                    </p:animEffect>
                                  </p:childTnLst>
                                </p:cTn>
                              </p:par>
                              <p:par>
                                <p:cTn id="32" presetID="53" presetClass="entr" presetSubtype="16" fill="hold"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2" presetClass="entr" presetSubtype="4" decel="100000" fill="hold" grpId="0" nodeType="withEffect">
                                  <p:stCondLst>
                                    <p:cond delay="5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ppt_x"/>
                                          </p:val>
                                        </p:tav>
                                        <p:tav tm="100000">
                                          <p:val>
                                            <p:strVal val="#ppt_x"/>
                                          </p:val>
                                        </p:tav>
                                      </p:tavLst>
                                    </p:anim>
                                    <p:anim calcmode="lin" valueType="num">
                                      <p:cBhvr additive="base">
                                        <p:cTn id="4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circle(out)">
                                      <p:cBhvr>
                                        <p:cTn id="45" dur="500"/>
                                        <p:tgtEl>
                                          <p:spTgt spid="1028"/>
                                        </p:tgtEl>
                                      </p:cBhvr>
                                    </p:animEffect>
                                  </p:childTnLst>
                                </p:cTn>
                              </p:par>
                              <p:par>
                                <p:cTn id="46" presetID="53" presetClass="entr" presetSubtype="16" fill="hold" nodeType="withEffect">
                                  <p:stCondLst>
                                    <p:cond delay="25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par>
                                <p:cTn id="51" presetID="2" presetClass="entr" presetSubtype="4" decel="100000" fill="hold" grpId="0" nodeType="withEffect">
                                  <p:stCondLst>
                                    <p:cond delay="50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20DFA5E-1397-459B-972E-9ECDC24449A0}"/>
              </a:ext>
            </a:extLst>
          </p:cNvPr>
          <p:cNvGrpSpPr/>
          <p:nvPr/>
        </p:nvGrpSpPr>
        <p:grpSpPr>
          <a:xfrm>
            <a:off x="1033612" y="1913392"/>
            <a:ext cx="9043153" cy="1052432"/>
            <a:chOff x="1033612" y="1819659"/>
            <a:chExt cx="9043153" cy="1052432"/>
          </a:xfrm>
        </p:grpSpPr>
        <p:sp>
          <p:nvSpPr>
            <p:cNvPr id="7" name="Freeform: Shape 6">
              <a:extLst>
                <a:ext uri="{FF2B5EF4-FFF2-40B4-BE49-F238E27FC236}">
                  <a16:creationId xmlns:a16="http://schemas.microsoft.com/office/drawing/2014/main" id="{2268F4B5-70D3-4DFE-B25A-ACB997FF4B2D}"/>
                </a:ext>
              </a:extLst>
            </p:cNvPr>
            <p:cNvSpPr/>
            <p:nvPr/>
          </p:nvSpPr>
          <p:spPr>
            <a:xfrm>
              <a:off x="1033612" y="1819659"/>
              <a:ext cx="828371" cy="1052432"/>
            </a:xfrm>
            <a:custGeom>
              <a:avLst/>
              <a:gdLst>
                <a:gd name="connsiteX0" fmla="*/ 951851 w 1199530"/>
                <a:gd name="connsiteY0" fmla="*/ 901511 h 1523983"/>
                <a:gd name="connsiteX1" fmla="*/ 788730 w 1199530"/>
                <a:gd name="connsiteY1" fmla="*/ 795711 h 1523983"/>
                <a:gd name="connsiteX2" fmla="*/ 774606 w 1199530"/>
                <a:gd name="connsiteY2" fmla="*/ 612789 h 1523983"/>
                <a:gd name="connsiteX3" fmla="*/ 908402 w 1199530"/>
                <a:gd name="connsiteY3" fmla="*/ 493258 h 1523983"/>
                <a:gd name="connsiteX4" fmla="*/ 1143750 w 1199530"/>
                <a:gd name="connsiteY4" fmla="*/ 466264 h 1523983"/>
                <a:gd name="connsiteX5" fmla="*/ 1143750 w 1199530"/>
                <a:gd name="connsiteY5" fmla="*/ 196927 h 1523983"/>
                <a:gd name="connsiteX6" fmla="*/ 874406 w 1199530"/>
                <a:gd name="connsiteY6" fmla="*/ 196927 h 1523983"/>
                <a:gd name="connsiteX7" fmla="*/ 837113 w 1199530"/>
                <a:gd name="connsiteY7" fmla="*/ 413518 h 1523983"/>
                <a:gd name="connsiteX8" fmla="*/ 703302 w 1199530"/>
                <a:gd name="connsiteY8" fmla="*/ 533069 h 1523983"/>
                <a:gd name="connsiteX9" fmla="*/ 487321 w 1199530"/>
                <a:gd name="connsiteY9" fmla="*/ 509911 h 1523983"/>
                <a:gd name="connsiteX10" fmla="*/ 333016 w 1199530"/>
                <a:gd name="connsiteY10" fmla="*/ 297569 h 1523983"/>
                <a:gd name="connsiteX11" fmla="*/ 316515 w 1199530"/>
                <a:gd name="connsiteY11" fmla="*/ 54304 h 1523983"/>
                <a:gd name="connsiteX12" fmla="*/ 54307 w 1199530"/>
                <a:gd name="connsiteY12" fmla="*/ 54304 h 1523983"/>
                <a:gd name="connsiteX13" fmla="*/ 54307 w 1199530"/>
                <a:gd name="connsiteY13" fmla="*/ 316516 h 1523983"/>
                <a:gd name="connsiteX14" fmla="*/ 246525 w 1199530"/>
                <a:gd name="connsiteY14" fmla="*/ 360502 h 1523983"/>
                <a:gd name="connsiteX15" fmla="*/ 400849 w 1199530"/>
                <a:gd name="connsiteY15" fmla="*/ 572864 h 1523983"/>
                <a:gd name="connsiteX16" fmla="*/ 413201 w 1199530"/>
                <a:gd name="connsiteY16" fmla="*/ 881116 h 1523983"/>
                <a:gd name="connsiteX17" fmla="*/ 418166 w 1199530"/>
                <a:gd name="connsiteY17" fmla="*/ 885829 h 1523983"/>
                <a:gd name="connsiteX18" fmla="*/ 268654 w 1199530"/>
                <a:gd name="connsiteY18" fmla="*/ 1148239 h 1523983"/>
                <a:gd name="connsiteX19" fmla="*/ 89968 w 1199530"/>
                <a:gd name="connsiteY19" fmla="*/ 1198859 h 1523983"/>
                <a:gd name="connsiteX20" fmla="*/ 89968 w 1199530"/>
                <a:gd name="connsiteY20" fmla="*/ 1468203 h 1523983"/>
                <a:gd name="connsiteX21" fmla="*/ 359309 w 1199530"/>
                <a:gd name="connsiteY21" fmla="*/ 1468203 h 1523983"/>
                <a:gd name="connsiteX22" fmla="*/ 361568 w 1199530"/>
                <a:gd name="connsiteY22" fmla="*/ 1201240 h 1523983"/>
                <a:gd name="connsiteX23" fmla="*/ 511069 w 1199530"/>
                <a:gd name="connsiteY23" fmla="*/ 938856 h 1523983"/>
                <a:gd name="connsiteX24" fmla="*/ 730422 w 1199530"/>
                <a:gd name="connsiteY24" fmla="*/ 885391 h 1523983"/>
                <a:gd name="connsiteX25" fmla="*/ 893699 w 1199530"/>
                <a:gd name="connsiteY25" fmla="*/ 991271 h 1523983"/>
                <a:gd name="connsiteX26" fmla="*/ 934451 w 1199530"/>
                <a:gd name="connsiteY26" fmla="*/ 1129848 h 1523983"/>
                <a:gd name="connsiteX27" fmla="*/ 1147857 w 1199530"/>
                <a:gd name="connsiteY27" fmla="*/ 1129848 h 1523983"/>
                <a:gd name="connsiteX28" fmla="*/ 1147857 w 1199530"/>
                <a:gd name="connsiteY28" fmla="*/ 916446 h 1523983"/>
                <a:gd name="connsiteX29" fmla="*/ 951851 w 1199530"/>
                <a:gd name="connsiteY29" fmla="*/ 901511 h 1523983"/>
                <a:gd name="connsiteX30" fmla="*/ 154491 w 1199530"/>
                <a:gd name="connsiteY30" fmla="*/ 1291232 h 1523983"/>
                <a:gd name="connsiteX31" fmla="*/ 144112 w 1199530"/>
                <a:gd name="connsiteY31" fmla="*/ 1302559 h 1523983"/>
                <a:gd name="connsiteX32" fmla="*/ 127181 w 1199530"/>
                <a:gd name="connsiteY32" fmla="*/ 1313981 h 1523983"/>
                <a:gd name="connsiteX33" fmla="*/ 102279 w 1199530"/>
                <a:gd name="connsiteY33" fmla="*/ 1307356 h 1523983"/>
                <a:gd name="connsiteX34" fmla="*/ 118456 w 1199530"/>
                <a:gd name="connsiteY34" fmla="*/ 1227388 h 1523983"/>
                <a:gd name="connsiteX35" fmla="*/ 198439 w 1199530"/>
                <a:gd name="connsiteY35" fmla="*/ 1211207 h 1523983"/>
                <a:gd name="connsiteX36" fmla="*/ 205057 w 1199530"/>
                <a:gd name="connsiteY36" fmla="*/ 1236109 h 1523983"/>
                <a:gd name="connsiteX37" fmla="*/ 193638 w 1199530"/>
                <a:gd name="connsiteY37" fmla="*/ 1253040 h 1523983"/>
                <a:gd name="connsiteX38" fmla="*/ 182304 w 1199530"/>
                <a:gd name="connsiteY38" fmla="*/ 1263411 h 1523983"/>
                <a:gd name="connsiteX39" fmla="*/ 167807 w 1199530"/>
                <a:gd name="connsiteY39" fmla="*/ 1276735 h 1523983"/>
                <a:gd name="connsiteX40" fmla="*/ 154491 w 1199530"/>
                <a:gd name="connsiteY40" fmla="*/ 1291232 h 1523983"/>
                <a:gd name="connsiteX41" fmla="*/ 902893 w 1199530"/>
                <a:gd name="connsiteY41" fmla="*/ 225438 h 1523983"/>
                <a:gd name="connsiteX42" fmla="*/ 982869 w 1199530"/>
                <a:gd name="connsiteY42" fmla="*/ 209257 h 1523983"/>
                <a:gd name="connsiteX43" fmla="*/ 989487 w 1199530"/>
                <a:gd name="connsiteY43" fmla="*/ 234163 h 1523983"/>
                <a:gd name="connsiteX44" fmla="*/ 978068 w 1199530"/>
                <a:gd name="connsiteY44" fmla="*/ 251102 h 1523983"/>
                <a:gd name="connsiteX45" fmla="*/ 966737 w 1199530"/>
                <a:gd name="connsiteY45" fmla="*/ 261465 h 1523983"/>
                <a:gd name="connsiteX46" fmla="*/ 952240 w 1199530"/>
                <a:gd name="connsiteY46" fmla="*/ 274792 h 1523983"/>
                <a:gd name="connsiteX47" fmla="*/ 938905 w 1199530"/>
                <a:gd name="connsiteY47" fmla="*/ 289301 h 1523983"/>
                <a:gd name="connsiteX48" fmla="*/ 928542 w 1199530"/>
                <a:gd name="connsiteY48" fmla="*/ 300628 h 1523983"/>
                <a:gd name="connsiteX49" fmla="*/ 911603 w 1199530"/>
                <a:gd name="connsiteY49" fmla="*/ 312050 h 1523983"/>
                <a:gd name="connsiteX50" fmla="*/ 886700 w 1199530"/>
                <a:gd name="connsiteY50" fmla="*/ 305425 h 1523983"/>
                <a:gd name="connsiteX51" fmla="*/ 902893 w 1199530"/>
                <a:gd name="connsiteY51" fmla="*/ 225438 h 1523983"/>
                <a:gd name="connsiteX52" fmla="*/ 117126 w 1199530"/>
                <a:gd name="connsiteY52" fmla="*/ 144224 h 1523983"/>
                <a:gd name="connsiteX53" fmla="*/ 107037 w 1199530"/>
                <a:gd name="connsiteY53" fmla="*/ 155254 h 1523983"/>
                <a:gd name="connsiteX54" fmla="*/ 90544 w 1199530"/>
                <a:gd name="connsiteY54" fmla="*/ 166375 h 1523983"/>
                <a:gd name="connsiteX55" fmla="*/ 66297 w 1199530"/>
                <a:gd name="connsiteY55" fmla="*/ 159932 h 1523983"/>
                <a:gd name="connsiteX56" fmla="*/ 82063 w 1199530"/>
                <a:gd name="connsiteY56" fmla="*/ 82064 h 1523983"/>
                <a:gd name="connsiteX57" fmla="*/ 159924 w 1199530"/>
                <a:gd name="connsiteY57" fmla="*/ 66309 h 1523983"/>
                <a:gd name="connsiteX58" fmla="*/ 166370 w 1199530"/>
                <a:gd name="connsiteY58" fmla="*/ 90552 h 1523983"/>
                <a:gd name="connsiteX59" fmla="*/ 155253 w 1199530"/>
                <a:gd name="connsiteY59" fmla="*/ 107034 h 1523983"/>
                <a:gd name="connsiteX60" fmla="*/ 144219 w 1199530"/>
                <a:gd name="connsiteY60" fmla="*/ 117123 h 1523983"/>
                <a:gd name="connsiteX61" fmla="*/ 130107 w 1199530"/>
                <a:gd name="connsiteY61" fmla="*/ 130100 h 1523983"/>
                <a:gd name="connsiteX62" fmla="*/ 117126 w 1199530"/>
                <a:gd name="connsiteY62" fmla="*/ 144224 h 1523983"/>
                <a:gd name="connsiteX63" fmla="*/ 447244 w 1199530"/>
                <a:gd name="connsiteY63" fmla="*/ 593446 h 1523983"/>
                <a:gd name="connsiteX64" fmla="*/ 542772 w 1199530"/>
                <a:gd name="connsiteY64" fmla="*/ 574117 h 1523983"/>
                <a:gd name="connsiteX65" fmla="*/ 550689 w 1199530"/>
                <a:gd name="connsiteY65" fmla="*/ 603874 h 1523983"/>
                <a:gd name="connsiteX66" fmla="*/ 537038 w 1199530"/>
                <a:gd name="connsiteY66" fmla="*/ 624112 h 1523983"/>
                <a:gd name="connsiteX67" fmla="*/ 523501 w 1199530"/>
                <a:gd name="connsiteY67" fmla="*/ 636487 h 1523983"/>
                <a:gd name="connsiteX68" fmla="*/ 506188 w 1199530"/>
                <a:gd name="connsiteY68" fmla="*/ 652409 h 1523983"/>
                <a:gd name="connsiteX69" fmla="*/ 490270 w 1199530"/>
                <a:gd name="connsiteY69" fmla="*/ 669733 h 1523983"/>
                <a:gd name="connsiteX70" fmla="*/ 477884 w 1199530"/>
                <a:gd name="connsiteY70" fmla="*/ 683259 h 1523983"/>
                <a:gd name="connsiteX71" fmla="*/ 457649 w 1199530"/>
                <a:gd name="connsiteY71" fmla="*/ 696906 h 1523983"/>
                <a:gd name="connsiteX72" fmla="*/ 427889 w 1199530"/>
                <a:gd name="connsiteY72" fmla="*/ 688993 h 1523983"/>
                <a:gd name="connsiteX73" fmla="*/ 447244 w 1199530"/>
                <a:gd name="connsiteY73" fmla="*/ 593446 h 1523983"/>
                <a:gd name="connsiteX74" fmla="*/ 977378 w 1199530"/>
                <a:gd name="connsiteY74" fmla="*/ 998612 h 1523983"/>
                <a:gd name="connsiteX75" fmla="*/ 963952 w 1199530"/>
                <a:gd name="connsiteY75" fmla="*/ 1007665 h 1523983"/>
                <a:gd name="connsiteX76" fmla="*/ 944224 w 1199530"/>
                <a:gd name="connsiteY76" fmla="*/ 1002419 h 1523983"/>
                <a:gd name="connsiteX77" fmla="*/ 957044 w 1199530"/>
                <a:gd name="connsiteY77" fmla="*/ 939047 h 1523983"/>
                <a:gd name="connsiteX78" fmla="*/ 1020412 w 1199530"/>
                <a:gd name="connsiteY78" fmla="*/ 926238 h 1523983"/>
                <a:gd name="connsiteX79" fmla="*/ 1025655 w 1199530"/>
                <a:gd name="connsiteY79" fmla="*/ 945970 h 1523983"/>
                <a:gd name="connsiteX80" fmla="*/ 1016606 w 1199530"/>
                <a:gd name="connsiteY80" fmla="*/ 959385 h 1523983"/>
                <a:gd name="connsiteX81" fmla="*/ 1007634 w 1199530"/>
                <a:gd name="connsiteY81" fmla="*/ 967595 h 1523983"/>
                <a:gd name="connsiteX82" fmla="*/ 996154 w 1199530"/>
                <a:gd name="connsiteY82" fmla="*/ 978153 h 1523983"/>
                <a:gd name="connsiteX83" fmla="*/ 985597 w 1199530"/>
                <a:gd name="connsiteY83" fmla="*/ 989644 h 1523983"/>
                <a:gd name="connsiteX84" fmla="*/ 977378 w 1199530"/>
                <a:gd name="connsiteY84" fmla="*/ 998612 h 15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99530" h="1523983">
                  <a:moveTo>
                    <a:pt x="951851" y="901511"/>
                  </a:moveTo>
                  <a:lnTo>
                    <a:pt x="788730" y="795711"/>
                  </a:lnTo>
                  <a:cubicBezTo>
                    <a:pt x="809666" y="736027"/>
                    <a:pt x="804942" y="669364"/>
                    <a:pt x="774606" y="612789"/>
                  </a:cubicBezTo>
                  <a:lnTo>
                    <a:pt x="908402" y="493258"/>
                  </a:lnTo>
                  <a:cubicBezTo>
                    <a:pt x="981905" y="539111"/>
                    <a:pt x="1079856" y="530162"/>
                    <a:pt x="1143750" y="466264"/>
                  </a:cubicBezTo>
                  <a:cubicBezTo>
                    <a:pt x="1218125" y="391893"/>
                    <a:pt x="1218125" y="271302"/>
                    <a:pt x="1143750" y="196927"/>
                  </a:cubicBezTo>
                  <a:cubicBezTo>
                    <a:pt x="1069371" y="122552"/>
                    <a:pt x="948773" y="122552"/>
                    <a:pt x="874406" y="196927"/>
                  </a:cubicBezTo>
                  <a:cubicBezTo>
                    <a:pt x="815815" y="255518"/>
                    <a:pt x="803418" y="342751"/>
                    <a:pt x="837113" y="413518"/>
                  </a:cubicBezTo>
                  <a:lnTo>
                    <a:pt x="703302" y="533069"/>
                  </a:lnTo>
                  <a:cubicBezTo>
                    <a:pt x="639249" y="488739"/>
                    <a:pt x="557539" y="480990"/>
                    <a:pt x="487321" y="509911"/>
                  </a:cubicBezTo>
                  <a:lnTo>
                    <a:pt x="333016" y="297569"/>
                  </a:lnTo>
                  <a:cubicBezTo>
                    <a:pt x="388368" y="224897"/>
                    <a:pt x="382908" y="120705"/>
                    <a:pt x="316515" y="54304"/>
                  </a:cubicBezTo>
                  <a:cubicBezTo>
                    <a:pt x="244110" y="-18101"/>
                    <a:pt x="126716" y="-18101"/>
                    <a:pt x="54307" y="54304"/>
                  </a:cubicBezTo>
                  <a:cubicBezTo>
                    <a:pt x="-18102" y="126713"/>
                    <a:pt x="-18102" y="244111"/>
                    <a:pt x="54307" y="316516"/>
                  </a:cubicBezTo>
                  <a:cubicBezTo>
                    <a:pt x="106298" y="368507"/>
                    <a:pt x="181462" y="383156"/>
                    <a:pt x="246525" y="360502"/>
                  </a:cubicBezTo>
                  <a:lnTo>
                    <a:pt x="400849" y="572864"/>
                  </a:lnTo>
                  <a:cubicBezTo>
                    <a:pt x="324642" y="662250"/>
                    <a:pt x="328703" y="796622"/>
                    <a:pt x="413201" y="881116"/>
                  </a:cubicBezTo>
                  <a:cubicBezTo>
                    <a:pt x="414824" y="882739"/>
                    <a:pt x="416493" y="884259"/>
                    <a:pt x="418166" y="885829"/>
                  </a:cubicBezTo>
                  <a:lnTo>
                    <a:pt x="268654" y="1148239"/>
                  </a:lnTo>
                  <a:cubicBezTo>
                    <a:pt x="206512" y="1133544"/>
                    <a:pt x="138432" y="1150388"/>
                    <a:pt x="89968" y="1198859"/>
                  </a:cubicBezTo>
                  <a:cubicBezTo>
                    <a:pt x="15593" y="1273237"/>
                    <a:pt x="15593" y="1393835"/>
                    <a:pt x="89968" y="1468203"/>
                  </a:cubicBezTo>
                  <a:cubicBezTo>
                    <a:pt x="164343" y="1542578"/>
                    <a:pt x="284938" y="1542578"/>
                    <a:pt x="359309" y="1468203"/>
                  </a:cubicBezTo>
                  <a:cubicBezTo>
                    <a:pt x="432906" y="1394612"/>
                    <a:pt x="433634" y="1275786"/>
                    <a:pt x="361568" y="1201240"/>
                  </a:cubicBezTo>
                  <a:lnTo>
                    <a:pt x="511069" y="938856"/>
                  </a:lnTo>
                  <a:cubicBezTo>
                    <a:pt x="586145" y="960413"/>
                    <a:pt x="670087" y="942583"/>
                    <a:pt x="730422" y="885391"/>
                  </a:cubicBezTo>
                  <a:lnTo>
                    <a:pt x="893699" y="991271"/>
                  </a:lnTo>
                  <a:cubicBezTo>
                    <a:pt x="883275" y="1039680"/>
                    <a:pt x="896827" y="1092228"/>
                    <a:pt x="934451" y="1129848"/>
                  </a:cubicBezTo>
                  <a:cubicBezTo>
                    <a:pt x="993388" y="1188785"/>
                    <a:pt x="1088924" y="1188785"/>
                    <a:pt x="1147857" y="1129848"/>
                  </a:cubicBezTo>
                  <a:cubicBezTo>
                    <a:pt x="1206790" y="1070922"/>
                    <a:pt x="1206790" y="975379"/>
                    <a:pt x="1147857" y="916446"/>
                  </a:cubicBezTo>
                  <a:cubicBezTo>
                    <a:pt x="1094425" y="863034"/>
                    <a:pt x="1010899" y="858046"/>
                    <a:pt x="951851" y="901511"/>
                  </a:cubicBezTo>
                  <a:close/>
                  <a:moveTo>
                    <a:pt x="154491" y="1291232"/>
                  </a:moveTo>
                  <a:cubicBezTo>
                    <a:pt x="150867" y="1295339"/>
                    <a:pt x="147457" y="1299218"/>
                    <a:pt x="144112" y="1302559"/>
                  </a:cubicBezTo>
                  <a:cubicBezTo>
                    <a:pt x="139944" y="1306723"/>
                    <a:pt x="134248" y="1311798"/>
                    <a:pt x="127181" y="1313981"/>
                  </a:cubicBezTo>
                  <a:cubicBezTo>
                    <a:pt x="118303" y="1316721"/>
                    <a:pt x="109232" y="1314309"/>
                    <a:pt x="102279" y="1307356"/>
                  </a:cubicBezTo>
                  <a:cubicBezTo>
                    <a:pt x="84097" y="1289178"/>
                    <a:pt x="91050" y="1254782"/>
                    <a:pt x="118456" y="1227388"/>
                  </a:cubicBezTo>
                  <a:cubicBezTo>
                    <a:pt x="145869" y="1199975"/>
                    <a:pt x="180250" y="1193018"/>
                    <a:pt x="198439" y="1211207"/>
                  </a:cubicBezTo>
                  <a:cubicBezTo>
                    <a:pt x="205389" y="1218148"/>
                    <a:pt x="207800" y="1227228"/>
                    <a:pt x="205057" y="1236109"/>
                  </a:cubicBezTo>
                  <a:cubicBezTo>
                    <a:pt x="202878" y="1243176"/>
                    <a:pt x="197803" y="1248888"/>
                    <a:pt x="193638" y="1253040"/>
                  </a:cubicBezTo>
                  <a:cubicBezTo>
                    <a:pt x="190293" y="1256378"/>
                    <a:pt x="186415" y="1259788"/>
                    <a:pt x="182304" y="1263411"/>
                  </a:cubicBezTo>
                  <a:cubicBezTo>
                    <a:pt x="177560" y="1267587"/>
                    <a:pt x="172645" y="1271904"/>
                    <a:pt x="167807" y="1276735"/>
                  </a:cubicBezTo>
                  <a:cubicBezTo>
                    <a:pt x="162972" y="1281570"/>
                    <a:pt x="158663" y="1286485"/>
                    <a:pt x="154491" y="1291232"/>
                  </a:cubicBezTo>
                  <a:close/>
                  <a:moveTo>
                    <a:pt x="902893" y="225438"/>
                  </a:moveTo>
                  <a:cubicBezTo>
                    <a:pt x="930298" y="198032"/>
                    <a:pt x="964687" y="191072"/>
                    <a:pt x="982869" y="209257"/>
                  </a:cubicBezTo>
                  <a:cubicBezTo>
                    <a:pt x="989814" y="216202"/>
                    <a:pt x="992234" y="225278"/>
                    <a:pt x="989487" y="234163"/>
                  </a:cubicBezTo>
                  <a:cubicBezTo>
                    <a:pt x="987307" y="241234"/>
                    <a:pt x="982228" y="246941"/>
                    <a:pt x="978068" y="251102"/>
                  </a:cubicBezTo>
                  <a:cubicBezTo>
                    <a:pt x="974730" y="254436"/>
                    <a:pt x="970852" y="257846"/>
                    <a:pt x="966737" y="261465"/>
                  </a:cubicBezTo>
                  <a:cubicBezTo>
                    <a:pt x="961990" y="265645"/>
                    <a:pt x="957082" y="269958"/>
                    <a:pt x="952240" y="274792"/>
                  </a:cubicBezTo>
                  <a:cubicBezTo>
                    <a:pt x="947397" y="279635"/>
                    <a:pt x="943085" y="284554"/>
                    <a:pt x="938905" y="289301"/>
                  </a:cubicBezTo>
                  <a:cubicBezTo>
                    <a:pt x="935293" y="293401"/>
                    <a:pt x="931872" y="297291"/>
                    <a:pt x="928542" y="300628"/>
                  </a:cubicBezTo>
                  <a:cubicBezTo>
                    <a:pt x="924377" y="304792"/>
                    <a:pt x="918670" y="309867"/>
                    <a:pt x="911603" y="312050"/>
                  </a:cubicBezTo>
                  <a:cubicBezTo>
                    <a:pt x="902718" y="314790"/>
                    <a:pt x="893650" y="312378"/>
                    <a:pt x="886700" y="305425"/>
                  </a:cubicBezTo>
                  <a:cubicBezTo>
                    <a:pt x="868530" y="287240"/>
                    <a:pt x="875484" y="252839"/>
                    <a:pt x="902893" y="225438"/>
                  </a:cubicBezTo>
                  <a:close/>
                  <a:moveTo>
                    <a:pt x="117126" y="144224"/>
                  </a:moveTo>
                  <a:cubicBezTo>
                    <a:pt x="113590" y="148224"/>
                    <a:pt x="110272" y="152004"/>
                    <a:pt x="107037" y="155254"/>
                  </a:cubicBezTo>
                  <a:cubicBezTo>
                    <a:pt x="102987" y="159304"/>
                    <a:pt x="97432" y="164238"/>
                    <a:pt x="90544" y="166375"/>
                  </a:cubicBezTo>
                  <a:cubicBezTo>
                    <a:pt x="81899" y="169034"/>
                    <a:pt x="73067" y="166691"/>
                    <a:pt x="66297" y="159932"/>
                  </a:cubicBezTo>
                  <a:cubicBezTo>
                    <a:pt x="48596" y="142227"/>
                    <a:pt x="55377" y="108741"/>
                    <a:pt x="82063" y="82064"/>
                  </a:cubicBezTo>
                  <a:cubicBezTo>
                    <a:pt x="108744" y="55378"/>
                    <a:pt x="142215" y="48604"/>
                    <a:pt x="159924" y="66309"/>
                  </a:cubicBezTo>
                  <a:cubicBezTo>
                    <a:pt x="166690" y="73076"/>
                    <a:pt x="169049" y="81911"/>
                    <a:pt x="166370" y="90552"/>
                  </a:cubicBezTo>
                  <a:cubicBezTo>
                    <a:pt x="164233" y="97437"/>
                    <a:pt x="159307" y="102992"/>
                    <a:pt x="155253" y="107034"/>
                  </a:cubicBezTo>
                  <a:cubicBezTo>
                    <a:pt x="151999" y="110288"/>
                    <a:pt x="148219" y="113614"/>
                    <a:pt x="144219" y="117123"/>
                  </a:cubicBezTo>
                  <a:cubicBezTo>
                    <a:pt x="139597" y="121185"/>
                    <a:pt x="134812" y="125391"/>
                    <a:pt x="130107" y="130100"/>
                  </a:cubicBezTo>
                  <a:cubicBezTo>
                    <a:pt x="125394" y="134813"/>
                    <a:pt x="121184" y="139606"/>
                    <a:pt x="117126" y="144224"/>
                  </a:cubicBezTo>
                  <a:close/>
                  <a:moveTo>
                    <a:pt x="447244" y="593446"/>
                  </a:moveTo>
                  <a:cubicBezTo>
                    <a:pt x="479983" y="560702"/>
                    <a:pt x="521047" y="552397"/>
                    <a:pt x="542772" y="574117"/>
                  </a:cubicBezTo>
                  <a:cubicBezTo>
                    <a:pt x="551077" y="582427"/>
                    <a:pt x="553962" y="593259"/>
                    <a:pt x="550689" y="603874"/>
                  </a:cubicBezTo>
                  <a:cubicBezTo>
                    <a:pt x="548068" y="612324"/>
                    <a:pt x="542014" y="619133"/>
                    <a:pt x="537038" y="624112"/>
                  </a:cubicBezTo>
                  <a:cubicBezTo>
                    <a:pt x="533049" y="628101"/>
                    <a:pt x="528408" y="632159"/>
                    <a:pt x="523501" y="636487"/>
                  </a:cubicBezTo>
                  <a:cubicBezTo>
                    <a:pt x="517839" y="641482"/>
                    <a:pt x="511972" y="646629"/>
                    <a:pt x="506188" y="652409"/>
                  </a:cubicBezTo>
                  <a:cubicBezTo>
                    <a:pt x="500404" y="658197"/>
                    <a:pt x="495253" y="664060"/>
                    <a:pt x="490270" y="669733"/>
                  </a:cubicBezTo>
                  <a:cubicBezTo>
                    <a:pt x="485942" y="674637"/>
                    <a:pt x="481869" y="679277"/>
                    <a:pt x="477884" y="683259"/>
                  </a:cubicBezTo>
                  <a:cubicBezTo>
                    <a:pt x="472908" y="688250"/>
                    <a:pt x="466099" y="694293"/>
                    <a:pt x="457649" y="696906"/>
                  </a:cubicBezTo>
                  <a:cubicBezTo>
                    <a:pt x="447042" y="700179"/>
                    <a:pt x="436206" y="697302"/>
                    <a:pt x="427889" y="688993"/>
                  </a:cubicBezTo>
                  <a:cubicBezTo>
                    <a:pt x="406179" y="667253"/>
                    <a:pt x="414504" y="626189"/>
                    <a:pt x="447244" y="593446"/>
                  </a:cubicBezTo>
                  <a:close/>
                  <a:moveTo>
                    <a:pt x="977378" y="998612"/>
                  </a:moveTo>
                  <a:cubicBezTo>
                    <a:pt x="974071" y="1001912"/>
                    <a:pt x="969545" y="1005939"/>
                    <a:pt x="963952" y="1007665"/>
                  </a:cubicBezTo>
                  <a:cubicBezTo>
                    <a:pt x="956919" y="1009833"/>
                    <a:pt x="949744" y="1007924"/>
                    <a:pt x="944224" y="1002419"/>
                  </a:cubicBezTo>
                  <a:cubicBezTo>
                    <a:pt x="929811" y="988013"/>
                    <a:pt x="935316" y="960764"/>
                    <a:pt x="957044" y="939047"/>
                  </a:cubicBezTo>
                  <a:cubicBezTo>
                    <a:pt x="978750" y="917330"/>
                    <a:pt x="1005999" y="911821"/>
                    <a:pt x="1020412" y="926238"/>
                  </a:cubicBezTo>
                  <a:cubicBezTo>
                    <a:pt x="1025910" y="931736"/>
                    <a:pt x="1027823" y="938925"/>
                    <a:pt x="1025655" y="945970"/>
                  </a:cubicBezTo>
                  <a:cubicBezTo>
                    <a:pt x="1023929" y="951574"/>
                    <a:pt x="1019902" y="956089"/>
                    <a:pt x="1016606" y="959385"/>
                  </a:cubicBezTo>
                  <a:cubicBezTo>
                    <a:pt x="1013962" y="962021"/>
                    <a:pt x="1010891" y="964726"/>
                    <a:pt x="1007634" y="967595"/>
                  </a:cubicBezTo>
                  <a:cubicBezTo>
                    <a:pt x="1003885" y="970895"/>
                    <a:pt x="999983" y="974324"/>
                    <a:pt x="996154" y="978153"/>
                  </a:cubicBezTo>
                  <a:cubicBezTo>
                    <a:pt x="992317" y="981986"/>
                    <a:pt x="988888" y="985872"/>
                    <a:pt x="985597" y="989644"/>
                  </a:cubicBezTo>
                  <a:cubicBezTo>
                    <a:pt x="982720" y="992901"/>
                    <a:pt x="980015" y="995968"/>
                    <a:pt x="977378" y="998612"/>
                  </a:cubicBezTo>
                  <a:close/>
                </a:path>
              </a:pathLst>
            </a:custGeom>
            <a:noFill/>
            <a:ln>
              <a:solidFill>
                <a:srgbClr val="558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0185432-EE46-42AE-B795-22C9A0281DBE}"/>
                </a:ext>
              </a:extLst>
            </p:cNvPr>
            <p:cNvSpPr txBox="1"/>
            <p:nvPr/>
          </p:nvSpPr>
          <p:spPr>
            <a:xfrm>
              <a:off x="1447800" y="2130432"/>
              <a:ext cx="8628965"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Enthalpy Tạo Thành Chuẩn Của Một Chất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1D91F431-EB4F-446B-A866-6E8ECA9EA5FB}"/>
              </a:ext>
            </a:extLst>
          </p:cNvPr>
          <p:cNvSpPr/>
          <p:nvPr/>
        </p:nvSpPr>
        <p:spPr>
          <a:xfrm>
            <a:off x="1450125" y="2709661"/>
            <a:ext cx="8626640"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ED1B613-3745-4007-9943-AFAE2212F4F6}"/>
              </a:ext>
            </a:extLst>
          </p:cNvPr>
          <p:cNvSpPr txBox="1"/>
          <p:nvPr/>
        </p:nvSpPr>
        <p:spPr>
          <a:xfrm>
            <a:off x="1464774" y="3147220"/>
            <a:ext cx="257762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thảo luận</a:t>
            </a:r>
            <a:endParaRPr lang="en-US" sz="2400" b="1">
              <a:solidFill>
                <a:schemeClr val="bg1"/>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372AE825-38C8-4815-BC5B-69998AA3842B}"/>
              </a:ext>
            </a:extLst>
          </p:cNvPr>
          <p:cNvGrpSpPr/>
          <p:nvPr/>
        </p:nvGrpSpPr>
        <p:grpSpPr>
          <a:xfrm>
            <a:off x="578644" y="2941712"/>
            <a:ext cx="485747" cy="780349"/>
            <a:chOff x="5853188" y="3039176"/>
            <a:chExt cx="485747" cy="780349"/>
          </a:xfrm>
        </p:grpSpPr>
        <p:sp>
          <p:nvSpPr>
            <p:cNvPr id="37" name="Graphic 28" descr="Question Mark with solid fill">
              <a:extLst>
                <a:ext uri="{FF2B5EF4-FFF2-40B4-BE49-F238E27FC236}">
                  <a16:creationId xmlns:a16="http://schemas.microsoft.com/office/drawing/2014/main" id="{3F311C1E-822C-4053-B52A-7738402E8CFE}"/>
                </a:ext>
              </a:extLst>
            </p:cNvPr>
            <p:cNvSpPr/>
            <p:nvPr/>
          </p:nvSpPr>
          <p:spPr>
            <a:xfrm>
              <a:off x="5853188" y="3039176"/>
              <a:ext cx="485747" cy="573065"/>
            </a:xfrm>
            <a:custGeom>
              <a:avLst/>
              <a:gdLst>
                <a:gd name="connsiteX0" fmla="*/ 484127 w 485747"/>
                <a:gd name="connsiteY0" fmla="*/ 214678 h 573065"/>
                <a:gd name="connsiteX1" fmla="*/ 214654 w 485747"/>
                <a:gd name="connsiteY1" fmla="*/ 1670 h 573065"/>
                <a:gd name="connsiteX2" fmla="*/ 0 w 485747"/>
                <a:gd name="connsiteY2" fmla="*/ 242082 h 573065"/>
                <a:gd name="connsiteX3" fmla="*/ 114300 w 485747"/>
                <a:gd name="connsiteY3" fmla="*/ 242082 h 573065"/>
                <a:gd name="connsiteX4" fmla="*/ 242834 w 485747"/>
                <a:gd name="connsiteY4" fmla="*/ 113536 h 573065"/>
                <a:gd name="connsiteX5" fmla="*/ 371380 w 485747"/>
                <a:gd name="connsiteY5" fmla="*/ 242071 h 573065"/>
                <a:gd name="connsiteX6" fmla="*/ 311106 w 485747"/>
                <a:gd name="connsiteY6" fmla="*/ 350991 h 573065"/>
                <a:gd name="connsiteX7" fmla="*/ 185661 w 485747"/>
                <a:gd name="connsiteY7" fmla="*/ 573066 h 573065"/>
                <a:gd name="connsiteX8" fmla="*/ 299961 w 485747"/>
                <a:gd name="connsiteY8" fmla="*/ 573066 h 573065"/>
                <a:gd name="connsiteX9" fmla="*/ 371951 w 485747"/>
                <a:gd name="connsiteY9" fmla="*/ 447745 h 573065"/>
                <a:gd name="connsiteX10" fmla="*/ 484127 w 485747"/>
                <a:gd name="connsiteY10" fmla="*/ 214678 h 57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47" h="573065">
                  <a:moveTo>
                    <a:pt x="484127" y="214678"/>
                  </a:moveTo>
                  <a:cubicBezTo>
                    <a:pt x="468535" y="81444"/>
                    <a:pt x="347887" y="-13923"/>
                    <a:pt x="214654" y="1670"/>
                  </a:cubicBezTo>
                  <a:cubicBezTo>
                    <a:pt x="92582" y="15956"/>
                    <a:pt x="419" y="119178"/>
                    <a:pt x="0" y="242082"/>
                  </a:cubicBezTo>
                  <a:lnTo>
                    <a:pt x="114300" y="242082"/>
                  </a:lnTo>
                  <a:cubicBezTo>
                    <a:pt x="114297" y="171091"/>
                    <a:pt x="171844" y="113539"/>
                    <a:pt x="242834" y="113536"/>
                  </a:cubicBezTo>
                  <a:cubicBezTo>
                    <a:pt x="313825" y="113533"/>
                    <a:pt x="371377" y="171080"/>
                    <a:pt x="371380" y="242071"/>
                  </a:cubicBezTo>
                  <a:cubicBezTo>
                    <a:pt x="371382" y="286334"/>
                    <a:pt x="348610" y="327484"/>
                    <a:pt x="311106" y="350991"/>
                  </a:cubicBezTo>
                  <a:cubicBezTo>
                    <a:pt x="233706" y="398347"/>
                    <a:pt x="186266" y="482331"/>
                    <a:pt x="185661" y="573066"/>
                  </a:cubicBezTo>
                  <a:lnTo>
                    <a:pt x="299961" y="573066"/>
                  </a:lnTo>
                  <a:cubicBezTo>
                    <a:pt x="300690" y="521659"/>
                    <a:pt x="327911" y="474273"/>
                    <a:pt x="371951" y="447745"/>
                  </a:cubicBezTo>
                  <a:cubicBezTo>
                    <a:pt x="451238" y="398259"/>
                    <a:pt x="494912" y="307516"/>
                    <a:pt x="484127" y="2146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8" name="Graphic 28" descr="Question Mark with solid fill">
              <a:extLst>
                <a:ext uri="{FF2B5EF4-FFF2-40B4-BE49-F238E27FC236}">
                  <a16:creationId xmlns:a16="http://schemas.microsoft.com/office/drawing/2014/main" id="{662D2174-AF0E-434E-B791-C3A4EC7F2557}"/>
                </a:ext>
              </a:extLst>
            </p:cNvPr>
            <p:cNvSpPr/>
            <p:nvPr/>
          </p:nvSpPr>
          <p:spPr>
            <a:xfrm>
              <a:off x="6027961" y="3679714"/>
              <a:ext cx="139705" cy="139811"/>
            </a:xfrm>
            <a:custGeom>
              <a:avLst/>
              <a:gdLst>
                <a:gd name="connsiteX0" fmla="*/ 119273 w 139705"/>
                <a:gd name="connsiteY0" fmla="*/ 20501 h 139811"/>
                <a:gd name="connsiteX1" fmla="*/ 119273 w 139705"/>
                <a:gd name="connsiteY1" fmla="*/ 20501 h 139811"/>
                <a:gd name="connsiteX2" fmla="*/ 20535 w 139705"/>
                <a:gd name="connsiteY2" fmla="*/ 20398 h 139811"/>
                <a:gd name="connsiteX3" fmla="*/ 20432 w 139705"/>
                <a:gd name="connsiteY3" fmla="*/ 20501 h 139811"/>
                <a:gd name="connsiteX4" fmla="*/ 5459 w 139705"/>
                <a:gd name="connsiteY4" fmla="*/ 42846 h 139811"/>
                <a:gd name="connsiteX5" fmla="*/ 1 w 139705"/>
                <a:gd name="connsiteY5" fmla="*/ 70097 h 139811"/>
                <a:gd name="connsiteX6" fmla="*/ 5478 w 139705"/>
                <a:gd name="connsiteY6" fmla="*/ 97225 h 139811"/>
                <a:gd name="connsiteX7" fmla="*/ 42778 w 139705"/>
                <a:gd name="connsiteY7" fmla="*/ 134325 h 139811"/>
                <a:gd name="connsiteX8" fmla="*/ 70019 w 139705"/>
                <a:gd name="connsiteY8" fmla="*/ 139811 h 139811"/>
                <a:gd name="connsiteX9" fmla="*/ 97147 w 139705"/>
                <a:gd name="connsiteY9" fmla="*/ 134334 h 139811"/>
                <a:gd name="connsiteX10" fmla="*/ 134218 w 139705"/>
                <a:gd name="connsiteY10" fmla="*/ 97253 h 139811"/>
                <a:gd name="connsiteX11" fmla="*/ 139704 w 139705"/>
                <a:gd name="connsiteY11" fmla="*/ 70126 h 139811"/>
                <a:gd name="connsiteX12" fmla="*/ 134237 w 139705"/>
                <a:gd name="connsiteY12" fmla="*/ 42875 h 139811"/>
                <a:gd name="connsiteX13" fmla="*/ 119273 w 139705"/>
                <a:gd name="connsiteY13" fmla="*/ 20501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705" h="139811">
                  <a:moveTo>
                    <a:pt x="119273" y="20501"/>
                  </a:moveTo>
                  <a:lnTo>
                    <a:pt x="119273" y="20501"/>
                  </a:lnTo>
                  <a:cubicBezTo>
                    <a:pt x="92035" y="-6793"/>
                    <a:pt x="47830" y="-6840"/>
                    <a:pt x="20535" y="20398"/>
                  </a:cubicBezTo>
                  <a:cubicBezTo>
                    <a:pt x="20501" y="20432"/>
                    <a:pt x="20467" y="20467"/>
                    <a:pt x="20432" y="20501"/>
                  </a:cubicBezTo>
                  <a:cubicBezTo>
                    <a:pt x="14045" y="26912"/>
                    <a:pt x="8959" y="34501"/>
                    <a:pt x="5459" y="42846"/>
                  </a:cubicBezTo>
                  <a:cubicBezTo>
                    <a:pt x="1815" y="51468"/>
                    <a:pt x="-42" y="60738"/>
                    <a:pt x="1" y="70097"/>
                  </a:cubicBezTo>
                  <a:cubicBezTo>
                    <a:pt x="-51" y="79420"/>
                    <a:pt x="1813" y="88653"/>
                    <a:pt x="5478" y="97225"/>
                  </a:cubicBezTo>
                  <a:cubicBezTo>
                    <a:pt x="12601" y="113980"/>
                    <a:pt x="25984" y="127292"/>
                    <a:pt x="42778" y="134325"/>
                  </a:cubicBezTo>
                  <a:cubicBezTo>
                    <a:pt x="51397" y="137968"/>
                    <a:pt x="60662" y="139834"/>
                    <a:pt x="70019" y="139811"/>
                  </a:cubicBezTo>
                  <a:cubicBezTo>
                    <a:pt x="79341" y="139857"/>
                    <a:pt x="88573" y="137994"/>
                    <a:pt x="97147" y="134334"/>
                  </a:cubicBezTo>
                  <a:cubicBezTo>
                    <a:pt x="113821" y="127213"/>
                    <a:pt x="127102" y="113930"/>
                    <a:pt x="134218" y="97253"/>
                  </a:cubicBezTo>
                  <a:cubicBezTo>
                    <a:pt x="137881" y="88681"/>
                    <a:pt x="139748" y="79448"/>
                    <a:pt x="139704" y="70126"/>
                  </a:cubicBezTo>
                  <a:cubicBezTo>
                    <a:pt x="139739" y="60767"/>
                    <a:pt x="137879" y="51497"/>
                    <a:pt x="134237" y="42875"/>
                  </a:cubicBezTo>
                  <a:cubicBezTo>
                    <a:pt x="130739" y="34522"/>
                    <a:pt x="125658" y="26924"/>
                    <a:pt x="119273" y="2050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36" name="Rectangle 35">
            <a:extLst>
              <a:ext uri="{FF2B5EF4-FFF2-40B4-BE49-F238E27FC236}">
                <a16:creationId xmlns:a16="http://schemas.microsoft.com/office/drawing/2014/main" id="{F72911FE-5F36-4CF9-B257-9CEBD04140B9}"/>
              </a:ext>
            </a:extLst>
          </p:cNvPr>
          <p:cNvSpPr/>
          <p:nvPr/>
        </p:nvSpPr>
        <p:spPr>
          <a:xfrm>
            <a:off x="1464774" y="3632252"/>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641509A-6857-4927-B2E5-95138D51D7E7}"/>
              </a:ext>
            </a:extLst>
          </p:cNvPr>
          <p:cNvSpPr txBox="1"/>
          <p:nvPr/>
        </p:nvSpPr>
        <p:spPr>
          <a:xfrm>
            <a:off x="1447798" y="3992403"/>
            <a:ext cx="9639368" cy="923330"/>
          </a:xfrm>
          <a:prstGeom prst="rect">
            <a:avLst/>
          </a:prstGeom>
          <a:noFill/>
        </p:spPr>
        <p:txBody>
          <a:bodyPr wrap="square" lIns="0" tIns="0" rIns="0" bIns="0" rtlCol="0">
            <a:spAutoFit/>
          </a:bodyPr>
          <a:lstStyle/>
          <a:p>
            <a:pPr algn="just"/>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Nhiệt tỏa ra khi hình thành 1 mol Na</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O(s) ở điều khiện chuẩn từ phản ứng giữa Na(s) và 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có được coi là nhiệt tạo thành chuẩn của Na</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O(s) không? Giả sử Na tác dụng được với 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thu được Na</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A8EB436-7455-475D-A55B-1322394AAA49}"/>
              </a:ext>
            </a:extLst>
          </p:cNvPr>
          <p:cNvSpPr txBox="1"/>
          <p:nvPr/>
        </p:nvSpPr>
        <p:spPr>
          <a:xfrm>
            <a:off x="960296" y="5795956"/>
            <a:ext cx="10653060" cy="923330"/>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t>
            </a:r>
            <a:r>
              <a:rPr lang="vi-VN" sz="2000">
                <a:solidFill>
                  <a:srgbClr val="0FD2CE"/>
                </a:solidFill>
                <a:latin typeface="Arial" panose="020B0604020202020204" pitchFamily="34" charset="0"/>
                <a:cs typeface="Arial" panose="020B0604020202020204" pitchFamily="34" charset="0"/>
              </a:rPr>
              <a:t>amet magna </a:t>
            </a:r>
            <a:r>
              <a:rPr lang="vi-VN" sz="2000" dirty="0">
                <a:solidFill>
                  <a:srgbClr val="0FD2CE"/>
                </a:solidFill>
                <a:latin typeface="Arial" panose="020B0604020202020204" pitchFamily="34" charset="0"/>
                <a:cs typeface="Arial" panose="020B0604020202020204" pitchFamily="34" charset="0"/>
              </a:rPr>
              <a:t>eros quis </a:t>
            </a:r>
            <a:r>
              <a:rPr lang="vi-VN" sz="2000">
                <a:solidFill>
                  <a:srgbClr val="0FD2CE"/>
                </a:solidFill>
                <a:latin typeface="Arial" panose="020B0604020202020204" pitchFamily="34" charset="0"/>
                <a:cs typeface="Arial" panose="020B0604020202020204" pitchFamily="34" charset="0"/>
              </a:rPr>
              <a:t>urna.</a:t>
            </a:r>
          </a:p>
        </p:txBody>
      </p:sp>
      <p:sp>
        <p:nvSpPr>
          <p:cNvPr id="55" name="TextBox 54">
            <a:extLst>
              <a:ext uri="{FF2B5EF4-FFF2-40B4-BE49-F238E27FC236}">
                <a16:creationId xmlns:a16="http://schemas.microsoft.com/office/drawing/2014/main" id="{CECE93C2-42C7-443F-8996-B37F8F8D2529}"/>
              </a:ext>
            </a:extLst>
          </p:cNvPr>
          <p:cNvSpPr txBox="1"/>
          <p:nvPr/>
        </p:nvSpPr>
        <p:spPr>
          <a:xfrm>
            <a:off x="1490174" y="4964998"/>
            <a:ext cx="1021755"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Trả lời </a:t>
            </a:r>
            <a:endParaRPr lang="en-US" sz="2400" b="1">
              <a:solidFill>
                <a:schemeClr val="bg1"/>
              </a:solidFill>
              <a:latin typeface="Arial" panose="020B060402020202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C2816C0D-332F-4E90-BF23-61AC7D4000E6}"/>
              </a:ext>
            </a:extLst>
          </p:cNvPr>
          <p:cNvGrpSpPr>
            <a:grpSpLocks/>
          </p:cNvGrpSpPr>
          <p:nvPr/>
        </p:nvGrpSpPr>
        <p:grpSpPr>
          <a:xfrm>
            <a:off x="427817" y="4730564"/>
            <a:ext cx="838200" cy="838200"/>
            <a:chOff x="5715000" y="3009900"/>
            <a:chExt cx="759618" cy="822273"/>
          </a:xfrm>
        </p:grpSpPr>
        <p:sp>
          <p:nvSpPr>
            <p:cNvPr id="59" name="Graphic 12" descr="Lights On with solid fill">
              <a:extLst>
                <a:ext uri="{FF2B5EF4-FFF2-40B4-BE49-F238E27FC236}">
                  <a16:creationId xmlns:a16="http://schemas.microsoft.com/office/drawing/2014/main" id="{46B0A7E8-036B-4AA8-B9AD-61A18CAEA47D}"/>
                </a:ext>
              </a:extLst>
            </p:cNvPr>
            <p:cNvSpPr/>
            <p:nvPr/>
          </p:nvSpPr>
          <p:spPr>
            <a:xfrm>
              <a:off x="5985300" y="3684193"/>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0" name="Graphic 12" descr="Lights On with solid fill">
              <a:extLst>
                <a:ext uri="{FF2B5EF4-FFF2-40B4-BE49-F238E27FC236}">
                  <a16:creationId xmlns:a16="http://schemas.microsoft.com/office/drawing/2014/main" id="{EFF6E0EF-FDFB-4479-A694-5A978DBD47FA}"/>
                </a:ext>
              </a:extLst>
            </p:cNvPr>
            <p:cNvSpPr/>
            <p:nvPr/>
          </p:nvSpPr>
          <p:spPr>
            <a:xfrm>
              <a:off x="6035249" y="3777195"/>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1" name="Graphic 12" descr="Lights On with solid fill">
              <a:extLst>
                <a:ext uri="{FF2B5EF4-FFF2-40B4-BE49-F238E27FC236}">
                  <a16:creationId xmlns:a16="http://schemas.microsoft.com/office/drawing/2014/main" id="{428FA432-37EB-4F0D-A512-440A6C36C0DB}"/>
                </a:ext>
              </a:extLst>
            </p:cNvPr>
            <p:cNvSpPr/>
            <p:nvPr/>
          </p:nvSpPr>
          <p:spPr>
            <a:xfrm>
              <a:off x="5856827" y="3152051"/>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2" name="Graphic 12" descr="Lights On with solid fill">
              <a:extLst>
                <a:ext uri="{FF2B5EF4-FFF2-40B4-BE49-F238E27FC236}">
                  <a16:creationId xmlns:a16="http://schemas.microsoft.com/office/drawing/2014/main" id="{2FAB4369-5C9C-4F2C-9BAD-CC3C85AABB29}"/>
                </a:ext>
              </a:extLst>
            </p:cNvPr>
            <p:cNvSpPr/>
            <p:nvPr/>
          </p:nvSpPr>
          <p:spPr>
            <a:xfrm>
              <a:off x="6077540" y="300990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3" name="Graphic 12" descr="Lights On with solid fill">
              <a:extLst>
                <a:ext uri="{FF2B5EF4-FFF2-40B4-BE49-F238E27FC236}">
                  <a16:creationId xmlns:a16="http://schemas.microsoft.com/office/drawing/2014/main" id="{57920C91-25DF-466B-8D0C-2A8C85B93168}"/>
                </a:ext>
              </a:extLst>
            </p:cNvPr>
            <p:cNvSpPr/>
            <p:nvPr/>
          </p:nvSpPr>
          <p:spPr>
            <a:xfrm>
              <a:off x="5817970" y="3119023"/>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4" name="Graphic 12" descr="Lights On with solid fill">
              <a:extLst>
                <a:ext uri="{FF2B5EF4-FFF2-40B4-BE49-F238E27FC236}">
                  <a16:creationId xmlns:a16="http://schemas.microsoft.com/office/drawing/2014/main" id="{79DFB01E-2449-4C1A-95BA-E521E9AB8885}"/>
                </a:ext>
              </a:extLst>
            </p:cNvPr>
            <p:cNvSpPr/>
            <p:nvPr/>
          </p:nvSpPr>
          <p:spPr>
            <a:xfrm>
              <a:off x="6290447" y="3122911"/>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5" name="Graphic 12" descr="Lights On with solid fill">
              <a:extLst>
                <a:ext uri="{FF2B5EF4-FFF2-40B4-BE49-F238E27FC236}">
                  <a16:creationId xmlns:a16="http://schemas.microsoft.com/office/drawing/2014/main" id="{027A31FA-F937-4602-9A3F-60BC1058D422}"/>
                </a:ext>
              </a:extLst>
            </p:cNvPr>
            <p:cNvSpPr/>
            <p:nvPr/>
          </p:nvSpPr>
          <p:spPr>
            <a:xfrm>
              <a:off x="5715000" y="3367087"/>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6" name="Graphic 12" descr="Lights On with solid fill">
              <a:extLst>
                <a:ext uri="{FF2B5EF4-FFF2-40B4-BE49-F238E27FC236}">
                  <a16:creationId xmlns:a16="http://schemas.microsoft.com/office/drawing/2014/main" id="{5D857F36-61C5-44B7-84A1-5DAAF854EA28}"/>
                </a:ext>
              </a:extLst>
            </p:cNvPr>
            <p:cNvSpPr/>
            <p:nvPr/>
          </p:nvSpPr>
          <p:spPr>
            <a:xfrm>
              <a:off x="5817197" y="3567354"/>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7" name="Graphic 12" descr="Lights On with solid fill">
              <a:extLst>
                <a:ext uri="{FF2B5EF4-FFF2-40B4-BE49-F238E27FC236}">
                  <a16:creationId xmlns:a16="http://schemas.microsoft.com/office/drawing/2014/main" id="{AFA7C099-6651-4310-AC57-1755583A6732}"/>
                </a:ext>
              </a:extLst>
            </p:cNvPr>
            <p:cNvSpPr/>
            <p:nvPr/>
          </p:nvSpPr>
          <p:spPr>
            <a:xfrm>
              <a:off x="6289931" y="3563481"/>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8" name="Graphic 12" descr="Lights On with solid fill">
              <a:extLst>
                <a:ext uri="{FF2B5EF4-FFF2-40B4-BE49-F238E27FC236}">
                  <a16:creationId xmlns:a16="http://schemas.microsoft.com/office/drawing/2014/main" id="{D6AC4F6A-AB59-44EC-89D4-2C8572A10D8E}"/>
                </a:ext>
              </a:extLst>
            </p:cNvPr>
            <p:cNvSpPr/>
            <p:nvPr/>
          </p:nvSpPr>
          <p:spPr>
            <a:xfrm>
              <a:off x="6369843" y="3366439"/>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58" name="Rectangle 57">
            <a:extLst>
              <a:ext uri="{FF2B5EF4-FFF2-40B4-BE49-F238E27FC236}">
                <a16:creationId xmlns:a16="http://schemas.microsoft.com/office/drawing/2014/main" id="{1DC55207-71DE-421B-A1AF-3761E2F6D7DE}"/>
              </a:ext>
            </a:extLst>
          </p:cNvPr>
          <p:cNvSpPr/>
          <p:nvPr/>
        </p:nvSpPr>
        <p:spPr>
          <a:xfrm>
            <a:off x="1490174" y="5445900"/>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33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90"/>
                                          </p:val>
                                        </p:tav>
                                        <p:tav tm="100000">
                                          <p:val>
                                            <p:fltVal val="0"/>
                                          </p:val>
                                        </p:tav>
                                      </p:tavLst>
                                    </p:anim>
                                    <p:animEffect transition="in" filter="fade">
                                      <p:cBhvr>
                                        <p:cTn id="10" dur="500"/>
                                        <p:tgtEl>
                                          <p:spTgt spid="34"/>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wd">
                                    <p:tmPct val="10000"/>
                                  </p:iterate>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 calcmode="lin" valueType="num">
                                      <p:cBhvr>
                                        <p:cTn id="28" dur="500" fill="hold"/>
                                        <p:tgtEl>
                                          <p:spTgt spid="56"/>
                                        </p:tgtEl>
                                        <p:attrNameLst>
                                          <p:attrName>style.rotation</p:attrName>
                                        </p:attrNameLst>
                                      </p:cBhvr>
                                      <p:tavLst>
                                        <p:tav tm="0">
                                          <p:val>
                                            <p:fltVal val="90"/>
                                          </p:val>
                                        </p:tav>
                                        <p:tav tm="100000">
                                          <p:val>
                                            <p:fltVal val="0"/>
                                          </p:val>
                                        </p:tav>
                                      </p:tavLst>
                                    </p:anim>
                                    <p:animEffect transition="in" filter="fade">
                                      <p:cBhvr>
                                        <p:cTn id="29" dur="500"/>
                                        <p:tgtEl>
                                          <p:spTgt spid="56"/>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P spid="10" grpId="0"/>
      <p:bldP spid="57" grpId="0"/>
      <p:bldP spid="55" grpId="0"/>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20DFA5E-1397-459B-972E-9ECDC24449A0}"/>
              </a:ext>
            </a:extLst>
          </p:cNvPr>
          <p:cNvGrpSpPr/>
          <p:nvPr/>
        </p:nvGrpSpPr>
        <p:grpSpPr>
          <a:xfrm>
            <a:off x="1033612" y="1913392"/>
            <a:ext cx="9043153" cy="1052432"/>
            <a:chOff x="1033612" y="1819659"/>
            <a:chExt cx="9043153" cy="1052432"/>
          </a:xfrm>
        </p:grpSpPr>
        <p:sp>
          <p:nvSpPr>
            <p:cNvPr id="7" name="Freeform: Shape 6">
              <a:extLst>
                <a:ext uri="{FF2B5EF4-FFF2-40B4-BE49-F238E27FC236}">
                  <a16:creationId xmlns:a16="http://schemas.microsoft.com/office/drawing/2014/main" id="{2268F4B5-70D3-4DFE-B25A-ACB997FF4B2D}"/>
                </a:ext>
              </a:extLst>
            </p:cNvPr>
            <p:cNvSpPr/>
            <p:nvPr/>
          </p:nvSpPr>
          <p:spPr>
            <a:xfrm>
              <a:off x="1033612" y="1819659"/>
              <a:ext cx="828371" cy="1052432"/>
            </a:xfrm>
            <a:custGeom>
              <a:avLst/>
              <a:gdLst>
                <a:gd name="connsiteX0" fmla="*/ 951851 w 1199530"/>
                <a:gd name="connsiteY0" fmla="*/ 901511 h 1523983"/>
                <a:gd name="connsiteX1" fmla="*/ 788730 w 1199530"/>
                <a:gd name="connsiteY1" fmla="*/ 795711 h 1523983"/>
                <a:gd name="connsiteX2" fmla="*/ 774606 w 1199530"/>
                <a:gd name="connsiteY2" fmla="*/ 612789 h 1523983"/>
                <a:gd name="connsiteX3" fmla="*/ 908402 w 1199530"/>
                <a:gd name="connsiteY3" fmla="*/ 493258 h 1523983"/>
                <a:gd name="connsiteX4" fmla="*/ 1143750 w 1199530"/>
                <a:gd name="connsiteY4" fmla="*/ 466264 h 1523983"/>
                <a:gd name="connsiteX5" fmla="*/ 1143750 w 1199530"/>
                <a:gd name="connsiteY5" fmla="*/ 196927 h 1523983"/>
                <a:gd name="connsiteX6" fmla="*/ 874406 w 1199530"/>
                <a:gd name="connsiteY6" fmla="*/ 196927 h 1523983"/>
                <a:gd name="connsiteX7" fmla="*/ 837113 w 1199530"/>
                <a:gd name="connsiteY7" fmla="*/ 413518 h 1523983"/>
                <a:gd name="connsiteX8" fmla="*/ 703302 w 1199530"/>
                <a:gd name="connsiteY8" fmla="*/ 533069 h 1523983"/>
                <a:gd name="connsiteX9" fmla="*/ 487321 w 1199530"/>
                <a:gd name="connsiteY9" fmla="*/ 509911 h 1523983"/>
                <a:gd name="connsiteX10" fmla="*/ 333016 w 1199530"/>
                <a:gd name="connsiteY10" fmla="*/ 297569 h 1523983"/>
                <a:gd name="connsiteX11" fmla="*/ 316515 w 1199530"/>
                <a:gd name="connsiteY11" fmla="*/ 54304 h 1523983"/>
                <a:gd name="connsiteX12" fmla="*/ 54307 w 1199530"/>
                <a:gd name="connsiteY12" fmla="*/ 54304 h 1523983"/>
                <a:gd name="connsiteX13" fmla="*/ 54307 w 1199530"/>
                <a:gd name="connsiteY13" fmla="*/ 316516 h 1523983"/>
                <a:gd name="connsiteX14" fmla="*/ 246525 w 1199530"/>
                <a:gd name="connsiteY14" fmla="*/ 360502 h 1523983"/>
                <a:gd name="connsiteX15" fmla="*/ 400849 w 1199530"/>
                <a:gd name="connsiteY15" fmla="*/ 572864 h 1523983"/>
                <a:gd name="connsiteX16" fmla="*/ 413201 w 1199530"/>
                <a:gd name="connsiteY16" fmla="*/ 881116 h 1523983"/>
                <a:gd name="connsiteX17" fmla="*/ 418166 w 1199530"/>
                <a:gd name="connsiteY17" fmla="*/ 885829 h 1523983"/>
                <a:gd name="connsiteX18" fmla="*/ 268654 w 1199530"/>
                <a:gd name="connsiteY18" fmla="*/ 1148239 h 1523983"/>
                <a:gd name="connsiteX19" fmla="*/ 89968 w 1199530"/>
                <a:gd name="connsiteY19" fmla="*/ 1198859 h 1523983"/>
                <a:gd name="connsiteX20" fmla="*/ 89968 w 1199530"/>
                <a:gd name="connsiteY20" fmla="*/ 1468203 h 1523983"/>
                <a:gd name="connsiteX21" fmla="*/ 359309 w 1199530"/>
                <a:gd name="connsiteY21" fmla="*/ 1468203 h 1523983"/>
                <a:gd name="connsiteX22" fmla="*/ 361568 w 1199530"/>
                <a:gd name="connsiteY22" fmla="*/ 1201240 h 1523983"/>
                <a:gd name="connsiteX23" fmla="*/ 511069 w 1199530"/>
                <a:gd name="connsiteY23" fmla="*/ 938856 h 1523983"/>
                <a:gd name="connsiteX24" fmla="*/ 730422 w 1199530"/>
                <a:gd name="connsiteY24" fmla="*/ 885391 h 1523983"/>
                <a:gd name="connsiteX25" fmla="*/ 893699 w 1199530"/>
                <a:gd name="connsiteY25" fmla="*/ 991271 h 1523983"/>
                <a:gd name="connsiteX26" fmla="*/ 934451 w 1199530"/>
                <a:gd name="connsiteY26" fmla="*/ 1129848 h 1523983"/>
                <a:gd name="connsiteX27" fmla="*/ 1147857 w 1199530"/>
                <a:gd name="connsiteY27" fmla="*/ 1129848 h 1523983"/>
                <a:gd name="connsiteX28" fmla="*/ 1147857 w 1199530"/>
                <a:gd name="connsiteY28" fmla="*/ 916446 h 1523983"/>
                <a:gd name="connsiteX29" fmla="*/ 951851 w 1199530"/>
                <a:gd name="connsiteY29" fmla="*/ 901511 h 1523983"/>
                <a:gd name="connsiteX30" fmla="*/ 154491 w 1199530"/>
                <a:gd name="connsiteY30" fmla="*/ 1291232 h 1523983"/>
                <a:gd name="connsiteX31" fmla="*/ 144112 w 1199530"/>
                <a:gd name="connsiteY31" fmla="*/ 1302559 h 1523983"/>
                <a:gd name="connsiteX32" fmla="*/ 127181 w 1199530"/>
                <a:gd name="connsiteY32" fmla="*/ 1313981 h 1523983"/>
                <a:gd name="connsiteX33" fmla="*/ 102279 w 1199530"/>
                <a:gd name="connsiteY33" fmla="*/ 1307356 h 1523983"/>
                <a:gd name="connsiteX34" fmla="*/ 118456 w 1199530"/>
                <a:gd name="connsiteY34" fmla="*/ 1227388 h 1523983"/>
                <a:gd name="connsiteX35" fmla="*/ 198439 w 1199530"/>
                <a:gd name="connsiteY35" fmla="*/ 1211207 h 1523983"/>
                <a:gd name="connsiteX36" fmla="*/ 205057 w 1199530"/>
                <a:gd name="connsiteY36" fmla="*/ 1236109 h 1523983"/>
                <a:gd name="connsiteX37" fmla="*/ 193638 w 1199530"/>
                <a:gd name="connsiteY37" fmla="*/ 1253040 h 1523983"/>
                <a:gd name="connsiteX38" fmla="*/ 182304 w 1199530"/>
                <a:gd name="connsiteY38" fmla="*/ 1263411 h 1523983"/>
                <a:gd name="connsiteX39" fmla="*/ 167807 w 1199530"/>
                <a:gd name="connsiteY39" fmla="*/ 1276735 h 1523983"/>
                <a:gd name="connsiteX40" fmla="*/ 154491 w 1199530"/>
                <a:gd name="connsiteY40" fmla="*/ 1291232 h 1523983"/>
                <a:gd name="connsiteX41" fmla="*/ 902893 w 1199530"/>
                <a:gd name="connsiteY41" fmla="*/ 225438 h 1523983"/>
                <a:gd name="connsiteX42" fmla="*/ 982869 w 1199530"/>
                <a:gd name="connsiteY42" fmla="*/ 209257 h 1523983"/>
                <a:gd name="connsiteX43" fmla="*/ 989487 w 1199530"/>
                <a:gd name="connsiteY43" fmla="*/ 234163 h 1523983"/>
                <a:gd name="connsiteX44" fmla="*/ 978068 w 1199530"/>
                <a:gd name="connsiteY44" fmla="*/ 251102 h 1523983"/>
                <a:gd name="connsiteX45" fmla="*/ 966737 w 1199530"/>
                <a:gd name="connsiteY45" fmla="*/ 261465 h 1523983"/>
                <a:gd name="connsiteX46" fmla="*/ 952240 w 1199530"/>
                <a:gd name="connsiteY46" fmla="*/ 274792 h 1523983"/>
                <a:gd name="connsiteX47" fmla="*/ 938905 w 1199530"/>
                <a:gd name="connsiteY47" fmla="*/ 289301 h 1523983"/>
                <a:gd name="connsiteX48" fmla="*/ 928542 w 1199530"/>
                <a:gd name="connsiteY48" fmla="*/ 300628 h 1523983"/>
                <a:gd name="connsiteX49" fmla="*/ 911603 w 1199530"/>
                <a:gd name="connsiteY49" fmla="*/ 312050 h 1523983"/>
                <a:gd name="connsiteX50" fmla="*/ 886700 w 1199530"/>
                <a:gd name="connsiteY50" fmla="*/ 305425 h 1523983"/>
                <a:gd name="connsiteX51" fmla="*/ 902893 w 1199530"/>
                <a:gd name="connsiteY51" fmla="*/ 225438 h 1523983"/>
                <a:gd name="connsiteX52" fmla="*/ 117126 w 1199530"/>
                <a:gd name="connsiteY52" fmla="*/ 144224 h 1523983"/>
                <a:gd name="connsiteX53" fmla="*/ 107037 w 1199530"/>
                <a:gd name="connsiteY53" fmla="*/ 155254 h 1523983"/>
                <a:gd name="connsiteX54" fmla="*/ 90544 w 1199530"/>
                <a:gd name="connsiteY54" fmla="*/ 166375 h 1523983"/>
                <a:gd name="connsiteX55" fmla="*/ 66297 w 1199530"/>
                <a:gd name="connsiteY55" fmla="*/ 159932 h 1523983"/>
                <a:gd name="connsiteX56" fmla="*/ 82063 w 1199530"/>
                <a:gd name="connsiteY56" fmla="*/ 82064 h 1523983"/>
                <a:gd name="connsiteX57" fmla="*/ 159924 w 1199530"/>
                <a:gd name="connsiteY57" fmla="*/ 66309 h 1523983"/>
                <a:gd name="connsiteX58" fmla="*/ 166370 w 1199530"/>
                <a:gd name="connsiteY58" fmla="*/ 90552 h 1523983"/>
                <a:gd name="connsiteX59" fmla="*/ 155253 w 1199530"/>
                <a:gd name="connsiteY59" fmla="*/ 107034 h 1523983"/>
                <a:gd name="connsiteX60" fmla="*/ 144219 w 1199530"/>
                <a:gd name="connsiteY60" fmla="*/ 117123 h 1523983"/>
                <a:gd name="connsiteX61" fmla="*/ 130107 w 1199530"/>
                <a:gd name="connsiteY61" fmla="*/ 130100 h 1523983"/>
                <a:gd name="connsiteX62" fmla="*/ 117126 w 1199530"/>
                <a:gd name="connsiteY62" fmla="*/ 144224 h 1523983"/>
                <a:gd name="connsiteX63" fmla="*/ 447244 w 1199530"/>
                <a:gd name="connsiteY63" fmla="*/ 593446 h 1523983"/>
                <a:gd name="connsiteX64" fmla="*/ 542772 w 1199530"/>
                <a:gd name="connsiteY64" fmla="*/ 574117 h 1523983"/>
                <a:gd name="connsiteX65" fmla="*/ 550689 w 1199530"/>
                <a:gd name="connsiteY65" fmla="*/ 603874 h 1523983"/>
                <a:gd name="connsiteX66" fmla="*/ 537038 w 1199530"/>
                <a:gd name="connsiteY66" fmla="*/ 624112 h 1523983"/>
                <a:gd name="connsiteX67" fmla="*/ 523501 w 1199530"/>
                <a:gd name="connsiteY67" fmla="*/ 636487 h 1523983"/>
                <a:gd name="connsiteX68" fmla="*/ 506188 w 1199530"/>
                <a:gd name="connsiteY68" fmla="*/ 652409 h 1523983"/>
                <a:gd name="connsiteX69" fmla="*/ 490270 w 1199530"/>
                <a:gd name="connsiteY69" fmla="*/ 669733 h 1523983"/>
                <a:gd name="connsiteX70" fmla="*/ 477884 w 1199530"/>
                <a:gd name="connsiteY70" fmla="*/ 683259 h 1523983"/>
                <a:gd name="connsiteX71" fmla="*/ 457649 w 1199530"/>
                <a:gd name="connsiteY71" fmla="*/ 696906 h 1523983"/>
                <a:gd name="connsiteX72" fmla="*/ 427889 w 1199530"/>
                <a:gd name="connsiteY72" fmla="*/ 688993 h 1523983"/>
                <a:gd name="connsiteX73" fmla="*/ 447244 w 1199530"/>
                <a:gd name="connsiteY73" fmla="*/ 593446 h 1523983"/>
                <a:gd name="connsiteX74" fmla="*/ 977378 w 1199530"/>
                <a:gd name="connsiteY74" fmla="*/ 998612 h 1523983"/>
                <a:gd name="connsiteX75" fmla="*/ 963952 w 1199530"/>
                <a:gd name="connsiteY75" fmla="*/ 1007665 h 1523983"/>
                <a:gd name="connsiteX76" fmla="*/ 944224 w 1199530"/>
                <a:gd name="connsiteY76" fmla="*/ 1002419 h 1523983"/>
                <a:gd name="connsiteX77" fmla="*/ 957044 w 1199530"/>
                <a:gd name="connsiteY77" fmla="*/ 939047 h 1523983"/>
                <a:gd name="connsiteX78" fmla="*/ 1020412 w 1199530"/>
                <a:gd name="connsiteY78" fmla="*/ 926238 h 1523983"/>
                <a:gd name="connsiteX79" fmla="*/ 1025655 w 1199530"/>
                <a:gd name="connsiteY79" fmla="*/ 945970 h 1523983"/>
                <a:gd name="connsiteX80" fmla="*/ 1016606 w 1199530"/>
                <a:gd name="connsiteY80" fmla="*/ 959385 h 1523983"/>
                <a:gd name="connsiteX81" fmla="*/ 1007634 w 1199530"/>
                <a:gd name="connsiteY81" fmla="*/ 967595 h 1523983"/>
                <a:gd name="connsiteX82" fmla="*/ 996154 w 1199530"/>
                <a:gd name="connsiteY82" fmla="*/ 978153 h 1523983"/>
                <a:gd name="connsiteX83" fmla="*/ 985597 w 1199530"/>
                <a:gd name="connsiteY83" fmla="*/ 989644 h 1523983"/>
                <a:gd name="connsiteX84" fmla="*/ 977378 w 1199530"/>
                <a:gd name="connsiteY84" fmla="*/ 998612 h 15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99530" h="1523983">
                  <a:moveTo>
                    <a:pt x="951851" y="901511"/>
                  </a:moveTo>
                  <a:lnTo>
                    <a:pt x="788730" y="795711"/>
                  </a:lnTo>
                  <a:cubicBezTo>
                    <a:pt x="809666" y="736027"/>
                    <a:pt x="804942" y="669364"/>
                    <a:pt x="774606" y="612789"/>
                  </a:cubicBezTo>
                  <a:lnTo>
                    <a:pt x="908402" y="493258"/>
                  </a:lnTo>
                  <a:cubicBezTo>
                    <a:pt x="981905" y="539111"/>
                    <a:pt x="1079856" y="530162"/>
                    <a:pt x="1143750" y="466264"/>
                  </a:cubicBezTo>
                  <a:cubicBezTo>
                    <a:pt x="1218125" y="391893"/>
                    <a:pt x="1218125" y="271302"/>
                    <a:pt x="1143750" y="196927"/>
                  </a:cubicBezTo>
                  <a:cubicBezTo>
                    <a:pt x="1069371" y="122552"/>
                    <a:pt x="948773" y="122552"/>
                    <a:pt x="874406" y="196927"/>
                  </a:cubicBezTo>
                  <a:cubicBezTo>
                    <a:pt x="815815" y="255518"/>
                    <a:pt x="803418" y="342751"/>
                    <a:pt x="837113" y="413518"/>
                  </a:cubicBezTo>
                  <a:lnTo>
                    <a:pt x="703302" y="533069"/>
                  </a:lnTo>
                  <a:cubicBezTo>
                    <a:pt x="639249" y="488739"/>
                    <a:pt x="557539" y="480990"/>
                    <a:pt x="487321" y="509911"/>
                  </a:cubicBezTo>
                  <a:lnTo>
                    <a:pt x="333016" y="297569"/>
                  </a:lnTo>
                  <a:cubicBezTo>
                    <a:pt x="388368" y="224897"/>
                    <a:pt x="382908" y="120705"/>
                    <a:pt x="316515" y="54304"/>
                  </a:cubicBezTo>
                  <a:cubicBezTo>
                    <a:pt x="244110" y="-18101"/>
                    <a:pt x="126716" y="-18101"/>
                    <a:pt x="54307" y="54304"/>
                  </a:cubicBezTo>
                  <a:cubicBezTo>
                    <a:pt x="-18102" y="126713"/>
                    <a:pt x="-18102" y="244111"/>
                    <a:pt x="54307" y="316516"/>
                  </a:cubicBezTo>
                  <a:cubicBezTo>
                    <a:pt x="106298" y="368507"/>
                    <a:pt x="181462" y="383156"/>
                    <a:pt x="246525" y="360502"/>
                  </a:cubicBezTo>
                  <a:lnTo>
                    <a:pt x="400849" y="572864"/>
                  </a:lnTo>
                  <a:cubicBezTo>
                    <a:pt x="324642" y="662250"/>
                    <a:pt x="328703" y="796622"/>
                    <a:pt x="413201" y="881116"/>
                  </a:cubicBezTo>
                  <a:cubicBezTo>
                    <a:pt x="414824" y="882739"/>
                    <a:pt x="416493" y="884259"/>
                    <a:pt x="418166" y="885829"/>
                  </a:cubicBezTo>
                  <a:lnTo>
                    <a:pt x="268654" y="1148239"/>
                  </a:lnTo>
                  <a:cubicBezTo>
                    <a:pt x="206512" y="1133544"/>
                    <a:pt x="138432" y="1150388"/>
                    <a:pt x="89968" y="1198859"/>
                  </a:cubicBezTo>
                  <a:cubicBezTo>
                    <a:pt x="15593" y="1273237"/>
                    <a:pt x="15593" y="1393835"/>
                    <a:pt x="89968" y="1468203"/>
                  </a:cubicBezTo>
                  <a:cubicBezTo>
                    <a:pt x="164343" y="1542578"/>
                    <a:pt x="284938" y="1542578"/>
                    <a:pt x="359309" y="1468203"/>
                  </a:cubicBezTo>
                  <a:cubicBezTo>
                    <a:pt x="432906" y="1394612"/>
                    <a:pt x="433634" y="1275786"/>
                    <a:pt x="361568" y="1201240"/>
                  </a:cubicBezTo>
                  <a:lnTo>
                    <a:pt x="511069" y="938856"/>
                  </a:lnTo>
                  <a:cubicBezTo>
                    <a:pt x="586145" y="960413"/>
                    <a:pt x="670087" y="942583"/>
                    <a:pt x="730422" y="885391"/>
                  </a:cubicBezTo>
                  <a:lnTo>
                    <a:pt x="893699" y="991271"/>
                  </a:lnTo>
                  <a:cubicBezTo>
                    <a:pt x="883275" y="1039680"/>
                    <a:pt x="896827" y="1092228"/>
                    <a:pt x="934451" y="1129848"/>
                  </a:cubicBezTo>
                  <a:cubicBezTo>
                    <a:pt x="993388" y="1188785"/>
                    <a:pt x="1088924" y="1188785"/>
                    <a:pt x="1147857" y="1129848"/>
                  </a:cubicBezTo>
                  <a:cubicBezTo>
                    <a:pt x="1206790" y="1070922"/>
                    <a:pt x="1206790" y="975379"/>
                    <a:pt x="1147857" y="916446"/>
                  </a:cubicBezTo>
                  <a:cubicBezTo>
                    <a:pt x="1094425" y="863034"/>
                    <a:pt x="1010899" y="858046"/>
                    <a:pt x="951851" y="901511"/>
                  </a:cubicBezTo>
                  <a:close/>
                  <a:moveTo>
                    <a:pt x="154491" y="1291232"/>
                  </a:moveTo>
                  <a:cubicBezTo>
                    <a:pt x="150867" y="1295339"/>
                    <a:pt x="147457" y="1299218"/>
                    <a:pt x="144112" y="1302559"/>
                  </a:cubicBezTo>
                  <a:cubicBezTo>
                    <a:pt x="139944" y="1306723"/>
                    <a:pt x="134248" y="1311798"/>
                    <a:pt x="127181" y="1313981"/>
                  </a:cubicBezTo>
                  <a:cubicBezTo>
                    <a:pt x="118303" y="1316721"/>
                    <a:pt x="109232" y="1314309"/>
                    <a:pt x="102279" y="1307356"/>
                  </a:cubicBezTo>
                  <a:cubicBezTo>
                    <a:pt x="84097" y="1289178"/>
                    <a:pt x="91050" y="1254782"/>
                    <a:pt x="118456" y="1227388"/>
                  </a:cubicBezTo>
                  <a:cubicBezTo>
                    <a:pt x="145869" y="1199975"/>
                    <a:pt x="180250" y="1193018"/>
                    <a:pt x="198439" y="1211207"/>
                  </a:cubicBezTo>
                  <a:cubicBezTo>
                    <a:pt x="205389" y="1218148"/>
                    <a:pt x="207800" y="1227228"/>
                    <a:pt x="205057" y="1236109"/>
                  </a:cubicBezTo>
                  <a:cubicBezTo>
                    <a:pt x="202878" y="1243176"/>
                    <a:pt x="197803" y="1248888"/>
                    <a:pt x="193638" y="1253040"/>
                  </a:cubicBezTo>
                  <a:cubicBezTo>
                    <a:pt x="190293" y="1256378"/>
                    <a:pt x="186415" y="1259788"/>
                    <a:pt x="182304" y="1263411"/>
                  </a:cubicBezTo>
                  <a:cubicBezTo>
                    <a:pt x="177560" y="1267587"/>
                    <a:pt x="172645" y="1271904"/>
                    <a:pt x="167807" y="1276735"/>
                  </a:cubicBezTo>
                  <a:cubicBezTo>
                    <a:pt x="162972" y="1281570"/>
                    <a:pt x="158663" y="1286485"/>
                    <a:pt x="154491" y="1291232"/>
                  </a:cubicBezTo>
                  <a:close/>
                  <a:moveTo>
                    <a:pt x="902893" y="225438"/>
                  </a:moveTo>
                  <a:cubicBezTo>
                    <a:pt x="930298" y="198032"/>
                    <a:pt x="964687" y="191072"/>
                    <a:pt x="982869" y="209257"/>
                  </a:cubicBezTo>
                  <a:cubicBezTo>
                    <a:pt x="989814" y="216202"/>
                    <a:pt x="992234" y="225278"/>
                    <a:pt x="989487" y="234163"/>
                  </a:cubicBezTo>
                  <a:cubicBezTo>
                    <a:pt x="987307" y="241234"/>
                    <a:pt x="982228" y="246941"/>
                    <a:pt x="978068" y="251102"/>
                  </a:cubicBezTo>
                  <a:cubicBezTo>
                    <a:pt x="974730" y="254436"/>
                    <a:pt x="970852" y="257846"/>
                    <a:pt x="966737" y="261465"/>
                  </a:cubicBezTo>
                  <a:cubicBezTo>
                    <a:pt x="961990" y="265645"/>
                    <a:pt x="957082" y="269958"/>
                    <a:pt x="952240" y="274792"/>
                  </a:cubicBezTo>
                  <a:cubicBezTo>
                    <a:pt x="947397" y="279635"/>
                    <a:pt x="943085" y="284554"/>
                    <a:pt x="938905" y="289301"/>
                  </a:cubicBezTo>
                  <a:cubicBezTo>
                    <a:pt x="935293" y="293401"/>
                    <a:pt x="931872" y="297291"/>
                    <a:pt x="928542" y="300628"/>
                  </a:cubicBezTo>
                  <a:cubicBezTo>
                    <a:pt x="924377" y="304792"/>
                    <a:pt x="918670" y="309867"/>
                    <a:pt x="911603" y="312050"/>
                  </a:cubicBezTo>
                  <a:cubicBezTo>
                    <a:pt x="902718" y="314790"/>
                    <a:pt x="893650" y="312378"/>
                    <a:pt x="886700" y="305425"/>
                  </a:cubicBezTo>
                  <a:cubicBezTo>
                    <a:pt x="868530" y="287240"/>
                    <a:pt x="875484" y="252839"/>
                    <a:pt x="902893" y="225438"/>
                  </a:cubicBezTo>
                  <a:close/>
                  <a:moveTo>
                    <a:pt x="117126" y="144224"/>
                  </a:moveTo>
                  <a:cubicBezTo>
                    <a:pt x="113590" y="148224"/>
                    <a:pt x="110272" y="152004"/>
                    <a:pt x="107037" y="155254"/>
                  </a:cubicBezTo>
                  <a:cubicBezTo>
                    <a:pt x="102987" y="159304"/>
                    <a:pt x="97432" y="164238"/>
                    <a:pt x="90544" y="166375"/>
                  </a:cubicBezTo>
                  <a:cubicBezTo>
                    <a:pt x="81899" y="169034"/>
                    <a:pt x="73067" y="166691"/>
                    <a:pt x="66297" y="159932"/>
                  </a:cubicBezTo>
                  <a:cubicBezTo>
                    <a:pt x="48596" y="142227"/>
                    <a:pt x="55377" y="108741"/>
                    <a:pt x="82063" y="82064"/>
                  </a:cubicBezTo>
                  <a:cubicBezTo>
                    <a:pt x="108744" y="55378"/>
                    <a:pt x="142215" y="48604"/>
                    <a:pt x="159924" y="66309"/>
                  </a:cubicBezTo>
                  <a:cubicBezTo>
                    <a:pt x="166690" y="73076"/>
                    <a:pt x="169049" y="81911"/>
                    <a:pt x="166370" y="90552"/>
                  </a:cubicBezTo>
                  <a:cubicBezTo>
                    <a:pt x="164233" y="97437"/>
                    <a:pt x="159307" y="102992"/>
                    <a:pt x="155253" y="107034"/>
                  </a:cubicBezTo>
                  <a:cubicBezTo>
                    <a:pt x="151999" y="110288"/>
                    <a:pt x="148219" y="113614"/>
                    <a:pt x="144219" y="117123"/>
                  </a:cubicBezTo>
                  <a:cubicBezTo>
                    <a:pt x="139597" y="121185"/>
                    <a:pt x="134812" y="125391"/>
                    <a:pt x="130107" y="130100"/>
                  </a:cubicBezTo>
                  <a:cubicBezTo>
                    <a:pt x="125394" y="134813"/>
                    <a:pt x="121184" y="139606"/>
                    <a:pt x="117126" y="144224"/>
                  </a:cubicBezTo>
                  <a:close/>
                  <a:moveTo>
                    <a:pt x="447244" y="593446"/>
                  </a:moveTo>
                  <a:cubicBezTo>
                    <a:pt x="479983" y="560702"/>
                    <a:pt x="521047" y="552397"/>
                    <a:pt x="542772" y="574117"/>
                  </a:cubicBezTo>
                  <a:cubicBezTo>
                    <a:pt x="551077" y="582427"/>
                    <a:pt x="553962" y="593259"/>
                    <a:pt x="550689" y="603874"/>
                  </a:cubicBezTo>
                  <a:cubicBezTo>
                    <a:pt x="548068" y="612324"/>
                    <a:pt x="542014" y="619133"/>
                    <a:pt x="537038" y="624112"/>
                  </a:cubicBezTo>
                  <a:cubicBezTo>
                    <a:pt x="533049" y="628101"/>
                    <a:pt x="528408" y="632159"/>
                    <a:pt x="523501" y="636487"/>
                  </a:cubicBezTo>
                  <a:cubicBezTo>
                    <a:pt x="517839" y="641482"/>
                    <a:pt x="511972" y="646629"/>
                    <a:pt x="506188" y="652409"/>
                  </a:cubicBezTo>
                  <a:cubicBezTo>
                    <a:pt x="500404" y="658197"/>
                    <a:pt x="495253" y="664060"/>
                    <a:pt x="490270" y="669733"/>
                  </a:cubicBezTo>
                  <a:cubicBezTo>
                    <a:pt x="485942" y="674637"/>
                    <a:pt x="481869" y="679277"/>
                    <a:pt x="477884" y="683259"/>
                  </a:cubicBezTo>
                  <a:cubicBezTo>
                    <a:pt x="472908" y="688250"/>
                    <a:pt x="466099" y="694293"/>
                    <a:pt x="457649" y="696906"/>
                  </a:cubicBezTo>
                  <a:cubicBezTo>
                    <a:pt x="447042" y="700179"/>
                    <a:pt x="436206" y="697302"/>
                    <a:pt x="427889" y="688993"/>
                  </a:cubicBezTo>
                  <a:cubicBezTo>
                    <a:pt x="406179" y="667253"/>
                    <a:pt x="414504" y="626189"/>
                    <a:pt x="447244" y="593446"/>
                  </a:cubicBezTo>
                  <a:close/>
                  <a:moveTo>
                    <a:pt x="977378" y="998612"/>
                  </a:moveTo>
                  <a:cubicBezTo>
                    <a:pt x="974071" y="1001912"/>
                    <a:pt x="969545" y="1005939"/>
                    <a:pt x="963952" y="1007665"/>
                  </a:cubicBezTo>
                  <a:cubicBezTo>
                    <a:pt x="956919" y="1009833"/>
                    <a:pt x="949744" y="1007924"/>
                    <a:pt x="944224" y="1002419"/>
                  </a:cubicBezTo>
                  <a:cubicBezTo>
                    <a:pt x="929811" y="988013"/>
                    <a:pt x="935316" y="960764"/>
                    <a:pt x="957044" y="939047"/>
                  </a:cubicBezTo>
                  <a:cubicBezTo>
                    <a:pt x="978750" y="917330"/>
                    <a:pt x="1005999" y="911821"/>
                    <a:pt x="1020412" y="926238"/>
                  </a:cubicBezTo>
                  <a:cubicBezTo>
                    <a:pt x="1025910" y="931736"/>
                    <a:pt x="1027823" y="938925"/>
                    <a:pt x="1025655" y="945970"/>
                  </a:cubicBezTo>
                  <a:cubicBezTo>
                    <a:pt x="1023929" y="951574"/>
                    <a:pt x="1019902" y="956089"/>
                    <a:pt x="1016606" y="959385"/>
                  </a:cubicBezTo>
                  <a:cubicBezTo>
                    <a:pt x="1013962" y="962021"/>
                    <a:pt x="1010891" y="964726"/>
                    <a:pt x="1007634" y="967595"/>
                  </a:cubicBezTo>
                  <a:cubicBezTo>
                    <a:pt x="1003885" y="970895"/>
                    <a:pt x="999983" y="974324"/>
                    <a:pt x="996154" y="978153"/>
                  </a:cubicBezTo>
                  <a:cubicBezTo>
                    <a:pt x="992317" y="981986"/>
                    <a:pt x="988888" y="985872"/>
                    <a:pt x="985597" y="989644"/>
                  </a:cubicBezTo>
                  <a:cubicBezTo>
                    <a:pt x="982720" y="992901"/>
                    <a:pt x="980015" y="995968"/>
                    <a:pt x="977378" y="998612"/>
                  </a:cubicBezTo>
                  <a:close/>
                </a:path>
              </a:pathLst>
            </a:custGeom>
            <a:noFill/>
            <a:ln>
              <a:solidFill>
                <a:srgbClr val="558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0185432-EE46-42AE-B795-22C9A0281DBE}"/>
                </a:ext>
              </a:extLst>
            </p:cNvPr>
            <p:cNvSpPr txBox="1"/>
            <p:nvPr/>
          </p:nvSpPr>
          <p:spPr>
            <a:xfrm>
              <a:off x="1447800" y="2130432"/>
              <a:ext cx="8628965"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Enthalpy Tạo Thành Chuẩn Của Một Chất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1D91F431-EB4F-446B-A866-6E8ECA9EA5FB}"/>
              </a:ext>
            </a:extLst>
          </p:cNvPr>
          <p:cNvSpPr/>
          <p:nvPr/>
        </p:nvSpPr>
        <p:spPr>
          <a:xfrm>
            <a:off x="1450125" y="2709661"/>
            <a:ext cx="8626640"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ED1B613-3745-4007-9943-AFAE2212F4F6}"/>
              </a:ext>
            </a:extLst>
          </p:cNvPr>
          <p:cNvSpPr txBox="1"/>
          <p:nvPr/>
        </p:nvSpPr>
        <p:spPr>
          <a:xfrm>
            <a:off x="5038887" y="3171332"/>
            <a:ext cx="257762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thảo luận</a:t>
            </a:r>
            <a:endParaRPr lang="en-US" sz="2400" b="1">
              <a:solidFill>
                <a:schemeClr val="bg1"/>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372AE825-38C8-4815-BC5B-69998AA3842B}"/>
              </a:ext>
            </a:extLst>
          </p:cNvPr>
          <p:cNvGrpSpPr/>
          <p:nvPr/>
        </p:nvGrpSpPr>
        <p:grpSpPr>
          <a:xfrm>
            <a:off x="4152757" y="2965824"/>
            <a:ext cx="485747" cy="780349"/>
            <a:chOff x="5853188" y="3039176"/>
            <a:chExt cx="485747" cy="780349"/>
          </a:xfrm>
        </p:grpSpPr>
        <p:sp>
          <p:nvSpPr>
            <p:cNvPr id="37" name="Graphic 28" descr="Question Mark with solid fill">
              <a:extLst>
                <a:ext uri="{FF2B5EF4-FFF2-40B4-BE49-F238E27FC236}">
                  <a16:creationId xmlns:a16="http://schemas.microsoft.com/office/drawing/2014/main" id="{3F311C1E-822C-4053-B52A-7738402E8CFE}"/>
                </a:ext>
              </a:extLst>
            </p:cNvPr>
            <p:cNvSpPr/>
            <p:nvPr/>
          </p:nvSpPr>
          <p:spPr>
            <a:xfrm>
              <a:off x="5853188" y="3039176"/>
              <a:ext cx="485747" cy="573065"/>
            </a:xfrm>
            <a:custGeom>
              <a:avLst/>
              <a:gdLst>
                <a:gd name="connsiteX0" fmla="*/ 484127 w 485747"/>
                <a:gd name="connsiteY0" fmla="*/ 214678 h 573065"/>
                <a:gd name="connsiteX1" fmla="*/ 214654 w 485747"/>
                <a:gd name="connsiteY1" fmla="*/ 1670 h 573065"/>
                <a:gd name="connsiteX2" fmla="*/ 0 w 485747"/>
                <a:gd name="connsiteY2" fmla="*/ 242082 h 573065"/>
                <a:gd name="connsiteX3" fmla="*/ 114300 w 485747"/>
                <a:gd name="connsiteY3" fmla="*/ 242082 h 573065"/>
                <a:gd name="connsiteX4" fmla="*/ 242834 w 485747"/>
                <a:gd name="connsiteY4" fmla="*/ 113536 h 573065"/>
                <a:gd name="connsiteX5" fmla="*/ 371380 w 485747"/>
                <a:gd name="connsiteY5" fmla="*/ 242071 h 573065"/>
                <a:gd name="connsiteX6" fmla="*/ 311106 w 485747"/>
                <a:gd name="connsiteY6" fmla="*/ 350991 h 573065"/>
                <a:gd name="connsiteX7" fmla="*/ 185661 w 485747"/>
                <a:gd name="connsiteY7" fmla="*/ 573066 h 573065"/>
                <a:gd name="connsiteX8" fmla="*/ 299961 w 485747"/>
                <a:gd name="connsiteY8" fmla="*/ 573066 h 573065"/>
                <a:gd name="connsiteX9" fmla="*/ 371951 w 485747"/>
                <a:gd name="connsiteY9" fmla="*/ 447745 h 573065"/>
                <a:gd name="connsiteX10" fmla="*/ 484127 w 485747"/>
                <a:gd name="connsiteY10" fmla="*/ 214678 h 57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47" h="573065">
                  <a:moveTo>
                    <a:pt x="484127" y="214678"/>
                  </a:moveTo>
                  <a:cubicBezTo>
                    <a:pt x="468535" y="81444"/>
                    <a:pt x="347887" y="-13923"/>
                    <a:pt x="214654" y="1670"/>
                  </a:cubicBezTo>
                  <a:cubicBezTo>
                    <a:pt x="92582" y="15956"/>
                    <a:pt x="419" y="119178"/>
                    <a:pt x="0" y="242082"/>
                  </a:cubicBezTo>
                  <a:lnTo>
                    <a:pt x="114300" y="242082"/>
                  </a:lnTo>
                  <a:cubicBezTo>
                    <a:pt x="114297" y="171091"/>
                    <a:pt x="171844" y="113539"/>
                    <a:pt x="242834" y="113536"/>
                  </a:cubicBezTo>
                  <a:cubicBezTo>
                    <a:pt x="313825" y="113533"/>
                    <a:pt x="371377" y="171080"/>
                    <a:pt x="371380" y="242071"/>
                  </a:cubicBezTo>
                  <a:cubicBezTo>
                    <a:pt x="371382" y="286334"/>
                    <a:pt x="348610" y="327484"/>
                    <a:pt x="311106" y="350991"/>
                  </a:cubicBezTo>
                  <a:cubicBezTo>
                    <a:pt x="233706" y="398347"/>
                    <a:pt x="186266" y="482331"/>
                    <a:pt x="185661" y="573066"/>
                  </a:cubicBezTo>
                  <a:lnTo>
                    <a:pt x="299961" y="573066"/>
                  </a:lnTo>
                  <a:cubicBezTo>
                    <a:pt x="300690" y="521659"/>
                    <a:pt x="327911" y="474273"/>
                    <a:pt x="371951" y="447745"/>
                  </a:cubicBezTo>
                  <a:cubicBezTo>
                    <a:pt x="451238" y="398259"/>
                    <a:pt x="494912" y="307516"/>
                    <a:pt x="484127" y="2146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8" name="Graphic 28" descr="Question Mark with solid fill">
              <a:extLst>
                <a:ext uri="{FF2B5EF4-FFF2-40B4-BE49-F238E27FC236}">
                  <a16:creationId xmlns:a16="http://schemas.microsoft.com/office/drawing/2014/main" id="{662D2174-AF0E-434E-B791-C3A4EC7F2557}"/>
                </a:ext>
              </a:extLst>
            </p:cNvPr>
            <p:cNvSpPr/>
            <p:nvPr/>
          </p:nvSpPr>
          <p:spPr>
            <a:xfrm>
              <a:off x="6027961" y="3679714"/>
              <a:ext cx="139705" cy="139811"/>
            </a:xfrm>
            <a:custGeom>
              <a:avLst/>
              <a:gdLst>
                <a:gd name="connsiteX0" fmla="*/ 119273 w 139705"/>
                <a:gd name="connsiteY0" fmla="*/ 20501 h 139811"/>
                <a:gd name="connsiteX1" fmla="*/ 119273 w 139705"/>
                <a:gd name="connsiteY1" fmla="*/ 20501 h 139811"/>
                <a:gd name="connsiteX2" fmla="*/ 20535 w 139705"/>
                <a:gd name="connsiteY2" fmla="*/ 20398 h 139811"/>
                <a:gd name="connsiteX3" fmla="*/ 20432 w 139705"/>
                <a:gd name="connsiteY3" fmla="*/ 20501 h 139811"/>
                <a:gd name="connsiteX4" fmla="*/ 5459 w 139705"/>
                <a:gd name="connsiteY4" fmla="*/ 42846 h 139811"/>
                <a:gd name="connsiteX5" fmla="*/ 1 w 139705"/>
                <a:gd name="connsiteY5" fmla="*/ 70097 h 139811"/>
                <a:gd name="connsiteX6" fmla="*/ 5478 w 139705"/>
                <a:gd name="connsiteY6" fmla="*/ 97225 h 139811"/>
                <a:gd name="connsiteX7" fmla="*/ 42778 w 139705"/>
                <a:gd name="connsiteY7" fmla="*/ 134325 h 139811"/>
                <a:gd name="connsiteX8" fmla="*/ 70019 w 139705"/>
                <a:gd name="connsiteY8" fmla="*/ 139811 h 139811"/>
                <a:gd name="connsiteX9" fmla="*/ 97147 w 139705"/>
                <a:gd name="connsiteY9" fmla="*/ 134334 h 139811"/>
                <a:gd name="connsiteX10" fmla="*/ 134218 w 139705"/>
                <a:gd name="connsiteY10" fmla="*/ 97253 h 139811"/>
                <a:gd name="connsiteX11" fmla="*/ 139704 w 139705"/>
                <a:gd name="connsiteY11" fmla="*/ 70126 h 139811"/>
                <a:gd name="connsiteX12" fmla="*/ 134237 w 139705"/>
                <a:gd name="connsiteY12" fmla="*/ 42875 h 139811"/>
                <a:gd name="connsiteX13" fmla="*/ 119273 w 139705"/>
                <a:gd name="connsiteY13" fmla="*/ 20501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705" h="139811">
                  <a:moveTo>
                    <a:pt x="119273" y="20501"/>
                  </a:moveTo>
                  <a:lnTo>
                    <a:pt x="119273" y="20501"/>
                  </a:lnTo>
                  <a:cubicBezTo>
                    <a:pt x="92035" y="-6793"/>
                    <a:pt x="47830" y="-6840"/>
                    <a:pt x="20535" y="20398"/>
                  </a:cubicBezTo>
                  <a:cubicBezTo>
                    <a:pt x="20501" y="20432"/>
                    <a:pt x="20467" y="20467"/>
                    <a:pt x="20432" y="20501"/>
                  </a:cubicBezTo>
                  <a:cubicBezTo>
                    <a:pt x="14045" y="26912"/>
                    <a:pt x="8959" y="34501"/>
                    <a:pt x="5459" y="42846"/>
                  </a:cubicBezTo>
                  <a:cubicBezTo>
                    <a:pt x="1815" y="51468"/>
                    <a:pt x="-42" y="60738"/>
                    <a:pt x="1" y="70097"/>
                  </a:cubicBezTo>
                  <a:cubicBezTo>
                    <a:pt x="-51" y="79420"/>
                    <a:pt x="1813" y="88653"/>
                    <a:pt x="5478" y="97225"/>
                  </a:cubicBezTo>
                  <a:cubicBezTo>
                    <a:pt x="12601" y="113980"/>
                    <a:pt x="25984" y="127292"/>
                    <a:pt x="42778" y="134325"/>
                  </a:cubicBezTo>
                  <a:cubicBezTo>
                    <a:pt x="51397" y="137968"/>
                    <a:pt x="60662" y="139834"/>
                    <a:pt x="70019" y="139811"/>
                  </a:cubicBezTo>
                  <a:cubicBezTo>
                    <a:pt x="79341" y="139857"/>
                    <a:pt x="88573" y="137994"/>
                    <a:pt x="97147" y="134334"/>
                  </a:cubicBezTo>
                  <a:cubicBezTo>
                    <a:pt x="113821" y="127213"/>
                    <a:pt x="127102" y="113930"/>
                    <a:pt x="134218" y="97253"/>
                  </a:cubicBezTo>
                  <a:cubicBezTo>
                    <a:pt x="137881" y="88681"/>
                    <a:pt x="139748" y="79448"/>
                    <a:pt x="139704" y="70126"/>
                  </a:cubicBezTo>
                  <a:cubicBezTo>
                    <a:pt x="139739" y="60767"/>
                    <a:pt x="137879" y="51497"/>
                    <a:pt x="134237" y="42875"/>
                  </a:cubicBezTo>
                  <a:cubicBezTo>
                    <a:pt x="130739" y="34522"/>
                    <a:pt x="125658" y="26924"/>
                    <a:pt x="119273" y="2050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36" name="Rectangle 35">
            <a:extLst>
              <a:ext uri="{FF2B5EF4-FFF2-40B4-BE49-F238E27FC236}">
                <a16:creationId xmlns:a16="http://schemas.microsoft.com/office/drawing/2014/main" id="{F72911FE-5F36-4CF9-B257-9CEBD04140B9}"/>
              </a:ext>
            </a:extLst>
          </p:cNvPr>
          <p:cNvSpPr/>
          <p:nvPr/>
        </p:nvSpPr>
        <p:spPr>
          <a:xfrm>
            <a:off x="5038887" y="3656364"/>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641509A-6857-4927-B2E5-95138D51D7E7}"/>
              </a:ext>
            </a:extLst>
          </p:cNvPr>
          <p:cNvSpPr txBox="1"/>
          <p:nvPr/>
        </p:nvSpPr>
        <p:spPr>
          <a:xfrm>
            <a:off x="4985186" y="4016515"/>
            <a:ext cx="6534711" cy="615553"/>
          </a:xfrm>
          <a:prstGeom prst="rect">
            <a:avLst/>
          </a:prstGeom>
          <a:noFill/>
        </p:spPr>
        <p:txBody>
          <a:bodyPr wrap="square" lIns="0" tIns="0" rIns="0" bIns="0" rtlCol="0">
            <a:spAutoFit/>
          </a:bodyPr>
          <a:lstStyle/>
          <a:p>
            <a:pPr algn="just"/>
            <a:r>
              <a:rPr lang="vi-VN" sz="2000" i="1" dirty="0">
                <a:solidFill>
                  <a:schemeClr val="bg1"/>
                </a:solidFill>
                <a:latin typeface="Arial" panose="020B0604020202020204" pitchFamily="34" charset="0"/>
                <a:ea typeface="Calibri" panose="020F0502020204030204" pitchFamily="34" charset="0"/>
                <a:cs typeface="Arial" panose="020B0604020202020204" pitchFamily="34" charset="0"/>
              </a:rPr>
              <a:t>T</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rong ví dụ 1 ở cùng điều kiện phản ứng, nếu chỉ thu được 0,5 mol Na</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 thì lượng nhiệt tỏa ra là bao nhiêu kJ?</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A8EB436-7455-475D-A55B-1322394AAA49}"/>
              </a:ext>
            </a:extLst>
          </p:cNvPr>
          <p:cNvSpPr txBox="1"/>
          <p:nvPr/>
        </p:nvSpPr>
        <p:spPr>
          <a:xfrm>
            <a:off x="4985186" y="5699236"/>
            <a:ext cx="6628170" cy="923330"/>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Lorem ipsum dolor sit amet, consectetuer adipiscing elit. Maecenas porttitor congue massa. Fusce posuere, </a:t>
            </a:r>
            <a:r>
              <a:rPr lang="vi-VN" sz="2000">
                <a:solidFill>
                  <a:srgbClr val="0FD2CE"/>
                </a:solidFill>
                <a:latin typeface="Arial" panose="020B0604020202020204" pitchFamily="34" charset="0"/>
                <a:cs typeface="Arial" panose="020B0604020202020204" pitchFamily="34" charset="0"/>
              </a:rPr>
              <a:t>magna sed</a:t>
            </a:r>
          </a:p>
        </p:txBody>
      </p:sp>
      <p:sp>
        <p:nvSpPr>
          <p:cNvPr id="55" name="TextBox 54">
            <a:extLst>
              <a:ext uri="{FF2B5EF4-FFF2-40B4-BE49-F238E27FC236}">
                <a16:creationId xmlns:a16="http://schemas.microsoft.com/office/drawing/2014/main" id="{CECE93C2-42C7-443F-8996-B37F8F8D2529}"/>
              </a:ext>
            </a:extLst>
          </p:cNvPr>
          <p:cNvSpPr txBox="1"/>
          <p:nvPr/>
        </p:nvSpPr>
        <p:spPr>
          <a:xfrm>
            <a:off x="5042392" y="4843011"/>
            <a:ext cx="1021755"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Trả lời </a:t>
            </a:r>
            <a:endParaRPr lang="en-US" sz="2400" b="1">
              <a:solidFill>
                <a:schemeClr val="bg1"/>
              </a:solidFill>
              <a:latin typeface="Arial" panose="020B060402020202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C2816C0D-332F-4E90-BF23-61AC7D4000E6}"/>
              </a:ext>
            </a:extLst>
          </p:cNvPr>
          <p:cNvGrpSpPr>
            <a:grpSpLocks/>
          </p:cNvGrpSpPr>
          <p:nvPr/>
        </p:nvGrpSpPr>
        <p:grpSpPr>
          <a:xfrm>
            <a:off x="3980035" y="4608577"/>
            <a:ext cx="838200" cy="838200"/>
            <a:chOff x="5715000" y="3009900"/>
            <a:chExt cx="759618" cy="822273"/>
          </a:xfrm>
        </p:grpSpPr>
        <p:sp>
          <p:nvSpPr>
            <p:cNvPr id="59" name="Graphic 12" descr="Lights On with solid fill">
              <a:extLst>
                <a:ext uri="{FF2B5EF4-FFF2-40B4-BE49-F238E27FC236}">
                  <a16:creationId xmlns:a16="http://schemas.microsoft.com/office/drawing/2014/main" id="{46B0A7E8-036B-4AA8-B9AD-61A18CAEA47D}"/>
                </a:ext>
              </a:extLst>
            </p:cNvPr>
            <p:cNvSpPr/>
            <p:nvPr/>
          </p:nvSpPr>
          <p:spPr>
            <a:xfrm>
              <a:off x="5985300" y="3684193"/>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0" name="Graphic 12" descr="Lights On with solid fill">
              <a:extLst>
                <a:ext uri="{FF2B5EF4-FFF2-40B4-BE49-F238E27FC236}">
                  <a16:creationId xmlns:a16="http://schemas.microsoft.com/office/drawing/2014/main" id="{EFF6E0EF-FDFB-4479-A694-5A978DBD47FA}"/>
                </a:ext>
              </a:extLst>
            </p:cNvPr>
            <p:cNvSpPr/>
            <p:nvPr/>
          </p:nvSpPr>
          <p:spPr>
            <a:xfrm>
              <a:off x="6035249" y="3777195"/>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1" name="Graphic 12" descr="Lights On with solid fill">
              <a:extLst>
                <a:ext uri="{FF2B5EF4-FFF2-40B4-BE49-F238E27FC236}">
                  <a16:creationId xmlns:a16="http://schemas.microsoft.com/office/drawing/2014/main" id="{428FA432-37EB-4F0D-A512-440A6C36C0DB}"/>
                </a:ext>
              </a:extLst>
            </p:cNvPr>
            <p:cNvSpPr/>
            <p:nvPr/>
          </p:nvSpPr>
          <p:spPr>
            <a:xfrm>
              <a:off x="5856827" y="3152051"/>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2" name="Graphic 12" descr="Lights On with solid fill">
              <a:extLst>
                <a:ext uri="{FF2B5EF4-FFF2-40B4-BE49-F238E27FC236}">
                  <a16:creationId xmlns:a16="http://schemas.microsoft.com/office/drawing/2014/main" id="{2FAB4369-5C9C-4F2C-9BAD-CC3C85AABB29}"/>
                </a:ext>
              </a:extLst>
            </p:cNvPr>
            <p:cNvSpPr/>
            <p:nvPr/>
          </p:nvSpPr>
          <p:spPr>
            <a:xfrm>
              <a:off x="6077540" y="300990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3" name="Graphic 12" descr="Lights On with solid fill">
              <a:extLst>
                <a:ext uri="{FF2B5EF4-FFF2-40B4-BE49-F238E27FC236}">
                  <a16:creationId xmlns:a16="http://schemas.microsoft.com/office/drawing/2014/main" id="{57920C91-25DF-466B-8D0C-2A8C85B93168}"/>
                </a:ext>
              </a:extLst>
            </p:cNvPr>
            <p:cNvSpPr/>
            <p:nvPr/>
          </p:nvSpPr>
          <p:spPr>
            <a:xfrm>
              <a:off x="5817970" y="3119023"/>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4" name="Graphic 12" descr="Lights On with solid fill">
              <a:extLst>
                <a:ext uri="{FF2B5EF4-FFF2-40B4-BE49-F238E27FC236}">
                  <a16:creationId xmlns:a16="http://schemas.microsoft.com/office/drawing/2014/main" id="{79DFB01E-2449-4C1A-95BA-E521E9AB8885}"/>
                </a:ext>
              </a:extLst>
            </p:cNvPr>
            <p:cNvSpPr/>
            <p:nvPr/>
          </p:nvSpPr>
          <p:spPr>
            <a:xfrm>
              <a:off x="6290447" y="3122911"/>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5" name="Graphic 12" descr="Lights On with solid fill">
              <a:extLst>
                <a:ext uri="{FF2B5EF4-FFF2-40B4-BE49-F238E27FC236}">
                  <a16:creationId xmlns:a16="http://schemas.microsoft.com/office/drawing/2014/main" id="{027A31FA-F937-4602-9A3F-60BC1058D422}"/>
                </a:ext>
              </a:extLst>
            </p:cNvPr>
            <p:cNvSpPr/>
            <p:nvPr/>
          </p:nvSpPr>
          <p:spPr>
            <a:xfrm>
              <a:off x="5715000" y="3367087"/>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6" name="Graphic 12" descr="Lights On with solid fill">
              <a:extLst>
                <a:ext uri="{FF2B5EF4-FFF2-40B4-BE49-F238E27FC236}">
                  <a16:creationId xmlns:a16="http://schemas.microsoft.com/office/drawing/2014/main" id="{5D857F36-61C5-44B7-84A1-5DAAF854EA28}"/>
                </a:ext>
              </a:extLst>
            </p:cNvPr>
            <p:cNvSpPr/>
            <p:nvPr/>
          </p:nvSpPr>
          <p:spPr>
            <a:xfrm>
              <a:off x="5817197" y="3567354"/>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7" name="Graphic 12" descr="Lights On with solid fill">
              <a:extLst>
                <a:ext uri="{FF2B5EF4-FFF2-40B4-BE49-F238E27FC236}">
                  <a16:creationId xmlns:a16="http://schemas.microsoft.com/office/drawing/2014/main" id="{AFA7C099-6651-4310-AC57-1755583A6732}"/>
                </a:ext>
              </a:extLst>
            </p:cNvPr>
            <p:cNvSpPr/>
            <p:nvPr/>
          </p:nvSpPr>
          <p:spPr>
            <a:xfrm>
              <a:off x="6289931" y="3563481"/>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8" name="Graphic 12" descr="Lights On with solid fill">
              <a:extLst>
                <a:ext uri="{FF2B5EF4-FFF2-40B4-BE49-F238E27FC236}">
                  <a16:creationId xmlns:a16="http://schemas.microsoft.com/office/drawing/2014/main" id="{D6AC4F6A-AB59-44EC-89D4-2C8572A10D8E}"/>
                </a:ext>
              </a:extLst>
            </p:cNvPr>
            <p:cNvSpPr/>
            <p:nvPr/>
          </p:nvSpPr>
          <p:spPr>
            <a:xfrm>
              <a:off x="6369843" y="3366439"/>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58" name="Rectangle 57">
            <a:extLst>
              <a:ext uri="{FF2B5EF4-FFF2-40B4-BE49-F238E27FC236}">
                <a16:creationId xmlns:a16="http://schemas.microsoft.com/office/drawing/2014/main" id="{1DC55207-71DE-421B-A1AF-3761E2F6D7DE}"/>
              </a:ext>
            </a:extLst>
          </p:cNvPr>
          <p:cNvSpPr/>
          <p:nvPr/>
        </p:nvSpPr>
        <p:spPr>
          <a:xfrm>
            <a:off x="5042392" y="5323913"/>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pic>
        <p:nvPicPr>
          <p:cNvPr id="25602" name="Picture 2" descr="Na2O có tan trong nước không?">
            <a:extLst>
              <a:ext uri="{FF2B5EF4-FFF2-40B4-BE49-F238E27FC236}">
                <a16:creationId xmlns:a16="http://schemas.microsoft.com/office/drawing/2014/main" id="{B924EB5F-7172-4BA0-9495-399863E040D9}"/>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319" t="11921" r="52100" b="12214"/>
          <a:stretch/>
        </p:blipFill>
        <p:spPr bwMode="auto">
          <a:xfrm>
            <a:off x="1546327" y="2885126"/>
            <a:ext cx="1675639" cy="172209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Na2O có tan trong nước không?">
            <a:extLst>
              <a:ext uri="{FF2B5EF4-FFF2-40B4-BE49-F238E27FC236}">
                <a16:creationId xmlns:a16="http://schemas.microsoft.com/office/drawing/2014/main" id="{66E908FE-75AD-4A9A-8281-7D2CB68F55D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1201" t="11972" r="5816" b="11592"/>
          <a:stretch/>
        </p:blipFill>
        <p:spPr bwMode="auto">
          <a:xfrm>
            <a:off x="1525306" y="5068764"/>
            <a:ext cx="1717680" cy="172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0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p:cTn id="7" dur="500" fill="hold"/>
                                        <p:tgtEl>
                                          <p:spTgt spid="25602"/>
                                        </p:tgtEl>
                                        <p:attrNameLst>
                                          <p:attrName>ppt_w</p:attrName>
                                        </p:attrNameLst>
                                      </p:cBhvr>
                                      <p:tavLst>
                                        <p:tav tm="0">
                                          <p:val>
                                            <p:strVal val="#ppt_w+.3"/>
                                          </p:val>
                                        </p:tav>
                                        <p:tav tm="100000">
                                          <p:val>
                                            <p:strVal val="#ppt_w"/>
                                          </p:val>
                                        </p:tav>
                                      </p:tavLst>
                                    </p:anim>
                                    <p:anim calcmode="lin" valueType="num">
                                      <p:cBhvr>
                                        <p:cTn id="8" dur="500" fill="hold"/>
                                        <p:tgtEl>
                                          <p:spTgt spid="25602"/>
                                        </p:tgtEl>
                                        <p:attrNameLst>
                                          <p:attrName>ppt_h</p:attrName>
                                        </p:attrNameLst>
                                      </p:cBhvr>
                                      <p:tavLst>
                                        <p:tav tm="0">
                                          <p:val>
                                            <p:strVal val="#ppt_h"/>
                                          </p:val>
                                        </p:tav>
                                        <p:tav tm="100000">
                                          <p:val>
                                            <p:strVal val="#ppt_h"/>
                                          </p:val>
                                        </p:tav>
                                      </p:tavLst>
                                    </p:anim>
                                    <p:animEffect transition="in" filter="fade">
                                      <p:cBhvr>
                                        <p:cTn id="9" dur="500"/>
                                        <p:tgtEl>
                                          <p:spTgt spid="25602"/>
                                        </p:tgtEl>
                                      </p:cBhvr>
                                    </p:animEffect>
                                  </p:childTnLst>
                                </p:cTn>
                              </p:par>
                              <p:par>
                                <p:cTn id="10" presetID="50" presetClass="entr" presetSubtype="0" decel="100000" fill="hold" nodeType="withEffect">
                                  <p:stCondLst>
                                    <p:cond delay="25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strVal val="#ppt_w+.3"/>
                                          </p:val>
                                        </p:tav>
                                        <p:tav tm="100000">
                                          <p:val>
                                            <p:strVal val="#ppt_w"/>
                                          </p:val>
                                        </p:tav>
                                      </p:tavLst>
                                    </p:anim>
                                    <p:anim calcmode="lin" valueType="num">
                                      <p:cBhvr>
                                        <p:cTn id="13" dur="500" fill="hold"/>
                                        <p:tgtEl>
                                          <p:spTgt spid="35"/>
                                        </p:tgtEl>
                                        <p:attrNameLst>
                                          <p:attrName>ppt_h</p:attrName>
                                        </p:attrNameLst>
                                      </p:cBhvr>
                                      <p:tavLst>
                                        <p:tav tm="0">
                                          <p:val>
                                            <p:strVal val="#ppt_h"/>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 calcmode="lin" valueType="num">
                                      <p:cBhvr>
                                        <p:cTn id="21" dur="500" fill="hold"/>
                                        <p:tgtEl>
                                          <p:spTgt spid="34"/>
                                        </p:tgtEl>
                                        <p:attrNameLst>
                                          <p:attrName>style.rotation</p:attrName>
                                        </p:attrNameLst>
                                      </p:cBhvr>
                                      <p:tavLst>
                                        <p:tav tm="0">
                                          <p:val>
                                            <p:fltVal val="90"/>
                                          </p:val>
                                        </p:tav>
                                        <p:tav tm="100000">
                                          <p:val>
                                            <p:fltVal val="0"/>
                                          </p:val>
                                        </p:tav>
                                      </p:tavLst>
                                    </p:anim>
                                    <p:animEffect transition="in" filter="fade">
                                      <p:cBhvr>
                                        <p:cTn id="22" dur="500"/>
                                        <p:tgtEl>
                                          <p:spTgt spid="34"/>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par>
                                <p:cTn id="26" presetID="22" presetClass="entr" presetSubtype="8" fill="hold" grpId="0" nodeType="withEffect">
                                  <p:stCondLst>
                                    <p:cond delay="50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wd">
                                    <p:tmPct val="10000"/>
                                  </p:iterate>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 calcmode="lin" valueType="num">
                                      <p:cBhvr>
                                        <p:cTn id="38" dur="500" fill="hold"/>
                                        <p:tgtEl>
                                          <p:spTgt spid="56"/>
                                        </p:tgtEl>
                                        <p:attrNameLst>
                                          <p:attrName>ppt_w</p:attrName>
                                        </p:attrNameLst>
                                      </p:cBhvr>
                                      <p:tavLst>
                                        <p:tav tm="0">
                                          <p:val>
                                            <p:fltVal val="0"/>
                                          </p:val>
                                        </p:tav>
                                        <p:tav tm="100000">
                                          <p:val>
                                            <p:strVal val="#ppt_w"/>
                                          </p:val>
                                        </p:tav>
                                      </p:tavLst>
                                    </p:anim>
                                    <p:anim calcmode="lin" valueType="num">
                                      <p:cBhvr>
                                        <p:cTn id="39" dur="500" fill="hold"/>
                                        <p:tgtEl>
                                          <p:spTgt spid="56"/>
                                        </p:tgtEl>
                                        <p:attrNameLst>
                                          <p:attrName>ppt_h</p:attrName>
                                        </p:attrNameLst>
                                      </p:cBhvr>
                                      <p:tavLst>
                                        <p:tav tm="0">
                                          <p:val>
                                            <p:fltVal val="0"/>
                                          </p:val>
                                        </p:tav>
                                        <p:tav tm="100000">
                                          <p:val>
                                            <p:strVal val="#ppt_h"/>
                                          </p:val>
                                        </p:tav>
                                      </p:tavLst>
                                    </p:anim>
                                    <p:anim calcmode="lin" valueType="num">
                                      <p:cBhvr>
                                        <p:cTn id="40" dur="500" fill="hold"/>
                                        <p:tgtEl>
                                          <p:spTgt spid="56"/>
                                        </p:tgtEl>
                                        <p:attrNameLst>
                                          <p:attrName>style.rotation</p:attrName>
                                        </p:attrNameLst>
                                      </p:cBhvr>
                                      <p:tavLst>
                                        <p:tav tm="0">
                                          <p:val>
                                            <p:fltVal val="90"/>
                                          </p:val>
                                        </p:tav>
                                        <p:tav tm="100000">
                                          <p:val>
                                            <p:fltVal val="0"/>
                                          </p:val>
                                        </p:tav>
                                      </p:tavLst>
                                    </p:anim>
                                    <p:animEffect transition="in" filter="fade">
                                      <p:cBhvr>
                                        <p:cTn id="41" dur="500"/>
                                        <p:tgtEl>
                                          <p:spTgt spid="56"/>
                                        </p:tgtEl>
                                      </p:cBhvr>
                                    </p:animEffect>
                                  </p:childTnLst>
                                </p:cTn>
                              </p:par>
                              <p:par>
                                <p:cTn id="42" presetID="22" presetClass="entr" presetSubtype="8" fill="hold" grpId="0" nodeType="withEffect">
                                  <p:stCondLst>
                                    <p:cond delay="500"/>
                                  </p:stCondLst>
                                  <p:childTnLst>
                                    <p:set>
                                      <p:cBhvr>
                                        <p:cTn id="43" dur="1" fill="hold">
                                          <p:stCondLst>
                                            <p:cond delay="0"/>
                                          </p:stCondLst>
                                        </p:cTn>
                                        <p:tgtEl>
                                          <p:spTgt spid="55"/>
                                        </p:tgtEl>
                                        <p:attrNameLst>
                                          <p:attrName>style.visibility</p:attrName>
                                        </p:attrNameLst>
                                      </p:cBhvr>
                                      <p:to>
                                        <p:strVal val="visible"/>
                                      </p:to>
                                    </p:set>
                                    <p:animEffect transition="in" filter="wipe(left)">
                                      <p:cBhvr>
                                        <p:cTn id="44" dur="500"/>
                                        <p:tgtEl>
                                          <p:spTgt spid="55"/>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iterate type="wd">
                                    <p:tmPct val="10000"/>
                                  </p:iterate>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P spid="10" grpId="0"/>
      <p:bldP spid="57" grpId="0"/>
      <p:bldP spid="55" grpId="0"/>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20DFA5E-1397-459B-972E-9ECDC24449A0}"/>
              </a:ext>
            </a:extLst>
          </p:cNvPr>
          <p:cNvGrpSpPr/>
          <p:nvPr/>
        </p:nvGrpSpPr>
        <p:grpSpPr>
          <a:xfrm>
            <a:off x="1033612" y="1913392"/>
            <a:ext cx="9043153" cy="1052432"/>
            <a:chOff x="1033612" y="1819659"/>
            <a:chExt cx="9043153" cy="1052432"/>
          </a:xfrm>
        </p:grpSpPr>
        <p:sp>
          <p:nvSpPr>
            <p:cNvPr id="7" name="Freeform: Shape 6">
              <a:extLst>
                <a:ext uri="{FF2B5EF4-FFF2-40B4-BE49-F238E27FC236}">
                  <a16:creationId xmlns:a16="http://schemas.microsoft.com/office/drawing/2014/main" id="{2268F4B5-70D3-4DFE-B25A-ACB997FF4B2D}"/>
                </a:ext>
              </a:extLst>
            </p:cNvPr>
            <p:cNvSpPr/>
            <p:nvPr/>
          </p:nvSpPr>
          <p:spPr>
            <a:xfrm>
              <a:off x="1033612" y="1819659"/>
              <a:ext cx="828371" cy="1052432"/>
            </a:xfrm>
            <a:custGeom>
              <a:avLst/>
              <a:gdLst>
                <a:gd name="connsiteX0" fmla="*/ 951851 w 1199530"/>
                <a:gd name="connsiteY0" fmla="*/ 901511 h 1523983"/>
                <a:gd name="connsiteX1" fmla="*/ 788730 w 1199530"/>
                <a:gd name="connsiteY1" fmla="*/ 795711 h 1523983"/>
                <a:gd name="connsiteX2" fmla="*/ 774606 w 1199530"/>
                <a:gd name="connsiteY2" fmla="*/ 612789 h 1523983"/>
                <a:gd name="connsiteX3" fmla="*/ 908402 w 1199530"/>
                <a:gd name="connsiteY3" fmla="*/ 493258 h 1523983"/>
                <a:gd name="connsiteX4" fmla="*/ 1143750 w 1199530"/>
                <a:gd name="connsiteY4" fmla="*/ 466264 h 1523983"/>
                <a:gd name="connsiteX5" fmla="*/ 1143750 w 1199530"/>
                <a:gd name="connsiteY5" fmla="*/ 196927 h 1523983"/>
                <a:gd name="connsiteX6" fmla="*/ 874406 w 1199530"/>
                <a:gd name="connsiteY6" fmla="*/ 196927 h 1523983"/>
                <a:gd name="connsiteX7" fmla="*/ 837113 w 1199530"/>
                <a:gd name="connsiteY7" fmla="*/ 413518 h 1523983"/>
                <a:gd name="connsiteX8" fmla="*/ 703302 w 1199530"/>
                <a:gd name="connsiteY8" fmla="*/ 533069 h 1523983"/>
                <a:gd name="connsiteX9" fmla="*/ 487321 w 1199530"/>
                <a:gd name="connsiteY9" fmla="*/ 509911 h 1523983"/>
                <a:gd name="connsiteX10" fmla="*/ 333016 w 1199530"/>
                <a:gd name="connsiteY10" fmla="*/ 297569 h 1523983"/>
                <a:gd name="connsiteX11" fmla="*/ 316515 w 1199530"/>
                <a:gd name="connsiteY11" fmla="*/ 54304 h 1523983"/>
                <a:gd name="connsiteX12" fmla="*/ 54307 w 1199530"/>
                <a:gd name="connsiteY12" fmla="*/ 54304 h 1523983"/>
                <a:gd name="connsiteX13" fmla="*/ 54307 w 1199530"/>
                <a:gd name="connsiteY13" fmla="*/ 316516 h 1523983"/>
                <a:gd name="connsiteX14" fmla="*/ 246525 w 1199530"/>
                <a:gd name="connsiteY14" fmla="*/ 360502 h 1523983"/>
                <a:gd name="connsiteX15" fmla="*/ 400849 w 1199530"/>
                <a:gd name="connsiteY15" fmla="*/ 572864 h 1523983"/>
                <a:gd name="connsiteX16" fmla="*/ 413201 w 1199530"/>
                <a:gd name="connsiteY16" fmla="*/ 881116 h 1523983"/>
                <a:gd name="connsiteX17" fmla="*/ 418166 w 1199530"/>
                <a:gd name="connsiteY17" fmla="*/ 885829 h 1523983"/>
                <a:gd name="connsiteX18" fmla="*/ 268654 w 1199530"/>
                <a:gd name="connsiteY18" fmla="*/ 1148239 h 1523983"/>
                <a:gd name="connsiteX19" fmla="*/ 89968 w 1199530"/>
                <a:gd name="connsiteY19" fmla="*/ 1198859 h 1523983"/>
                <a:gd name="connsiteX20" fmla="*/ 89968 w 1199530"/>
                <a:gd name="connsiteY20" fmla="*/ 1468203 h 1523983"/>
                <a:gd name="connsiteX21" fmla="*/ 359309 w 1199530"/>
                <a:gd name="connsiteY21" fmla="*/ 1468203 h 1523983"/>
                <a:gd name="connsiteX22" fmla="*/ 361568 w 1199530"/>
                <a:gd name="connsiteY22" fmla="*/ 1201240 h 1523983"/>
                <a:gd name="connsiteX23" fmla="*/ 511069 w 1199530"/>
                <a:gd name="connsiteY23" fmla="*/ 938856 h 1523983"/>
                <a:gd name="connsiteX24" fmla="*/ 730422 w 1199530"/>
                <a:gd name="connsiteY24" fmla="*/ 885391 h 1523983"/>
                <a:gd name="connsiteX25" fmla="*/ 893699 w 1199530"/>
                <a:gd name="connsiteY25" fmla="*/ 991271 h 1523983"/>
                <a:gd name="connsiteX26" fmla="*/ 934451 w 1199530"/>
                <a:gd name="connsiteY26" fmla="*/ 1129848 h 1523983"/>
                <a:gd name="connsiteX27" fmla="*/ 1147857 w 1199530"/>
                <a:gd name="connsiteY27" fmla="*/ 1129848 h 1523983"/>
                <a:gd name="connsiteX28" fmla="*/ 1147857 w 1199530"/>
                <a:gd name="connsiteY28" fmla="*/ 916446 h 1523983"/>
                <a:gd name="connsiteX29" fmla="*/ 951851 w 1199530"/>
                <a:gd name="connsiteY29" fmla="*/ 901511 h 1523983"/>
                <a:gd name="connsiteX30" fmla="*/ 154491 w 1199530"/>
                <a:gd name="connsiteY30" fmla="*/ 1291232 h 1523983"/>
                <a:gd name="connsiteX31" fmla="*/ 144112 w 1199530"/>
                <a:gd name="connsiteY31" fmla="*/ 1302559 h 1523983"/>
                <a:gd name="connsiteX32" fmla="*/ 127181 w 1199530"/>
                <a:gd name="connsiteY32" fmla="*/ 1313981 h 1523983"/>
                <a:gd name="connsiteX33" fmla="*/ 102279 w 1199530"/>
                <a:gd name="connsiteY33" fmla="*/ 1307356 h 1523983"/>
                <a:gd name="connsiteX34" fmla="*/ 118456 w 1199530"/>
                <a:gd name="connsiteY34" fmla="*/ 1227388 h 1523983"/>
                <a:gd name="connsiteX35" fmla="*/ 198439 w 1199530"/>
                <a:gd name="connsiteY35" fmla="*/ 1211207 h 1523983"/>
                <a:gd name="connsiteX36" fmla="*/ 205057 w 1199530"/>
                <a:gd name="connsiteY36" fmla="*/ 1236109 h 1523983"/>
                <a:gd name="connsiteX37" fmla="*/ 193638 w 1199530"/>
                <a:gd name="connsiteY37" fmla="*/ 1253040 h 1523983"/>
                <a:gd name="connsiteX38" fmla="*/ 182304 w 1199530"/>
                <a:gd name="connsiteY38" fmla="*/ 1263411 h 1523983"/>
                <a:gd name="connsiteX39" fmla="*/ 167807 w 1199530"/>
                <a:gd name="connsiteY39" fmla="*/ 1276735 h 1523983"/>
                <a:gd name="connsiteX40" fmla="*/ 154491 w 1199530"/>
                <a:gd name="connsiteY40" fmla="*/ 1291232 h 1523983"/>
                <a:gd name="connsiteX41" fmla="*/ 902893 w 1199530"/>
                <a:gd name="connsiteY41" fmla="*/ 225438 h 1523983"/>
                <a:gd name="connsiteX42" fmla="*/ 982869 w 1199530"/>
                <a:gd name="connsiteY42" fmla="*/ 209257 h 1523983"/>
                <a:gd name="connsiteX43" fmla="*/ 989487 w 1199530"/>
                <a:gd name="connsiteY43" fmla="*/ 234163 h 1523983"/>
                <a:gd name="connsiteX44" fmla="*/ 978068 w 1199530"/>
                <a:gd name="connsiteY44" fmla="*/ 251102 h 1523983"/>
                <a:gd name="connsiteX45" fmla="*/ 966737 w 1199530"/>
                <a:gd name="connsiteY45" fmla="*/ 261465 h 1523983"/>
                <a:gd name="connsiteX46" fmla="*/ 952240 w 1199530"/>
                <a:gd name="connsiteY46" fmla="*/ 274792 h 1523983"/>
                <a:gd name="connsiteX47" fmla="*/ 938905 w 1199530"/>
                <a:gd name="connsiteY47" fmla="*/ 289301 h 1523983"/>
                <a:gd name="connsiteX48" fmla="*/ 928542 w 1199530"/>
                <a:gd name="connsiteY48" fmla="*/ 300628 h 1523983"/>
                <a:gd name="connsiteX49" fmla="*/ 911603 w 1199530"/>
                <a:gd name="connsiteY49" fmla="*/ 312050 h 1523983"/>
                <a:gd name="connsiteX50" fmla="*/ 886700 w 1199530"/>
                <a:gd name="connsiteY50" fmla="*/ 305425 h 1523983"/>
                <a:gd name="connsiteX51" fmla="*/ 902893 w 1199530"/>
                <a:gd name="connsiteY51" fmla="*/ 225438 h 1523983"/>
                <a:gd name="connsiteX52" fmla="*/ 117126 w 1199530"/>
                <a:gd name="connsiteY52" fmla="*/ 144224 h 1523983"/>
                <a:gd name="connsiteX53" fmla="*/ 107037 w 1199530"/>
                <a:gd name="connsiteY53" fmla="*/ 155254 h 1523983"/>
                <a:gd name="connsiteX54" fmla="*/ 90544 w 1199530"/>
                <a:gd name="connsiteY54" fmla="*/ 166375 h 1523983"/>
                <a:gd name="connsiteX55" fmla="*/ 66297 w 1199530"/>
                <a:gd name="connsiteY55" fmla="*/ 159932 h 1523983"/>
                <a:gd name="connsiteX56" fmla="*/ 82063 w 1199530"/>
                <a:gd name="connsiteY56" fmla="*/ 82064 h 1523983"/>
                <a:gd name="connsiteX57" fmla="*/ 159924 w 1199530"/>
                <a:gd name="connsiteY57" fmla="*/ 66309 h 1523983"/>
                <a:gd name="connsiteX58" fmla="*/ 166370 w 1199530"/>
                <a:gd name="connsiteY58" fmla="*/ 90552 h 1523983"/>
                <a:gd name="connsiteX59" fmla="*/ 155253 w 1199530"/>
                <a:gd name="connsiteY59" fmla="*/ 107034 h 1523983"/>
                <a:gd name="connsiteX60" fmla="*/ 144219 w 1199530"/>
                <a:gd name="connsiteY60" fmla="*/ 117123 h 1523983"/>
                <a:gd name="connsiteX61" fmla="*/ 130107 w 1199530"/>
                <a:gd name="connsiteY61" fmla="*/ 130100 h 1523983"/>
                <a:gd name="connsiteX62" fmla="*/ 117126 w 1199530"/>
                <a:gd name="connsiteY62" fmla="*/ 144224 h 1523983"/>
                <a:gd name="connsiteX63" fmla="*/ 447244 w 1199530"/>
                <a:gd name="connsiteY63" fmla="*/ 593446 h 1523983"/>
                <a:gd name="connsiteX64" fmla="*/ 542772 w 1199530"/>
                <a:gd name="connsiteY64" fmla="*/ 574117 h 1523983"/>
                <a:gd name="connsiteX65" fmla="*/ 550689 w 1199530"/>
                <a:gd name="connsiteY65" fmla="*/ 603874 h 1523983"/>
                <a:gd name="connsiteX66" fmla="*/ 537038 w 1199530"/>
                <a:gd name="connsiteY66" fmla="*/ 624112 h 1523983"/>
                <a:gd name="connsiteX67" fmla="*/ 523501 w 1199530"/>
                <a:gd name="connsiteY67" fmla="*/ 636487 h 1523983"/>
                <a:gd name="connsiteX68" fmla="*/ 506188 w 1199530"/>
                <a:gd name="connsiteY68" fmla="*/ 652409 h 1523983"/>
                <a:gd name="connsiteX69" fmla="*/ 490270 w 1199530"/>
                <a:gd name="connsiteY69" fmla="*/ 669733 h 1523983"/>
                <a:gd name="connsiteX70" fmla="*/ 477884 w 1199530"/>
                <a:gd name="connsiteY70" fmla="*/ 683259 h 1523983"/>
                <a:gd name="connsiteX71" fmla="*/ 457649 w 1199530"/>
                <a:gd name="connsiteY71" fmla="*/ 696906 h 1523983"/>
                <a:gd name="connsiteX72" fmla="*/ 427889 w 1199530"/>
                <a:gd name="connsiteY72" fmla="*/ 688993 h 1523983"/>
                <a:gd name="connsiteX73" fmla="*/ 447244 w 1199530"/>
                <a:gd name="connsiteY73" fmla="*/ 593446 h 1523983"/>
                <a:gd name="connsiteX74" fmla="*/ 977378 w 1199530"/>
                <a:gd name="connsiteY74" fmla="*/ 998612 h 1523983"/>
                <a:gd name="connsiteX75" fmla="*/ 963952 w 1199530"/>
                <a:gd name="connsiteY75" fmla="*/ 1007665 h 1523983"/>
                <a:gd name="connsiteX76" fmla="*/ 944224 w 1199530"/>
                <a:gd name="connsiteY76" fmla="*/ 1002419 h 1523983"/>
                <a:gd name="connsiteX77" fmla="*/ 957044 w 1199530"/>
                <a:gd name="connsiteY77" fmla="*/ 939047 h 1523983"/>
                <a:gd name="connsiteX78" fmla="*/ 1020412 w 1199530"/>
                <a:gd name="connsiteY78" fmla="*/ 926238 h 1523983"/>
                <a:gd name="connsiteX79" fmla="*/ 1025655 w 1199530"/>
                <a:gd name="connsiteY79" fmla="*/ 945970 h 1523983"/>
                <a:gd name="connsiteX80" fmla="*/ 1016606 w 1199530"/>
                <a:gd name="connsiteY80" fmla="*/ 959385 h 1523983"/>
                <a:gd name="connsiteX81" fmla="*/ 1007634 w 1199530"/>
                <a:gd name="connsiteY81" fmla="*/ 967595 h 1523983"/>
                <a:gd name="connsiteX82" fmla="*/ 996154 w 1199530"/>
                <a:gd name="connsiteY82" fmla="*/ 978153 h 1523983"/>
                <a:gd name="connsiteX83" fmla="*/ 985597 w 1199530"/>
                <a:gd name="connsiteY83" fmla="*/ 989644 h 1523983"/>
                <a:gd name="connsiteX84" fmla="*/ 977378 w 1199530"/>
                <a:gd name="connsiteY84" fmla="*/ 998612 h 15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99530" h="1523983">
                  <a:moveTo>
                    <a:pt x="951851" y="901511"/>
                  </a:moveTo>
                  <a:lnTo>
                    <a:pt x="788730" y="795711"/>
                  </a:lnTo>
                  <a:cubicBezTo>
                    <a:pt x="809666" y="736027"/>
                    <a:pt x="804942" y="669364"/>
                    <a:pt x="774606" y="612789"/>
                  </a:cubicBezTo>
                  <a:lnTo>
                    <a:pt x="908402" y="493258"/>
                  </a:lnTo>
                  <a:cubicBezTo>
                    <a:pt x="981905" y="539111"/>
                    <a:pt x="1079856" y="530162"/>
                    <a:pt x="1143750" y="466264"/>
                  </a:cubicBezTo>
                  <a:cubicBezTo>
                    <a:pt x="1218125" y="391893"/>
                    <a:pt x="1218125" y="271302"/>
                    <a:pt x="1143750" y="196927"/>
                  </a:cubicBezTo>
                  <a:cubicBezTo>
                    <a:pt x="1069371" y="122552"/>
                    <a:pt x="948773" y="122552"/>
                    <a:pt x="874406" y="196927"/>
                  </a:cubicBezTo>
                  <a:cubicBezTo>
                    <a:pt x="815815" y="255518"/>
                    <a:pt x="803418" y="342751"/>
                    <a:pt x="837113" y="413518"/>
                  </a:cubicBezTo>
                  <a:lnTo>
                    <a:pt x="703302" y="533069"/>
                  </a:lnTo>
                  <a:cubicBezTo>
                    <a:pt x="639249" y="488739"/>
                    <a:pt x="557539" y="480990"/>
                    <a:pt x="487321" y="509911"/>
                  </a:cubicBezTo>
                  <a:lnTo>
                    <a:pt x="333016" y="297569"/>
                  </a:lnTo>
                  <a:cubicBezTo>
                    <a:pt x="388368" y="224897"/>
                    <a:pt x="382908" y="120705"/>
                    <a:pt x="316515" y="54304"/>
                  </a:cubicBezTo>
                  <a:cubicBezTo>
                    <a:pt x="244110" y="-18101"/>
                    <a:pt x="126716" y="-18101"/>
                    <a:pt x="54307" y="54304"/>
                  </a:cubicBezTo>
                  <a:cubicBezTo>
                    <a:pt x="-18102" y="126713"/>
                    <a:pt x="-18102" y="244111"/>
                    <a:pt x="54307" y="316516"/>
                  </a:cubicBezTo>
                  <a:cubicBezTo>
                    <a:pt x="106298" y="368507"/>
                    <a:pt x="181462" y="383156"/>
                    <a:pt x="246525" y="360502"/>
                  </a:cubicBezTo>
                  <a:lnTo>
                    <a:pt x="400849" y="572864"/>
                  </a:lnTo>
                  <a:cubicBezTo>
                    <a:pt x="324642" y="662250"/>
                    <a:pt x="328703" y="796622"/>
                    <a:pt x="413201" y="881116"/>
                  </a:cubicBezTo>
                  <a:cubicBezTo>
                    <a:pt x="414824" y="882739"/>
                    <a:pt x="416493" y="884259"/>
                    <a:pt x="418166" y="885829"/>
                  </a:cubicBezTo>
                  <a:lnTo>
                    <a:pt x="268654" y="1148239"/>
                  </a:lnTo>
                  <a:cubicBezTo>
                    <a:pt x="206512" y="1133544"/>
                    <a:pt x="138432" y="1150388"/>
                    <a:pt x="89968" y="1198859"/>
                  </a:cubicBezTo>
                  <a:cubicBezTo>
                    <a:pt x="15593" y="1273237"/>
                    <a:pt x="15593" y="1393835"/>
                    <a:pt x="89968" y="1468203"/>
                  </a:cubicBezTo>
                  <a:cubicBezTo>
                    <a:pt x="164343" y="1542578"/>
                    <a:pt x="284938" y="1542578"/>
                    <a:pt x="359309" y="1468203"/>
                  </a:cubicBezTo>
                  <a:cubicBezTo>
                    <a:pt x="432906" y="1394612"/>
                    <a:pt x="433634" y="1275786"/>
                    <a:pt x="361568" y="1201240"/>
                  </a:cubicBezTo>
                  <a:lnTo>
                    <a:pt x="511069" y="938856"/>
                  </a:lnTo>
                  <a:cubicBezTo>
                    <a:pt x="586145" y="960413"/>
                    <a:pt x="670087" y="942583"/>
                    <a:pt x="730422" y="885391"/>
                  </a:cubicBezTo>
                  <a:lnTo>
                    <a:pt x="893699" y="991271"/>
                  </a:lnTo>
                  <a:cubicBezTo>
                    <a:pt x="883275" y="1039680"/>
                    <a:pt x="896827" y="1092228"/>
                    <a:pt x="934451" y="1129848"/>
                  </a:cubicBezTo>
                  <a:cubicBezTo>
                    <a:pt x="993388" y="1188785"/>
                    <a:pt x="1088924" y="1188785"/>
                    <a:pt x="1147857" y="1129848"/>
                  </a:cubicBezTo>
                  <a:cubicBezTo>
                    <a:pt x="1206790" y="1070922"/>
                    <a:pt x="1206790" y="975379"/>
                    <a:pt x="1147857" y="916446"/>
                  </a:cubicBezTo>
                  <a:cubicBezTo>
                    <a:pt x="1094425" y="863034"/>
                    <a:pt x="1010899" y="858046"/>
                    <a:pt x="951851" y="901511"/>
                  </a:cubicBezTo>
                  <a:close/>
                  <a:moveTo>
                    <a:pt x="154491" y="1291232"/>
                  </a:moveTo>
                  <a:cubicBezTo>
                    <a:pt x="150867" y="1295339"/>
                    <a:pt x="147457" y="1299218"/>
                    <a:pt x="144112" y="1302559"/>
                  </a:cubicBezTo>
                  <a:cubicBezTo>
                    <a:pt x="139944" y="1306723"/>
                    <a:pt x="134248" y="1311798"/>
                    <a:pt x="127181" y="1313981"/>
                  </a:cubicBezTo>
                  <a:cubicBezTo>
                    <a:pt x="118303" y="1316721"/>
                    <a:pt x="109232" y="1314309"/>
                    <a:pt x="102279" y="1307356"/>
                  </a:cubicBezTo>
                  <a:cubicBezTo>
                    <a:pt x="84097" y="1289178"/>
                    <a:pt x="91050" y="1254782"/>
                    <a:pt x="118456" y="1227388"/>
                  </a:cubicBezTo>
                  <a:cubicBezTo>
                    <a:pt x="145869" y="1199975"/>
                    <a:pt x="180250" y="1193018"/>
                    <a:pt x="198439" y="1211207"/>
                  </a:cubicBezTo>
                  <a:cubicBezTo>
                    <a:pt x="205389" y="1218148"/>
                    <a:pt x="207800" y="1227228"/>
                    <a:pt x="205057" y="1236109"/>
                  </a:cubicBezTo>
                  <a:cubicBezTo>
                    <a:pt x="202878" y="1243176"/>
                    <a:pt x="197803" y="1248888"/>
                    <a:pt x="193638" y="1253040"/>
                  </a:cubicBezTo>
                  <a:cubicBezTo>
                    <a:pt x="190293" y="1256378"/>
                    <a:pt x="186415" y="1259788"/>
                    <a:pt x="182304" y="1263411"/>
                  </a:cubicBezTo>
                  <a:cubicBezTo>
                    <a:pt x="177560" y="1267587"/>
                    <a:pt x="172645" y="1271904"/>
                    <a:pt x="167807" y="1276735"/>
                  </a:cubicBezTo>
                  <a:cubicBezTo>
                    <a:pt x="162972" y="1281570"/>
                    <a:pt x="158663" y="1286485"/>
                    <a:pt x="154491" y="1291232"/>
                  </a:cubicBezTo>
                  <a:close/>
                  <a:moveTo>
                    <a:pt x="902893" y="225438"/>
                  </a:moveTo>
                  <a:cubicBezTo>
                    <a:pt x="930298" y="198032"/>
                    <a:pt x="964687" y="191072"/>
                    <a:pt x="982869" y="209257"/>
                  </a:cubicBezTo>
                  <a:cubicBezTo>
                    <a:pt x="989814" y="216202"/>
                    <a:pt x="992234" y="225278"/>
                    <a:pt x="989487" y="234163"/>
                  </a:cubicBezTo>
                  <a:cubicBezTo>
                    <a:pt x="987307" y="241234"/>
                    <a:pt x="982228" y="246941"/>
                    <a:pt x="978068" y="251102"/>
                  </a:cubicBezTo>
                  <a:cubicBezTo>
                    <a:pt x="974730" y="254436"/>
                    <a:pt x="970852" y="257846"/>
                    <a:pt x="966737" y="261465"/>
                  </a:cubicBezTo>
                  <a:cubicBezTo>
                    <a:pt x="961990" y="265645"/>
                    <a:pt x="957082" y="269958"/>
                    <a:pt x="952240" y="274792"/>
                  </a:cubicBezTo>
                  <a:cubicBezTo>
                    <a:pt x="947397" y="279635"/>
                    <a:pt x="943085" y="284554"/>
                    <a:pt x="938905" y="289301"/>
                  </a:cubicBezTo>
                  <a:cubicBezTo>
                    <a:pt x="935293" y="293401"/>
                    <a:pt x="931872" y="297291"/>
                    <a:pt x="928542" y="300628"/>
                  </a:cubicBezTo>
                  <a:cubicBezTo>
                    <a:pt x="924377" y="304792"/>
                    <a:pt x="918670" y="309867"/>
                    <a:pt x="911603" y="312050"/>
                  </a:cubicBezTo>
                  <a:cubicBezTo>
                    <a:pt x="902718" y="314790"/>
                    <a:pt x="893650" y="312378"/>
                    <a:pt x="886700" y="305425"/>
                  </a:cubicBezTo>
                  <a:cubicBezTo>
                    <a:pt x="868530" y="287240"/>
                    <a:pt x="875484" y="252839"/>
                    <a:pt x="902893" y="225438"/>
                  </a:cubicBezTo>
                  <a:close/>
                  <a:moveTo>
                    <a:pt x="117126" y="144224"/>
                  </a:moveTo>
                  <a:cubicBezTo>
                    <a:pt x="113590" y="148224"/>
                    <a:pt x="110272" y="152004"/>
                    <a:pt x="107037" y="155254"/>
                  </a:cubicBezTo>
                  <a:cubicBezTo>
                    <a:pt x="102987" y="159304"/>
                    <a:pt x="97432" y="164238"/>
                    <a:pt x="90544" y="166375"/>
                  </a:cubicBezTo>
                  <a:cubicBezTo>
                    <a:pt x="81899" y="169034"/>
                    <a:pt x="73067" y="166691"/>
                    <a:pt x="66297" y="159932"/>
                  </a:cubicBezTo>
                  <a:cubicBezTo>
                    <a:pt x="48596" y="142227"/>
                    <a:pt x="55377" y="108741"/>
                    <a:pt x="82063" y="82064"/>
                  </a:cubicBezTo>
                  <a:cubicBezTo>
                    <a:pt x="108744" y="55378"/>
                    <a:pt x="142215" y="48604"/>
                    <a:pt x="159924" y="66309"/>
                  </a:cubicBezTo>
                  <a:cubicBezTo>
                    <a:pt x="166690" y="73076"/>
                    <a:pt x="169049" y="81911"/>
                    <a:pt x="166370" y="90552"/>
                  </a:cubicBezTo>
                  <a:cubicBezTo>
                    <a:pt x="164233" y="97437"/>
                    <a:pt x="159307" y="102992"/>
                    <a:pt x="155253" y="107034"/>
                  </a:cubicBezTo>
                  <a:cubicBezTo>
                    <a:pt x="151999" y="110288"/>
                    <a:pt x="148219" y="113614"/>
                    <a:pt x="144219" y="117123"/>
                  </a:cubicBezTo>
                  <a:cubicBezTo>
                    <a:pt x="139597" y="121185"/>
                    <a:pt x="134812" y="125391"/>
                    <a:pt x="130107" y="130100"/>
                  </a:cubicBezTo>
                  <a:cubicBezTo>
                    <a:pt x="125394" y="134813"/>
                    <a:pt x="121184" y="139606"/>
                    <a:pt x="117126" y="144224"/>
                  </a:cubicBezTo>
                  <a:close/>
                  <a:moveTo>
                    <a:pt x="447244" y="593446"/>
                  </a:moveTo>
                  <a:cubicBezTo>
                    <a:pt x="479983" y="560702"/>
                    <a:pt x="521047" y="552397"/>
                    <a:pt x="542772" y="574117"/>
                  </a:cubicBezTo>
                  <a:cubicBezTo>
                    <a:pt x="551077" y="582427"/>
                    <a:pt x="553962" y="593259"/>
                    <a:pt x="550689" y="603874"/>
                  </a:cubicBezTo>
                  <a:cubicBezTo>
                    <a:pt x="548068" y="612324"/>
                    <a:pt x="542014" y="619133"/>
                    <a:pt x="537038" y="624112"/>
                  </a:cubicBezTo>
                  <a:cubicBezTo>
                    <a:pt x="533049" y="628101"/>
                    <a:pt x="528408" y="632159"/>
                    <a:pt x="523501" y="636487"/>
                  </a:cubicBezTo>
                  <a:cubicBezTo>
                    <a:pt x="517839" y="641482"/>
                    <a:pt x="511972" y="646629"/>
                    <a:pt x="506188" y="652409"/>
                  </a:cubicBezTo>
                  <a:cubicBezTo>
                    <a:pt x="500404" y="658197"/>
                    <a:pt x="495253" y="664060"/>
                    <a:pt x="490270" y="669733"/>
                  </a:cubicBezTo>
                  <a:cubicBezTo>
                    <a:pt x="485942" y="674637"/>
                    <a:pt x="481869" y="679277"/>
                    <a:pt x="477884" y="683259"/>
                  </a:cubicBezTo>
                  <a:cubicBezTo>
                    <a:pt x="472908" y="688250"/>
                    <a:pt x="466099" y="694293"/>
                    <a:pt x="457649" y="696906"/>
                  </a:cubicBezTo>
                  <a:cubicBezTo>
                    <a:pt x="447042" y="700179"/>
                    <a:pt x="436206" y="697302"/>
                    <a:pt x="427889" y="688993"/>
                  </a:cubicBezTo>
                  <a:cubicBezTo>
                    <a:pt x="406179" y="667253"/>
                    <a:pt x="414504" y="626189"/>
                    <a:pt x="447244" y="593446"/>
                  </a:cubicBezTo>
                  <a:close/>
                  <a:moveTo>
                    <a:pt x="977378" y="998612"/>
                  </a:moveTo>
                  <a:cubicBezTo>
                    <a:pt x="974071" y="1001912"/>
                    <a:pt x="969545" y="1005939"/>
                    <a:pt x="963952" y="1007665"/>
                  </a:cubicBezTo>
                  <a:cubicBezTo>
                    <a:pt x="956919" y="1009833"/>
                    <a:pt x="949744" y="1007924"/>
                    <a:pt x="944224" y="1002419"/>
                  </a:cubicBezTo>
                  <a:cubicBezTo>
                    <a:pt x="929811" y="988013"/>
                    <a:pt x="935316" y="960764"/>
                    <a:pt x="957044" y="939047"/>
                  </a:cubicBezTo>
                  <a:cubicBezTo>
                    <a:pt x="978750" y="917330"/>
                    <a:pt x="1005999" y="911821"/>
                    <a:pt x="1020412" y="926238"/>
                  </a:cubicBezTo>
                  <a:cubicBezTo>
                    <a:pt x="1025910" y="931736"/>
                    <a:pt x="1027823" y="938925"/>
                    <a:pt x="1025655" y="945970"/>
                  </a:cubicBezTo>
                  <a:cubicBezTo>
                    <a:pt x="1023929" y="951574"/>
                    <a:pt x="1019902" y="956089"/>
                    <a:pt x="1016606" y="959385"/>
                  </a:cubicBezTo>
                  <a:cubicBezTo>
                    <a:pt x="1013962" y="962021"/>
                    <a:pt x="1010891" y="964726"/>
                    <a:pt x="1007634" y="967595"/>
                  </a:cubicBezTo>
                  <a:cubicBezTo>
                    <a:pt x="1003885" y="970895"/>
                    <a:pt x="999983" y="974324"/>
                    <a:pt x="996154" y="978153"/>
                  </a:cubicBezTo>
                  <a:cubicBezTo>
                    <a:pt x="992317" y="981986"/>
                    <a:pt x="988888" y="985872"/>
                    <a:pt x="985597" y="989644"/>
                  </a:cubicBezTo>
                  <a:cubicBezTo>
                    <a:pt x="982720" y="992901"/>
                    <a:pt x="980015" y="995968"/>
                    <a:pt x="977378" y="998612"/>
                  </a:cubicBezTo>
                  <a:close/>
                </a:path>
              </a:pathLst>
            </a:custGeom>
            <a:noFill/>
            <a:ln>
              <a:solidFill>
                <a:srgbClr val="558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0185432-EE46-42AE-B795-22C9A0281DBE}"/>
                </a:ext>
              </a:extLst>
            </p:cNvPr>
            <p:cNvSpPr txBox="1"/>
            <p:nvPr/>
          </p:nvSpPr>
          <p:spPr>
            <a:xfrm>
              <a:off x="1447800" y="2130432"/>
              <a:ext cx="8628965"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Enthalpy Tạo Thành Chuẩn Của Một Chất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1D91F431-EB4F-446B-A866-6E8ECA9EA5FB}"/>
              </a:ext>
            </a:extLst>
          </p:cNvPr>
          <p:cNvSpPr/>
          <p:nvPr/>
        </p:nvSpPr>
        <p:spPr>
          <a:xfrm>
            <a:off x="1450125" y="2709661"/>
            <a:ext cx="8626640"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ED1B613-3745-4007-9943-AFAE2212F4F6}"/>
              </a:ext>
            </a:extLst>
          </p:cNvPr>
          <p:cNvSpPr txBox="1"/>
          <p:nvPr/>
        </p:nvSpPr>
        <p:spPr>
          <a:xfrm>
            <a:off x="1468360" y="3339749"/>
            <a:ext cx="257762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thảo luận</a:t>
            </a:r>
            <a:endParaRPr lang="en-US" sz="2400" b="1">
              <a:solidFill>
                <a:schemeClr val="bg1"/>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372AE825-38C8-4815-BC5B-69998AA3842B}"/>
              </a:ext>
            </a:extLst>
          </p:cNvPr>
          <p:cNvGrpSpPr/>
          <p:nvPr/>
        </p:nvGrpSpPr>
        <p:grpSpPr>
          <a:xfrm>
            <a:off x="582230" y="3134241"/>
            <a:ext cx="485747" cy="780349"/>
            <a:chOff x="5853188" y="3039176"/>
            <a:chExt cx="485747" cy="780349"/>
          </a:xfrm>
        </p:grpSpPr>
        <p:sp>
          <p:nvSpPr>
            <p:cNvPr id="37" name="Graphic 28" descr="Question Mark with solid fill">
              <a:extLst>
                <a:ext uri="{FF2B5EF4-FFF2-40B4-BE49-F238E27FC236}">
                  <a16:creationId xmlns:a16="http://schemas.microsoft.com/office/drawing/2014/main" id="{3F311C1E-822C-4053-B52A-7738402E8CFE}"/>
                </a:ext>
              </a:extLst>
            </p:cNvPr>
            <p:cNvSpPr/>
            <p:nvPr/>
          </p:nvSpPr>
          <p:spPr>
            <a:xfrm>
              <a:off x="5853188" y="3039176"/>
              <a:ext cx="485747" cy="573065"/>
            </a:xfrm>
            <a:custGeom>
              <a:avLst/>
              <a:gdLst>
                <a:gd name="connsiteX0" fmla="*/ 484127 w 485747"/>
                <a:gd name="connsiteY0" fmla="*/ 214678 h 573065"/>
                <a:gd name="connsiteX1" fmla="*/ 214654 w 485747"/>
                <a:gd name="connsiteY1" fmla="*/ 1670 h 573065"/>
                <a:gd name="connsiteX2" fmla="*/ 0 w 485747"/>
                <a:gd name="connsiteY2" fmla="*/ 242082 h 573065"/>
                <a:gd name="connsiteX3" fmla="*/ 114300 w 485747"/>
                <a:gd name="connsiteY3" fmla="*/ 242082 h 573065"/>
                <a:gd name="connsiteX4" fmla="*/ 242834 w 485747"/>
                <a:gd name="connsiteY4" fmla="*/ 113536 h 573065"/>
                <a:gd name="connsiteX5" fmla="*/ 371380 w 485747"/>
                <a:gd name="connsiteY5" fmla="*/ 242071 h 573065"/>
                <a:gd name="connsiteX6" fmla="*/ 311106 w 485747"/>
                <a:gd name="connsiteY6" fmla="*/ 350991 h 573065"/>
                <a:gd name="connsiteX7" fmla="*/ 185661 w 485747"/>
                <a:gd name="connsiteY7" fmla="*/ 573066 h 573065"/>
                <a:gd name="connsiteX8" fmla="*/ 299961 w 485747"/>
                <a:gd name="connsiteY8" fmla="*/ 573066 h 573065"/>
                <a:gd name="connsiteX9" fmla="*/ 371951 w 485747"/>
                <a:gd name="connsiteY9" fmla="*/ 447745 h 573065"/>
                <a:gd name="connsiteX10" fmla="*/ 484127 w 485747"/>
                <a:gd name="connsiteY10" fmla="*/ 214678 h 57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47" h="573065">
                  <a:moveTo>
                    <a:pt x="484127" y="214678"/>
                  </a:moveTo>
                  <a:cubicBezTo>
                    <a:pt x="468535" y="81444"/>
                    <a:pt x="347887" y="-13923"/>
                    <a:pt x="214654" y="1670"/>
                  </a:cubicBezTo>
                  <a:cubicBezTo>
                    <a:pt x="92582" y="15956"/>
                    <a:pt x="419" y="119178"/>
                    <a:pt x="0" y="242082"/>
                  </a:cubicBezTo>
                  <a:lnTo>
                    <a:pt x="114300" y="242082"/>
                  </a:lnTo>
                  <a:cubicBezTo>
                    <a:pt x="114297" y="171091"/>
                    <a:pt x="171844" y="113539"/>
                    <a:pt x="242834" y="113536"/>
                  </a:cubicBezTo>
                  <a:cubicBezTo>
                    <a:pt x="313825" y="113533"/>
                    <a:pt x="371377" y="171080"/>
                    <a:pt x="371380" y="242071"/>
                  </a:cubicBezTo>
                  <a:cubicBezTo>
                    <a:pt x="371382" y="286334"/>
                    <a:pt x="348610" y="327484"/>
                    <a:pt x="311106" y="350991"/>
                  </a:cubicBezTo>
                  <a:cubicBezTo>
                    <a:pt x="233706" y="398347"/>
                    <a:pt x="186266" y="482331"/>
                    <a:pt x="185661" y="573066"/>
                  </a:cubicBezTo>
                  <a:lnTo>
                    <a:pt x="299961" y="573066"/>
                  </a:lnTo>
                  <a:cubicBezTo>
                    <a:pt x="300690" y="521659"/>
                    <a:pt x="327911" y="474273"/>
                    <a:pt x="371951" y="447745"/>
                  </a:cubicBezTo>
                  <a:cubicBezTo>
                    <a:pt x="451238" y="398259"/>
                    <a:pt x="494912" y="307516"/>
                    <a:pt x="484127" y="2146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8" name="Graphic 28" descr="Question Mark with solid fill">
              <a:extLst>
                <a:ext uri="{FF2B5EF4-FFF2-40B4-BE49-F238E27FC236}">
                  <a16:creationId xmlns:a16="http://schemas.microsoft.com/office/drawing/2014/main" id="{662D2174-AF0E-434E-B791-C3A4EC7F2557}"/>
                </a:ext>
              </a:extLst>
            </p:cNvPr>
            <p:cNvSpPr/>
            <p:nvPr/>
          </p:nvSpPr>
          <p:spPr>
            <a:xfrm>
              <a:off x="6027961" y="3679714"/>
              <a:ext cx="139705" cy="139811"/>
            </a:xfrm>
            <a:custGeom>
              <a:avLst/>
              <a:gdLst>
                <a:gd name="connsiteX0" fmla="*/ 119273 w 139705"/>
                <a:gd name="connsiteY0" fmla="*/ 20501 h 139811"/>
                <a:gd name="connsiteX1" fmla="*/ 119273 w 139705"/>
                <a:gd name="connsiteY1" fmla="*/ 20501 h 139811"/>
                <a:gd name="connsiteX2" fmla="*/ 20535 w 139705"/>
                <a:gd name="connsiteY2" fmla="*/ 20398 h 139811"/>
                <a:gd name="connsiteX3" fmla="*/ 20432 w 139705"/>
                <a:gd name="connsiteY3" fmla="*/ 20501 h 139811"/>
                <a:gd name="connsiteX4" fmla="*/ 5459 w 139705"/>
                <a:gd name="connsiteY4" fmla="*/ 42846 h 139811"/>
                <a:gd name="connsiteX5" fmla="*/ 1 w 139705"/>
                <a:gd name="connsiteY5" fmla="*/ 70097 h 139811"/>
                <a:gd name="connsiteX6" fmla="*/ 5478 w 139705"/>
                <a:gd name="connsiteY6" fmla="*/ 97225 h 139811"/>
                <a:gd name="connsiteX7" fmla="*/ 42778 w 139705"/>
                <a:gd name="connsiteY7" fmla="*/ 134325 h 139811"/>
                <a:gd name="connsiteX8" fmla="*/ 70019 w 139705"/>
                <a:gd name="connsiteY8" fmla="*/ 139811 h 139811"/>
                <a:gd name="connsiteX9" fmla="*/ 97147 w 139705"/>
                <a:gd name="connsiteY9" fmla="*/ 134334 h 139811"/>
                <a:gd name="connsiteX10" fmla="*/ 134218 w 139705"/>
                <a:gd name="connsiteY10" fmla="*/ 97253 h 139811"/>
                <a:gd name="connsiteX11" fmla="*/ 139704 w 139705"/>
                <a:gd name="connsiteY11" fmla="*/ 70126 h 139811"/>
                <a:gd name="connsiteX12" fmla="*/ 134237 w 139705"/>
                <a:gd name="connsiteY12" fmla="*/ 42875 h 139811"/>
                <a:gd name="connsiteX13" fmla="*/ 119273 w 139705"/>
                <a:gd name="connsiteY13" fmla="*/ 20501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705" h="139811">
                  <a:moveTo>
                    <a:pt x="119273" y="20501"/>
                  </a:moveTo>
                  <a:lnTo>
                    <a:pt x="119273" y="20501"/>
                  </a:lnTo>
                  <a:cubicBezTo>
                    <a:pt x="92035" y="-6793"/>
                    <a:pt x="47830" y="-6840"/>
                    <a:pt x="20535" y="20398"/>
                  </a:cubicBezTo>
                  <a:cubicBezTo>
                    <a:pt x="20501" y="20432"/>
                    <a:pt x="20467" y="20467"/>
                    <a:pt x="20432" y="20501"/>
                  </a:cubicBezTo>
                  <a:cubicBezTo>
                    <a:pt x="14045" y="26912"/>
                    <a:pt x="8959" y="34501"/>
                    <a:pt x="5459" y="42846"/>
                  </a:cubicBezTo>
                  <a:cubicBezTo>
                    <a:pt x="1815" y="51468"/>
                    <a:pt x="-42" y="60738"/>
                    <a:pt x="1" y="70097"/>
                  </a:cubicBezTo>
                  <a:cubicBezTo>
                    <a:pt x="-51" y="79420"/>
                    <a:pt x="1813" y="88653"/>
                    <a:pt x="5478" y="97225"/>
                  </a:cubicBezTo>
                  <a:cubicBezTo>
                    <a:pt x="12601" y="113980"/>
                    <a:pt x="25984" y="127292"/>
                    <a:pt x="42778" y="134325"/>
                  </a:cubicBezTo>
                  <a:cubicBezTo>
                    <a:pt x="51397" y="137968"/>
                    <a:pt x="60662" y="139834"/>
                    <a:pt x="70019" y="139811"/>
                  </a:cubicBezTo>
                  <a:cubicBezTo>
                    <a:pt x="79341" y="139857"/>
                    <a:pt x="88573" y="137994"/>
                    <a:pt x="97147" y="134334"/>
                  </a:cubicBezTo>
                  <a:cubicBezTo>
                    <a:pt x="113821" y="127213"/>
                    <a:pt x="127102" y="113930"/>
                    <a:pt x="134218" y="97253"/>
                  </a:cubicBezTo>
                  <a:cubicBezTo>
                    <a:pt x="137881" y="88681"/>
                    <a:pt x="139748" y="79448"/>
                    <a:pt x="139704" y="70126"/>
                  </a:cubicBezTo>
                  <a:cubicBezTo>
                    <a:pt x="139739" y="60767"/>
                    <a:pt x="137879" y="51497"/>
                    <a:pt x="134237" y="42875"/>
                  </a:cubicBezTo>
                  <a:cubicBezTo>
                    <a:pt x="130739" y="34522"/>
                    <a:pt x="125658" y="26924"/>
                    <a:pt x="119273" y="2050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36" name="Rectangle 35">
            <a:extLst>
              <a:ext uri="{FF2B5EF4-FFF2-40B4-BE49-F238E27FC236}">
                <a16:creationId xmlns:a16="http://schemas.microsoft.com/office/drawing/2014/main" id="{F72911FE-5F36-4CF9-B257-9CEBD04140B9}"/>
              </a:ext>
            </a:extLst>
          </p:cNvPr>
          <p:cNvSpPr/>
          <p:nvPr/>
        </p:nvSpPr>
        <p:spPr>
          <a:xfrm>
            <a:off x="1468360" y="3824781"/>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641509A-6857-4927-B2E5-95138D51D7E7}"/>
              </a:ext>
            </a:extLst>
          </p:cNvPr>
          <p:cNvSpPr txBox="1"/>
          <p:nvPr/>
        </p:nvSpPr>
        <p:spPr>
          <a:xfrm>
            <a:off x="1414660" y="4184932"/>
            <a:ext cx="4008722" cy="1827873"/>
          </a:xfrm>
          <a:prstGeom prst="rect">
            <a:avLst/>
          </a:prstGeom>
          <a:noFill/>
        </p:spPr>
        <p:txBody>
          <a:bodyPr wrap="square" lIns="0" tIns="0" rIns="0" bIns="0" rtlCol="0">
            <a:spAutoFit/>
          </a:bodyPr>
          <a:lstStyle/>
          <a:p>
            <a:pPr>
              <a:lnSpc>
                <a:spcPct val="107000"/>
              </a:lnSpc>
              <a:spcAft>
                <a:spcPts val="800"/>
              </a:spcAft>
            </a:pP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Cho phản ứng: </a:t>
            </a:r>
          </a:p>
          <a:p>
            <a:pPr>
              <a:lnSpc>
                <a:spcPct val="107000"/>
              </a:lnSpc>
              <a:spcAft>
                <a:spcPts val="800"/>
              </a:spcAft>
            </a:pP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N</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+3H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2NH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Ở điều kiện chuẩn, cứ 1 mol N</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phản ứng hết sẽ tỏa ra 92,22 kJ. Tính enthalpy tạo thành của NH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A8EB436-7455-475D-A55B-1322394AAA49}"/>
              </a:ext>
            </a:extLst>
          </p:cNvPr>
          <p:cNvSpPr txBox="1"/>
          <p:nvPr/>
        </p:nvSpPr>
        <p:spPr>
          <a:xfrm>
            <a:off x="6476277" y="4184932"/>
            <a:ext cx="4346512" cy="1231106"/>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Lorem ipsum dolor sit amet, consectetuer adipiscing elit. Maecenas porttitor congue massa. Fusce posuere, </a:t>
            </a:r>
            <a:r>
              <a:rPr lang="vi-VN" sz="2000">
                <a:solidFill>
                  <a:srgbClr val="0FD2CE"/>
                </a:solidFill>
                <a:latin typeface="Arial" panose="020B0604020202020204" pitchFamily="34" charset="0"/>
                <a:cs typeface="Arial" panose="020B0604020202020204" pitchFamily="34" charset="0"/>
              </a:rPr>
              <a:t>magna sed</a:t>
            </a:r>
          </a:p>
        </p:txBody>
      </p:sp>
      <p:sp>
        <p:nvSpPr>
          <p:cNvPr id="55" name="TextBox 54">
            <a:extLst>
              <a:ext uri="{FF2B5EF4-FFF2-40B4-BE49-F238E27FC236}">
                <a16:creationId xmlns:a16="http://schemas.microsoft.com/office/drawing/2014/main" id="{CECE93C2-42C7-443F-8996-B37F8F8D2529}"/>
              </a:ext>
            </a:extLst>
          </p:cNvPr>
          <p:cNvSpPr txBox="1"/>
          <p:nvPr/>
        </p:nvSpPr>
        <p:spPr>
          <a:xfrm>
            <a:off x="6533483" y="3343879"/>
            <a:ext cx="1021755"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Trả lời </a:t>
            </a:r>
            <a:endParaRPr lang="en-US" sz="2400" b="1">
              <a:solidFill>
                <a:schemeClr val="bg1"/>
              </a:solidFill>
              <a:latin typeface="Arial" panose="020B060402020202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C2816C0D-332F-4E90-BF23-61AC7D4000E6}"/>
              </a:ext>
            </a:extLst>
          </p:cNvPr>
          <p:cNvGrpSpPr>
            <a:grpSpLocks/>
          </p:cNvGrpSpPr>
          <p:nvPr/>
        </p:nvGrpSpPr>
        <p:grpSpPr>
          <a:xfrm>
            <a:off x="5471126" y="3109445"/>
            <a:ext cx="838200" cy="838200"/>
            <a:chOff x="5715000" y="3009900"/>
            <a:chExt cx="759618" cy="822273"/>
          </a:xfrm>
        </p:grpSpPr>
        <p:sp>
          <p:nvSpPr>
            <p:cNvPr id="59" name="Graphic 12" descr="Lights On with solid fill">
              <a:extLst>
                <a:ext uri="{FF2B5EF4-FFF2-40B4-BE49-F238E27FC236}">
                  <a16:creationId xmlns:a16="http://schemas.microsoft.com/office/drawing/2014/main" id="{46B0A7E8-036B-4AA8-B9AD-61A18CAEA47D}"/>
                </a:ext>
              </a:extLst>
            </p:cNvPr>
            <p:cNvSpPr/>
            <p:nvPr/>
          </p:nvSpPr>
          <p:spPr>
            <a:xfrm>
              <a:off x="5985300" y="3684193"/>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0" name="Graphic 12" descr="Lights On with solid fill">
              <a:extLst>
                <a:ext uri="{FF2B5EF4-FFF2-40B4-BE49-F238E27FC236}">
                  <a16:creationId xmlns:a16="http://schemas.microsoft.com/office/drawing/2014/main" id="{EFF6E0EF-FDFB-4479-A694-5A978DBD47FA}"/>
                </a:ext>
              </a:extLst>
            </p:cNvPr>
            <p:cNvSpPr/>
            <p:nvPr/>
          </p:nvSpPr>
          <p:spPr>
            <a:xfrm>
              <a:off x="6035249" y="3777195"/>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1" name="Graphic 12" descr="Lights On with solid fill">
              <a:extLst>
                <a:ext uri="{FF2B5EF4-FFF2-40B4-BE49-F238E27FC236}">
                  <a16:creationId xmlns:a16="http://schemas.microsoft.com/office/drawing/2014/main" id="{428FA432-37EB-4F0D-A512-440A6C36C0DB}"/>
                </a:ext>
              </a:extLst>
            </p:cNvPr>
            <p:cNvSpPr/>
            <p:nvPr/>
          </p:nvSpPr>
          <p:spPr>
            <a:xfrm>
              <a:off x="5856827" y="3152051"/>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2" name="Graphic 12" descr="Lights On with solid fill">
              <a:extLst>
                <a:ext uri="{FF2B5EF4-FFF2-40B4-BE49-F238E27FC236}">
                  <a16:creationId xmlns:a16="http://schemas.microsoft.com/office/drawing/2014/main" id="{2FAB4369-5C9C-4F2C-9BAD-CC3C85AABB29}"/>
                </a:ext>
              </a:extLst>
            </p:cNvPr>
            <p:cNvSpPr/>
            <p:nvPr/>
          </p:nvSpPr>
          <p:spPr>
            <a:xfrm>
              <a:off x="6077540" y="300990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3" name="Graphic 12" descr="Lights On with solid fill">
              <a:extLst>
                <a:ext uri="{FF2B5EF4-FFF2-40B4-BE49-F238E27FC236}">
                  <a16:creationId xmlns:a16="http://schemas.microsoft.com/office/drawing/2014/main" id="{57920C91-25DF-466B-8D0C-2A8C85B93168}"/>
                </a:ext>
              </a:extLst>
            </p:cNvPr>
            <p:cNvSpPr/>
            <p:nvPr/>
          </p:nvSpPr>
          <p:spPr>
            <a:xfrm>
              <a:off x="5817970" y="3119023"/>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4" name="Graphic 12" descr="Lights On with solid fill">
              <a:extLst>
                <a:ext uri="{FF2B5EF4-FFF2-40B4-BE49-F238E27FC236}">
                  <a16:creationId xmlns:a16="http://schemas.microsoft.com/office/drawing/2014/main" id="{79DFB01E-2449-4C1A-95BA-E521E9AB8885}"/>
                </a:ext>
              </a:extLst>
            </p:cNvPr>
            <p:cNvSpPr/>
            <p:nvPr/>
          </p:nvSpPr>
          <p:spPr>
            <a:xfrm>
              <a:off x="6290447" y="3122911"/>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5" name="Graphic 12" descr="Lights On with solid fill">
              <a:extLst>
                <a:ext uri="{FF2B5EF4-FFF2-40B4-BE49-F238E27FC236}">
                  <a16:creationId xmlns:a16="http://schemas.microsoft.com/office/drawing/2014/main" id="{027A31FA-F937-4602-9A3F-60BC1058D422}"/>
                </a:ext>
              </a:extLst>
            </p:cNvPr>
            <p:cNvSpPr/>
            <p:nvPr/>
          </p:nvSpPr>
          <p:spPr>
            <a:xfrm>
              <a:off x="5715000" y="3367087"/>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6" name="Graphic 12" descr="Lights On with solid fill">
              <a:extLst>
                <a:ext uri="{FF2B5EF4-FFF2-40B4-BE49-F238E27FC236}">
                  <a16:creationId xmlns:a16="http://schemas.microsoft.com/office/drawing/2014/main" id="{5D857F36-61C5-44B7-84A1-5DAAF854EA28}"/>
                </a:ext>
              </a:extLst>
            </p:cNvPr>
            <p:cNvSpPr/>
            <p:nvPr/>
          </p:nvSpPr>
          <p:spPr>
            <a:xfrm>
              <a:off x="5817197" y="3567354"/>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7" name="Graphic 12" descr="Lights On with solid fill">
              <a:extLst>
                <a:ext uri="{FF2B5EF4-FFF2-40B4-BE49-F238E27FC236}">
                  <a16:creationId xmlns:a16="http://schemas.microsoft.com/office/drawing/2014/main" id="{AFA7C099-6651-4310-AC57-1755583A6732}"/>
                </a:ext>
              </a:extLst>
            </p:cNvPr>
            <p:cNvSpPr/>
            <p:nvPr/>
          </p:nvSpPr>
          <p:spPr>
            <a:xfrm>
              <a:off x="6289931" y="3563481"/>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8" name="Graphic 12" descr="Lights On with solid fill">
              <a:extLst>
                <a:ext uri="{FF2B5EF4-FFF2-40B4-BE49-F238E27FC236}">
                  <a16:creationId xmlns:a16="http://schemas.microsoft.com/office/drawing/2014/main" id="{D6AC4F6A-AB59-44EC-89D4-2C8572A10D8E}"/>
                </a:ext>
              </a:extLst>
            </p:cNvPr>
            <p:cNvSpPr/>
            <p:nvPr/>
          </p:nvSpPr>
          <p:spPr>
            <a:xfrm>
              <a:off x="6369843" y="3366439"/>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58" name="Rectangle 57">
            <a:extLst>
              <a:ext uri="{FF2B5EF4-FFF2-40B4-BE49-F238E27FC236}">
                <a16:creationId xmlns:a16="http://schemas.microsoft.com/office/drawing/2014/main" id="{1DC55207-71DE-421B-A1AF-3761E2F6D7DE}"/>
              </a:ext>
            </a:extLst>
          </p:cNvPr>
          <p:cNvSpPr/>
          <p:nvPr/>
        </p:nvSpPr>
        <p:spPr>
          <a:xfrm>
            <a:off x="6533483" y="3824781"/>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CA36123-8977-CC96-78F8-82C94411D1D1}"/>
              </a:ext>
            </a:extLst>
          </p:cNvPr>
          <p:cNvSpPr txBox="1"/>
          <p:nvPr/>
        </p:nvSpPr>
        <p:spPr>
          <a:xfrm>
            <a:off x="5693193" y="5443462"/>
            <a:ext cx="8298610" cy="646331"/>
          </a:xfrm>
          <a:prstGeom prst="rect">
            <a:avLst/>
          </a:prstGeom>
          <a:noFill/>
        </p:spPr>
        <p:txBody>
          <a:bodyPr wrap="square">
            <a:spAutoFit/>
          </a:bodyPr>
          <a:lstStyle/>
          <a:p>
            <a:r>
              <a:rPr lang="en-US">
                <a:solidFill>
                  <a:schemeClr val="bg1"/>
                </a:solidFill>
              </a:rPr>
              <a:t>Tài liệu được chia sẻ bởi Website VnTeach.Com</a:t>
            </a:r>
          </a:p>
          <a:p>
            <a:r>
              <a:rPr lang="en-US">
                <a:solidFill>
                  <a:schemeClr val="bg1"/>
                </a:solidFill>
              </a:rPr>
              <a:t>https://www.vnteach.com</a:t>
            </a:r>
          </a:p>
        </p:txBody>
      </p:sp>
    </p:spTree>
    <p:extLst>
      <p:ext uri="{BB962C8B-B14F-4D97-AF65-F5344CB8AC3E}">
        <p14:creationId xmlns:p14="http://schemas.microsoft.com/office/powerpoint/2010/main" val="94096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90"/>
                                          </p:val>
                                        </p:tav>
                                        <p:tav tm="100000">
                                          <p:val>
                                            <p:fltVal val="0"/>
                                          </p:val>
                                        </p:tav>
                                      </p:tavLst>
                                    </p:anim>
                                    <p:animEffect transition="in" filter="fade">
                                      <p:cBhvr>
                                        <p:cTn id="10" dur="500"/>
                                        <p:tgtEl>
                                          <p:spTgt spid="34"/>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33"/>
                                        </p:tgtEl>
                                        <p:attrNameLst>
                                          <p:attrName>style.visibility</p:attrName>
                                        </p:attrNameLst>
                                      </p:cBhvr>
                                      <p:to>
                                        <p:strVal val="visible"/>
                                      </p:to>
                                    </p:set>
                                    <p:animEffect transition="in" filter="wipe(left)">
                                      <p:cBhvr>
                                        <p:cTn id="13" dur="500"/>
                                        <p:tgtEl>
                                          <p:spTgt spid="33"/>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wd">
                                    <p:tmPct val="10000"/>
                                  </p:iterate>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 calcmode="lin" valueType="num">
                                      <p:cBhvr>
                                        <p:cTn id="28" dur="500" fill="hold"/>
                                        <p:tgtEl>
                                          <p:spTgt spid="56"/>
                                        </p:tgtEl>
                                        <p:attrNameLst>
                                          <p:attrName>style.rotation</p:attrName>
                                        </p:attrNameLst>
                                      </p:cBhvr>
                                      <p:tavLst>
                                        <p:tav tm="0">
                                          <p:val>
                                            <p:fltVal val="90"/>
                                          </p:val>
                                        </p:tav>
                                        <p:tav tm="100000">
                                          <p:val>
                                            <p:fltVal val="0"/>
                                          </p:val>
                                        </p:tav>
                                      </p:tavLst>
                                    </p:anim>
                                    <p:animEffect transition="in" filter="fade">
                                      <p:cBhvr>
                                        <p:cTn id="29" dur="500"/>
                                        <p:tgtEl>
                                          <p:spTgt spid="56"/>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P spid="10" grpId="0"/>
      <p:bldP spid="57" grpId="0"/>
      <p:bldP spid="55" grpId="0"/>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920DFA5E-1397-459B-972E-9ECDC24449A0}"/>
              </a:ext>
            </a:extLst>
          </p:cNvPr>
          <p:cNvGrpSpPr/>
          <p:nvPr/>
        </p:nvGrpSpPr>
        <p:grpSpPr>
          <a:xfrm>
            <a:off x="1033612" y="1783251"/>
            <a:ext cx="9043153" cy="1052432"/>
            <a:chOff x="1033612" y="1819659"/>
            <a:chExt cx="9043153" cy="1052432"/>
          </a:xfrm>
        </p:grpSpPr>
        <p:sp>
          <p:nvSpPr>
            <p:cNvPr id="7" name="Freeform: Shape 6">
              <a:extLst>
                <a:ext uri="{FF2B5EF4-FFF2-40B4-BE49-F238E27FC236}">
                  <a16:creationId xmlns:a16="http://schemas.microsoft.com/office/drawing/2014/main" id="{2268F4B5-70D3-4DFE-B25A-ACB997FF4B2D}"/>
                </a:ext>
              </a:extLst>
            </p:cNvPr>
            <p:cNvSpPr/>
            <p:nvPr/>
          </p:nvSpPr>
          <p:spPr>
            <a:xfrm>
              <a:off x="1033612" y="1819659"/>
              <a:ext cx="828371" cy="1052432"/>
            </a:xfrm>
            <a:custGeom>
              <a:avLst/>
              <a:gdLst>
                <a:gd name="connsiteX0" fmla="*/ 951851 w 1199530"/>
                <a:gd name="connsiteY0" fmla="*/ 901511 h 1523983"/>
                <a:gd name="connsiteX1" fmla="*/ 788730 w 1199530"/>
                <a:gd name="connsiteY1" fmla="*/ 795711 h 1523983"/>
                <a:gd name="connsiteX2" fmla="*/ 774606 w 1199530"/>
                <a:gd name="connsiteY2" fmla="*/ 612789 h 1523983"/>
                <a:gd name="connsiteX3" fmla="*/ 908402 w 1199530"/>
                <a:gd name="connsiteY3" fmla="*/ 493258 h 1523983"/>
                <a:gd name="connsiteX4" fmla="*/ 1143750 w 1199530"/>
                <a:gd name="connsiteY4" fmla="*/ 466264 h 1523983"/>
                <a:gd name="connsiteX5" fmla="*/ 1143750 w 1199530"/>
                <a:gd name="connsiteY5" fmla="*/ 196927 h 1523983"/>
                <a:gd name="connsiteX6" fmla="*/ 874406 w 1199530"/>
                <a:gd name="connsiteY6" fmla="*/ 196927 h 1523983"/>
                <a:gd name="connsiteX7" fmla="*/ 837113 w 1199530"/>
                <a:gd name="connsiteY7" fmla="*/ 413518 h 1523983"/>
                <a:gd name="connsiteX8" fmla="*/ 703302 w 1199530"/>
                <a:gd name="connsiteY8" fmla="*/ 533069 h 1523983"/>
                <a:gd name="connsiteX9" fmla="*/ 487321 w 1199530"/>
                <a:gd name="connsiteY9" fmla="*/ 509911 h 1523983"/>
                <a:gd name="connsiteX10" fmla="*/ 333016 w 1199530"/>
                <a:gd name="connsiteY10" fmla="*/ 297569 h 1523983"/>
                <a:gd name="connsiteX11" fmla="*/ 316515 w 1199530"/>
                <a:gd name="connsiteY11" fmla="*/ 54304 h 1523983"/>
                <a:gd name="connsiteX12" fmla="*/ 54307 w 1199530"/>
                <a:gd name="connsiteY12" fmla="*/ 54304 h 1523983"/>
                <a:gd name="connsiteX13" fmla="*/ 54307 w 1199530"/>
                <a:gd name="connsiteY13" fmla="*/ 316516 h 1523983"/>
                <a:gd name="connsiteX14" fmla="*/ 246525 w 1199530"/>
                <a:gd name="connsiteY14" fmla="*/ 360502 h 1523983"/>
                <a:gd name="connsiteX15" fmla="*/ 400849 w 1199530"/>
                <a:gd name="connsiteY15" fmla="*/ 572864 h 1523983"/>
                <a:gd name="connsiteX16" fmla="*/ 413201 w 1199530"/>
                <a:gd name="connsiteY16" fmla="*/ 881116 h 1523983"/>
                <a:gd name="connsiteX17" fmla="*/ 418166 w 1199530"/>
                <a:gd name="connsiteY17" fmla="*/ 885829 h 1523983"/>
                <a:gd name="connsiteX18" fmla="*/ 268654 w 1199530"/>
                <a:gd name="connsiteY18" fmla="*/ 1148239 h 1523983"/>
                <a:gd name="connsiteX19" fmla="*/ 89968 w 1199530"/>
                <a:gd name="connsiteY19" fmla="*/ 1198859 h 1523983"/>
                <a:gd name="connsiteX20" fmla="*/ 89968 w 1199530"/>
                <a:gd name="connsiteY20" fmla="*/ 1468203 h 1523983"/>
                <a:gd name="connsiteX21" fmla="*/ 359309 w 1199530"/>
                <a:gd name="connsiteY21" fmla="*/ 1468203 h 1523983"/>
                <a:gd name="connsiteX22" fmla="*/ 361568 w 1199530"/>
                <a:gd name="connsiteY22" fmla="*/ 1201240 h 1523983"/>
                <a:gd name="connsiteX23" fmla="*/ 511069 w 1199530"/>
                <a:gd name="connsiteY23" fmla="*/ 938856 h 1523983"/>
                <a:gd name="connsiteX24" fmla="*/ 730422 w 1199530"/>
                <a:gd name="connsiteY24" fmla="*/ 885391 h 1523983"/>
                <a:gd name="connsiteX25" fmla="*/ 893699 w 1199530"/>
                <a:gd name="connsiteY25" fmla="*/ 991271 h 1523983"/>
                <a:gd name="connsiteX26" fmla="*/ 934451 w 1199530"/>
                <a:gd name="connsiteY26" fmla="*/ 1129848 h 1523983"/>
                <a:gd name="connsiteX27" fmla="*/ 1147857 w 1199530"/>
                <a:gd name="connsiteY27" fmla="*/ 1129848 h 1523983"/>
                <a:gd name="connsiteX28" fmla="*/ 1147857 w 1199530"/>
                <a:gd name="connsiteY28" fmla="*/ 916446 h 1523983"/>
                <a:gd name="connsiteX29" fmla="*/ 951851 w 1199530"/>
                <a:gd name="connsiteY29" fmla="*/ 901511 h 1523983"/>
                <a:gd name="connsiteX30" fmla="*/ 154491 w 1199530"/>
                <a:gd name="connsiteY30" fmla="*/ 1291232 h 1523983"/>
                <a:gd name="connsiteX31" fmla="*/ 144112 w 1199530"/>
                <a:gd name="connsiteY31" fmla="*/ 1302559 h 1523983"/>
                <a:gd name="connsiteX32" fmla="*/ 127181 w 1199530"/>
                <a:gd name="connsiteY32" fmla="*/ 1313981 h 1523983"/>
                <a:gd name="connsiteX33" fmla="*/ 102279 w 1199530"/>
                <a:gd name="connsiteY33" fmla="*/ 1307356 h 1523983"/>
                <a:gd name="connsiteX34" fmla="*/ 118456 w 1199530"/>
                <a:gd name="connsiteY34" fmla="*/ 1227388 h 1523983"/>
                <a:gd name="connsiteX35" fmla="*/ 198439 w 1199530"/>
                <a:gd name="connsiteY35" fmla="*/ 1211207 h 1523983"/>
                <a:gd name="connsiteX36" fmla="*/ 205057 w 1199530"/>
                <a:gd name="connsiteY36" fmla="*/ 1236109 h 1523983"/>
                <a:gd name="connsiteX37" fmla="*/ 193638 w 1199530"/>
                <a:gd name="connsiteY37" fmla="*/ 1253040 h 1523983"/>
                <a:gd name="connsiteX38" fmla="*/ 182304 w 1199530"/>
                <a:gd name="connsiteY38" fmla="*/ 1263411 h 1523983"/>
                <a:gd name="connsiteX39" fmla="*/ 167807 w 1199530"/>
                <a:gd name="connsiteY39" fmla="*/ 1276735 h 1523983"/>
                <a:gd name="connsiteX40" fmla="*/ 154491 w 1199530"/>
                <a:gd name="connsiteY40" fmla="*/ 1291232 h 1523983"/>
                <a:gd name="connsiteX41" fmla="*/ 902893 w 1199530"/>
                <a:gd name="connsiteY41" fmla="*/ 225438 h 1523983"/>
                <a:gd name="connsiteX42" fmla="*/ 982869 w 1199530"/>
                <a:gd name="connsiteY42" fmla="*/ 209257 h 1523983"/>
                <a:gd name="connsiteX43" fmla="*/ 989487 w 1199530"/>
                <a:gd name="connsiteY43" fmla="*/ 234163 h 1523983"/>
                <a:gd name="connsiteX44" fmla="*/ 978068 w 1199530"/>
                <a:gd name="connsiteY44" fmla="*/ 251102 h 1523983"/>
                <a:gd name="connsiteX45" fmla="*/ 966737 w 1199530"/>
                <a:gd name="connsiteY45" fmla="*/ 261465 h 1523983"/>
                <a:gd name="connsiteX46" fmla="*/ 952240 w 1199530"/>
                <a:gd name="connsiteY46" fmla="*/ 274792 h 1523983"/>
                <a:gd name="connsiteX47" fmla="*/ 938905 w 1199530"/>
                <a:gd name="connsiteY47" fmla="*/ 289301 h 1523983"/>
                <a:gd name="connsiteX48" fmla="*/ 928542 w 1199530"/>
                <a:gd name="connsiteY48" fmla="*/ 300628 h 1523983"/>
                <a:gd name="connsiteX49" fmla="*/ 911603 w 1199530"/>
                <a:gd name="connsiteY49" fmla="*/ 312050 h 1523983"/>
                <a:gd name="connsiteX50" fmla="*/ 886700 w 1199530"/>
                <a:gd name="connsiteY50" fmla="*/ 305425 h 1523983"/>
                <a:gd name="connsiteX51" fmla="*/ 902893 w 1199530"/>
                <a:gd name="connsiteY51" fmla="*/ 225438 h 1523983"/>
                <a:gd name="connsiteX52" fmla="*/ 117126 w 1199530"/>
                <a:gd name="connsiteY52" fmla="*/ 144224 h 1523983"/>
                <a:gd name="connsiteX53" fmla="*/ 107037 w 1199530"/>
                <a:gd name="connsiteY53" fmla="*/ 155254 h 1523983"/>
                <a:gd name="connsiteX54" fmla="*/ 90544 w 1199530"/>
                <a:gd name="connsiteY54" fmla="*/ 166375 h 1523983"/>
                <a:gd name="connsiteX55" fmla="*/ 66297 w 1199530"/>
                <a:gd name="connsiteY55" fmla="*/ 159932 h 1523983"/>
                <a:gd name="connsiteX56" fmla="*/ 82063 w 1199530"/>
                <a:gd name="connsiteY56" fmla="*/ 82064 h 1523983"/>
                <a:gd name="connsiteX57" fmla="*/ 159924 w 1199530"/>
                <a:gd name="connsiteY57" fmla="*/ 66309 h 1523983"/>
                <a:gd name="connsiteX58" fmla="*/ 166370 w 1199530"/>
                <a:gd name="connsiteY58" fmla="*/ 90552 h 1523983"/>
                <a:gd name="connsiteX59" fmla="*/ 155253 w 1199530"/>
                <a:gd name="connsiteY59" fmla="*/ 107034 h 1523983"/>
                <a:gd name="connsiteX60" fmla="*/ 144219 w 1199530"/>
                <a:gd name="connsiteY60" fmla="*/ 117123 h 1523983"/>
                <a:gd name="connsiteX61" fmla="*/ 130107 w 1199530"/>
                <a:gd name="connsiteY61" fmla="*/ 130100 h 1523983"/>
                <a:gd name="connsiteX62" fmla="*/ 117126 w 1199530"/>
                <a:gd name="connsiteY62" fmla="*/ 144224 h 1523983"/>
                <a:gd name="connsiteX63" fmla="*/ 447244 w 1199530"/>
                <a:gd name="connsiteY63" fmla="*/ 593446 h 1523983"/>
                <a:gd name="connsiteX64" fmla="*/ 542772 w 1199530"/>
                <a:gd name="connsiteY64" fmla="*/ 574117 h 1523983"/>
                <a:gd name="connsiteX65" fmla="*/ 550689 w 1199530"/>
                <a:gd name="connsiteY65" fmla="*/ 603874 h 1523983"/>
                <a:gd name="connsiteX66" fmla="*/ 537038 w 1199530"/>
                <a:gd name="connsiteY66" fmla="*/ 624112 h 1523983"/>
                <a:gd name="connsiteX67" fmla="*/ 523501 w 1199530"/>
                <a:gd name="connsiteY67" fmla="*/ 636487 h 1523983"/>
                <a:gd name="connsiteX68" fmla="*/ 506188 w 1199530"/>
                <a:gd name="connsiteY68" fmla="*/ 652409 h 1523983"/>
                <a:gd name="connsiteX69" fmla="*/ 490270 w 1199530"/>
                <a:gd name="connsiteY69" fmla="*/ 669733 h 1523983"/>
                <a:gd name="connsiteX70" fmla="*/ 477884 w 1199530"/>
                <a:gd name="connsiteY70" fmla="*/ 683259 h 1523983"/>
                <a:gd name="connsiteX71" fmla="*/ 457649 w 1199530"/>
                <a:gd name="connsiteY71" fmla="*/ 696906 h 1523983"/>
                <a:gd name="connsiteX72" fmla="*/ 427889 w 1199530"/>
                <a:gd name="connsiteY72" fmla="*/ 688993 h 1523983"/>
                <a:gd name="connsiteX73" fmla="*/ 447244 w 1199530"/>
                <a:gd name="connsiteY73" fmla="*/ 593446 h 1523983"/>
                <a:gd name="connsiteX74" fmla="*/ 977378 w 1199530"/>
                <a:gd name="connsiteY74" fmla="*/ 998612 h 1523983"/>
                <a:gd name="connsiteX75" fmla="*/ 963952 w 1199530"/>
                <a:gd name="connsiteY75" fmla="*/ 1007665 h 1523983"/>
                <a:gd name="connsiteX76" fmla="*/ 944224 w 1199530"/>
                <a:gd name="connsiteY76" fmla="*/ 1002419 h 1523983"/>
                <a:gd name="connsiteX77" fmla="*/ 957044 w 1199530"/>
                <a:gd name="connsiteY77" fmla="*/ 939047 h 1523983"/>
                <a:gd name="connsiteX78" fmla="*/ 1020412 w 1199530"/>
                <a:gd name="connsiteY78" fmla="*/ 926238 h 1523983"/>
                <a:gd name="connsiteX79" fmla="*/ 1025655 w 1199530"/>
                <a:gd name="connsiteY79" fmla="*/ 945970 h 1523983"/>
                <a:gd name="connsiteX80" fmla="*/ 1016606 w 1199530"/>
                <a:gd name="connsiteY80" fmla="*/ 959385 h 1523983"/>
                <a:gd name="connsiteX81" fmla="*/ 1007634 w 1199530"/>
                <a:gd name="connsiteY81" fmla="*/ 967595 h 1523983"/>
                <a:gd name="connsiteX82" fmla="*/ 996154 w 1199530"/>
                <a:gd name="connsiteY82" fmla="*/ 978153 h 1523983"/>
                <a:gd name="connsiteX83" fmla="*/ 985597 w 1199530"/>
                <a:gd name="connsiteY83" fmla="*/ 989644 h 1523983"/>
                <a:gd name="connsiteX84" fmla="*/ 977378 w 1199530"/>
                <a:gd name="connsiteY84" fmla="*/ 998612 h 15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99530" h="1523983">
                  <a:moveTo>
                    <a:pt x="951851" y="901511"/>
                  </a:moveTo>
                  <a:lnTo>
                    <a:pt x="788730" y="795711"/>
                  </a:lnTo>
                  <a:cubicBezTo>
                    <a:pt x="809666" y="736027"/>
                    <a:pt x="804942" y="669364"/>
                    <a:pt x="774606" y="612789"/>
                  </a:cubicBezTo>
                  <a:lnTo>
                    <a:pt x="908402" y="493258"/>
                  </a:lnTo>
                  <a:cubicBezTo>
                    <a:pt x="981905" y="539111"/>
                    <a:pt x="1079856" y="530162"/>
                    <a:pt x="1143750" y="466264"/>
                  </a:cubicBezTo>
                  <a:cubicBezTo>
                    <a:pt x="1218125" y="391893"/>
                    <a:pt x="1218125" y="271302"/>
                    <a:pt x="1143750" y="196927"/>
                  </a:cubicBezTo>
                  <a:cubicBezTo>
                    <a:pt x="1069371" y="122552"/>
                    <a:pt x="948773" y="122552"/>
                    <a:pt x="874406" y="196927"/>
                  </a:cubicBezTo>
                  <a:cubicBezTo>
                    <a:pt x="815815" y="255518"/>
                    <a:pt x="803418" y="342751"/>
                    <a:pt x="837113" y="413518"/>
                  </a:cubicBezTo>
                  <a:lnTo>
                    <a:pt x="703302" y="533069"/>
                  </a:lnTo>
                  <a:cubicBezTo>
                    <a:pt x="639249" y="488739"/>
                    <a:pt x="557539" y="480990"/>
                    <a:pt x="487321" y="509911"/>
                  </a:cubicBezTo>
                  <a:lnTo>
                    <a:pt x="333016" y="297569"/>
                  </a:lnTo>
                  <a:cubicBezTo>
                    <a:pt x="388368" y="224897"/>
                    <a:pt x="382908" y="120705"/>
                    <a:pt x="316515" y="54304"/>
                  </a:cubicBezTo>
                  <a:cubicBezTo>
                    <a:pt x="244110" y="-18101"/>
                    <a:pt x="126716" y="-18101"/>
                    <a:pt x="54307" y="54304"/>
                  </a:cubicBezTo>
                  <a:cubicBezTo>
                    <a:pt x="-18102" y="126713"/>
                    <a:pt x="-18102" y="244111"/>
                    <a:pt x="54307" y="316516"/>
                  </a:cubicBezTo>
                  <a:cubicBezTo>
                    <a:pt x="106298" y="368507"/>
                    <a:pt x="181462" y="383156"/>
                    <a:pt x="246525" y="360502"/>
                  </a:cubicBezTo>
                  <a:lnTo>
                    <a:pt x="400849" y="572864"/>
                  </a:lnTo>
                  <a:cubicBezTo>
                    <a:pt x="324642" y="662250"/>
                    <a:pt x="328703" y="796622"/>
                    <a:pt x="413201" y="881116"/>
                  </a:cubicBezTo>
                  <a:cubicBezTo>
                    <a:pt x="414824" y="882739"/>
                    <a:pt x="416493" y="884259"/>
                    <a:pt x="418166" y="885829"/>
                  </a:cubicBezTo>
                  <a:lnTo>
                    <a:pt x="268654" y="1148239"/>
                  </a:lnTo>
                  <a:cubicBezTo>
                    <a:pt x="206512" y="1133544"/>
                    <a:pt x="138432" y="1150388"/>
                    <a:pt x="89968" y="1198859"/>
                  </a:cubicBezTo>
                  <a:cubicBezTo>
                    <a:pt x="15593" y="1273237"/>
                    <a:pt x="15593" y="1393835"/>
                    <a:pt x="89968" y="1468203"/>
                  </a:cubicBezTo>
                  <a:cubicBezTo>
                    <a:pt x="164343" y="1542578"/>
                    <a:pt x="284938" y="1542578"/>
                    <a:pt x="359309" y="1468203"/>
                  </a:cubicBezTo>
                  <a:cubicBezTo>
                    <a:pt x="432906" y="1394612"/>
                    <a:pt x="433634" y="1275786"/>
                    <a:pt x="361568" y="1201240"/>
                  </a:cubicBezTo>
                  <a:lnTo>
                    <a:pt x="511069" y="938856"/>
                  </a:lnTo>
                  <a:cubicBezTo>
                    <a:pt x="586145" y="960413"/>
                    <a:pt x="670087" y="942583"/>
                    <a:pt x="730422" y="885391"/>
                  </a:cubicBezTo>
                  <a:lnTo>
                    <a:pt x="893699" y="991271"/>
                  </a:lnTo>
                  <a:cubicBezTo>
                    <a:pt x="883275" y="1039680"/>
                    <a:pt x="896827" y="1092228"/>
                    <a:pt x="934451" y="1129848"/>
                  </a:cubicBezTo>
                  <a:cubicBezTo>
                    <a:pt x="993388" y="1188785"/>
                    <a:pt x="1088924" y="1188785"/>
                    <a:pt x="1147857" y="1129848"/>
                  </a:cubicBezTo>
                  <a:cubicBezTo>
                    <a:pt x="1206790" y="1070922"/>
                    <a:pt x="1206790" y="975379"/>
                    <a:pt x="1147857" y="916446"/>
                  </a:cubicBezTo>
                  <a:cubicBezTo>
                    <a:pt x="1094425" y="863034"/>
                    <a:pt x="1010899" y="858046"/>
                    <a:pt x="951851" y="901511"/>
                  </a:cubicBezTo>
                  <a:close/>
                  <a:moveTo>
                    <a:pt x="154491" y="1291232"/>
                  </a:moveTo>
                  <a:cubicBezTo>
                    <a:pt x="150867" y="1295339"/>
                    <a:pt x="147457" y="1299218"/>
                    <a:pt x="144112" y="1302559"/>
                  </a:cubicBezTo>
                  <a:cubicBezTo>
                    <a:pt x="139944" y="1306723"/>
                    <a:pt x="134248" y="1311798"/>
                    <a:pt x="127181" y="1313981"/>
                  </a:cubicBezTo>
                  <a:cubicBezTo>
                    <a:pt x="118303" y="1316721"/>
                    <a:pt x="109232" y="1314309"/>
                    <a:pt x="102279" y="1307356"/>
                  </a:cubicBezTo>
                  <a:cubicBezTo>
                    <a:pt x="84097" y="1289178"/>
                    <a:pt x="91050" y="1254782"/>
                    <a:pt x="118456" y="1227388"/>
                  </a:cubicBezTo>
                  <a:cubicBezTo>
                    <a:pt x="145869" y="1199975"/>
                    <a:pt x="180250" y="1193018"/>
                    <a:pt x="198439" y="1211207"/>
                  </a:cubicBezTo>
                  <a:cubicBezTo>
                    <a:pt x="205389" y="1218148"/>
                    <a:pt x="207800" y="1227228"/>
                    <a:pt x="205057" y="1236109"/>
                  </a:cubicBezTo>
                  <a:cubicBezTo>
                    <a:pt x="202878" y="1243176"/>
                    <a:pt x="197803" y="1248888"/>
                    <a:pt x="193638" y="1253040"/>
                  </a:cubicBezTo>
                  <a:cubicBezTo>
                    <a:pt x="190293" y="1256378"/>
                    <a:pt x="186415" y="1259788"/>
                    <a:pt x="182304" y="1263411"/>
                  </a:cubicBezTo>
                  <a:cubicBezTo>
                    <a:pt x="177560" y="1267587"/>
                    <a:pt x="172645" y="1271904"/>
                    <a:pt x="167807" y="1276735"/>
                  </a:cubicBezTo>
                  <a:cubicBezTo>
                    <a:pt x="162972" y="1281570"/>
                    <a:pt x="158663" y="1286485"/>
                    <a:pt x="154491" y="1291232"/>
                  </a:cubicBezTo>
                  <a:close/>
                  <a:moveTo>
                    <a:pt x="902893" y="225438"/>
                  </a:moveTo>
                  <a:cubicBezTo>
                    <a:pt x="930298" y="198032"/>
                    <a:pt x="964687" y="191072"/>
                    <a:pt x="982869" y="209257"/>
                  </a:cubicBezTo>
                  <a:cubicBezTo>
                    <a:pt x="989814" y="216202"/>
                    <a:pt x="992234" y="225278"/>
                    <a:pt x="989487" y="234163"/>
                  </a:cubicBezTo>
                  <a:cubicBezTo>
                    <a:pt x="987307" y="241234"/>
                    <a:pt x="982228" y="246941"/>
                    <a:pt x="978068" y="251102"/>
                  </a:cubicBezTo>
                  <a:cubicBezTo>
                    <a:pt x="974730" y="254436"/>
                    <a:pt x="970852" y="257846"/>
                    <a:pt x="966737" y="261465"/>
                  </a:cubicBezTo>
                  <a:cubicBezTo>
                    <a:pt x="961990" y="265645"/>
                    <a:pt x="957082" y="269958"/>
                    <a:pt x="952240" y="274792"/>
                  </a:cubicBezTo>
                  <a:cubicBezTo>
                    <a:pt x="947397" y="279635"/>
                    <a:pt x="943085" y="284554"/>
                    <a:pt x="938905" y="289301"/>
                  </a:cubicBezTo>
                  <a:cubicBezTo>
                    <a:pt x="935293" y="293401"/>
                    <a:pt x="931872" y="297291"/>
                    <a:pt x="928542" y="300628"/>
                  </a:cubicBezTo>
                  <a:cubicBezTo>
                    <a:pt x="924377" y="304792"/>
                    <a:pt x="918670" y="309867"/>
                    <a:pt x="911603" y="312050"/>
                  </a:cubicBezTo>
                  <a:cubicBezTo>
                    <a:pt x="902718" y="314790"/>
                    <a:pt x="893650" y="312378"/>
                    <a:pt x="886700" y="305425"/>
                  </a:cubicBezTo>
                  <a:cubicBezTo>
                    <a:pt x="868530" y="287240"/>
                    <a:pt x="875484" y="252839"/>
                    <a:pt x="902893" y="225438"/>
                  </a:cubicBezTo>
                  <a:close/>
                  <a:moveTo>
                    <a:pt x="117126" y="144224"/>
                  </a:moveTo>
                  <a:cubicBezTo>
                    <a:pt x="113590" y="148224"/>
                    <a:pt x="110272" y="152004"/>
                    <a:pt x="107037" y="155254"/>
                  </a:cubicBezTo>
                  <a:cubicBezTo>
                    <a:pt x="102987" y="159304"/>
                    <a:pt x="97432" y="164238"/>
                    <a:pt x="90544" y="166375"/>
                  </a:cubicBezTo>
                  <a:cubicBezTo>
                    <a:pt x="81899" y="169034"/>
                    <a:pt x="73067" y="166691"/>
                    <a:pt x="66297" y="159932"/>
                  </a:cubicBezTo>
                  <a:cubicBezTo>
                    <a:pt x="48596" y="142227"/>
                    <a:pt x="55377" y="108741"/>
                    <a:pt x="82063" y="82064"/>
                  </a:cubicBezTo>
                  <a:cubicBezTo>
                    <a:pt x="108744" y="55378"/>
                    <a:pt x="142215" y="48604"/>
                    <a:pt x="159924" y="66309"/>
                  </a:cubicBezTo>
                  <a:cubicBezTo>
                    <a:pt x="166690" y="73076"/>
                    <a:pt x="169049" y="81911"/>
                    <a:pt x="166370" y="90552"/>
                  </a:cubicBezTo>
                  <a:cubicBezTo>
                    <a:pt x="164233" y="97437"/>
                    <a:pt x="159307" y="102992"/>
                    <a:pt x="155253" y="107034"/>
                  </a:cubicBezTo>
                  <a:cubicBezTo>
                    <a:pt x="151999" y="110288"/>
                    <a:pt x="148219" y="113614"/>
                    <a:pt x="144219" y="117123"/>
                  </a:cubicBezTo>
                  <a:cubicBezTo>
                    <a:pt x="139597" y="121185"/>
                    <a:pt x="134812" y="125391"/>
                    <a:pt x="130107" y="130100"/>
                  </a:cubicBezTo>
                  <a:cubicBezTo>
                    <a:pt x="125394" y="134813"/>
                    <a:pt x="121184" y="139606"/>
                    <a:pt x="117126" y="144224"/>
                  </a:cubicBezTo>
                  <a:close/>
                  <a:moveTo>
                    <a:pt x="447244" y="593446"/>
                  </a:moveTo>
                  <a:cubicBezTo>
                    <a:pt x="479983" y="560702"/>
                    <a:pt x="521047" y="552397"/>
                    <a:pt x="542772" y="574117"/>
                  </a:cubicBezTo>
                  <a:cubicBezTo>
                    <a:pt x="551077" y="582427"/>
                    <a:pt x="553962" y="593259"/>
                    <a:pt x="550689" y="603874"/>
                  </a:cubicBezTo>
                  <a:cubicBezTo>
                    <a:pt x="548068" y="612324"/>
                    <a:pt x="542014" y="619133"/>
                    <a:pt x="537038" y="624112"/>
                  </a:cubicBezTo>
                  <a:cubicBezTo>
                    <a:pt x="533049" y="628101"/>
                    <a:pt x="528408" y="632159"/>
                    <a:pt x="523501" y="636487"/>
                  </a:cubicBezTo>
                  <a:cubicBezTo>
                    <a:pt x="517839" y="641482"/>
                    <a:pt x="511972" y="646629"/>
                    <a:pt x="506188" y="652409"/>
                  </a:cubicBezTo>
                  <a:cubicBezTo>
                    <a:pt x="500404" y="658197"/>
                    <a:pt x="495253" y="664060"/>
                    <a:pt x="490270" y="669733"/>
                  </a:cubicBezTo>
                  <a:cubicBezTo>
                    <a:pt x="485942" y="674637"/>
                    <a:pt x="481869" y="679277"/>
                    <a:pt x="477884" y="683259"/>
                  </a:cubicBezTo>
                  <a:cubicBezTo>
                    <a:pt x="472908" y="688250"/>
                    <a:pt x="466099" y="694293"/>
                    <a:pt x="457649" y="696906"/>
                  </a:cubicBezTo>
                  <a:cubicBezTo>
                    <a:pt x="447042" y="700179"/>
                    <a:pt x="436206" y="697302"/>
                    <a:pt x="427889" y="688993"/>
                  </a:cubicBezTo>
                  <a:cubicBezTo>
                    <a:pt x="406179" y="667253"/>
                    <a:pt x="414504" y="626189"/>
                    <a:pt x="447244" y="593446"/>
                  </a:cubicBezTo>
                  <a:close/>
                  <a:moveTo>
                    <a:pt x="977378" y="998612"/>
                  </a:moveTo>
                  <a:cubicBezTo>
                    <a:pt x="974071" y="1001912"/>
                    <a:pt x="969545" y="1005939"/>
                    <a:pt x="963952" y="1007665"/>
                  </a:cubicBezTo>
                  <a:cubicBezTo>
                    <a:pt x="956919" y="1009833"/>
                    <a:pt x="949744" y="1007924"/>
                    <a:pt x="944224" y="1002419"/>
                  </a:cubicBezTo>
                  <a:cubicBezTo>
                    <a:pt x="929811" y="988013"/>
                    <a:pt x="935316" y="960764"/>
                    <a:pt x="957044" y="939047"/>
                  </a:cubicBezTo>
                  <a:cubicBezTo>
                    <a:pt x="978750" y="917330"/>
                    <a:pt x="1005999" y="911821"/>
                    <a:pt x="1020412" y="926238"/>
                  </a:cubicBezTo>
                  <a:cubicBezTo>
                    <a:pt x="1025910" y="931736"/>
                    <a:pt x="1027823" y="938925"/>
                    <a:pt x="1025655" y="945970"/>
                  </a:cubicBezTo>
                  <a:cubicBezTo>
                    <a:pt x="1023929" y="951574"/>
                    <a:pt x="1019902" y="956089"/>
                    <a:pt x="1016606" y="959385"/>
                  </a:cubicBezTo>
                  <a:cubicBezTo>
                    <a:pt x="1013962" y="962021"/>
                    <a:pt x="1010891" y="964726"/>
                    <a:pt x="1007634" y="967595"/>
                  </a:cubicBezTo>
                  <a:cubicBezTo>
                    <a:pt x="1003885" y="970895"/>
                    <a:pt x="999983" y="974324"/>
                    <a:pt x="996154" y="978153"/>
                  </a:cubicBezTo>
                  <a:cubicBezTo>
                    <a:pt x="992317" y="981986"/>
                    <a:pt x="988888" y="985872"/>
                    <a:pt x="985597" y="989644"/>
                  </a:cubicBezTo>
                  <a:cubicBezTo>
                    <a:pt x="982720" y="992901"/>
                    <a:pt x="980015" y="995968"/>
                    <a:pt x="977378" y="998612"/>
                  </a:cubicBezTo>
                  <a:close/>
                </a:path>
              </a:pathLst>
            </a:custGeom>
            <a:noFill/>
            <a:ln>
              <a:solidFill>
                <a:srgbClr val="558F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0185432-EE46-42AE-B795-22C9A0281DBE}"/>
                </a:ext>
              </a:extLst>
            </p:cNvPr>
            <p:cNvSpPr txBox="1"/>
            <p:nvPr/>
          </p:nvSpPr>
          <p:spPr>
            <a:xfrm>
              <a:off x="1447800" y="2130432"/>
              <a:ext cx="8628965"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Enthalpy Tạo Thành Chuẩn Của Một Chất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1D91F431-EB4F-446B-A866-6E8ECA9EA5FB}"/>
              </a:ext>
            </a:extLst>
          </p:cNvPr>
          <p:cNvSpPr/>
          <p:nvPr/>
        </p:nvSpPr>
        <p:spPr>
          <a:xfrm>
            <a:off x="1450125" y="2579520"/>
            <a:ext cx="8626640"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ED1B613-3745-4007-9943-AFAE2212F4F6}"/>
              </a:ext>
            </a:extLst>
          </p:cNvPr>
          <p:cNvSpPr txBox="1"/>
          <p:nvPr/>
        </p:nvSpPr>
        <p:spPr>
          <a:xfrm>
            <a:off x="1439435" y="4719812"/>
            <a:ext cx="257762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thảo luận</a:t>
            </a:r>
            <a:endParaRPr lang="en-US" sz="2400" b="1">
              <a:solidFill>
                <a:schemeClr val="bg1"/>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372AE825-38C8-4815-BC5B-69998AA3842B}"/>
              </a:ext>
            </a:extLst>
          </p:cNvPr>
          <p:cNvGrpSpPr/>
          <p:nvPr/>
        </p:nvGrpSpPr>
        <p:grpSpPr>
          <a:xfrm>
            <a:off x="553305" y="4514304"/>
            <a:ext cx="485747" cy="780349"/>
            <a:chOff x="5853188" y="3039176"/>
            <a:chExt cx="485747" cy="780349"/>
          </a:xfrm>
        </p:grpSpPr>
        <p:sp>
          <p:nvSpPr>
            <p:cNvPr id="37" name="Graphic 28" descr="Question Mark with solid fill">
              <a:extLst>
                <a:ext uri="{FF2B5EF4-FFF2-40B4-BE49-F238E27FC236}">
                  <a16:creationId xmlns:a16="http://schemas.microsoft.com/office/drawing/2014/main" id="{3F311C1E-822C-4053-B52A-7738402E8CFE}"/>
                </a:ext>
              </a:extLst>
            </p:cNvPr>
            <p:cNvSpPr/>
            <p:nvPr/>
          </p:nvSpPr>
          <p:spPr>
            <a:xfrm>
              <a:off x="5853188" y="3039176"/>
              <a:ext cx="485747" cy="573065"/>
            </a:xfrm>
            <a:custGeom>
              <a:avLst/>
              <a:gdLst>
                <a:gd name="connsiteX0" fmla="*/ 484127 w 485747"/>
                <a:gd name="connsiteY0" fmla="*/ 214678 h 573065"/>
                <a:gd name="connsiteX1" fmla="*/ 214654 w 485747"/>
                <a:gd name="connsiteY1" fmla="*/ 1670 h 573065"/>
                <a:gd name="connsiteX2" fmla="*/ 0 w 485747"/>
                <a:gd name="connsiteY2" fmla="*/ 242082 h 573065"/>
                <a:gd name="connsiteX3" fmla="*/ 114300 w 485747"/>
                <a:gd name="connsiteY3" fmla="*/ 242082 h 573065"/>
                <a:gd name="connsiteX4" fmla="*/ 242834 w 485747"/>
                <a:gd name="connsiteY4" fmla="*/ 113536 h 573065"/>
                <a:gd name="connsiteX5" fmla="*/ 371380 w 485747"/>
                <a:gd name="connsiteY5" fmla="*/ 242071 h 573065"/>
                <a:gd name="connsiteX6" fmla="*/ 311106 w 485747"/>
                <a:gd name="connsiteY6" fmla="*/ 350991 h 573065"/>
                <a:gd name="connsiteX7" fmla="*/ 185661 w 485747"/>
                <a:gd name="connsiteY7" fmla="*/ 573066 h 573065"/>
                <a:gd name="connsiteX8" fmla="*/ 299961 w 485747"/>
                <a:gd name="connsiteY8" fmla="*/ 573066 h 573065"/>
                <a:gd name="connsiteX9" fmla="*/ 371951 w 485747"/>
                <a:gd name="connsiteY9" fmla="*/ 447745 h 573065"/>
                <a:gd name="connsiteX10" fmla="*/ 484127 w 485747"/>
                <a:gd name="connsiteY10" fmla="*/ 214678 h 57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47" h="573065">
                  <a:moveTo>
                    <a:pt x="484127" y="214678"/>
                  </a:moveTo>
                  <a:cubicBezTo>
                    <a:pt x="468535" y="81444"/>
                    <a:pt x="347887" y="-13923"/>
                    <a:pt x="214654" y="1670"/>
                  </a:cubicBezTo>
                  <a:cubicBezTo>
                    <a:pt x="92582" y="15956"/>
                    <a:pt x="419" y="119178"/>
                    <a:pt x="0" y="242082"/>
                  </a:cubicBezTo>
                  <a:lnTo>
                    <a:pt x="114300" y="242082"/>
                  </a:lnTo>
                  <a:cubicBezTo>
                    <a:pt x="114297" y="171091"/>
                    <a:pt x="171844" y="113539"/>
                    <a:pt x="242834" y="113536"/>
                  </a:cubicBezTo>
                  <a:cubicBezTo>
                    <a:pt x="313825" y="113533"/>
                    <a:pt x="371377" y="171080"/>
                    <a:pt x="371380" y="242071"/>
                  </a:cubicBezTo>
                  <a:cubicBezTo>
                    <a:pt x="371382" y="286334"/>
                    <a:pt x="348610" y="327484"/>
                    <a:pt x="311106" y="350991"/>
                  </a:cubicBezTo>
                  <a:cubicBezTo>
                    <a:pt x="233706" y="398347"/>
                    <a:pt x="186266" y="482331"/>
                    <a:pt x="185661" y="573066"/>
                  </a:cubicBezTo>
                  <a:lnTo>
                    <a:pt x="299961" y="573066"/>
                  </a:lnTo>
                  <a:cubicBezTo>
                    <a:pt x="300690" y="521659"/>
                    <a:pt x="327911" y="474273"/>
                    <a:pt x="371951" y="447745"/>
                  </a:cubicBezTo>
                  <a:cubicBezTo>
                    <a:pt x="451238" y="398259"/>
                    <a:pt x="494912" y="307516"/>
                    <a:pt x="484127" y="2146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8" name="Graphic 28" descr="Question Mark with solid fill">
              <a:extLst>
                <a:ext uri="{FF2B5EF4-FFF2-40B4-BE49-F238E27FC236}">
                  <a16:creationId xmlns:a16="http://schemas.microsoft.com/office/drawing/2014/main" id="{662D2174-AF0E-434E-B791-C3A4EC7F2557}"/>
                </a:ext>
              </a:extLst>
            </p:cNvPr>
            <p:cNvSpPr/>
            <p:nvPr/>
          </p:nvSpPr>
          <p:spPr>
            <a:xfrm>
              <a:off x="6027961" y="3679714"/>
              <a:ext cx="139705" cy="139811"/>
            </a:xfrm>
            <a:custGeom>
              <a:avLst/>
              <a:gdLst>
                <a:gd name="connsiteX0" fmla="*/ 119273 w 139705"/>
                <a:gd name="connsiteY0" fmla="*/ 20501 h 139811"/>
                <a:gd name="connsiteX1" fmla="*/ 119273 w 139705"/>
                <a:gd name="connsiteY1" fmla="*/ 20501 h 139811"/>
                <a:gd name="connsiteX2" fmla="*/ 20535 w 139705"/>
                <a:gd name="connsiteY2" fmla="*/ 20398 h 139811"/>
                <a:gd name="connsiteX3" fmla="*/ 20432 w 139705"/>
                <a:gd name="connsiteY3" fmla="*/ 20501 h 139811"/>
                <a:gd name="connsiteX4" fmla="*/ 5459 w 139705"/>
                <a:gd name="connsiteY4" fmla="*/ 42846 h 139811"/>
                <a:gd name="connsiteX5" fmla="*/ 1 w 139705"/>
                <a:gd name="connsiteY5" fmla="*/ 70097 h 139811"/>
                <a:gd name="connsiteX6" fmla="*/ 5478 w 139705"/>
                <a:gd name="connsiteY6" fmla="*/ 97225 h 139811"/>
                <a:gd name="connsiteX7" fmla="*/ 42778 w 139705"/>
                <a:gd name="connsiteY7" fmla="*/ 134325 h 139811"/>
                <a:gd name="connsiteX8" fmla="*/ 70019 w 139705"/>
                <a:gd name="connsiteY8" fmla="*/ 139811 h 139811"/>
                <a:gd name="connsiteX9" fmla="*/ 97147 w 139705"/>
                <a:gd name="connsiteY9" fmla="*/ 134334 h 139811"/>
                <a:gd name="connsiteX10" fmla="*/ 134218 w 139705"/>
                <a:gd name="connsiteY10" fmla="*/ 97253 h 139811"/>
                <a:gd name="connsiteX11" fmla="*/ 139704 w 139705"/>
                <a:gd name="connsiteY11" fmla="*/ 70126 h 139811"/>
                <a:gd name="connsiteX12" fmla="*/ 134237 w 139705"/>
                <a:gd name="connsiteY12" fmla="*/ 42875 h 139811"/>
                <a:gd name="connsiteX13" fmla="*/ 119273 w 139705"/>
                <a:gd name="connsiteY13" fmla="*/ 20501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705" h="139811">
                  <a:moveTo>
                    <a:pt x="119273" y="20501"/>
                  </a:moveTo>
                  <a:lnTo>
                    <a:pt x="119273" y="20501"/>
                  </a:lnTo>
                  <a:cubicBezTo>
                    <a:pt x="92035" y="-6793"/>
                    <a:pt x="47830" y="-6840"/>
                    <a:pt x="20535" y="20398"/>
                  </a:cubicBezTo>
                  <a:cubicBezTo>
                    <a:pt x="20501" y="20432"/>
                    <a:pt x="20467" y="20467"/>
                    <a:pt x="20432" y="20501"/>
                  </a:cubicBezTo>
                  <a:cubicBezTo>
                    <a:pt x="14045" y="26912"/>
                    <a:pt x="8959" y="34501"/>
                    <a:pt x="5459" y="42846"/>
                  </a:cubicBezTo>
                  <a:cubicBezTo>
                    <a:pt x="1815" y="51468"/>
                    <a:pt x="-42" y="60738"/>
                    <a:pt x="1" y="70097"/>
                  </a:cubicBezTo>
                  <a:cubicBezTo>
                    <a:pt x="-51" y="79420"/>
                    <a:pt x="1813" y="88653"/>
                    <a:pt x="5478" y="97225"/>
                  </a:cubicBezTo>
                  <a:cubicBezTo>
                    <a:pt x="12601" y="113980"/>
                    <a:pt x="25984" y="127292"/>
                    <a:pt x="42778" y="134325"/>
                  </a:cubicBezTo>
                  <a:cubicBezTo>
                    <a:pt x="51397" y="137968"/>
                    <a:pt x="60662" y="139834"/>
                    <a:pt x="70019" y="139811"/>
                  </a:cubicBezTo>
                  <a:cubicBezTo>
                    <a:pt x="79341" y="139857"/>
                    <a:pt x="88573" y="137994"/>
                    <a:pt x="97147" y="134334"/>
                  </a:cubicBezTo>
                  <a:cubicBezTo>
                    <a:pt x="113821" y="127213"/>
                    <a:pt x="127102" y="113930"/>
                    <a:pt x="134218" y="97253"/>
                  </a:cubicBezTo>
                  <a:cubicBezTo>
                    <a:pt x="137881" y="88681"/>
                    <a:pt x="139748" y="79448"/>
                    <a:pt x="139704" y="70126"/>
                  </a:cubicBezTo>
                  <a:cubicBezTo>
                    <a:pt x="139739" y="60767"/>
                    <a:pt x="137879" y="51497"/>
                    <a:pt x="134237" y="42875"/>
                  </a:cubicBezTo>
                  <a:cubicBezTo>
                    <a:pt x="130739" y="34522"/>
                    <a:pt x="125658" y="26924"/>
                    <a:pt x="119273" y="2050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36" name="Rectangle 35">
            <a:extLst>
              <a:ext uri="{FF2B5EF4-FFF2-40B4-BE49-F238E27FC236}">
                <a16:creationId xmlns:a16="http://schemas.microsoft.com/office/drawing/2014/main" id="{F72911FE-5F36-4CF9-B257-9CEBD04140B9}"/>
              </a:ext>
            </a:extLst>
          </p:cNvPr>
          <p:cNvSpPr/>
          <p:nvPr/>
        </p:nvSpPr>
        <p:spPr>
          <a:xfrm>
            <a:off x="1439435" y="5204844"/>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641509A-6857-4927-B2E5-95138D51D7E7}"/>
              </a:ext>
            </a:extLst>
          </p:cNvPr>
          <p:cNvSpPr txBox="1"/>
          <p:nvPr/>
        </p:nvSpPr>
        <p:spPr>
          <a:xfrm>
            <a:off x="1385735" y="5564995"/>
            <a:ext cx="2982686" cy="923330"/>
          </a:xfrm>
          <a:prstGeom prst="rect">
            <a:avLst/>
          </a:prstGeom>
          <a:noFill/>
        </p:spPr>
        <p:txBody>
          <a:bodyPr wrap="square" lIns="0" tIns="0" rIns="0" bIns="0" rtlCol="0">
            <a:spAutoFit/>
          </a:bodyPr>
          <a:lstStyle/>
          <a:p>
            <a:pPr algn="just"/>
            <a:r>
              <a:rPr lang="vi-VN" sz="2000" i="1" dirty="0">
                <a:solidFill>
                  <a:schemeClr val="bg1"/>
                </a:solidFill>
                <a:latin typeface="Arial" panose="020B0604020202020204" pitchFamily="34" charset="0"/>
                <a:ea typeface="Calibri" panose="020F0502020204030204" pitchFamily="34" charset="0"/>
                <a:cs typeface="Arial" panose="020B0604020202020204" pitchFamily="34" charset="0"/>
              </a:rPr>
              <a:t>Vì sao enthalpy tạo thành của một đơn chất bền lại bằng không?</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A8EB436-7455-475D-A55B-1322394AAA49}"/>
              </a:ext>
            </a:extLst>
          </p:cNvPr>
          <p:cNvSpPr txBox="1"/>
          <p:nvPr/>
        </p:nvSpPr>
        <p:spPr>
          <a:xfrm>
            <a:off x="6019844" y="5564995"/>
            <a:ext cx="5593512" cy="923330"/>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Lorem ipsum dolor sit amet, consectetuer adipiscing elit. Maecenas porttitor congue massa. Fusce posuere, </a:t>
            </a:r>
            <a:r>
              <a:rPr lang="vi-VN" sz="2000">
                <a:solidFill>
                  <a:srgbClr val="0FD2CE"/>
                </a:solidFill>
                <a:latin typeface="Arial" panose="020B0604020202020204" pitchFamily="34" charset="0"/>
                <a:cs typeface="Arial" panose="020B0604020202020204" pitchFamily="34" charset="0"/>
              </a:rPr>
              <a:t>magna sed</a:t>
            </a:r>
          </a:p>
        </p:txBody>
      </p:sp>
      <p:sp>
        <p:nvSpPr>
          <p:cNvPr id="55" name="TextBox 54">
            <a:extLst>
              <a:ext uri="{FF2B5EF4-FFF2-40B4-BE49-F238E27FC236}">
                <a16:creationId xmlns:a16="http://schemas.microsoft.com/office/drawing/2014/main" id="{CECE93C2-42C7-443F-8996-B37F8F8D2529}"/>
              </a:ext>
            </a:extLst>
          </p:cNvPr>
          <p:cNvSpPr txBox="1"/>
          <p:nvPr/>
        </p:nvSpPr>
        <p:spPr>
          <a:xfrm>
            <a:off x="6056130" y="4723942"/>
            <a:ext cx="1021755"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Trả lời </a:t>
            </a:r>
            <a:endParaRPr lang="en-US" sz="2400" b="1">
              <a:solidFill>
                <a:schemeClr val="bg1"/>
              </a:solidFill>
              <a:latin typeface="Arial" panose="020B060402020202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C2816C0D-332F-4E90-BF23-61AC7D4000E6}"/>
              </a:ext>
            </a:extLst>
          </p:cNvPr>
          <p:cNvGrpSpPr>
            <a:grpSpLocks/>
          </p:cNvGrpSpPr>
          <p:nvPr/>
        </p:nvGrpSpPr>
        <p:grpSpPr>
          <a:xfrm>
            <a:off x="4993773" y="4489508"/>
            <a:ext cx="838200" cy="838200"/>
            <a:chOff x="5715000" y="3009900"/>
            <a:chExt cx="759618" cy="822273"/>
          </a:xfrm>
        </p:grpSpPr>
        <p:sp>
          <p:nvSpPr>
            <p:cNvPr id="59" name="Graphic 12" descr="Lights On with solid fill">
              <a:extLst>
                <a:ext uri="{FF2B5EF4-FFF2-40B4-BE49-F238E27FC236}">
                  <a16:creationId xmlns:a16="http://schemas.microsoft.com/office/drawing/2014/main" id="{46B0A7E8-036B-4AA8-B9AD-61A18CAEA47D}"/>
                </a:ext>
              </a:extLst>
            </p:cNvPr>
            <p:cNvSpPr/>
            <p:nvPr/>
          </p:nvSpPr>
          <p:spPr>
            <a:xfrm>
              <a:off x="5985300" y="3684193"/>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0" name="Graphic 12" descr="Lights On with solid fill">
              <a:extLst>
                <a:ext uri="{FF2B5EF4-FFF2-40B4-BE49-F238E27FC236}">
                  <a16:creationId xmlns:a16="http://schemas.microsoft.com/office/drawing/2014/main" id="{EFF6E0EF-FDFB-4479-A694-5A978DBD47FA}"/>
                </a:ext>
              </a:extLst>
            </p:cNvPr>
            <p:cNvSpPr/>
            <p:nvPr/>
          </p:nvSpPr>
          <p:spPr>
            <a:xfrm>
              <a:off x="6035249" y="3777195"/>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1" name="Graphic 12" descr="Lights On with solid fill">
              <a:extLst>
                <a:ext uri="{FF2B5EF4-FFF2-40B4-BE49-F238E27FC236}">
                  <a16:creationId xmlns:a16="http://schemas.microsoft.com/office/drawing/2014/main" id="{428FA432-37EB-4F0D-A512-440A6C36C0DB}"/>
                </a:ext>
              </a:extLst>
            </p:cNvPr>
            <p:cNvSpPr/>
            <p:nvPr/>
          </p:nvSpPr>
          <p:spPr>
            <a:xfrm>
              <a:off x="5856827" y="3152051"/>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2" name="Graphic 12" descr="Lights On with solid fill">
              <a:extLst>
                <a:ext uri="{FF2B5EF4-FFF2-40B4-BE49-F238E27FC236}">
                  <a16:creationId xmlns:a16="http://schemas.microsoft.com/office/drawing/2014/main" id="{2FAB4369-5C9C-4F2C-9BAD-CC3C85AABB29}"/>
                </a:ext>
              </a:extLst>
            </p:cNvPr>
            <p:cNvSpPr/>
            <p:nvPr/>
          </p:nvSpPr>
          <p:spPr>
            <a:xfrm>
              <a:off x="6077540" y="300990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3" name="Graphic 12" descr="Lights On with solid fill">
              <a:extLst>
                <a:ext uri="{FF2B5EF4-FFF2-40B4-BE49-F238E27FC236}">
                  <a16:creationId xmlns:a16="http://schemas.microsoft.com/office/drawing/2014/main" id="{57920C91-25DF-466B-8D0C-2A8C85B93168}"/>
                </a:ext>
              </a:extLst>
            </p:cNvPr>
            <p:cNvSpPr/>
            <p:nvPr/>
          </p:nvSpPr>
          <p:spPr>
            <a:xfrm>
              <a:off x="5817970" y="3119023"/>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4" name="Graphic 12" descr="Lights On with solid fill">
              <a:extLst>
                <a:ext uri="{FF2B5EF4-FFF2-40B4-BE49-F238E27FC236}">
                  <a16:creationId xmlns:a16="http://schemas.microsoft.com/office/drawing/2014/main" id="{79DFB01E-2449-4C1A-95BA-E521E9AB8885}"/>
                </a:ext>
              </a:extLst>
            </p:cNvPr>
            <p:cNvSpPr/>
            <p:nvPr/>
          </p:nvSpPr>
          <p:spPr>
            <a:xfrm>
              <a:off x="6290447" y="3122911"/>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5" name="Graphic 12" descr="Lights On with solid fill">
              <a:extLst>
                <a:ext uri="{FF2B5EF4-FFF2-40B4-BE49-F238E27FC236}">
                  <a16:creationId xmlns:a16="http://schemas.microsoft.com/office/drawing/2014/main" id="{027A31FA-F937-4602-9A3F-60BC1058D422}"/>
                </a:ext>
              </a:extLst>
            </p:cNvPr>
            <p:cNvSpPr/>
            <p:nvPr/>
          </p:nvSpPr>
          <p:spPr>
            <a:xfrm>
              <a:off x="5715000" y="3367087"/>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6" name="Graphic 12" descr="Lights On with solid fill">
              <a:extLst>
                <a:ext uri="{FF2B5EF4-FFF2-40B4-BE49-F238E27FC236}">
                  <a16:creationId xmlns:a16="http://schemas.microsoft.com/office/drawing/2014/main" id="{5D857F36-61C5-44B7-84A1-5DAAF854EA28}"/>
                </a:ext>
              </a:extLst>
            </p:cNvPr>
            <p:cNvSpPr/>
            <p:nvPr/>
          </p:nvSpPr>
          <p:spPr>
            <a:xfrm>
              <a:off x="5817197" y="3567354"/>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7" name="Graphic 12" descr="Lights On with solid fill">
              <a:extLst>
                <a:ext uri="{FF2B5EF4-FFF2-40B4-BE49-F238E27FC236}">
                  <a16:creationId xmlns:a16="http://schemas.microsoft.com/office/drawing/2014/main" id="{AFA7C099-6651-4310-AC57-1755583A6732}"/>
                </a:ext>
              </a:extLst>
            </p:cNvPr>
            <p:cNvSpPr/>
            <p:nvPr/>
          </p:nvSpPr>
          <p:spPr>
            <a:xfrm>
              <a:off x="6289931" y="3563481"/>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8" name="Graphic 12" descr="Lights On with solid fill">
              <a:extLst>
                <a:ext uri="{FF2B5EF4-FFF2-40B4-BE49-F238E27FC236}">
                  <a16:creationId xmlns:a16="http://schemas.microsoft.com/office/drawing/2014/main" id="{D6AC4F6A-AB59-44EC-89D4-2C8572A10D8E}"/>
                </a:ext>
              </a:extLst>
            </p:cNvPr>
            <p:cNvSpPr/>
            <p:nvPr/>
          </p:nvSpPr>
          <p:spPr>
            <a:xfrm>
              <a:off x="6369843" y="3366439"/>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58" name="Rectangle 57">
            <a:extLst>
              <a:ext uri="{FF2B5EF4-FFF2-40B4-BE49-F238E27FC236}">
                <a16:creationId xmlns:a16="http://schemas.microsoft.com/office/drawing/2014/main" id="{1DC55207-71DE-421B-A1AF-3761E2F6D7DE}"/>
              </a:ext>
            </a:extLst>
          </p:cNvPr>
          <p:cNvSpPr/>
          <p:nvPr/>
        </p:nvSpPr>
        <p:spPr>
          <a:xfrm>
            <a:off x="6056130" y="5204844"/>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pic>
        <p:nvPicPr>
          <p:cNvPr id="21506" name="Picture 2" descr="Entanpi: nó là gì, đặc điểm và phản ứng hóa học | Khí tượng mạng">
            <a:extLst>
              <a:ext uri="{FF2B5EF4-FFF2-40B4-BE49-F238E27FC236}">
                <a16:creationId xmlns:a16="http://schemas.microsoft.com/office/drawing/2014/main" id="{250130D7-F46A-4969-884E-7DA482A7DBE1}"/>
              </a:ext>
            </a:extLst>
          </p:cNvPr>
          <p:cNvPicPr>
            <a:picLocks noChangeAspect="1" noChangeArrowheads="1"/>
          </p:cNvPicPr>
          <p:nvPr/>
        </p:nvPicPr>
        <p:blipFill rotWithShape="1">
          <a:blip r:embed="rId2">
            <a:clrChange>
              <a:clrFrom>
                <a:srgbClr val="1A161A"/>
              </a:clrFrom>
              <a:clrTo>
                <a:srgbClr val="1A161A">
                  <a:alpha val="0"/>
                </a:srgbClr>
              </a:clrTo>
            </a:clrChange>
            <a:extLst>
              <a:ext uri="{28A0092B-C50C-407E-A947-70E740481C1C}">
                <a14:useLocalDpi xmlns:a14="http://schemas.microsoft.com/office/drawing/2010/main" val="0"/>
              </a:ext>
            </a:extLst>
          </a:blip>
          <a:srcRect b="14897"/>
          <a:stretch/>
        </p:blipFill>
        <p:spPr bwMode="auto">
          <a:xfrm>
            <a:off x="3629706" y="2726786"/>
            <a:ext cx="3697376" cy="17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9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500" fill="hold"/>
                                        <p:tgtEl>
                                          <p:spTgt spid="21506"/>
                                        </p:tgtEl>
                                        <p:attrNameLst>
                                          <p:attrName>ppt_w</p:attrName>
                                        </p:attrNameLst>
                                      </p:cBhvr>
                                      <p:tavLst>
                                        <p:tav tm="0">
                                          <p:val>
                                            <p:strVal val="#ppt_w+.3"/>
                                          </p:val>
                                        </p:tav>
                                        <p:tav tm="100000">
                                          <p:val>
                                            <p:strVal val="#ppt_w"/>
                                          </p:val>
                                        </p:tav>
                                      </p:tavLst>
                                    </p:anim>
                                    <p:anim calcmode="lin" valueType="num">
                                      <p:cBhvr>
                                        <p:cTn id="8" dur="500" fill="hold"/>
                                        <p:tgtEl>
                                          <p:spTgt spid="21506"/>
                                        </p:tgtEl>
                                        <p:attrNameLst>
                                          <p:attrName>ppt_h</p:attrName>
                                        </p:attrNameLst>
                                      </p:cBhvr>
                                      <p:tavLst>
                                        <p:tav tm="0">
                                          <p:val>
                                            <p:strVal val="#ppt_h"/>
                                          </p:val>
                                        </p:tav>
                                        <p:tav tm="100000">
                                          <p:val>
                                            <p:strVal val="#ppt_h"/>
                                          </p:val>
                                        </p:tav>
                                      </p:tavLst>
                                    </p:anim>
                                    <p:animEffect transition="in" filter="fade">
                                      <p:cBhvr>
                                        <p:cTn id="9" dur="500"/>
                                        <p:tgtEl>
                                          <p:spTgt spid="2150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 calcmode="lin" valueType="num">
                                      <p:cBhvr>
                                        <p:cTn id="16" dur="500" fill="hold"/>
                                        <p:tgtEl>
                                          <p:spTgt spid="34"/>
                                        </p:tgtEl>
                                        <p:attrNameLst>
                                          <p:attrName>style.rotation</p:attrName>
                                        </p:attrNameLst>
                                      </p:cBhvr>
                                      <p:tavLst>
                                        <p:tav tm="0">
                                          <p:val>
                                            <p:fltVal val="90"/>
                                          </p:val>
                                        </p:tav>
                                        <p:tav tm="100000">
                                          <p:val>
                                            <p:fltVal val="0"/>
                                          </p:val>
                                        </p:tav>
                                      </p:tavLst>
                                    </p:anim>
                                    <p:animEffect transition="in" filter="fade">
                                      <p:cBhvr>
                                        <p:cTn id="17" dur="500"/>
                                        <p:tgtEl>
                                          <p:spTgt spid="34"/>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500"/>
                                        <p:tgtEl>
                                          <p:spTgt spid="33"/>
                                        </p:tgtEl>
                                      </p:cBhvr>
                                    </p:animEffect>
                                  </p:childTnLst>
                                </p:cTn>
                              </p:par>
                              <p:par>
                                <p:cTn id="21" presetID="22" presetClass="entr" presetSubtype="8" fill="hold" grpId="0" nodeType="withEffect">
                                  <p:stCondLst>
                                    <p:cond delay="50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wd">
                                    <p:tmPct val="10000"/>
                                  </p:iterate>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 calcmode="lin" valueType="num">
                                      <p:cBhvr>
                                        <p:cTn id="35" dur="500" fill="hold"/>
                                        <p:tgtEl>
                                          <p:spTgt spid="56"/>
                                        </p:tgtEl>
                                        <p:attrNameLst>
                                          <p:attrName>style.rotation</p:attrName>
                                        </p:attrNameLst>
                                      </p:cBhvr>
                                      <p:tavLst>
                                        <p:tav tm="0">
                                          <p:val>
                                            <p:fltVal val="90"/>
                                          </p:val>
                                        </p:tav>
                                        <p:tav tm="100000">
                                          <p:val>
                                            <p:fltVal val="0"/>
                                          </p:val>
                                        </p:tav>
                                      </p:tavLst>
                                    </p:anim>
                                    <p:animEffect transition="in" filter="fade">
                                      <p:cBhvr>
                                        <p:cTn id="36" dur="500"/>
                                        <p:tgtEl>
                                          <p:spTgt spid="56"/>
                                        </p:tgtEl>
                                      </p:cBhvr>
                                    </p:animEffect>
                                  </p:childTnLst>
                                </p:cTn>
                              </p:par>
                              <p:par>
                                <p:cTn id="37" presetID="22" presetClass="entr" presetSubtype="8" fill="hold" grpId="0" nodeType="withEffect">
                                  <p:stCondLst>
                                    <p:cond delay="50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wd">
                                    <p:tmPct val="10000"/>
                                  </p:iterate>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animBg="1"/>
      <p:bldP spid="10" grpId="0"/>
      <p:bldP spid="57" grpId="0"/>
      <p:bldP spid="55" grpId="0"/>
      <p:bldP spid="5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DF8468-A4B8-40CF-A6A7-FCEA7B070F7C}"/>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D5D2314-A309-4761-BD40-71C51EAC6373}"/>
              </a:ext>
            </a:extLst>
          </p:cNvPr>
          <p:cNvGrpSpPr/>
          <p:nvPr/>
        </p:nvGrpSpPr>
        <p:grpSpPr>
          <a:xfrm>
            <a:off x="955359" y="2015204"/>
            <a:ext cx="9316973" cy="984877"/>
            <a:chOff x="955359" y="2015204"/>
            <a:chExt cx="9316973" cy="984877"/>
          </a:xfrm>
        </p:grpSpPr>
        <p:pic>
          <p:nvPicPr>
            <p:cNvPr id="5" name="Graphic 4">
              <a:extLst>
                <a:ext uri="{FF2B5EF4-FFF2-40B4-BE49-F238E27FC236}">
                  <a16:creationId xmlns:a16="http://schemas.microsoft.com/office/drawing/2014/main" id="{AFDA16CD-633B-43E7-B218-0719355DE5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77150">
              <a:off x="955359" y="2015204"/>
              <a:ext cx="984877" cy="984877"/>
            </a:xfrm>
            <a:prstGeom prst="rect">
              <a:avLst/>
            </a:prstGeom>
          </p:spPr>
        </p:pic>
        <p:sp>
          <p:nvSpPr>
            <p:cNvPr id="10" name="TextBox 9">
              <a:extLst>
                <a:ext uri="{FF2B5EF4-FFF2-40B4-BE49-F238E27FC236}">
                  <a16:creationId xmlns:a16="http://schemas.microsoft.com/office/drawing/2014/main" id="{8DD5A929-CE6A-40E5-8A07-C67C9C2ED13D}"/>
                </a:ext>
              </a:extLst>
            </p:cNvPr>
            <p:cNvSpPr txBox="1"/>
            <p:nvPr/>
          </p:nvSpPr>
          <p:spPr>
            <a:xfrm>
              <a:off x="1447800" y="2224165"/>
              <a:ext cx="8824532"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Biến Thiên Enthalpy Chuẩn Của Phản Ứng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5221916F-6D2C-4A95-B5E5-0190650FA9B4}"/>
              </a:ext>
            </a:extLst>
          </p:cNvPr>
          <p:cNvSpPr txBox="1"/>
          <p:nvPr/>
        </p:nvSpPr>
        <p:spPr>
          <a:xfrm>
            <a:off x="1447796" y="5923874"/>
            <a:ext cx="9372603" cy="615553"/>
          </a:xfrm>
          <a:prstGeom prst="rect">
            <a:avLst/>
          </a:prstGeom>
          <a:noFill/>
        </p:spPr>
        <p:txBody>
          <a:bodyPr wrap="square" lIns="0" tIns="0" rIns="0" bIns="0" rtlCol="0">
            <a:spAutoFit/>
          </a:bodyPr>
          <a:lstStyle/>
          <a:p>
            <a:pPr algn="l"/>
            <a:r>
              <a:rPr lang="vi-VN" sz="2000" b="1">
                <a:solidFill>
                  <a:srgbClr val="0FD2CE"/>
                </a:solidFill>
                <a:latin typeface="Arial" panose="020B0604020202020204" pitchFamily="34" charset="0"/>
                <a:cs typeface="Arial" panose="020B0604020202020204" pitchFamily="34" charset="0"/>
              </a:rPr>
              <a:t>Biến thiên enthalpy</a:t>
            </a:r>
            <a:r>
              <a:rPr lang="vi-VN" sz="2000">
                <a:solidFill>
                  <a:schemeClr val="tx1">
                    <a:lumMod val="50000"/>
                    <a:lumOff val="50000"/>
                  </a:schemeClr>
                </a:solidFill>
                <a:latin typeface="Arial" panose="020B0604020202020204" pitchFamily="34" charset="0"/>
                <a:cs typeface="Arial" panose="020B0604020202020204" pitchFamily="34" charset="0"/>
              </a:rPr>
              <a:t> chuẩn của một phản ứng hóa học, kí hiệu là </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a:solidFill>
                  <a:srgbClr val="0FD2CE"/>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r</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rPr>
              <a:t>H</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a:solidFill>
                  <a:srgbClr val="0FD2CE"/>
                </a:solidFill>
                <a:effectLst/>
                <a:latin typeface="Arial" panose="020B0604020202020204" pitchFamily="34" charset="0"/>
                <a:ea typeface="Calibri" panose="020F0502020204030204" pitchFamily="34" charset="0"/>
                <a:cs typeface="Arial" panose="020B0604020202020204" pitchFamily="34" charset="0"/>
              </a:rPr>
              <a:t>298</a:t>
            </a:r>
            <a:r>
              <a:rPr lang="vi-VN" sz="2000">
                <a:solidFill>
                  <a:schemeClr val="tx1">
                    <a:lumMod val="50000"/>
                    <a:lumOff val="50000"/>
                  </a:schemeClr>
                </a:solidFill>
                <a:effectLst/>
                <a:latin typeface="Arial" panose="020B0604020202020204" pitchFamily="34" charset="0"/>
                <a:ea typeface="Calibri" panose="020F0502020204030204" pitchFamily="34" charset="0"/>
                <a:cs typeface="Arial" panose="020B0604020202020204" pitchFamily="34" charset="0"/>
              </a:rPr>
              <a:t>, là nhiệt (tỏa ra hoặc thu vào) kèm theo phản ứng đó ở điều kiện chuẩn.</a:t>
            </a:r>
            <a:endParaRPr lang="en-US" sz="2000">
              <a:solidFill>
                <a:schemeClr val="tx1">
                  <a:lumMod val="50000"/>
                  <a:lumOff val="50000"/>
                </a:schemeClr>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D8CD2D5-19F7-45D4-A626-BDC43F354CF8}"/>
              </a:ext>
            </a:extLst>
          </p:cNvPr>
          <p:cNvSpPr/>
          <p:nvPr/>
        </p:nvSpPr>
        <p:spPr>
          <a:xfrm>
            <a:off x="1450124" y="2709661"/>
            <a:ext cx="8760675"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3CDED5F1-7BFC-4D7E-8EE3-67A59AD257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01"/>
          <a:stretch/>
        </p:blipFill>
        <p:spPr bwMode="auto">
          <a:xfrm>
            <a:off x="3432719" y="3031169"/>
            <a:ext cx="5326562" cy="255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24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strVal val="#ppt_w+.3"/>
                                          </p:val>
                                        </p:tav>
                                        <p:tav tm="100000">
                                          <p:val>
                                            <p:strVal val="#ppt_w"/>
                                          </p:val>
                                        </p:tav>
                                      </p:tavLst>
                                    </p:anim>
                                    <p:anim calcmode="lin" valueType="num">
                                      <p:cBhvr>
                                        <p:cTn id="8" dur="500" fill="hold"/>
                                        <p:tgtEl>
                                          <p:spTgt spid="2050"/>
                                        </p:tgtEl>
                                        <p:attrNameLst>
                                          <p:attrName>ppt_h</p:attrName>
                                        </p:attrNameLst>
                                      </p:cBhvr>
                                      <p:tavLst>
                                        <p:tav tm="0">
                                          <p:val>
                                            <p:strVal val="#ppt_h"/>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wd">
                                    <p:tmPct val="10000"/>
                                  </p:iterate>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12B89B2-2CA8-4D39-8E9C-7A6F56D03EAE}"/>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2137868-BC63-46AF-AFC1-0B02DE8B52A6}"/>
              </a:ext>
            </a:extLst>
          </p:cNvPr>
          <p:cNvGrpSpPr/>
          <p:nvPr/>
        </p:nvGrpSpPr>
        <p:grpSpPr>
          <a:xfrm>
            <a:off x="1447797" y="3224426"/>
            <a:ext cx="1833201" cy="571900"/>
            <a:chOff x="1447797" y="3224426"/>
            <a:chExt cx="1833201" cy="571900"/>
          </a:xfrm>
        </p:grpSpPr>
        <p:grpSp>
          <p:nvGrpSpPr>
            <p:cNvPr id="18" name="Group 17">
              <a:extLst>
                <a:ext uri="{FF2B5EF4-FFF2-40B4-BE49-F238E27FC236}">
                  <a16:creationId xmlns:a16="http://schemas.microsoft.com/office/drawing/2014/main" id="{6A8A71F9-F1D7-4459-A867-EEAA42ADD77F}"/>
                </a:ext>
              </a:extLst>
            </p:cNvPr>
            <p:cNvGrpSpPr/>
            <p:nvPr/>
          </p:nvGrpSpPr>
          <p:grpSpPr>
            <a:xfrm>
              <a:off x="1447797" y="3241005"/>
              <a:ext cx="1585491" cy="538743"/>
              <a:chOff x="-62905" y="3209763"/>
              <a:chExt cx="1585491" cy="538743"/>
            </a:xfrm>
          </p:grpSpPr>
          <p:sp>
            <p:nvSpPr>
              <p:cNvPr id="17" name="Rectangle 16">
                <a:extLst>
                  <a:ext uri="{FF2B5EF4-FFF2-40B4-BE49-F238E27FC236}">
                    <a16:creationId xmlns:a16="http://schemas.microsoft.com/office/drawing/2014/main" id="{C92ED1E8-D70C-4326-B68D-097DE5500409}"/>
                  </a:ext>
                </a:extLst>
              </p:cNvPr>
              <p:cNvSpPr/>
              <p:nvPr/>
            </p:nvSpPr>
            <p:spPr>
              <a:xfrm>
                <a:off x="-62905" y="3209763"/>
                <a:ext cx="1585491" cy="5387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ED0599-567C-4C45-BCF2-8DE8F6D5A98F}"/>
                  </a:ext>
                </a:extLst>
              </p:cNvPr>
              <p:cNvSpPr txBox="1"/>
              <p:nvPr/>
            </p:nvSpPr>
            <p:spPr>
              <a:xfrm>
                <a:off x="354738" y="3294468"/>
                <a:ext cx="786482" cy="408623"/>
              </a:xfrm>
              <a:prstGeom prst="round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Ví dụ</a:t>
                </a:r>
                <a:endParaRPr lang="en-US" sz="2400" b="1">
                  <a:solidFill>
                    <a:schemeClr val="bg1"/>
                  </a:solidFill>
                  <a:latin typeface="Arial" panose="020B0604020202020204" pitchFamily="34" charset="0"/>
                  <a:cs typeface="Arial" panose="020B0604020202020204" pitchFamily="34" charset="0"/>
                </a:endParaRPr>
              </a:p>
            </p:txBody>
          </p:sp>
        </p:grpSp>
        <p:sp>
          <p:nvSpPr>
            <p:cNvPr id="15" name="Graphic 6" descr="Badge 1 with solid fill">
              <a:extLst>
                <a:ext uri="{FF2B5EF4-FFF2-40B4-BE49-F238E27FC236}">
                  <a16:creationId xmlns:a16="http://schemas.microsoft.com/office/drawing/2014/main" id="{991C6F6F-0C9D-4BB6-BA15-85453CA3F8E6}"/>
                </a:ext>
              </a:extLst>
            </p:cNvPr>
            <p:cNvSpPr>
              <a:spLocks/>
            </p:cNvSpPr>
            <p:nvPr/>
          </p:nvSpPr>
          <p:spPr>
            <a:xfrm>
              <a:off x="2768797" y="3284124"/>
              <a:ext cx="452503" cy="452504"/>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401431 w 723499"/>
                <a:gd name="connsiteY7" fmla="*/ 515303 h 723500"/>
                <a:gd name="connsiteX8" fmla="*/ 346405 w 723499"/>
                <a:gd name="connsiteY8" fmla="*/ 515303 h 723500"/>
                <a:gd name="connsiteX9" fmla="*/ 346405 w 723499"/>
                <a:gd name="connsiteY9" fmla="*/ 252498 h 723500"/>
                <a:gd name="connsiteX10" fmla="*/ 331689 w 723499"/>
                <a:gd name="connsiteY10" fmla="*/ 261671 h 723500"/>
                <a:gd name="connsiteX11" fmla="*/ 315725 w 723499"/>
                <a:gd name="connsiteY11" fmla="*/ 269577 h 723500"/>
                <a:gd name="connsiteX12" fmla="*/ 297066 w 723499"/>
                <a:gd name="connsiteY12" fmla="*/ 276063 h 723500"/>
                <a:gd name="connsiteX13" fmla="*/ 275558 w 723499"/>
                <a:gd name="connsiteY13" fmla="*/ 281912 h 723500"/>
                <a:gd name="connsiteX14" fmla="*/ 275558 w 723499"/>
                <a:gd name="connsiteY14" fmla="*/ 237954 h 723500"/>
                <a:gd name="connsiteX15" fmla="*/ 289941 w 723499"/>
                <a:gd name="connsiteY15" fmla="*/ 233524 h 723500"/>
                <a:gd name="connsiteX16" fmla="*/ 302762 w 723499"/>
                <a:gd name="connsiteY16" fmla="*/ 229095 h 723500"/>
                <a:gd name="connsiteX17" fmla="*/ 315411 w 723499"/>
                <a:gd name="connsiteY17" fmla="*/ 223876 h 723500"/>
                <a:gd name="connsiteX18" fmla="*/ 328060 w 723499"/>
                <a:gd name="connsiteY18" fmla="*/ 218656 h 723500"/>
                <a:gd name="connsiteX19" fmla="*/ 340224 w 723499"/>
                <a:gd name="connsiteY19" fmla="*/ 212331 h 723500"/>
                <a:gd name="connsiteX20" fmla="*/ 352415 w 723499"/>
                <a:gd name="connsiteY20" fmla="*/ 205664 h 723500"/>
                <a:gd name="connsiteX21" fmla="*/ 365531 w 723499"/>
                <a:gd name="connsiteY21" fmla="*/ 198044 h 723500"/>
                <a:gd name="connsiteX22" fmla="*/ 378666 w 723499"/>
                <a:gd name="connsiteY22" fmla="*/ 190424 h 723500"/>
                <a:gd name="connsiteX23" fmla="*/ 401431 w 723499"/>
                <a:gd name="connsiteY23" fmla="*/ 190424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401431" y="515303"/>
                  </a:moveTo>
                  <a:lnTo>
                    <a:pt x="346405" y="515303"/>
                  </a:lnTo>
                  <a:lnTo>
                    <a:pt x="346405" y="252498"/>
                  </a:lnTo>
                  <a:cubicBezTo>
                    <a:pt x="341757" y="255673"/>
                    <a:pt x="336852" y="258731"/>
                    <a:pt x="331689" y="261671"/>
                  </a:cubicBezTo>
                  <a:cubicBezTo>
                    <a:pt x="326529" y="264621"/>
                    <a:pt x="321198" y="267260"/>
                    <a:pt x="315725" y="269577"/>
                  </a:cubicBezTo>
                  <a:cubicBezTo>
                    <a:pt x="309807" y="271901"/>
                    <a:pt x="303587" y="274063"/>
                    <a:pt x="297066" y="276063"/>
                  </a:cubicBezTo>
                  <a:cubicBezTo>
                    <a:pt x="290544" y="278063"/>
                    <a:pt x="283375" y="280013"/>
                    <a:pt x="275558" y="281912"/>
                  </a:cubicBezTo>
                  <a:lnTo>
                    <a:pt x="275558" y="237954"/>
                  </a:lnTo>
                  <a:cubicBezTo>
                    <a:pt x="280828" y="236474"/>
                    <a:pt x="285623" y="234998"/>
                    <a:pt x="289941" y="233524"/>
                  </a:cubicBezTo>
                  <a:cubicBezTo>
                    <a:pt x="294259" y="232051"/>
                    <a:pt x="298533" y="230575"/>
                    <a:pt x="302762" y="229095"/>
                  </a:cubicBezTo>
                  <a:cubicBezTo>
                    <a:pt x="306962" y="227409"/>
                    <a:pt x="311191" y="225676"/>
                    <a:pt x="315411" y="223876"/>
                  </a:cubicBezTo>
                  <a:cubicBezTo>
                    <a:pt x="319630" y="222075"/>
                    <a:pt x="323840" y="220351"/>
                    <a:pt x="328060" y="218656"/>
                  </a:cubicBezTo>
                  <a:cubicBezTo>
                    <a:pt x="332061" y="216548"/>
                    <a:pt x="336115" y="214439"/>
                    <a:pt x="340224" y="212331"/>
                  </a:cubicBezTo>
                  <a:cubicBezTo>
                    <a:pt x="344332" y="210224"/>
                    <a:pt x="348396" y="208000"/>
                    <a:pt x="352415" y="205664"/>
                  </a:cubicBezTo>
                  <a:cubicBezTo>
                    <a:pt x="356861" y="203352"/>
                    <a:pt x="361233" y="200813"/>
                    <a:pt x="365531" y="198044"/>
                  </a:cubicBezTo>
                  <a:cubicBezTo>
                    <a:pt x="369830" y="195275"/>
                    <a:pt x="374209" y="192736"/>
                    <a:pt x="378666" y="190424"/>
                  </a:cubicBezTo>
                  <a:lnTo>
                    <a:pt x="401431" y="190424"/>
                  </a:lnTo>
                  <a:close/>
                </a:path>
              </a:pathLst>
            </a:custGeom>
            <a:gradFill flip="none" rotWithShape="1">
              <a:gsLst>
                <a:gs pos="54000">
                  <a:srgbClr val="0ECCC8"/>
                </a:gs>
                <a:gs pos="0">
                  <a:srgbClr val="0CAFAE"/>
                </a:gs>
                <a:gs pos="100000">
                  <a:srgbClr val="15EFEA"/>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6B92C8DD-0566-4CC4-8FDF-9CD58827BB16}"/>
                </a:ext>
              </a:extLst>
            </p:cNvPr>
            <p:cNvSpPr>
              <a:spLocks/>
            </p:cNvSpPr>
            <p:nvPr/>
          </p:nvSpPr>
          <p:spPr>
            <a:xfrm>
              <a:off x="2709098" y="3224426"/>
              <a:ext cx="571900" cy="571900"/>
            </a:xfrm>
            <a:prstGeom prst="ellipse">
              <a:avLst/>
            </a:prstGeom>
            <a:noFill/>
            <a:ln w="381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Graphic 13">
            <a:extLst>
              <a:ext uri="{FF2B5EF4-FFF2-40B4-BE49-F238E27FC236}">
                <a16:creationId xmlns:a16="http://schemas.microsoft.com/office/drawing/2014/main" id="{9112237B-57FB-411A-B0A8-430BC132E3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4363" y="3058042"/>
            <a:ext cx="904669" cy="904669"/>
          </a:xfrm>
          <a:prstGeom prst="rect">
            <a:avLst/>
          </a:prstGeom>
        </p:spPr>
      </p:pic>
      <p:pic>
        <p:nvPicPr>
          <p:cNvPr id="21" name="Picture 20">
            <a:extLst>
              <a:ext uri="{FF2B5EF4-FFF2-40B4-BE49-F238E27FC236}">
                <a16:creationId xmlns:a16="http://schemas.microsoft.com/office/drawing/2014/main" id="{8DDD7F4D-6827-4644-AB05-4CF89BCDEC88}"/>
              </a:ext>
            </a:extLst>
          </p:cNvPr>
          <p:cNvPicPr>
            <a:picLocks noChangeAspect="1"/>
          </p:cNvPicPr>
          <p:nvPr/>
        </p:nvPicPr>
        <p:blipFill>
          <a:blip r:embed="rId4"/>
          <a:stretch>
            <a:fillRect/>
          </a:stretch>
        </p:blipFill>
        <p:spPr>
          <a:xfrm>
            <a:off x="4698779" y="3163891"/>
            <a:ext cx="5852424" cy="3318385"/>
          </a:xfrm>
          <a:prstGeom prst="rect">
            <a:avLst/>
          </a:prstGeom>
          <a:ln w="57150">
            <a:solidFill>
              <a:srgbClr val="0FD2CE"/>
            </a:solidFill>
          </a:ln>
        </p:spPr>
      </p:pic>
      <p:pic>
        <p:nvPicPr>
          <p:cNvPr id="27" name="Picture 26">
            <a:extLst>
              <a:ext uri="{FF2B5EF4-FFF2-40B4-BE49-F238E27FC236}">
                <a16:creationId xmlns:a16="http://schemas.microsoft.com/office/drawing/2014/main" id="{8BA162B6-42FF-4435-87A9-71FF00BB5E1E}"/>
              </a:ext>
            </a:extLst>
          </p:cNvPr>
          <p:cNvPicPr>
            <a:picLocks noChangeAspect="1"/>
          </p:cNvPicPr>
          <p:nvPr/>
        </p:nvPicPr>
        <p:blipFill rotWithShape="1">
          <a:blip r:embed="rId5">
            <a:extLst>
              <a:ext uri="{28A0092B-C50C-407E-A947-70E740481C1C}">
                <a14:useLocalDpi xmlns:a14="http://schemas.microsoft.com/office/drawing/2010/main" val="0"/>
              </a:ext>
            </a:extLst>
          </a:blip>
          <a:srcRect l="17671" r="24820"/>
          <a:stretch/>
        </p:blipFill>
        <p:spPr>
          <a:xfrm>
            <a:off x="1047943" y="4001105"/>
            <a:ext cx="2602893" cy="2545920"/>
          </a:xfrm>
          <a:prstGeom prst="rect">
            <a:avLst/>
          </a:prstGeom>
        </p:spPr>
      </p:pic>
      <p:grpSp>
        <p:nvGrpSpPr>
          <p:cNvPr id="28" name="Group 27">
            <a:extLst>
              <a:ext uri="{FF2B5EF4-FFF2-40B4-BE49-F238E27FC236}">
                <a16:creationId xmlns:a16="http://schemas.microsoft.com/office/drawing/2014/main" id="{79D77677-6D55-43AC-B81F-D9C1CE21B7FF}"/>
              </a:ext>
            </a:extLst>
          </p:cNvPr>
          <p:cNvGrpSpPr/>
          <p:nvPr/>
        </p:nvGrpSpPr>
        <p:grpSpPr>
          <a:xfrm>
            <a:off x="955359" y="2015204"/>
            <a:ext cx="9316973" cy="984877"/>
            <a:chOff x="955359" y="2015204"/>
            <a:chExt cx="9316973" cy="984877"/>
          </a:xfrm>
        </p:grpSpPr>
        <p:pic>
          <p:nvPicPr>
            <p:cNvPr id="29" name="Graphic 28">
              <a:extLst>
                <a:ext uri="{FF2B5EF4-FFF2-40B4-BE49-F238E27FC236}">
                  <a16:creationId xmlns:a16="http://schemas.microsoft.com/office/drawing/2014/main" id="{ECEF13BE-3CF0-49F8-8374-7E1E3CEDCF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577150">
              <a:off x="955359" y="2015204"/>
              <a:ext cx="984877" cy="984877"/>
            </a:xfrm>
            <a:prstGeom prst="rect">
              <a:avLst/>
            </a:prstGeom>
          </p:spPr>
        </p:pic>
        <p:sp>
          <p:nvSpPr>
            <p:cNvPr id="30" name="TextBox 29">
              <a:extLst>
                <a:ext uri="{FF2B5EF4-FFF2-40B4-BE49-F238E27FC236}">
                  <a16:creationId xmlns:a16="http://schemas.microsoft.com/office/drawing/2014/main" id="{F1D0932A-6097-4CD9-B60A-F02D70D010C2}"/>
                </a:ext>
              </a:extLst>
            </p:cNvPr>
            <p:cNvSpPr txBox="1"/>
            <p:nvPr/>
          </p:nvSpPr>
          <p:spPr>
            <a:xfrm>
              <a:off x="1447800" y="2224165"/>
              <a:ext cx="8824532"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Biến Thiên Enthalpy Chuẩn Của Phản Ứng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31" name="Rectangle 30">
            <a:extLst>
              <a:ext uri="{FF2B5EF4-FFF2-40B4-BE49-F238E27FC236}">
                <a16:creationId xmlns:a16="http://schemas.microsoft.com/office/drawing/2014/main" id="{DA172EA8-AD6E-4BD0-8082-5E322F538FFF}"/>
              </a:ext>
            </a:extLst>
          </p:cNvPr>
          <p:cNvSpPr/>
          <p:nvPr/>
        </p:nvSpPr>
        <p:spPr>
          <a:xfrm>
            <a:off x="1450124" y="2709661"/>
            <a:ext cx="8760675"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609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22" presetClass="entr" presetSubtype="8"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strVal val="#ppt_w+.3"/>
                                          </p:val>
                                        </p:tav>
                                        <p:tav tm="100000">
                                          <p:val>
                                            <p:strVal val="#ppt_w"/>
                                          </p:val>
                                        </p:tav>
                                      </p:tavLst>
                                    </p:anim>
                                    <p:anim calcmode="lin" valueType="num">
                                      <p:cBhvr>
                                        <p:cTn id="19" dur="500" fill="hold"/>
                                        <p:tgtEl>
                                          <p:spTgt spid="27"/>
                                        </p:tgtEl>
                                        <p:attrNameLst>
                                          <p:attrName>ppt_h</p:attrName>
                                        </p:attrNameLst>
                                      </p:cBhvr>
                                      <p:tavLst>
                                        <p:tav tm="0">
                                          <p:val>
                                            <p:strVal val="#ppt_h"/>
                                          </p:val>
                                        </p:tav>
                                        <p:tav tm="100000">
                                          <p:val>
                                            <p:strVal val="#ppt_h"/>
                                          </p:val>
                                        </p:tav>
                                      </p:tavLst>
                                    </p:anim>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5B6A1279-D290-41A7-9293-0B7E13CC4C82}"/>
              </a:ext>
            </a:extLst>
          </p:cNvPr>
          <p:cNvGrpSpPr/>
          <p:nvPr/>
        </p:nvGrpSpPr>
        <p:grpSpPr>
          <a:xfrm>
            <a:off x="1794288" y="3713127"/>
            <a:ext cx="1833201" cy="571900"/>
            <a:chOff x="1794288" y="3713127"/>
            <a:chExt cx="1833201" cy="571900"/>
          </a:xfrm>
        </p:grpSpPr>
        <p:grpSp>
          <p:nvGrpSpPr>
            <p:cNvPr id="17" name="Group 16">
              <a:extLst>
                <a:ext uri="{FF2B5EF4-FFF2-40B4-BE49-F238E27FC236}">
                  <a16:creationId xmlns:a16="http://schemas.microsoft.com/office/drawing/2014/main" id="{F3FCFB1D-2A55-4F07-817B-D4F2173793BF}"/>
                </a:ext>
              </a:extLst>
            </p:cNvPr>
            <p:cNvGrpSpPr/>
            <p:nvPr/>
          </p:nvGrpSpPr>
          <p:grpSpPr>
            <a:xfrm>
              <a:off x="1794288" y="3729706"/>
              <a:ext cx="1585491" cy="538743"/>
              <a:chOff x="-62905" y="3209763"/>
              <a:chExt cx="1585491" cy="538743"/>
            </a:xfrm>
          </p:grpSpPr>
          <p:sp>
            <p:nvSpPr>
              <p:cNvPr id="22" name="Rectangle 16">
                <a:extLst>
                  <a:ext uri="{FF2B5EF4-FFF2-40B4-BE49-F238E27FC236}">
                    <a16:creationId xmlns:a16="http://schemas.microsoft.com/office/drawing/2014/main" id="{A8A7E28A-05FE-45BC-9F38-3F1DC3F6CA15}"/>
                  </a:ext>
                </a:extLst>
              </p:cNvPr>
              <p:cNvSpPr/>
              <p:nvPr/>
            </p:nvSpPr>
            <p:spPr>
              <a:xfrm>
                <a:off x="-62905" y="3209763"/>
                <a:ext cx="1585491" cy="5387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8E542BD-88B5-4610-A317-C873B93A5DF3}"/>
                  </a:ext>
                </a:extLst>
              </p:cNvPr>
              <p:cNvSpPr txBox="1"/>
              <p:nvPr/>
            </p:nvSpPr>
            <p:spPr>
              <a:xfrm>
                <a:off x="354738" y="3294468"/>
                <a:ext cx="786482" cy="408623"/>
              </a:xfrm>
              <a:prstGeom prst="round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Ví dụ</a:t>
                </a:r>
                <a:endParaRPr lang="en-US" sz="2400" b="1">
                  <a:solidFill>
                    <a:schemeClr val="bg1"/>
                  </a:solidFill>
                  <a:latin typeface="Arial" panose="020B0604020202020204" pitchFamily="34" charset="0"/>
                  <a:cs typeface="Arial" panose="020B0604020202020204" pitchFamily="34" charset="0"/>
                </a:endParaRPr>
              </a:p>
            </p:txBody>
          </p:sp>
        </p:grpSp>
        <p:sp>
          <p:nvSpPr>
            <p:cNvPr id="25" name="Graphic 8" descr="Badge with solid fill">
              <a:extLst>
                <a:ext uri="{FF2B5EF4-FFF2-40B4-BE49-F238E27FC236}">
                  <a16:creationId xmlns:a16="http://schemas.microsoft.com/office/drawing/2014/main" id="{5FF95E8D-51CF-47B2-AB6D-1713B93210B3}"/>
                </a:ext>
              </a:extLst>
            </p:cNvPr>
            <p:cNvSpPr>
              <a:spLocks/>
            </p:cNvSpPr>
            <p:nvPr/>
          </p:nvSpPr>
          <p:spPr>
            <a:xfrm>
              <a:off x="3115288" y="3772825"/>
              <a:ext cx="452503" cy="452504"/>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65172 w 723499"/>
                <a:gd name="connsiteY7" fmla="*/ 523961 h 723499"/>
                <a:gd name="connsiteX8" fmla="*/ 258337 w 723499"/>
                <a:gd name="connsiteY8" fmla="*/ 523961 h 723499"/>
                <a:gd name="connsiteX9" fmla="*/ 258337 w 723499"/>
                <a:gd name="connsiteY9" fmla="*/ 493605 h 723499"/>
                <a:gd name="connsiteX10" fmla="*/ 265290 w 723499"/>
                <a:gd name="connsiteY10" fmla="*/ 456457 h 723499"/>
                <a:gd name="connsiteX11" fmla="*/ 284417 w 723499"/>
                <a:gd name="connsiteY11" fmla="*/ 425977 h 723499"/>
                <a:gd name="connsiteX12" fmla="*/ 312734 w 723499"/>
                <a:gd name="connsiteY12" fmla="*/ 400050 h 723499"/>
                <a:gd name="connsiteX13" fmla="*/ 347520 w 723499"/>
                <a:gd name="connsiteY13" fmla="*/ 376647 h 723499"/>
                <a:gd name="connsiteX14" fmla="*/ 377047 w 723499"/>
                <a:gd name="connsiteY14" fmla="*/ 355454 h 723499"/>
                <a:gd name="connsiteX15" fmla="*/ 395421 w 723499"/>
                <a:gd name="connsiteY15" fmla="*/ 335280 h 723499"/>
                <a:gd name="connsiteX16" fmla="*/ 404765 w 723499"/>
                <a:gd name="connsiteY16" fmla="*/ 314877 h 723499"/>
                <a:gd name="connsiteX17" fmla="*/ 407289 w 723499"/>
                <a:gd name="connsiteY17" fmla="*/ 292103 h 723499"/>
                <a:gd name="connsiteX18" fmla="*/ 404127 w 723499"/>
                <a:gd name="connsiteY18" fmla="*/ 272501 h 723499"/>
                <a:gd name="connsiteX19" fmla="*/ 394792 w 723499"/>
                <a:gd name="connsiteY19" fmla="*/ 255899 h 723499"/>
                <a:gd name="connsiteX20" fmla="*/ 378981 w 723499"/>
                <a:gd name="connsiteY20" fmla="*/ 244469 h 723499"/>
                <a:gd name="connsiteX21" fmla="*/ 356692 w 723499"/>
                <a:gd name="connsiteY21" fmla="*/ 240201 h 723499"/>
                <a:gd name="connsiteX22" fmla="*/ 313677 w 723499"/>
                <a:gd name="connsiteY22" fmla="*/ 250327 h 723499"/>
                <a:gd name="connsiteX23" fmla="*/ 275415 w 723499"/>
                <a:gd name="connsiteY23" fmla="*/ 277520 h 723499"/>
                <a:gd name="connsiteX24" fmla="*/ 275415 w 723499"/>
                <a:gd name="connsiteY24" fmla="*/ 228181 h 723499"/>
                <a:gd name="connsiteX25" fmla="*/ 313830 w 723499"/>
                <a:gd name="connsiteY25" fmla="*/ 206045 h 723499"/>
                <a:gd name="connsiteX26" fmla="*/ 361455 w 723499"/>
                <a:gd name="connsiteY26" fmla="*/ 199377 h 723499"/>
                <a:gd name="connsiteX27" fmla="*/ 399402 w 723499"/>
                <a:gd name="connsiteY27" fmla="*/ 205092 h 723499"/>
                <a:gd name="connsiteX28" fmla="*/ 430397 w 723499"/>
                <a:gd name="connsiteY28" fmla="*/ 221694 h 723499"/>
                <a:gd name="connsiteX29" fmla="*/ 451275 w 723499"/>
                <a:gd name="connsiteY29" fmla="*/ 248888 h 723499"/>
                <a:gd name="connsiteX30" fmla="*/ 458895 w 723499"/>
                <a:gd name="connsiteY30" fmla="*/ 286036 h 723499"/>
                <a:gd name="connsiteX31" fmla="*/ 454924 w 723499"/>
                <a:gd name="connsiteY31" fmla="*/ 320183 h 723499"/>
                <a:gd name="connsiteX32" fmla="*/ 441893 w 723499"/>
                <a:gd name="connsiteY32" fmla="*/ 349701 h 723499"/>
                <a:gd name="connsiteX33" fmla="*/ 418348 w 723499"/>
                <a:gd name="connsiteY33" fmla="*/ 376590 h 723499"/>
                <a:gd name="connsiteX34" fmla="*/ 382924 w 723499"/>
                <a:gd name="connsiteY34" fmla="*/ 402831 h 723499"/>
                <a:gd name="connsiteX35" fmla="*/ 352558 w 723499"/>
                <a:gd name="connsiteY35" fmla="*/ 422758 h 723499"/>
                <a:gd name="connsiteX36" fmla="*/ 329936 w 723499"/>
                <a:gd name="connsiteY36" fmla="*/ 440941 h 723499"/>
                <a:gd name="connsiteX37" fmla="*/ 315878 w 723499"/>
                <a:gd name="connsiteY37" fmla="*/ 459600 h 723499"/>
                <a:gd name="connsiteX38" fmla="*/ 311115 w 723499"/>
                <a:gd name="connsiteY38" fmla="*/ 480955 h 723499"/>
                <a:gd name="connsiteX39" fmla="*/ 465134 w 723499"/>
                <a:gd name="connsiteY39" fmla="*/ 480955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65172" y="523961"/>
                  </a:moveTo>
                  <a:lnTo>
                    <a:pt x="258337" y="523961"/>
                  </a:lnTo>
                  <a:lnTo>
                    <a:pt x="258337" y="493605"/>
                  </a:lnTo>
                  <a:cubicBezTo>
                    <a:pt x="258148" y="480882"/>
                    <a:pt x="260513" y="468250"/>
                    <a:pt x="265290" y="456457"/>
                  </a:cubicBezTo>
                  <a:cubicBezTo>
                    <a:pt x="269973" y="445328"/>
                    <a:pt x="276432" y="435033"/>
                    <a:pt x="284417" y="425977"/>
                  </a:cubicBezTo>
                  <a:cubicBezTo>
                    <a:pt x="292914" y="416360"/>
                    <a:pt x="302406" y="407669"/>
                    <a:pt x="312734" y="400050"/>
                  </a:cubicBezTo>
                  <a:cubicBezTo>
                    <a:pt x="323491" y="392042"/>
                    <a:pt x="335087" y="384241"/>
                    <a:pt x="347520" y="376647"/>
                  </a:cubicBezTo>
                  <a:cubicBezTo>
                    <a:pt x="357931" y="370412"/>
                    <a:pt x="367808" y="363324"/>
                    <a:pt x="377047" y="355454"/>
                  </a:cubicBezTo>
                  <a:cubicBezTo>
                    <a:pt x="383994" y="349527"/>
                    <a:pt x="390167" y="342749"/>
                    <a:pt x="395421" y="335280"/>
                  </a:cubicBezTo>
                  <a:cubicBezTo>
                    <a:pt x="399745" y="329101"/>
                    <a:pt x="402911" y="322188"/>
                    <a:pt x="404765" y="314877"/>
                  </a:cubicBezTo>
                  <a:cubicBezTo>
                    <a:pt x="406502" y="307413"/>
                    <a:pt x="407350" y="299768"/>
                    <a:pt x="407289" y="292103"/>
                  </a:cubicBezTo>
                  <a:cubicBezTo>
                    <a:pt x="407300" y="285441"/>
                    <a:pt x="406233" y="278822"/>
                    <a:pt x="404127" y="272501"/>
                  </a:cubicBezTo>
                  <a:cubicBezTo>
                    <a:pt x="402144" y="266404"/>
                    <a:pt x="398971" y="260761"/>
                    <a:pt x="394792" y="255899"/>
                  </a:cubicBezTo>
                  <a:cubicBezTo>
                    <a:pt x="390438" y="250959"/>
                    <a:pt x="385037" y="247054"/>
                    <a:pt x="378981" y="244469"/>
                  </a:cubicBezTo>
                  <a:cubicBezTo>
                    <a:pt x="371932" y="241502"/>
                    <a:pt x="364339" y="240047"/>
                    <a:pt x="356692" y="240201"/>
                  </a:cubicBezTo>
                  <a:cubicBezTo>
                    <a:pt x="341757" y="240145"/>
                    <a:pt x="327019" y="243614"/>
                    <a:pt x="313677" y="250327"/>
                  </a:cubicBezTo>
                  <a:cubicBezTo>
                    <a:pt x="299647" y="257446"/>
                    <a:pt x="286752" y="266610"/>
                    <a:pt x="275415" y="277520"/>
                  </a:cubicBezTo>
                  <a:lnTo>
                    <a:pt x="275415" y="228181"/>
                  </a:lnTo>
                  <a:cubicBezTo>
                    <a:pt x="286370" y="217977"/>
                    <a:pt x="299508" y="210405"/>
                    <a:pt x="313830" y="206045"/>
                  </a:cubicBezTo>
                  <a:cubicBezTo>
                    <a:pt x="329284" y="201462"/>
                    <a:pt x="345336" y="199214"/>
                    <a:pt x="361455" y="199377"/>
                  </a:cubicBezTo>
                  <a:cubicBezTo>
                    <a:pt x="374325" y="199288"/>
                    <a:pt x="387129" y="201217"/>
                    <a:pt x="399402" y="205092"/>
                  </a:cubicBezTo>
                  <a:cubicBezTo>
                    <a:pt x="410695" y="208606"/>
                    <a:pt x="421215" y="214241"/>
                    <a:pt x="430397" y="221694"/>
                  </a:cubicBezTo>
                  <a:cubicBezTo>
                    <a:pt x="439324" y="229062"/>
                    <a:pt x="446463" y="238360"/>
                    <a:pt x="451275" y="248888"/>
                  </a:cubicBezTo>
                  <a:cubicBezTo>
                    <a:pt x="456514" y="260560"/>
                    <a:pt x="459115" y="273244"/>
                    <a:pt x="458895" y="286036"/>
                  </a:cubicBezTo>
                  <a:cubicBezTo>
                    <a:pt x="459007" y="297540"/>
                    <a:pt x="457672" y="309012"/>
                    <a:pt x="454924" y="320183"/>
                  </a:cubicBezTo>
                  <a:cubicBezTo>
                    <a:pt x="452230" y="330671"/>
                    <a:pt x="447828" y="340644"/>
                    <a:pt x="441893" y="349701"/>
                  </a:cubicBezTo>
                  <a:cubicBezTo>
                    <a:pt x="435278" y="359673"/>
                    <a:pt x="427359" y="368716"/>
                    <a:pt x="418348" y="376590"/>
                  </a:cubicBezTo>
                  <a:cubicBezTo>
                    <a:pt x="407255" y="386264"/>
                    <a:pt x="395409" y="395038"/>
                    <a:pt x="382924" y="402831"/>
                  </a:cubicBezTo>
                  <a:cubicBezTo>
                    <a:pt x="371532" y="410006"/>
                    <a:pt x="361410" y="416649"/>
                    <a:pt x="352558" y="422758"/>
                  </a:cubicBezTo>
                  <a:cubicBezTo>
                    <a:pt x="344540" y="428200"/>
                    <a:pt x="336975" y="434281"/>
                    <a:pt x="329936" y="440941"/>
                  </a:cubicBezTo>
                  <a:cubicBezTo>
                    <a:pt x="324212" y="446306"/>
                    <a:pt x="319456" y="452619"/>
                    <a:pt x="315878" y="459600"/>
                  </a:cubicBezTo>
                  <a:cubicBezTo>
                    <a:pt x="312659" y="466254"/>
                    <a:pt x="311029" y="473564"/>
                    <a:pt x="311115" y="480955"/>
                  </a:cubicBezTo>
                  <a:lnTo>
                    <a:pt x="465134" y="480955"/>
                  </a:lnTo>
                  <a:close/>
                </a:path>
              </a:pathLst>
            </a:custGeom>
            <a:gradFill flip="none" rotWithShape="1">
              <a:gsLst>
                <a:gs pos="54000">
                  <a:srgbClr val="0ECCC8"/>
                </a:gs>
                <a:gs pos="0">
                  <a:srgbClr val="0CAFAE"/>
                </a:gs>
                <a:gs pos="100000">
                  <a:srgbClr val="15EFEA"/>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0A130270-0D3E-4895-AAEE-35B36CB71108}"/>
                </a:ext>
              </a:extLst>
            </p:cNvPr>
            <p:cNvSpPr>
              <a:spLocks/>
            </p:cNvSpPr>
            <p:nvPr/>
          </p:nvSpPr>
          <p:spPr>
            <a:xfrm>
              <a:off x="3055589" y="3713127"/>
              <a:ext cx="571900" cy="571900"/>
            </a:xfrm>
            <a:prstGeom prst="ellipse">
              <a:avLst/>
            </a:prstGeom>
            <a:noFill/>
            <a:ln w="381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38104E65-244E-401A-BA7C-EA4EF6FA09CD}"/>
              </a:ext>
            </a:extLst>
          </p:cNvPr>
          <p:cNvPicPr>
            <a:picLocks noChangeAspect="1"/>
          </p:cNvPicPr>
          <p:nvPr/>
        </p:nvPicPr>
        <p:blipFill>
          <a:blip r:embed="rId2"/>
          <a:stretch>
            <a:fillRect/>
          </a:stretch>
        </p:blipFill>
        <p:spPr>
          <a:xfrm>
            <a:off x="4352013" y="3052229"/>
            <a:ext cx="5466662" cy="1738658"/>
          </a:xfrm>
          <a:prstGeom prst="rect">
            <a:avLst/>
          </a:prstGeom>
          <a:ln w="57150">
            <a:solidFill>
              <a:srgbClr val="0FD2CE"/>
            </a:solidFill>
          </a:ln>
        </p:spPr>
      </p:pic>
      <p:pic>
        <p:nvPicPr>
          <p:cNvPr id="21" name="Picture 20">
            <a:extLst>
              <a:ext uri="{FF2B5EF4-FFF2-40B4-BE49-F238E27FC236}">
                <a16:creationId xmlns:a16="http://schemas.microsoft.com/office/drawing/2014/main" id="{EA12F3A5-5269-4349-80EC-D8FA3A4E036E}"/>
              </a:ext>
            </a:extLst>
          </p:cNvPr>
          <p:cNvPicPr>
            <a:picLocks noChangeAspect="1"/>
          </p:cNvPicPr>
          <p:nvPr/>
        </p:nvPicPr>
        <p:blipFill>
          <a:blip r:embed="rId3"/>
          <a:stretch>
            <a:fillRect/>
          </a:stretch>
        </p:blipFill>
        <p:spPr>
          <a:xfrm>
            <a:off x="1098409" y="5132076"/>
            <a:ext cx="5986935" cy="1511185"/>
          </a:xfrm>
          <a:prstGeom prst="rect">
            <a:avLst/>
          </a:prstGeom>
          <a:ln w="57150">
            <a:solidFill>
              <a:srgbClr val="0FD2CE"/>
            </a:solidFill>
          </a:ln>
        </p:spPr>
      </p:pic>
      <p:grpSp>
        <p:nvGrpSpPr>
          <p:cNvPr id="7" name="Group 6">
            <a:extLst>
              <a:ext uri="{FF2B5EF4-FFF2-40B4-BE49-F238E27FC236}">
                <a16:creationId xmlns:a16="http://schemas.microsoft.com/office/drawing/2014/main" id="{5F0560EE-8739-4311-AABC-5A96E1182887}"/>
              </a:ext>
            </a:extLst>
          </p:cNvPr>
          <p:cNvGrpSpPr/>
          <p:nvPr/>
        </p:nvGrpSpPr>
        <p:grpSpPr>
          <a:xfrm>
            <a:off x="8548844" y="5951878"/>
            <a:ext cx="1833201" cy="571900"/>
            <a:chOff x="8548844" y="5951878"/>
            <a:chExt cx="1833201" cy="571900"/>
          </a:xfrm>
        </p:grpSpPr>
        <p:grpSp>
          <p:nvGrpSpPr>
            <p:cNvPr id="31" name="Group 30">
              <a:extLst>
                <a:ext uri="{FF2B5EF4-FFF2-40B4-BE49-F238E27FC236}">
                  <a16:creationId xmlns:a16="http://schemas.microsoft.com/office/drawing/2014/main" id="{9822DA33-212C-437C-83DD-DA77EA628C2F}"/>
                </a:ext>
              </a:extLst>
            </p:cNvPr>
            <p:cNvGrpSpPr/>
            <p:nvPr/>
          </p:nvGrpSpPr>
          <p:grpSpPr>
            <a:xfrm>
              <a:off x="8548844" y="5968457"/>
              <a:ext cx="1585491" cy="538743"/>
              <a:chOff x="-62905" y="3209763"/>
              <a:chExt cx="1585491" cy="538743"/>
            </a:xfrm>
          </p:grpSpPr>
          <p:sp>
            <p:nvSpPr>
              <p:cNvPr id="35" name="Rectangle 16">
                <a:extLst>
                  <a:ext uri="{FF2B5EF4-FFF2-40B4-BE49-F238E27FC236}">
                    <a16:creationId xmlns:a16="http://schemas.microsoft.com/office/drawing/2014/main" id="{E398026F-377A-4E55-91EC-A2788E59C4AA}"/>
                  </a:ext>
                </a:extLst>
              </p:cNvPr>
              <p:cNvSpPr/>
              <p:nvPr/>
            </p:nvSpPr>
            <p:spPr>
              <a:xfrm>
                <a:off x="-62905" y="3209763"/>
                <a:ext cx="1585491" cy="5387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1552A49-4FAC-4A1F-B5C6-D0B5716F7CC8}"/>
                  </a:ext>
                </a:extLst>
              </p:cNvPr>
              <p:cNvSpPr txBox="1"/>
              <p:nvPr/>
            </p:nvSpPr>
            <p:spPr>
              <a:xfrm>
                <a:off x="354738" y="3294468"/>
                <a:ext cx="786482" cy="408623"/>
              </a:xfrm>
              <a:prstGeom prst="round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Ví dụ</a:t>
                </a:r>
                <a:endParaRPr lang="en-US" sz="2400" b="1">
                  <a:solidFill>
                    <a:schemeClr val="bg1"/>
                  </a:solidFill>
                  <a:latin typeface="Arial" panose="020B0604020202020204" pitchFamily="34" charset="0"/>
                  <a:cs typeface="Arial" panose="020B0604020202020204" pitchFamily="34" charset="0"/>
                </a:endParaRPr>
              </a:p>
            </p:txBody>
          </p:sp>
        </p:grpSp>
        <p:sp>
          <p:nvSpPr>
            <p:cNvPr id="32" name="Graphic 13" descr="Badge 3 with solid fill">
              <a:extLst>
                <a:ext uri="{FF2B5EF4-FFF2-40B4-BE49-F238E27FC236}">
                  <a16:creationId xmlns:a16="http://schemas.microsoft.com/office/drawing/2014/main" id="{32E94747-BD7E-442C-8701-BC96679C5875}"/>
                </a:ext>
              </a:extLst>
            </p:cNvPr>
            <p:cNvSpPr>
              <a:spLocks/>
            </p:cNvSpPr>
            <p:nvPr/>
          </p:nvSpPr>
          <p:spPr>
            <a:xfrm>
              <a:off x="9869844" y="6011576"/>
              <a:ext cx="452503" cy="452504"/>
            </a:xfrm>
            <a:custGeom>
              <a:avLst/>
              <a:gdLst>
                <a:gd name="connsiteX0" fmla="*/ 361769 w 723518"/>
                <a:gd name="connsiteY0" fmla="*/ 0 h 723519"/>
                <a:gd name="connsiteX1" fmla="*/ 0 w 723518"/>
                <a:gd name="connsiteY1" fmla="*/ 361750 h 723519"/>
                <a:gd name="connsiteX2" fmla="*/ 361750 w 723518"/>
                <a:gd name="connsiteY2" fmla="*/ 723519 h 723519"/>
                <a:gd name="connsiteX3" fmla="*/ 723519 w 723518"/>
                <a:gd name="connsiteY3" fmla="*/ 361769 h 723519"/>
                <a:gd name="connsiteX4" fmla="*/ 723519 w 723518"/>
                <a:gd name="connsiteY4" fmla="*/ 361731 h 723519"/>
                <a:gd name="connsiteX5" fmla="*/ 362055 w 723518"/>
                <a:gd name="connsiteY5" fmla="*/ 0 h 723519"/>
                <a:gd name="connsiteX6" fmla="*/ 361769 w 723518"/>
                <a:gd name="connsiteY6" fmla="*/ 0 h 723519"/>
                <a:gd name="connsiteX7" fmla="*/ 457476 w 723518"/>
                <a:gd name="connsiteY7" fmla="*/ 471792 h 723519"/>
                <a:gd name="connsiteX8" fmla="*/ 430425 w 723518"/>
                <a:gd name="connsiteY8" fmla="*/ 501520 h 723519"/>
                <a:gd name="connsiteX9" fmla="*/ 390744 w 723518"/>
                <a:gd name="connsiteY9" fmla="*/ 519703 h 723519"/>
                <a:gd name="connsiteX10" fmla="*/ 343119 w 723518"/>
                <a:gd name="connsiteY10" fmla="*/ 525875 h 723519"/>
                <a:gd name="connsiteX11" fmla="*/ 294732 w 723518"/>
                <a:gd name="connsiteY11" fmla="*/ 521599 h 723519"/>
                <a:gd name="connsiteX12" fmla="*/ 256470 w 723518"/>
                <a:gd name="connsiteY12" fmla="*/ 508797 h 723519"/>
                <a:gd name="connsiteX13" fmla="*/ 256470 w 723518"/>
                <a:gd name="connsiteY13" fmla="*/ 460058 h 723519"/>
                <a:gd name="connsiteX14" fmla="*/ 298380 w 723518"/>
                <a:gd name="connsiteY14" fmla="*/ 479355 h 723519"/>
                <a:gd name="connsiteX15" fmla="*/ 344700 w 723518"/>
                <a:gd name="connsiteY15" fmla="*/ 485680 h 723519"/>
                <a:gd name="connsiteX16" fmla="*/ 367160 w 723518"/>
                <a:gd name="connsiteY16" fmla="*/ 483461 h 723519"/>
                <a:gd name="connsiteX17" fmla="*/ 389468 w 723518"/>
                <a:gd name="connsiteY17" fmla="*/ 475402 h 723519"/>
                <a:gd name="connsiteX18" fmla="*/ 406546 w 723518"/>
                <a:gd name="connsiteY18" fmla="*/ 459429 h 723519"/>
                <a:gd name="connsiteX19" fmla="*/ 413328 w 723518"/>
                <a:gd name="connsiteY19" fmla="*/ 433816 h 723519"/>
                <a:gd name="connsiteX20" fmla="*/ 406860 w 723518"/>
                <a:gd name="connsiteY20" fmla="*/ 407403 h 723519"/>
                <a:gd name="connsiteX21" fmla="*/ 388830 w 723518"/>
                <a:gd name="connsiteY21" fmla="*/ 389696 h 723519"/>
                <a:gd name="connsiteX22" fmla="*/ 361636 w 723518"/>
                <a:gd name="connsiteY22" fmla="*/ 379733 h 723519"/>
                <a:gd name="connsiteX23" fmla="*/ 327622 w 723518"/>
                <a:gd name="connsiteY23" fmla="*/ 376571 h 723519"/>
                <a:gd name="connsiteX24" fmla="*/ 298228 w 723518"/>
                <a:gd name="connsiteY24" fmla="*/ 376571 h 723519"/>
                <a:gd name="connsiteX25" fmla="*/ 298228 w 723518"/>
                <a:gd name="connsiteY25" fmla="*/ 336090 h 723519"/>
                <a:gd name="connsiteX26" fmla="*/ 326060 w 723518"/>
                <a:gd name="connsiteY26" fmla="*/ 336090 h 723519"/>
                <a:gd name="connsiteX27" fmla="*/ 356273 w 723518"/>
                <a:gd name="connsiteY27" fmla="*/ 333232 h 723519"/>
                <a:gd name="connsiteX28" fmla="*/ 379990 w 723518"/>
                <a:gd name="connsiteY28" fmla="*/ 323907 h 723519"/>
                <a:gd name="connsiteX29" fmla="*/ 395488 w 723518"/>
                <a:gd name="connsiteY29" fmla="*/ 307296 h 723519"/>
                <a:gd name="connsiteX30" fmla="*/ 401022 w 723518"/>
                <a:gd name="connsiteY30" fmla="*/ 282635 h 723519"/>
                <a:gd name="connsiteX31" fmla="*/ 395811 w 723518"/>
                <a:gd name="connsiteY31" fmla="*/ 260337 h 723519"/>
                <a:gd name="connsiteX32" fmla="*/ 382476 w 723518"/>
                <a:gd name="connsiteY32" fmla="*/ 246736 h 723519"/>
                <a:gd name="connsiteX33" fmla="*/ 364912 w 723518"/>
                <a:gd name="connsiteY33" fmla="*/ 239935 h 723519"/>
                <a:gd name="connsiteX34" fmla="*/ 346577 w 723518"/>
                <a:gd name="connsiteY34" fmla="*/ 238030 h 723519"/>
                <a:gd name="connsiteX35" fmla="*/ 307353 w 723518"/>
                <a:gd name="connsiteY35" fmla="*/ 243745 h 723519"/>
                <a:gd name="connsiteX36" fmla="*/ 270034 w 723518"/>
                <a:gd name="connsiteY36" fmla="*/ 260814 h 723519"/>
                <a:gd name="connsiteX37" fmla="*/ 270034 w 723518"/>
                <a:gd name="connsiteY37" fmla="*/ 215941 h 723519"/>
                <a:gd name="connsiteX38" fmla="*/ 307610 w 723518"/>
                <a:gd name="connsiteY38" fmla="*/ 202178 h 723519"/>
                <a:gd name="connsiteX39" fmla="*/ 351082 w 723518"/>
                <a:gd name="connsiteY39" fmla="*/ 197596 h 723519"/>
                <a:gd name="connsiteX40" fmla="*/ 389839 w 723518"/>
                <a:gd name="connsiteY40" fmla="*/ 202178 h 723519"/>
                <a:gd name="connsiteX41" fmla="*/ 423177 w 723518"/>
                <a:gd name="connsiteY41" fmla="*/ 216256 h 723519"/>
                <a:gd name="connsiteX42" fmla="*/ 446427 w 723518"/>
                <a:gd name="connsiteY42" fmla="*/ 240287 h 723519"/>
                <a:gd name="connsiteX43" fmla="*/ 455114 w 723518"/>
                <a:gd name="connsiteY43" fmla="*/ 274758 h 723519"/>
                <a:gd name="connsiteX44" fmla="*/ 436940 w 723518"/>
                <a:gd name="connsiteY44" fmla="*/ 326631 h 723519"/>
                <a:gd name="connsiteX45" fmla="*/ 387125 w 723518"/>
                <a:gd name="connsiteY45" fmla="*/ 354140 h 723519"/>
                <a:gd name="connsiteX46" fmla="*/ 417166 w 723518"/>
                <a:gd name="connsiteY46" fmla="*/ 361760 h 723519"/>
                <a:gd name="connsiteX47" fmla="*/ 442951 w 723518"/>
                <a:gd name="connsiteY47" fmla="*/ 377733 h 723519"/>
                <a:gd name="connsiteX48" fmla="*/ 460810 w 723518"/>
                <a:gd name="connsiteY48" fmla="*/ 401136 h 723519"/>
                <a:gd name="connsiteX49" fmla="*/ 467477 w 723518"/>
                <a:gd name="connsiteY49" fmla="*/ 430711 h 723519"/>
                <a:gd name="connsiteX50" fmla="*/ 457476 w 723518"/>
                <a:gd name="connsiteY50" fmla="*/ 471792 h 7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23518" h="723519">
                  <a:moveTo>
                    <a:pt x="361769" y="0"/>
                  </a:moveTo>
                  <a:cubicBezTo>
                    <a:pt x="161975" y="-5"/>
                    <a:pt x="6" y="161956"/>
                    <a:pt x="0" y="361750"/>
                  </a:cubicBezTo>
                  <a:cubicBezTo>
                    <a:pt x="-6" y="561545"/>
                    <a:pt x="161955" y="723513"/>
                    <a:pt x="361750" y="723519"/>
                  </a:cubicBezTo>
                  <a:cubicBezTo>
                    <a:pt x="561545" y="723524"/>
                    <a:pt x="723513" y="561564"/>
                    <a:pt x="723519" y="361769"/>
                  </a:cubicBezTo>
                  <a:cubicBezTo>
                    <a:pt x="723519" y="361757"/>
                    <a:pt x="723519" y="361743"/>
                    <a:pt x="723519" y="361731"/>
                  </a:cubicBezTo>
                  <a:cubicBezTo>
                    <a:pt x="723592" y="162026"/>
                    <a:pt x="561760" y="73"/>
                    <a:pt x="362055" y="0"/>
                  </a:cubicBezTo>
                  <a:cubicBezTo>
                    <a:pt x="361960" y="0"/>
                    <a:pt x="361864" y="0"/>
                    <a:pt x="361769" y="0"/>
                  </a:cubicBezTo>
                  <a:close/>
                  <a:moveTo>
                    <a:pt x="457476" y="471792"/>
                  </a:moveTo>
                  <a:cubicBezTo>
                    <a:pt x="450821" y="483618"/>
                    <a:pt x="441572" y="493782"/>
                    <a:pt x="430425" y="501520"/>
                  </a:cubicBezTo>
                  <a:cubicBezTo>
                    <a:pt x="418360" y="509849"/>
                    <a:pt x="404930" y="516002"/>
                    <a:pt x="390744" y="519703"/>
                  </a:cubicBezTo>
                  <a:cubicBezTo>
                    <a:pt x="375215" y="523877"/>
                    <a:pt x="359198" y="525953"/>
                    <a:pt x="343119" y="525875"/>
                  </a:cubicBezTo>
                  <a:cubicBezTo>
                    <a:pt x="326893" y="525932"/>
                    <a:pt x="310697" y="524500"/>
                    <a:pt x="294732" y="521599"/>
                  </a:cubicBezTo>
                  <a:cubicBezTo>
                    <a:pt x="281366" y="519445"/>
                    <a:pt x="268441" y="515121"/>
                    <a:pt x="256470" y="508797"/>
                  </a:cubicBezTo>
                  <a:lnTo>
                    <a:pt x="256470" y="460058"/>
                  </a:lnTo>
                  <a:cubicBezTo>
                    <a:pt x="269181" y="468931"/>
                    <a:pt x="283374" y="475466"/>
                    <a:pt x="298380" y="479355"/>
                  </a:cubicBezTo>
                  <a:cubicBezTo>
                    <a:pt x="313475" y="483490"/>
                    <a:pt x="329050" y="485617"/>
                    <a:pt x="344700" y="485680"/>
                  </a:cubicBezTo>
                  <a:cubicBezTo>
                    <a:pt x="352239" y="485627"/>
                    <a:pt x="359757" y="484884"/>
                    <a:pt x="367160" y="483461"/>
                  </a:cubicBezTo>
                  <a:cubicBezTo>
                    <a:pt x="374997" y="482052"/>
                    <a:pt x="382540" y="479328"/>
                    <a:pt x="389468" y="475402"/>
                  </a:cubicBezTo>
                  <a:cubicBezTo>
                    <a:pt x="396330" y="471486"/>
                    <a:pt x="402180" y="466015"/>
                    <a:pt x="406546" y="459429"/>
                  </a:cubicBezTo>
                  <a:cubicBezTo>
                    <a:pt x="411320" y="451763"/>
                    <a:pt x="413682" y="442840"/>
                    <a:pt x="413328" y="433816"/>
                  </a:cubicBezTo>
                  <a:cubicBezTo>
                    <a:pt x="413607" y="424588"/>
                    <a:pt x="411371" y="415459"/>
                    <a:pt x="406860" y="407403"/>
                  </a:cubicBezTo>
                  <a:cubicBezTo>
                    <a:pt x="402457" y="400061"/>
                    <a:pt x="396250" y="393965"/>
                    <a:pt x="388830" y="389696"/>
                  </a:cubicBezTo>
                  <a:cubicBezTo>
                    <a:pt x="380382" y="384887"/>
                    <a:pt x="371191" y="381520"/>
                    <a:pt x="361636" y="379733"/>
                  </a:cubicBezTo>
                  <a:cubicBezTo>
                    <a:pt x="350430" y="377554"/>
                    <a:pt x="339037" y="376495"/>
                    <a:pt x="327622" y="376571"/>
                  </a:cubicBezTo>
                  <a:lnTo>
                    <a:pt x="298228" y="376571"/>
                  </a:lnTo>
                  <a:lnTo>
                    <a:pt x="298228" y="336090"/>
                  </a:lnTo>
                  <a:lnTo>
                    <a:pt x="326060" y="336090"/>
                  </a:lnTo>
                  <a:cubicBezTo>
                    <a:pt x="336202" y="336164"/>
                    <a:pt x="346325" y="335207"/>
                    <a:pt x="356273" y="333232"/>
                  </a:cubicBezTo>
                  <a:cubicBezTo>
                    <a:pt x="364693" y="331638"/>
                    <a:pt x="372739" y="328474"/>
                    <a:pt x="379990" y="323907"/>
                  </a:cubicBezTo>
                  <a:cubicBezTo>
                    <a:pt x="386469" y="319759"/>
                    <a:pt x="391799" y="314047"/>
                    <a:pt x="395488" y="307296"/>
                  </a:cubicBezTo>
                  <a:cubicBezTo>
                    <a:pt x="399380" y="299673"/>
                    <a:pt x="401284" y="291191"/>
                    <a:pt x="401022" y="282635"/>
                  </a:cubicBezTo>
                  <a:cubicBezTo>
                    <a:pt x="401339" y="274868"/>
                    <a:pt x="399539" y="267160"/>
                    <a:pt x="395811" y="260337"/>
                  </a:cubicBezTo>
                  <a:cubicBezTo>
                    <a:pt x="392555" y="254774"/>
                    <a:pt x="387974" y="250102"/>
                    <a:pt x="382476" y="246736"/>
                  </a:cubicBezTo>
                  <a:cubicBezTo>
                    <a:pt x="377066" y="243456"/>
                    <a:pt x="371121" y="241154"/>
                    <a:pt x="364912" y="239935"/>
                  </a:cubicBezTo>
                  <a:cubicBezTo>
                    <a:pt x="358878" y="238697"/>
                    <a:pt x="352736" y="238058"/>
                    <a:pt x="346577" y="238030"/>
                  </a:cubicBezTo>
                  <a:cubicBezTo>
                    <a:pt x="333304" y="238153"/>
                    <a:pt x="320109" y="240076"/>
                    <a:pt x="307353" y="243745"/>
                  </a:cubicBezTo>
                  <a:cubicBezTo>
                    <a:pt x="294062" y="247351"/>
                    <a:pt x="281454" y="253117"/>
                    <a:pt x="270034" y="260814"/>
                  </a:cubicBezTo>
                  <a:lnTo>
                    <a:pt x="270034" y="215941"/>
                  </a:lnTo>
                  <a:cubicBezTo>
                    <a:pt x="281875" y="209666"/>
                    <a:pt x="294517" y="205036"/>
                    <a:pt x="307610" y="202178"/>
                  </a:cubicBezTo>
                  <a:cubicBezTo>
                    <a:pt x="321888" y="199054"/>
                    <a:pt x="336467" y="197518"/>
                    <a:pt x="351082" y="197596"/>
                  </a:cubicBezTo>
                  <a:cubicBezTo>
                    <a:pt x="364138" y="197572"/>
                    <a:pt x="377149" y="199111"/>
                    <a:pt x="389839" y="202178"/>
                  </a:cubicBezTo>
                  <a:cubicBezTo>
                    <a:pt x="401669" y="204946"/>
                    <a:pt x="412943" y="209706"/>
                    <a:pt x="423177" y="216256"/>
                  </a:cubicBezTo>
                  <a:cubicBezTo>
                    <a:pt x="432670" y="222374"/>
                    <a:pt x="440627" y="230597"/>
                    <a:pt x="446427" y="240287"/>
                  </a:cubicBezTo>
                  <a:cubicBezTo>
                    <a:pt x="452420" y="250768"/>
                    <a:pt x="455425" y="262690"/>
                    <a:pt x="455114" y="274758"/>
                  </a:cubicBezTo>
                  <a:cubicBezTo>
                    <a:pt x="455868" y="293730"/>
                    <a:pt x="449370" y="312278"/>
                    <a:pt x="436940" y="326631"/>
                  </a:cubicBezTo>
                  <a:cubicBezTo>
                    <a:pt x="423629" y="340796"/>
                    <a:pt x="406203" y="350419"/>
                    <a:pt x="387125" y="354140"/>
                  </a:cubicBezTo>
                  <a:cubicBezTo>
                    <a:pt x="397455" y="355207"/>
                    <a:pt x="407576" y="357774"/>
                    <a:pt x="417166" y="361760"/>
                  </a:cubicBezTo>
                  <a:cubicBezTo>
                    <a:pt x="426593" y="365607"/>
                    <a:pt x="435309" y="371005"/>
                    <a:pt x="442951" y="377733"/>
                  </a:cubicBezTo>
                  <a:cubicBezTo>
                    <a:pt x="450369" y="384299"/>
                    <a:pt x="456435" y="392248"/>
                    <a:pt x="460810" y="401136"/>
                  </a:cubicBezTo>
                  <a:cubicBezTo>
                    <a:pt x="465303" y="410341"/>
                    <a:pt x="467586" y="420468"/>
                    <a:pt x="467477" y="430711"/>
                  </a:cubicBezTo>
                  <a:cubicBezTo>
                    <a:pt x="467777" y="445042"/>
                    <a:pt x="464329" y="459202"/>
                    <a:pt x="457476" y="471792"/>
                  </a:cubicBezTo>
                  <a:close/>
                </a:path>
              </a:pathLst>
            </a:custGeom>
            <a:gradFill flip="none" rotWithShape="1">
              <a:gsLst>
                <a:gs pos="54000">
                  <a:srgbClr val="0ECCC8"/>
                </a:gs>
                <a:gs pos="0">
                  <a:srgbClr val="0CAFAE"/>
                </a:gs>
                <a:gs pos="100000">
                  <a:srgbClr val="15EFEA"/>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A68DD897-EDCD-4E09-B55B-031142C76795}"/>
                </a:ext>
              </a:extLst>
            </p:cNvPr>
            <p:cNvSpPr>
              <a:spLocks/>
            </p:cNvSpPr>
            <p:nvPr/>
          </p:nvSpPr>
          <p:spPr>
            <a:xfrm>
              <a:off x="9810145" y="5951878"/>
              <a:ext cx="571900" cy="571900"/>
            </a:xfrm>
            <a:prstGeom prst="ellipse">
              <a:avLst/>
            </a:prstGeom>
            <a:noFill/>
            <a:ln w="381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phic 33">
            <a:extLst>
              <a:ext uri="{FF2B5EF4-FFF2-40B4-BE49-F238E27FC236}">
                <a16:creationId xmlns:a16="http://schemas.microsoft.com/office/drawing/2014/main" id="{3EDC42E2-89C8-4D0E-A18C-E39722C9F7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95410" y="5785494"/>
            <a:ext cx="904669" cy="904669"/>
          </a:xfrm>
          <a:prstGeom prst="rect">
            <a:avLst/>
          </a:prstGeom>
        </p:spPr>
      </p:pic>
      <p:grpSp>
        <p:nvGrpSpPr>
          <p:cNvPr id="37" name="Group 36">
            <a:extLst>
              <a:ext uri="{FF2B5EF4-FFF2-40B4-BE49-F238E27FC236}">
                <a16:creationId xmlns:a16="http://schemas.microsoft.com/office/drawing/2014/main" id="{80F693D0-8A27-45AD-BCFF-3749C5626204}"/>
              </a:ext>
            </a:extLst>
          </p:cNvPr>
          <p:cNvGrpSpPr/>
          <p:nvPr/>
        </p:nvGrpSpPr>
        <p:grpSpPr>
          <a:xfrm>
            <a:off x="955359" y="2015204"/>
            <a:ext cx="9316973" cy="984877"/>
            <a:chOff x="955359" y="2015204"/>
            <a:chExt cx="9316973" cy="984877"/>
          </a:xfrm>
        </p:grpSpPr>
        <p:pic>
          <p:nvPicPr>
            <p:cNvPr id="38" name="Graphic 37">
              <a:extLst>
                <a:ext uri="{FF2B5EF4-FFF2-40B4-BE49-F238E27FC236}">
                  <a16:creationId xmlns:a16="http://schemas.microsoft.com/office/drawing/2014/main" id="{A9D34BFD-8AC0-4DFE-9ACE-FBB99244B6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577150">
              <a:off x="955359" y="2015204"/>
              <a:ext cx="984877" cy="984877"/>
            </a:xfrm>
            <a:prstGeom prst="rect">
              <a:avLst/>
            </a:prstGeom>
          </p:spPr>
        </p:pic>
        <p:sp>
          <p:nvSpPr>
            <p:cNvPr id="39" name="TextBox 38">
              <a:extLst>
                <a:ext uri="{FF2B5EF4-FFF2-40B4-BE49-F238E27FC236}">
                  <a16:creationId xmlns:a16="http://schemas.microsoft.com/office/drawing/2014/main" id="{1B743C0E-0AA8-444B-A3EA-CC7CB9619D0C}"/>
                </a:ext>
              </a:extLst>
            </p:cNvPr>
            <p:cNvSpPr txBox="1"/>
            <p:nvPr/>
          </p:nvSpPr>
          <p:spPr>
            <a:xfrm>
              <a:off x="1447800" y="2224165"/>
              <a:ext cx="8824532"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Biến Thiên Enthalpy Chuẩn Của Phản Ứng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40" name="Rectangle 39">
            <a:extLst>
              <a:ext uri="{FF2B5EF4-FFF2-40B4-BE49-F238E27FC236}">
                <a16:creationId xmlns:a16="http://schemas.microsoft.com/office/drawing/2014/main" id="{B8492F78-8A8D-4C1E-857A-335482D6B07A}"/>
              </a:ext>
            </a:extLst>
          </p:cNvPr>
          <p:cNvSpPr/>
          <p:nvPr/>
        </p:nvSpPr>
        <p:spPr>
          <a:xfrm>
            <a:off x="1450124" y="2709661"/>
            <a:ext cx="8760675"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pic>
        <p:nvPicPr>
          <p:cNvPr id="29" name="Graphic 28">
            <a:extLst>
              <a:ext uri="{FF2B5EF4-FFF2-40B4-BE49-F238E27FC236}">
                <a16:creationId xmlns:a16="http://schemas.microsoft.com/office/drawing/2014/main" id="{1545B48B-49AD-452F-BFBD-EDE4B99DE4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40854" y="3546743"/>
            <a:ext cx="904669" cy="904669"/>
          </a:xfrm>
          <a:prstGeom prst="rect">
            <a:avLst/>
          </a:prstGeom>
        </p:spPr>
      </p:pic>
    </p:spTree>
    <p:extLst>
      <p:ext uri="{BB962C8B-B14F-4D97-AF65-F5344CB8AC3E}">
        <p14:creationId xmlns:p14="http://schemas.microsoft.com/office/powerpoint/2010/main" val="251036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360"/>
                                          </p:val>
                                        </p:tav>
                                        <p:tav tm="100000">
                                          <p:val>
                                            <p:fltVal val="0"/>
                                          </p:val>
                                        </p:tav>
                                      </p:tavLst>
                                    </p:anim>
                                    <p:animEffect transition="in" filter="fade">
                                      <p:cBhvr>
                                        <p:cTn id="10" dur="500"/>
                                        <p:tgtEl>
                                          <p:spTgt spid="29"/>
                                        </p:tgtEl>
                                      </p:cBhvr>
                                    </p:animEffect>
                                  </p:childTnLst>
                                </p:cTn>
                              </p:par>
                              <p:par>
                                <p:cTn id="11" presetID="22" presetClass="entr" presetSubtype="8"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p:cTn id="23" dur="500" fill="hold"/>
                                        <p:tgtEl>
                                          <p:spTgt spid="34"/>
                                        </p:tgtEl>
                                        <p:attrNameLst>
                                          <p:attrName>ppt_w</p:attrName>
                                        </p:attrNameLst>
                                      </p:cBhvr>
                                      <p:tavLst>
                                        <p:tav tm="0">
                                          <p:val>
                                            <p:fltVal val="0"/>
                                          </p:val>
                                        </p:tav>
                                        <p:tav tm="100000">
                                          <p:val>
                                            <p:strVal val="#ppt_w"/>
                                          </p:val>
                                        </p:tav>
                                      </p:tavLst>
                                    </p:anim>
                                    <p:anim calcmode="lin" valueType="num">
                                      <p:cBhvr>
                                        <p:cTn id="24" dur="500" fill="hold"/>
                                        <p:tgtEl>
                                          <p:spTgt spid="34"/>
                                        </p:tgtEl>
                                        <p:attrNameLst>
                                          <p:attrName>ppt_h</p:attrName>
                                        </p:attrNameLst>
                                      </p:cBhvr>
                                      <p:tavLst>
                                        <p:tav tm="0">
                                          <p:val>
                                            <p:fltVal val="0"/>
                                          </p:val>
                                        </p:tav>
                                        <p:tav tm="100000">
                                          <p:val>
                                            <p:strVal val="#ppt_h"/>
                                          </p:val>
                                        </p:tav>
                                      </p:tavLst>
                                    </p:anim>
                                    <p:anim calcmode="lin" valueType="num">
                                      <p:cBhvr>
                                        <p:cTn id="25" dur="500" fill="hold"/>
                                        <p:tgtEl>
                                          <p:spTgt spid="34"/>
                                        </p:tgtEl>
                                        <p:attrNameLst>
                                          <p:attrName>style.rotation</p:attrName>
                                        </p:attrNameLst>
                                      </p:cBhvr>
                                      <p:tavLst>
                                        <p:tav tm="0">
                                          <p:val>
                                            <p:fltVal val="360"/>
                                          </p:val>
                                        </p:tav>
                                        <p:tav tm="100000">
                                          <p:val>
                                            <p:fltVal val="0"/>
                                          </p:val>
                                        </p:tav>
                                      </p:tavLst>
                                    </p:anim>
                                    <p:animEffect transition="in" filter="fade">
                                      <p:cBhvr>
                                        <p:cTn id="26" dur="500"/>
                                        <p:tgtEl>
                                          <p:spTgt spid="34"/>
                                        </p:tgtEl>
                                      </p:cBhvr>
                                    </p:animEffect>
                                  </p:childTnLst>
                                </p:cTn>
                              </p:par>
                              <p:par>
                                <p:cTn id="27" presetID="22" presetClass="entr" presetSubtype="8"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0F693D0-8A27-45AD-BCFF-3749C5626204}"/>
              </a:ext>
            </a:extLst>
          </p:cNvPr>
          <p:cNvGrpSpPr/>
          <p:nvPr/>
        </p:nvGrpSpPr>
        <p:grpSpPr>
          <a:xfrm>
            <a:off x="955359" y="2015204"/>
            <a:ext cx="9316973" cy="984877"/>
            <a:chOff x="955359" y="2015204"/>
            <a:chExt cx="9316973" cy="984877"/>
          </a:xfrm>
        </p:grpSpPr>
        <p:pic>
          <p:nvPicPr>
            <p:cNvPr id="38" name="Graphic 37">
              <a:extLst>
                <a:ext uri="{FF2B5EF4-FFF2-40B4-BE49-F238E27FC236}">
                  <a16:creationId xmlns:a16="http://schemas.microsoft.com/office/drawing/2014/main" id="{A9D34BFD-8AC0-4DFE-9ACE-FBB99244B6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77150">
              <a:off x="955359" y="2015204"/>
              <a:ext cx="984877" cy="984877"/>
            </a:xfrm>
            <a:prstGeom prst="rect">
              <a:avLst/>
            </a:prstGeom>
          </p:spPr>
        </p:pic>
        <p:sp>
          <p:nvSpPr>
            <p:cNvPr id="39" name="TextBox 38">
              <a:extLst>
                <a:ext uri="{FF2B5EF4-FFF2-40B4-BE49-F238E27FC236}">
                  <a16:creationId xmlns:a16="http://schemas.microsoft.com/office/drawing/2014/main" id="{1B743C0E-0AA8-444B-A3EA-CC7CB9619D0C}"/>
                </a:ext>
              </a:extLst>
            </p:cNvPr>
            <p:cNvSpPr txBox="1"/>
            <p:nvPr/>
          </p:nvSpPr>
          <p:spPr>
            <a:xfrm>
              <a:off x="1447800" y="2224165"/>
              <a:ext cx="8824532"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Biến Thiên Enthalpy Chuẩn Của Phản Ứng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40" name="Rectangle 39">
            <a:extLst>
              <a:ext uri="{FF2B5EF4-FFF2-40B4-BE49-F238E27FC236}">
                <a16:creationId xmlns:a16="http://schemas.microsoft.com/office/drawing/2014/main" id="{B8492F78-8A8D-4C1E-857A-335482D6B07A}"/>
              </a:ext>
            </a:extLst>
          </p:cNvPr>
          <p:cNvSpPr/>
          <p:nvPr/>
        </p:nvSpPr>
        <p:spPr>
          <a:xfrm>
            <a:off x="1450124" y="2709661"/>
            <a:ext cx="8760675"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21024DC-ED00-4F80-A917-D32DFC02B5FB}"/>
              </a:ext>
            </a:extLst>
          </p:cNvPr>
          <p:cNvSpPr txBox="1"/>
          <p:nvPr/>
        </p:nvSpPr>
        <p:spPr>
          <a:xfrm>
            <a:off x="1439435" y="3385307"/>
            <a:ext cx="257762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thảo luận</a:t>
            </a:r>
            <a:endParaRPr lang="en-US" sz="2400" b="1">
              <a:solidFill>
                <a:schemeClr val="bg1"/>
              </a:solidFill>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DDD08260-A91B-42EB-B5EE-C75705E71BAC}"/>
              </a:ext>
            </a:extLst>
          </p:cNvPr>
          <p:cNvGrpSpPr/>
          <p:nvPr/>
        </p:nvGrpSpPr>
        <p:grpSpPr>
          <a:xfrm>
            <a:off x="553305" y="3179799"/>
            <a:ext cx="485747" cy="780349"/>
            <a:chOff x="5853188" y="3039176"/>
            <a:chExt cx="485747" cy="780349"/>
          </a:xfrm>
        </p:grpSpPr>
        <p:sp>
          <p:nvSpPr>
            <p:cNvPr id="43" name="Graphic 28" descr="Question Mark with solid fill">
              <a:extLst>
                <a:ext uri="{FF2B5EF4-FFF2-40B4-BE49-F238E27FC236}">
                  <a16:creationId xmlns:a16="http://schemas.microsoft.com/office/drawing/2014/main" id="{391F2A67-3416-46F4-B804-4995C2846124}"/>
                </a:ext>
              </a:extLst>
            </p:cNvPr>
            <p:cNvSpPr/>
            <p:nvPr/>
          </p:nvSpPr>
          <p:spPr>
            <a:xfrm>
              <a:off x="5853188" y="3039176"/>
              <a:ext cx="485747" cy="573065"/>
            </a:xfrm>
            <a:custGeom>
              <a:avLst/>
              <a:gdLst>
                <a:gd name="connsiteX0" fmla="*/ 484127 w 485747"/>
                <a:gd name="connsiteY0" fmla="*/ 214678 h 573065"/>
                <a:gd name="connsiteX1" fmla="*/ 214654 w 485747"/>
                <a:gd name="connsiteY1" fmla="*/ 1670 h 573065"/>
                <a:gd name="connsiteX2" fmla="*/ 0 w 485747"/>
                <a:gd name="connsiteY2" fmla="*/ 242082 h 573065"/>
                <a:gd name="connsiteX3" fmla="*/ 114300 w 485747"/>
                <a:gd name="connsiteY3" fmla="*/ 242082 h 573065"/>
                <a:gd name="connsiteX4" fmla="*/ 242834 w 485747"/>
                <a:gd name="connsiteY4" fmla="*/ 113536 h 573065"/>
                <a:gd name="connsiteX5" fmla="*/ 371380 w 485747"/>
                <a:gd name="connsiteY5" fmla="*/ 242071 h 573065"/>
                <a:gd name="connsiteX6" fmla="*/ 311106 w 485747"/>
                <a:gd name="connsiteY6" fmla="*/ 350991 h 573065"/>
                <a:gd name="connsiteX7" fmla="*/ 185661 w 485747"/>
                <a:gd name="connsiteY7" fmla="*/ 573066 h 573065"/>
                <a:gd name="connsiteX8" fmla="*/ 299961 w 485747"/>
                <a:gd name="connsiteY8" fmla="*/ 573066 h 573065"/>
                <a:gd name="connsiteX9" fmla="*/ 371951 w 485747"/>
                <a:gd name="connsiteY9" fmla="*/ 447745 h 573065"/>
                <a:gd name="connsiteX10" fmla="*/ 484127 w 485747"/>
                <a:gd name="connsiteY10" fmla="*/ 214678 h 57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47" h="573065">
                  <a:moveTo>
                    <a:pt x="484127" y="214678"/>
                  </a:moveTo>
                  <a:cubicBezTo>
                    <a:pt x="468535" y="81444"/>
                    <a:pt x="347887" y="-13923"/>
                    <a:pt x="214654" y="1670"/>
                  </a:cubicBezTo>
                  <a:cubicBezTo>
                    <a:pt x="92582" y="15956"/>
                    <a:pt x="419" y="119178"/>
                    <a:pt x="0" y="242082"/>
                  </a:cubicBezTo>
                  <a:lnTo>
                    <a:pt x="114300" y="242082"/>
                  </a:lnTo>
                  <a:cubicBezTo>
                    <a:pt x="114297" y="171091"/>
                    <a:pt x="171844" y="113539"/>
                    <a:pt x="242834" y="113536"/>
                  </a:cubicBezTo>
                  <a:cubicBezTo>
                    <a:pt x="313825" y="113533"/>
                    <a:pt x="371377" y="171080"/>
                    <a:pt x="371380" y="242071"/>
                  </a:cubicBezTo>
                  <a:cubicBezTo>
                    <a:pt x="371382" y="286334"/>
                    <a:pt x="348610" y="327484"/>
                    <a:pt x="311106" y="350991"/>
                  </a:cubicBezTo>
                  <a:cubicBezTo>
                    <a:pt x="233706" y="398347"/>
                    <a:pt x="186266" y="482331"/>
                    <a:pt x="185661" y="573066"/>
                  </a:cubicBezTo>
                  <a:lnTo>
                    <a:pt x="299961" y="573066"/>
                  </a:lnTo>
                  <a:cubicBezTo>
                    <a:pt x="300690" y="521659"/>
                    <a:pt x="327911" y="474273"/>
                    <a:pt x="371951" y="447745"/>
                  </a:cubicBezTo>
                  <a:cubicBezTo>
                    <a:pt x="451238" y="398259"/>
                    <a:pt x="494912" y="307516"/>
                    <a:pt x="484127" y="2146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44" name="Graphic 28" descr="Question Mark with solid fill">
              <a:extLst>
                <a:ext uri="{FF2B5EF4-FFF2-40B4-BE49-F238E27FC236}">
                  <a16:creationId xmlns:a16="http://schemas.microsoft.com/office/drawing/2014/main" id="{5C523A9E-D365-42CF-94A0-E9E385A87F2E}"/>
                </a:ext>
              </a:extLst>
            </p:cNvPr>
            <p:cNvSpPr/>
            <p:nvPr/>
          </p:nvSpPr>
          <p:spPr>
            <a:xfrm>
              <a:off x="6027961" y="3679714"/>
              <a:ext cx="139705" cy="139811"/>
            </a:xfrm>
            <a:custGeom>
              <a:avLst/>
              <a:gdLst>
                <a:gd name="connsiteX0" fmla="*/ 119273 w 139705"/>
                <a:gd name="connsiteY0" fmla="*/ 20501 h 139811"/>
                <a:gd name="connsiteX1" fmla="*/ 119273 w 139705"/>
                <a:gd name="connsiteY1" fmla="*/ 20501 h 139811"/>
                <a:gd name="connsiteX2" fmla="*/ 20535 w 139705"/>
                <a:gd name="connsiteY2" fmla="*/ 20398 h 139811"/>
                <a:gd name="connsiteX3" fmla="*/ 20432 w 139705"/>
                <a:gd name="connsiteY3" fmla="*/ 20501 h 139811"/>
                <a:gd name="connsiteX4" fmla="*/ 5459 w 139705"/>
                <a:gd name="connsiteY4" fmla="*/ 42846 h 139811"/>
                <a:gd name="connsiteX5" fmla="*/ 1 w 139705"/>
                <a:gd name="connsiteY5" fmla="*/ 70097 h 139811"/>
                <a:gd name="connsiteX6" fmla="*/ 5478 w 139705"/>
                <a:gd name="connsiteY6" fmla="*/ 97225 h 139811"/>
                <a:gd name="connsiteX7" fmla="*/ 42778 w 139705"/>
                <a:gd name="connsiteY7" fmla="*/ 134325 h 139811"/>
                <a:gd name="connsiteX8" fmla="*/ 70019 w 139705"/>
                <a:gd name="connsiteY8" fmla="*/ 139811 h 139811"/>
                <a:gd name="connsiteX9" fmla="*/ 97147 w 139705"/>
                <a:gd name="connsiteY9" fmla="*/ 134334 h 139811"/>
                <a:gd name="connsiteX10" fmla="*/ 134218 w 139705"/>
                <a:gd name="connsiteY10" fmla="*/ 97253 h 139811"/>
                <a:gd name="connsiteX11" fmla="*/ 139704 w 139705"/>
                <a:gd name="connsiteY11" fmla="*/ 70126 h 139811"/>
                <a:gd name="connsiteX12" fmla="*/ 134237 w 139705"/>
                <a:gd name="connsiteY12" fmla="*/ 42875 h 139811"/>
                <a:gd name="connsiteX13" fmla="*/ 119273 w 139705"/>
                <a:gd name="connsiteY13" fmla="*/ 20501 h 1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705" h="139811">
                  <a:moveTo>
                    <a:pt x="119273" y="20501"/>
                  </a:moveTo>
                  <a:lnTo>
                    <a:pt x="119273" y="20501"/>
                  </a:lnTo>
                  <a:cubicBezTo>
                    <a:pt x="92035" y="-6793"/>
                    <a:pt x="47830" y="-6840"/>
                    <a:pt x="20535" y="20398"/>
                  </a:cubicBezTo>
                  <a:cubicBezTo>
                    <a:pt x="20501" y="20432"/>
                    <a:pt x="20467" y="20467"/>
                    <a:pt x="20432" y="20501"/>
                  </a:cubicBezTo>
                  <a:cubicBezTo>
                    <a:pt x="14045" y="26912"/>
                    <a:pt x="8959" y="34501"/>
                    <a:pt x="5459" y="42846"/>
                  </a:cubicBezTo>
                  <a:cubicBezTo>
                    <a:pt x="1815" y="51468"/>
                    <a:pt x="-42" y="60738"/>
                    <a:pt x="1" y="70097"/>
                  </a:cubicBezTo>
                  <a:cubicBezTo>
                    <a:pt x="-51" y="79420"/>
                    <a:pt x="1813" y="88653"/>
                    <a:pt x="5478" y="97225"/>
                  </a:cubicBezTo>
                  <a:cubicBezTo>
                    <a:pt x="12601" y="113980"/>
                    <a:pt x="25984" y="127292"/>
                    <a:pt x="42778" y="134325"/>
                  </a:cubicBezTo>
                  <a:cubicBezTo>
                    <a:pt x="51397" y="137968"/>
                    <a:pt x="60662" y="139834"/>
                    <a:pt x="70019" y="139811"/>
                  </a:cubicBezTo>
                  <a:cubicBezTo>
                    <a:pt x="79341" y="139857"/>
                    <a:pt x="88573" y="137994"/>
                    <a:pt x="97147" y="134334"/>
                  </a:cubicBezTo>
                  <a:cubicBezTo>
                    <a:pt x="113821" y="127213"/>
                    <a:pt x="127102" y="113930"/>
                    <a:pt x="134218" y="97253"/>
                  </a:cubicBezTo>
                  <a:cubicBezTo>
                    <a:pt x="137881" y="88681"/>
                    <a:pt x="139748" y="79448"/>
                    <a:pt x="139704" y="70126"/>
                  </a:cubicBezTo>
                  <a:cubicBezTo>
                    <a:pt x="139739" y="60767"/>
                    <a:pt x="137879" y="51497"/>
                    <a:pt x="134237" y="42875"/>
                  </a:cubicBezTo>
                  <a:cubicBezTo>
                    <a:pt x="130739" y="34522"/>
                    <a:pt x="125658" y="26924"/>
                    <a:pt x="119273" y="2050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42" name="Rectangle 41">
            <a:extLst>
              <a:ext uri="{FF2B5EF4-FFF2-40B4-BE49-F238E27FC236}">
                <a16:creationId xmlns:a16="http://schemas.microsoft.com/office/drawing/2014/main" id="{B8488B07-8B71-45A8-965E-AB9524F02C6B}"/>
              </a:ext>
            </a:extLst>
          </p:cNvPr>
          <p:cNvSpPr/>
          <p:nvPr/>
        </p:nvSpPr>
        <p:spPr>
          <a:xfrm>
            <a:off x="1439435" y="3870339"/>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32F8A0F0-57F2-4DBF-AA1B-6D0A0821B0F5}"/>
              </a:ext>
            </a:extLst>
          </p:cNvPr>
          <p:cNvSpPr txBox="1"/>
          <p:nvPr/>
        </p:nvSpPr>
        <p:spPr>
          <a:xfrm>
            <a:off x="1385734" y="4230490"/>
            <a:ext cx="5692151" cy="736740"/>
          </a:xfrm>
          <a:prstGeom prst="rect">
            <a:avLst/>
          </a:prstGeom>
          <a:noFill/>
        </p:spPr>
        <p:txBody>
          <a:bodyPr wrap="square" lIns="0" tIns="0" rIns="0" bIns="0" rtlCol="0">
            <a:spAutoFit/>
          </a:bodyPr>
          <a:lstStyle/>
          <a:p>
            <a:pPr>
              <a:lnSpc>
                <a:spcPct val="107000"/>
              </a:lnSpc>
              <a:spcAft>
                <a:spcPts val="800"/>
              </a:spcAft>
            </a:pP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Giá trị</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vi-VN" sz="2000" i="1" baseline="-25000" dirty="0">
                <a:solidFill>
                  <a:schemeClr val="bg1"/>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r</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298</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của phản ứng sau là boa nhiêu kJ?</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(1/2)CH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 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(1/2)CO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 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O(l)</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50B42941-89CB-4ED1-A963-D14A65B1566A}"/>
              </a:ext>
            </a:extLst>
          </p:cNvPr>
          <p:cNvSpPr txBox="1"/>
          <p:nvPr/>
        </p:nvSpPr>
        <p:spPr>
          <a:xfrm>
            <a:off x="1403148" y="5849000"/>
            <a:ext cx="7436052" cy="615553"/>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Lorem ipsum dolor sit amet, consectetuer adipiscing elit. Maecenas porttitor congue massa. Fusce posuere, </a:t>
            </a:r>
            <a:r>
              <a:rPr lang="vi-VN" sz="2000">
                <a:solidFill>
                  <a:srgbClr val="0FD2CE"/>
                </a:solidFill>
                <a:latin typeface="Arial" panose="020B0604020202020204" pitchFamily="34" charset="0"/>
                <a:cs typeface="Arial" panose="020B0604020202020204" pitchFamily="34" charset="0"/>
              </a:rPr>
              <a:t>magna sed</a:t>
            </a:r>
          </a:p>
        </p:txBody>
      </p:sp>
      <p:sp>
        <p:nvSpPr>
          <p:cNvPr id="48" name="TextBox 47">
            <a:extLst>
              <a:ext uri="{FF2B5EF4-FFF2-40B4-BE49-F238E27FC236}">
                <a16:creationId xmlns:a16="http://schemas.microsoft.com/office/drawing/2014/main" id="{5B611215-4F1C-4EA3-84EC-937E26116911}"/>
              </a:ext>
            </a:extLst>
          </p:cNvPr>
          <p:cNvSpPr txBox="1"/>
          <p:nvPr/>
        </p:nvSpPr>
        <p:spPr>
          <a:xfrm>
            <a:off x="1439435" y="5007947"/>
            <a:ext cx="1021755"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Trả lời </a:t>
            </a:r>
            <a:endParaRPr lang="en-US" sz="2400" b="1">
              <a:solidFill>
                <a:schemeClr val="bg1"/>
              </a:solidFill>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86140370-723D-49D8-BAAD-94129B060902}"/>
              </a:ext>
            </a:extLst>
          </p:cNvPr>
          <p:cNvGrpSpPr>
            <a:grpSpLocks/>
          </p:cNvGrpSpPr>
          <p:nvPr/>
        </p:nvGrpSpPr>
        <p:grpSpPr>
          <a:xfrm>
            <a:off x="377078" y="4773513"/>
            <a:ext cx="838200" cy="838200"/>
            <a:chOff x="5715000" y="3009900"/>
            <a:chExt cx="759618" cy="822273"/>
          </a:xfrm>
        </p:grpSpPr>
        <p:sp>
          <p:nvSpPr>
            <p:cNvPr id="51" name="Graphic 12" descr="Lights On with solid fill">
              <a:extLst>
                <a:ext uri="{FF2B5EF4-FFF2-40B4-BE49-F238E27FC236}">
                  <a16:creationId xmlns:a16="http://schemas.microsoft.com/office/drawing/2014/main" id="{26BCD17E-E3A6-4F01-AEA7-24C70925781D}"/>
                </a:ext>
              </a:extLst>
            </p:cNvPr>
            <p:cNvSpPr/>
            <p:nvPr/>
          </p:nvSpPr>
          <p:spPr>
            <a:xfrm>
              <a:off x="5985300" y="3684193"/>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2" name="Graphic 12" descr="Lights On with solid fill">
              <a:extLst>
                <a:ext uri="{FF2B5EF4-FFF2-40B4-BE49-F238E27FC236}">
                  <a16:creationId xmlns:a16="http://schemas.microsoft.com/office/drawing/2014/main" id="{6CE94111-E363-4D50-B914-4DDF7CB2EA16}"/>
                </a:ext>
              </a:extLst>
            </p:cNvPr>
            <p:cNvSpPr/>
            <p:nvPr/>
          </p:nvSpPr>
          <p:spPr>
            <a:xfrm>
              <a:off x="6035249" y="3777195"/>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3" name="Graphic 12" descr="Lights On with solid fill">
              <a:extLst>
                <a:ext uri="{FF2B5EF4-FFF2-40B4-BE49-F238E27FC236}">
                  <a16:creationId xmlns:a16="http://schemas.microsoft.com/office/drawing/2014/main" id="{30C99F7E-71C1-40FC-9802-A9917B268E0A}"/>
                </a:ext>
              </a:extLst>
            </p:cNvPr>
            <p:cNvSpPr/>
            <p:nvPr/>
          </p:nvSpPr>
          <p:spPr>
            <a:xfrm>
              <a:off x="5856827" y="3152051"/>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4" name="Graphic 12" descr="Lights On with solid fill">
              <a:extLst>
                <a:ext uri="{FF2B5EF4-FFF2-40B4-BE49-F238E27FC236}">
                  <a16:creationId xmlns:a16="http://schemas.microsoft.com/office/drawing/2014/main" id="{A97A7B07-FF5B-43A9-B3BE-78C996EDEA1D}"/>
                </a:ext>
              </a:extLst>
            </p:cNvPr>
            <p:cNvSpPr/>
            <p:nvPr/>
          </p:nvSpPr>
          <p:spPr>
            <a:xfrm>
              <a:off x="6077540" y="300990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5" name="Graphic 12" descr="Lights On with solid fill">
              <a:extLst>
                <a:ext uri="{FF2B5EF4-FFF2-40B4-BE49-F238E27FC236}">
                  <a16:creationId xmlns:a16="http://schemas.microsoft.com/office/drawing/2014/main" id="{46669163-E606-47C2-9C56-AA52BDA3778C}"/>
                </a:ext>
              </a:extLst>
            </p:cNvPr>
            <p:cNvSpPr/>
            <p:nvPr/>
          </p:nvSpPr>
          <p:spPr>
            <a:xfrm>
              <a:off x="5817970" y="3119023"/>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6" name="Graphic 12" descr="Lights On with solid fill">
              <a:extLst>
                <a:ext uri="{FF2B5EF4-FFF2-40B4-BE49-F238E27FC236}">
                  <a16:creationId xmlns:a16="http://schemas.microsoft.com/office/drawing/2014/main" id="{BC7B2D25-31E9-40FF-8A8F-AA13B2949C63}"/>
                </a:ext>
              </a:extLst>
            </p:cNvPr>
            <p:cNvSpPr/>
            <p:nvPr/>
          </p:nvSpPr>
          <p:spPr>
            <a:xfrm>
              <a:off x="6290447" y="3122911"/>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7" name="Graphic 12" descr="Lights On with solid fill">
              <a:extLst>
                <a:ext uri="{FF2B5EF4-FFF2-40B4-BE49-F238E27FC236}">
                  <a16:creationId xmlns:a16="http://schemas.microsoft.com/office/drawing/2014/main" id="{5475C939-6594-4552-B11E-B4FBBEEFA532}"/>
                </a:ext>
              </a:extLst>
            </p:cNvPr>
            <p:cNvSpPr/>
            <p:nvPr/>
          </p:nvSpPr>
          <p:spPr>
            <a:xfrm>
              <a:off x="5715000" y="3367087"/>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8" name="Graphic 12" descr="Lights On with solid fill">
              <a:extLst>
                <a:ext uri="{FF2B5EF4-FFF2-40B4-BE49-F238E27FC236}">
                  <a16:creationId xmlns:a16="http://schemas.microsoft.com/office/drawing/2014/main" id="{CE131729-70A6-4C91-8A1C-90ABF26502E8}"/>
                </a:ext>
              </a:extLst>
            </p:cNvPr>
            <p:cNvSpPr/>
            <p:nvPr/>
          </p:nvSpPr>
          <p:spPr>
            <a:xfrm>
              <a:off x="5817197" y="3567354"/>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9" name="Graphic 12" descr="Lights On with solid fill">
              <a:extLst>
                <a:ext uri="{FF2B5EF4-FFF2-40B4-BE49-F238E27FC236}">
                  <a16:creationId xmlns:a16="http://schemas.microsoft.com/office/drawing/2014/main" id="{C807591D-A14B-4202-AE0E-7ACF515822CA}"/>
                </a:ext>
              </a:extLst>
            </p:cNvPr>
            <p:cNvSpPr/>
            <p:nvPr/>
          </p:nvSpPr>
          <p:spPr>
            <a:xfrm>
              <a:off x="6289931" y="3563481"/>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60" name="Graphic 12" descr="Lights On with solid fill">
              <a:extLst>
                <a:ext uri="{FF2B5EF4-FFF2-40B4-BE49-F238E27FC236}">
                  <a16:creationId xmlns:a16="http://schemas.microsoft.com/office/drawing/2014/main" id="{795F7C44-3BE6-454B-8089-7A79A63A2CA3}"/>
                </a:ext>
              </a:extLst>
            </p:cNvPr>
            <p:cNvSpPr/>
            <p:nvPr/>
          </p:nvSpPr>
          <p:spPr>
            <a:xfrm>
              <a:off x="6369843" y="3366439"/>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50" name="Rectangle 49">
            <a:extLst>
              <a:ext uri="{FF2B5EF4-FFF2-40B4-BE49-F238E27FC236}">
                <a16:creationId xmlns:a16="http://schemas.microsoft.com/office/drawing/2014/main" id="{9831260C-0382-4DE2-856B-741FFAFC9446}"/>
              </a:ext>
            </a:extLst>
          </p:cNvPr>
          <p:cNvSpPr/>
          <p:nvPr/>
        </p:nvSpPr>
        <p:spPr>
          <a:xfrm>
            <a:off x="1439435" y="5488849"/>
            <a:ext cx="2982686" cy="145143"/>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FEB5E8D-D462-42AE-9937-32D416370E44}"/>
              </a:ext>
            </a:extLst>
          </p:cNvPr>
          <p:cNvPicPr>
            <a:picLocks noChangeAspect="1"/>
          </p:cNvPicPr>
          <p:nvPr/>
        </p:nvPicPr>
        <p:blipFill rotWithShape="1">
          <a:blip r:embed="rId4">
            <a:extLst>
              <a:ext uri="{28A0092B-C50C-407E-A947-70E740481C1C}">
                <a14:useLocalDpi xmlns:a14="http://schemas.microsoft.com/office/drawing/2010/main" val="0"/>
              </a:ext>
            </a:extLst>
          </a:blip>
          <a:srcRect b="18835"/>
          <a:stretch/>
        </p:blipFill>
        <p:spPr>
          <a:xfrm>
            <a:off x="7307954" y="3373503"/>
            <a:ext cx="4572000" cy="2087364"/>
          </a:xfrm>
          <a:prstGeom prst="rect">
            <a:avLst/>
          </a:prstGeom>
        </p:spPr>
      </p:pic>
    </p:spTree>
    <p:extLst>
      <p:ext uri="{BB962C8B-B14F-4D97-AF65-F5344CB8AC3E}">
        <p14:creationId xmlns:p14="http://schemas.microsoft.com/office/powerpoint/2010/main" val="5940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 calcmode="lin" valueType="num">
                                      <p:cBhvr>
                                        <p:cTn id="9" dur="500" fill="hold"/>
                                        <p:tgtEl>
                                          <p:spTgt spid="41"/>
                                        </p:tgtEl>
                                        <p:attrNameLst>
                                          <p:attrName>style.rotation</p:attrName>
                                        </p:attrNameLst>
                                      </p:cBhvr>
                                      <p:tavLst>
                                        <p:tav tm="0">
                                          <p:val>
                                            <p:fltVal val="90"/>
                                          </p:val>
                                        </p:tav>
                                        <p:tav tm="100000">
                                          <p:val>
                                            <p:fltVal val="0"/>
                                          </p:val>
                                        </p:tav>
                                      </p:tavLst>
                                    </p:anim>
                                    <p:animEffect transition="in" filter="fade">
                                      <p:cBhvr>
                                        <p:cTn id="10" dur="500"/>
                                        <p:tgtEl>
                                          <p:spTgt spid="41"/>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wd">
                                    <p:tmPct val="10000"/>
                                  </p:iterate>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5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p:cTn id="29" dur="500" fill="hold"/>
                                        <p:tgtEl>
                                          <p:spTgt spid="49"/>
                                        </p:tgtEl>
                                        <p:attrNameLst>
                                          <p:attrName>ppt_w</p:attrName>
                                        </p:attrNameLst>
                                      </p:cBhvr>
                                      <p:tavLst>
                                        <p:tav tm="0">
                                          <p:val>
                                            <p:fltVal val="0"/>
                                          </p:val>
                                        </p:tav>
                                        <p:tav tm="100000">
                                          <p:val>
                                            <p:strVal val="#ppt_w"/>
                                          </p:val>
                                        </p:tav>
                                      </p:tavLst>
                                    </p:anim>
                                    <p:anim calcmode="lin" valueType="num">
                                      <p:cBhvr>
                                        <p:cTn id="30" dur="500" fill="hold"/>
                                        <p:tgtEl>
                                          <p:spTgt spid="49"/>
                                        </p:tgtEl>
                                        <p:attrNameLst>
                                          <p:attrName>ppt_h</p:attrName>
                                        </p:attrNameLst>
                                      </p:cBhvr>
                                      <p:tavLst>
                                        <p:tav tm="0">
                                          <p:val>
                                            <p:fltVal val="0"/>
                                          </p:val>
                                        </p:tav>
                                        <p:tav tm="100000">
                                          <p:val>
                                            <p:strVal val="#ppt_h"/>
                                          </p:val>
                                        </p:tav>
                                      </p:tavLst>
                                    </p:anim>
                                    <p:anim calcmode="lin" valueType="num">
                                      <p:cBhvr>
                                        <p:cTn id="31" dur="500" fill="hold"/>
                                        <p:tgtEl>
                                          <p:spTgt spid="49"/>
                                        </p:tgtEl>
                                        <p:attrNameLst>
                                          <p:attrName>style.rotation</p:attrName>
                                        </p:attrNameLst>
                                      </p:cBhvr>
                                      <p:tavLst>
                                        <p:tav tm="0">
                                          <p:val>
                                            <p:fltVal val="90"/>
                                          </p:val>
                                        </p:tav>
                                        <p:tav tm="100000">
                                          <p:val>
                                            <p:fltVal val="0"/>
                                          </p:val>
                                        </p:tav>
                                      </p:tavLst>
                                    </p:anim>
                                    <p:animEffect transition="in" filter="fade">
                                      <p:cBhvr>
                                        <p:cTn id="32" dur="500"/>
                                        <p:tgtEl>
                                          <p:spTgt spid="49"/>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iterate type="wd">
                                    <p:tmPct val="10000"/>
                                  </p:iterate>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2" grpId="0" animBg="1"/>
      <p:bldP spid="45" grpId="0"/>
      <p:bldP spid="46" grpId="0"/>
      <p:bldP spid="48" grpId="0"/>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0F693D0-8A27-45AD-BCFF-3749C5626204}"/>
              </a:ext>
            </a:extLst>
          </p:cNvPr>
          <p:cNvGrpSpPr/>
          <p:nvPr/>
        </p:nvGrpSpPr>
        <p:grpSpPr>
          <a:xfrm>
            <a:off x="955359" y="2015204"/>
            <a:ext cx="9316973" cy="984877"/>
            <a:chOff x="955359" y="2015204"/>
            <a:chExt cx="9316973" cy="984877"/>
          </a:xfrm>
        </p:grpSpPr>
        <p:pic>
          <p:nvPicPr>
            <p:cNvPr id="38" name="Graphic 37">
              <a:extLst>
                <a:ext uri="{FF2B5EF4-FFF2-40B4-BE49-F238E27FC236}">
                  <a16:creationId xmlns:a16="http://schemas.microsoft.com/office/drawing/2014/main" id="{A9D34BFD-8AC0-4DFE-9ACE-FBB99244B6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77150">
              <a:off x="955359" y="2015204"/>
              <a:ext cx="984877" cy="984877"/>
            </a:xfrm>
            <a:prstGeom prst="rect">
              <a:avLst/>
            </a:prstGeom>
          </p:spPr>
        </p:pic>
        <p:sp>
          <p:nvSpPr>
            <p:cNvPr id="39" name="TextBox 38">
              <a:extLst>
                <a:ext uri="{FF2B5EF4-FFF2-40B4-BE49-F238E27FC236}">
                  <a16:creationId xmlns:a16="http://schemas.microsoft.com/office/drawing/2014/main" id="{1B743C0E-0AA8-444B-A3EA-CC7CB9619D0C}"/>
                </a:ext>
              </a:extLst>
            </p:cNvPr>
            <p:cNvSpPr txBox="1"/>
            <p:nvPr/>
          </p:nvSpPr>
          <p:spPr>
            <a:xfrm>
              <a:off x="1447800" y="2224165"/>
              <a:ext cx="8824532"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Biến Thiên Enthalpy Chuẩn Của Phản Ứng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40" name="Rectangle 39">
            <a:extLst>
              <a:ext uri="{FF2B5EF4-FFF2-40B4-BE49-F238E27FC236}">
                <a16:creationId xmlns:a16="http://schemas.microsoft.com/office/drawing/2014/main" id="{B8492F78-8A8D-4C1E-857A-335482D6B07A}"/>
              </a:ext>
            </a:extLst>
          </p:cNvPr>
          <p:cNvSpPr/>
          <p:nvPr/>
        </p:nvSpPr>
        <p:spPr>
          <a:xfrm>
            <a:off x="1450124" y="2709661"/>
            <a:ext cx="8760675"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41A58C5-4EB0-4F29-9D8A-DC23446D0205}"/>
              </a:ext>
            </a:extLst>
          </p:cNvPr>
          <p:cNvSpPr txBox="1"/>
          <p:nvPr/>
        </p:nvSpPr>
        <p:spPr>
          <a:xfrm>
            <a:off x="1212220" y="4344104"/>
            <a:ext cx="3512180" cy="1846659"/>
          </a:xfrm>
          <a:prstGeom prst="rect">
            <a:avLst/>
          </a:prstGeom>
          <a:noFill/>
        </p:spPr>
        <p:txBody>
          <a:bodyPr wrap="square" lIns="0" tIns="0" rIns="0" bIns="0" rtlCol="0">
            <a:spAutoFit/>
          </a:bodyPr>
          <a:lstStyle/>
          <a:p>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Đốt cháy hoàn toàn 1 gam C</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ở điều kiện chuẩn thu được CO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và 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O(l), giải phóng 49,88 kJ. Tính biến thiên enthalpy chuẩn của phản ứng đốt cháy 1 mol C</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Graphic 12" descr="Badge Question Mark with solid fill">
            <a:extLst>
              <a:ext uri="{FF2B5EF4-FFF2-40B4-BE49-F238E27FC236}">
                <a16:creationId xmlns:a16="http://schemas.microsoft.com/office/drawing/2014/main" id="{096379A1-E38F-4F50-B21C-D674A55BEF8C}"/>
              </a:ext>
            </a:extLst>
          </p:cNvPr>
          <p:cNvSpPr/>
          <p:nvPr/>
        </p:nvSpPr>
        <p:spPr>
          <a:xfrm>
            <a:off x="685800" y="3479430"/>
            <a:ext cx="723519" cy="723519"/>
          </a:xfrm>
          <a:custGeom>
            <a:avLst/>
            <a:gdLst>
              <a:gd name="connsiteX0" fmla="*/ 361769 w 723519"/>
              <a:gd name="connsiteY0" fmla="*/ 0 h 723519"/>
              <a:gd name="connsiteX1" fmla="*/ 0 w 723519"/>
              <a:gd name="connsiteY1" fmla="*/ 361750 h 723519"/>
              <a:gd name="connsiteX2" fmla="*/ 361750 w 723519"/>
              <a:gd name="connsiteY2" fmla="*/ 723519 h 723519"/>
              <a:gd name="connsiteX3" fmla="*/ 723519 w 723519"/>
              <a:gd name="connsiteY3" fmla="*/ 361769 h 723519"/>
              <a:gd name="connsiteX4" fmla="*/ 723519 w 723519"/>
              <a:gd name="connsiteY4" fmla="*/ 361731 h 723519"/>
              <a:gd name="connsiteX5" fmla="*/ 362074 w 723519"/>
              <a:gd name="connsiteY5" fmla="*/ 0 h 723519"/>
              <a:gd name="connsiteX6" fmla="*/ 361769 w 723519"/>
              <a:gd name="connsiteY6" fmla="*/ 0 h 723519"/>
              <a:gd name="connsiteX7" fmla="*/ 399202 w 723519"/>
              <a:gd name="connsiteY7" fmla="*/ 556984 h 723519"/>
              <a:gd name="connsiteX8" fmla="*/ 378247 w 723519"/>
              <a:gd name="connsiteY8" fmla="*/ 577939 h 723519"/>
              <a:gd name="connsiteX9" fmla="*/ 362922 w 723519"/>
              <a:gd name="connsiteY9" fmla="*/ 581025 h 723519"/>
              <a:gd name="connsiteX10" fmla="*/ 334870 w 723519"/>
              <a:gd name="connsiteY10" fmla="*/ 569471 h 723519"/>
              <a:gd name="connsiteX11" fmla="*/ 326403 w 723519"/>
              <a:gd name="connsiteY11" fmla="*/ 556946 h 723519"/>
              <a:gd name="connsiteX12" fmla="*/ 323307 w 723519"/>
              <a:gd name="connsiteY12" fmla="*/ 541601 h 723519"/>
              <a:gd name="connsiteX13" fmla="*/ 334870 w 723519"/>
              <a:gd name="connsiteY13" fmla="*/ 513540 h 723519"/>
              <a:gd name="connsiteX14" fmla="*/ 390718 w 723519"/>
              <a:gd name="connsiteY14" fmla="*/ 513467 h 723519"/>
              <a:gd name="connsiteX15" fmla="*/ 390792 w 723519"/>
              <a:gd name="connsiteY15" fmla="*/ 513540 h 723519"/>
              <a:gd name="connsiteX16" fmla="*/ 390792 w 723519"/>
              <a:gd name="connsiteY16" fmla="*/ 513540 h 723519"/>
              <a:gd name="connsiteX17" fmla="*/ 399259 w 723519"/>
              <a:gd name="connsiteY17" fmla="*/ 526180 h 723519"/>
              <a:gd name="connsiteX18" fmla="*/ 402355 w 723519"/>
              <a:gd name="connsiteY18" fmla="*/ 541601 h 723519"/>
              <a:gd name="connsiteX19" fmla="*/ 399202 w 723519"/>
              <a:gd name="connsiteY19" fmla="*/ 556965 h 723519"/>
              <a:gd name="connsiteX20" fmla="*/ 432835 w 723519"/>
              <a:gd name="connsiteY20" fmla="*/ 389725 h 723519"/>
              <a:gd name="connsiteX21" fmla="*/ 390344 w 723519"/>
              <a:gd name="connsiteY21" fmla="*/ 463810 h 723519"/>
              <a:gd name="connsiteX22" fmla="*/ 333194 w 723519"/>
              <a:gd name="connsiteY22" fmla="*/ 463810 h 723519"/>
              <a:gd name="connsiteX23" fmla="*/ 402403 w 723519"/>
              <a:gd name="connsiteY23" fmla="*/ 341348 h 723519"/>
              <a:gd name="connsiteX24" fmla="*/ 426584 w 723519"/>
              <a:gd name="connsiteY24" fmla="*/ 235918 h 723519"/>
              <a:gd name="connsiteX25" fmla="*/ 321154 w 723519"/>
              <a:gd name="connsiteY25" fmla="*/ 211737 h 723519"/>
              <a:gd name="connsiteX26" fmla="*/ 285293 w 723519"/>
              <a:gd name="connsiteY26" fmla="*/ 276577 h 723519"/>
              <a:gd name="connsiteX27" fmla="*/ 228143 w 723519"/>
              <a:gd name="connsiteY27" fmla="*/ 276577 h 723519"/>
              <a:gd name="connsiteX28" fmla="*/ 361728 w 723519"/>
              <a:gd name="connsiteY28" fmla="*/ 142891 h 723519"/>
              <a:gd name="connsiteX29" fmla="*/ 495414 w 723519"/>
              <a:gd name="connsiteY29" fmla="*/ 276477 h 723519"/>
              <a:gd name="connsiteX30" fmla="*/ 432835 w 723519"/>
              <a:gd name="connsiteY30" fmla="*/ 389706 h 7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519" h="723519">
                <a:moveTo>
                  <a:pt x="361769" y="0"/>
                </a:moveTo>
                <a:cubicBezTo>
                  <a:pt x="161975" y="-5"/>
                  <a:pt x="5" y="161956"/>
                  <a:pt x="0" y="361750"/>
                </a:cubicBezTo>
                <a:cubicBezTo>
                  <a:pt x="-5" y="561545"/>
                  <a:pt x="161955" y="723513"/>
                  <a:pt x="361750" y="723519"/>
                </a:cubicBezTo>
                <a:cubicBezTo>
                  <a:pt x="561544" y="723524"/>
                  <a:pt x="723514" y="561564"/>
                  <a:pt x="723519" y="361769"/>
                </a:cubicBezTo>
                <a:cubicBezTo>
                  <a:pt x="723519" y="361757"/>
                  <a:pt x="723519" y="361743"/>
                  <a:pt x="723519" y="361731"/>
                </a:cubicBezTo>
                <a:cubicBezTo>
                  <a:pt x="723598" y="162032"/>
                  <a:pt x="561773" y="79"/>
                  <a:pt x="362074" y="0"/>
                </a:cubicBezTo>
                <a:cubicBezTo>
                  <a:pt x="361972" y="0"/>
                  <a:pt x="361871" y="0"/>
                  <a:pt x="361769" y="0"/>
                </a:cubicBezTo>
                <a:close/>
                <a:moveTo>
                  <a:pt x="399202" y="556984"/>
                </a:moveTo>
                <a:cubicBezTo>
                  <a:pt x="395173" y="566404"/>
                  <a:pt x="387668" y="573910"/>
                  <a:pt x="378247" y="577939"/>
                </a:cubicBezTo>
                <a:cubicBezTo>
                  <a:pt x="373402" y="580000"/>
                  <a:pt x="368187" y="581051"/>
                  <a:pt x="362922" y="581025"/>
                </a:cubicBezTo>
                <a:cubicBezTo>
                  <a:pt x="352409" y="581045"/>
                  <a:pt x="342319" y="576889"/>
                  <a:pt x="334870" y="569471"/>
                </a:cubicBezTo>
                <a:cubicBezTo>
                  <a:pt x="331278" y="565872"/>
                  <a:pt x="328404" y="561622"/>
                  <a:pt x="326403" y="556946"/>
                </a:cubicBezTo>
                <a:cubicBezTo>
                  <a:pt x="324331" y="552097"/>
                  <a:pt x="323278" y="546874"/>
                  <a:pt x="323307" y="541601"/>
                </a:cubicBezTo>
                <a:cubicBezTo>
                  <a:pt x="323281" y="531083"/>
                  <a:pt x="327442" y="520987"/>
                  <a:pt x="334870" y="513540"/>
                </a:cubicBezTo>
                <a:cubicBezTo>
                  <a:pt x="350272" y="498099"/>
                  <a:pt x="375276" y="498065"/>
                  <a:pt x="390718" y="513467"/>
                </a:cubicBezTo>
                <a:cubicBezTo>
                  <a:pt x="390743" y="513492"/>
                  <a:pt x="390767" y="513516"/>
                  <a:pt x="390792" y="513540"/>
                </a:cubicBezTo>
                <a:lnTo>
                  <a:pt x="390792" y="513540"/>
                </a:lnTo>
                <a:cubicBezTo>
                  <a:pt x="394405" y="517167"/>
                  <a:pt x="397280" y="521460"/>
                  <a:pt x="399259" y="526180"/>
                </a:cubicBezTo>
                <a:cubicBezTo>
                  <a:pt x="401323" y="531059"/>
                  <a:pt x="402376" y="536304"/>
                  <a:pt x="402355" y="541601"/>
                </a:cubicBezTo>
                <a:cubicBezTo>
                  <a:pt x="402367" y="546885"/>
                  <a:pt x="401294" y="552114"/>
                  <a:pt x="399202" y="556965"/>
                </a:cubicBezTo>
                <a:close/>
                <a:moveTo>
                  <a:pt x="432835" y="389725"/>
                </a:moveTo>
                <a:cubicBezTo>
                  <a:pt x="406817" y="405415"/>
                  <a:pt x="390748" y="433430"/>
                  <a:pt x="390344" y="463810"/>
                </a:cubicBezTo>
                <a:lnTo>
                  <a:pt x="333194" y="463810"/>
                </a:lnTo>
                <a:cubicBezTo>
                  <a:pt x="333534" y="413768"/>
                  <a:pt x="359708" y="367454"/>
                  <a:pt x="402403" y="341348"/>
                </a:cubicBezTo>
                <a:cubicBezTo>
                  <a:pt x="438194" y="318911"/>
                  <a:pt x="449020" y="271709"/>
                  <a:pt x="426584" y="235918"/>
                </a:cubicBezTo>
                <a:cubicBezTo>
                  <a:pt x="404148" y="200127"/>
                  <a:pt x="356946" y="189301"/>
                  <a:pt x="321154" y="211737"/>
                </a:cubicBezTo>
                <a:cubicBezTo>
                  <a:pt x="298831" y="225731"/>
                  <a:pt x="285280" y="250229"/>
                  <a:pt x="285293" y="276577"/>
                </a:cubicBezTo>
                <a:lnTo>
                  <a:pt x="228143" y="276577"/>
                </a:lnTo>
                <a:cubicBezTo>
                  <a:pt x="228115" y="202772"/>
                  <a:pt x="287923" y="142919"/>
                  <a:pt x="361728" y="142891"/>
                </a:cubicBezTo>
                <a:cubicBezTo>
                  <a:pt x="435533" y="142864"/>
                  <a:pt x="495387" y="202671"/>
                  <a:pt x="495414" y="276477"/>
                </a:cubicBezTo>
                <a:cubicBezTo>
                  <a:pt x="495431" y="322475"/>
                  <a:pt x="471791" y="365248"/>
                  <a:pt x="432835" y="38970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9EADC65-74EA-44D7-91DE-3B6138F96D97}"/>
              </a:ext>
            </a:extLst>
          </p:cNvPr>
          <p:cNvSpPr txBox="1"/>
          <p:nvPr/>
        </p:nvSpPr>
        <p:spPr>
          <a:xfrm>
            <a:off x="1212220" y="3764753"/>
            <a:ext cx="256159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luyện tập</a:t>
            </a:r>
            <a:endParaRPr lang="en-US" sz="2400" b="1">
              <a:solidFill>
                <a:schemeClr val="bg1"/>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AA3F3401-E5E0-4493-851A-F2DED5DA759F}"/>
              </a:ext>
            </a:extLst>
          </p:cNvPr>
          <p:cNvSpPr/>
          <p:nvPr/>
        </p:nvSpPr>
        <p:spPr>
          <a:xfrm rot="5400000">
            <a:off x="3259668" y="4676222"/>
            <a:ext cx="3441203" cy="160354"/>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882C78F-7986-41B6-AFEA-59AAC2C80342}"/>
              </a:ext>
            </a:extLst>
          </p:cNvPr>
          <p:cNvSpPr txBox="1"/>
          <p:nvPr/>
        </p:nvSpPr>
        <p:spPr>
          <a:xfrm>
            <a:off x="5826832" y="3438529"/>
            <a:ext cx="5598781" cy="2769989"/>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a:t>
            </a:r>
            <a:r>
              <a:rPr lang="vi-VN" sz="2000">
                <a:solidFill>
                  <a:srgbClr val="0FD2CE"/>
                </a:solidFill>
                <a:latin typeface="Arial" panose="020B0604020202020204" pitchFamily="34" charset="0"/>
                <a:cs typeface="Arial" panose="020B0604020202020204" pitchFamily="34" charset="0"/>
              </a:rPr>
              <a:t>urna.Nunc </a:t>
            </a:r>
            <a:r>
              <a:rPr lang="vi-VN" sz="2000" dirty="0">
                <a:solidFill>
                  <a:srgbClr val="0FD2CE"/>
                </a:solidFill>
                <a:latin typeface="Arial" panose="020B0604020202020204" pitchFamily="34" charset="0"/>
                <a:cs typeface="Arial" panose="020B0604020202020204" pitchFamily="34" charset="0"/>
              </a:rPr>
              <a:t>viverra imperdiet enim. Fusce est. Vivamus a </a:t>
            </a:r>
            <a:r>
              <a:rPr lang="vi-VN" sz="2000">
                <a:solidFill>
                  <a:srgbClr val="0FD2CE"/>
                </a:solidFill>
                <a:latin typeface="Arial" panose="020B0604020202020204" pitchFamily="34" charset="0"/>
                <a:cs typeface="Arial" panose="020B0604020202020204" pitchFamily="34" charset="0"/>
              </a:rPr>
              <a:t>tellus.</a:t>
            </a:r>
            <a:r>
              <a:rPr lang="vi-VN" sz="2000" dirty="0">
                <a:solidFill>
                  <a:srgbClr val="0FD2CE"/>
                </a:solidFill>
                <a:latin typeface="Arial" panose="020B0604020202020204" pitchFamily="34" charset="0"/>
                <a:cs typeface="Arial" panose="020B0604020202020204" pitchFamily="34" charset="0"/>
              </a:rPr>
              <a:t> </a:t>
            </a:r>
            <a:r>
              <a:rPr lang="vi-VN" sz="2000">
                <a:solidFill>
                  <a:srgbClr val="0FD2CE"/>
                </a:solidFill>
                <a:latin typeface="Arial" panose="020B0604020202020204" pitchFamily="34" charset="0"/>
                <a:cs typeface="Arial" panose="020B0604020202020204" pitchFamily="34" charset="0"/>
              </a:rPr>
              <a:t>Pellentesque </a:t>
            </a:r>
            <a:r>
              <a:rPr lang="vi-VN" sz="2000" dirty="0">
                <a:solidFill>
                  <a:srgbClr val="0FD2CE"/>
                </a:solidFill>
                <a:latin typeface="Arial" panose="020B0604020202020204" pitchFamily="34" charset="0"/>
                <a:cs typeface="Arial" panose="020B0604020202020204" pitchFamily="34" charset="0"/>
              </a:rPr>
              <a:t>habitant morbi tristique senectus et netus et malesuada fames ac turpis egestas. Proin pharetra nonummy pede. Mauris et </a:t>
            </a:r>
            <a:r>
              <a:rPr lang="vi-VN" sz="2000">
                <a:solidFill>
                  <a:srgbClr val="0FD2CE"/>
                </a:solidFill>
                <a:latin typeface="Arial" panose="020B0604020202020204" pitchFamily="34" charset="0"/>
                <a:cs typeface="Arial" panose="020B0604020202020204" pitchFamily="34" charset="0"/>
              </a:rPr>
              <a:t>orci.</a:t>
            </a:r>
          </a:p>
        </p:txBody>
      </p:sp>
    </p:spTree>
    <p:extLst>
      <p:ext uri="{BB962C8B-B14F-4D97-AF65-F5344CB8AC3E}">
        <p14:creationId xmlns:p14="http://schemas.microsoft.com/office/powerpoint/2010/main" val="27848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 calcmode="lin" valueType="num">
                                      <p:cBhvr>
                                        <p:cTn id="9" dur="500" fill="hold"/>
                                        <p:tgtEl>
                                          <p:spTgt spid="35"/>
                                        </p:tgtEl>
                                        <p:attrNameLst>
                                          <p:attrName>style.rotation</p:attrName>
                                        </p:attrNameLst>
                                      </p:cBhvr>
                                      <p:tavLst>
                                        <p:tav tm="0">
                                          <p:val>
                                            <p:fltVal val="90"/>
                                          </p:val>
                                        </p:tav>
                                        <p:tav tm="100000">
                                          <p:val>
                                            <p:fltVal val="0"/>
                                          </p:val>
                                        </p:tav>
                                      </p:tavLst>
                                    </p:anim>
                                    <p:animEffect transition="in" filter="fade">
                                      <p:cBhvr>
                                        <p:cTn id="10" dur="500"/>
                                        <p:tgtEl>
                                          <p:spTgt spid="35"/>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wd">
                                    <p:tmPct val="10000"/>
                                  </p:iterate>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arn(outHorizontal)">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wd">
                                    <p:tmPct val="10000"/>
                                  </p:iterate>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p:bldP spid="61"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607B38E-B013-47EF-AC0E-A56AE3427C5A}"/>
              </a:ext>
            </a:extLst>
          </p:cNvPr>
          <p:cNvSpPr/>
          <p:nvPr/>
        </p:nvSpPr>
        <p:spPr>
          <a:xfrm>
            <a:off x="578644" y="381000"/>
            <a:ext cx="11034712" cy="1344925"/>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solidFill>
                <a:latin typeface="Arial" panose="020B0604020202020204" pitchFamily="34" charset="0"/>
                <a:cs typeface="Arial" panose="020B0604020202020204" pitchFamily="34" charset="0"/>
              </a:rPr>
              <a:t>2. Enthalpy Tạo Thành Và Biến Thiên </a:t>
            </a:r>
          </a:p>
          <a:p>
            <a:pPr algn="ctr"/>
            <a:r>
              <a:rPr lang="vi-VN" sz="3600" b="1">
                <a:solidFill>
                  <a:schemeClr val="bg1"/>
                </a:solidFill>
                <a:latin typeface="Arial" panose="020B0604020202020204" pitchFamily="34" charset="0"/>
                <a:cs typeface="Arial" panose="020B0604020202020204" pitchFamily="34" charset="0"/>
              </a:rPr>
              <a:t>Enthalpy Của Phản Ứng Hóa Học</a:t>
            </a:r>
            <a:endParaRPr lang="en-US" sz="3600" b="1">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0F693D0-8A27-45AD-BCFF-3749C5626204}"/>
              </a:ext>
            </a:extLst>
          </p:cNvPr>
          <p:cNvGrpSpPr/>
          <p:nvPr/>
        </p:nvGrpSpPr>
        <p:grpSpPr>
          <a:xfrm>
            <a:off x="955359" y="2015204"/>
            <a:ext cx="9316973" cy="984877"/>
            <a:chOff x="955359" y="2015204"/>
            <a:chExt cx="9316973" cy="984877"/>
          </a:xfrm>
        </p:grpSpPr>
        <p:pic>
          <p:nvPicPr>
            <p:cNvPr id="38" name="Graphic 37">
              <a:extLst>
                <a:ext uri="{FF2B5EF4-FFF2-40B4-BE49-F238E27FC236}">
                  <a16:creationId xmlns:a16="http://schemas.microsoft.com/office/drawing/2014/main" id="{A9D34BFD-8AC0-4DFE-9ACE-FBB99244B6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77150">
              <a:off x="955359" y="2015204"/>
              <a:ext cx="984877" cy="984877"/>
            </a:xfrm>
            <a:prstGeom prst="rect">
              <a:avLst/>
            </a:prstGeom>
          </p:spPr>
        </p:pic>
        <p:sp>
          <p:nvSpPr>
            <p:cNvPr id="39" name="TextBox 38">
              <a:extLst>
                <a:ext uri="{FF2B5EF4-FFF2-40B4-BE49-F238E27FC236}">
                  <a16:creationId xmlns:a16="http://schemas.microsoft.com/office/drawing/2014/main" id="{1B743C0E-0AA8-444B-A3EA-CC7CB9619D0C}"/>
                </a:ext>
              </a:extLst>
            </p:cNvPr>
            <p:cNvSpPr txBox="1"/>
            <p:nvPr/>
          </p:nvSpPr>
          <p:spPr>
            <a:xfrm>
              <a:off x="1447800" y="2224165"/>
              <a:ext cx="8824532" cy="430887"/>
            </a:xfrm>
            <a:prstGeom prst="rect">
              <a:avLst/>
            </a:prstGeom>
            <a:noFill/>
          </p:spPr>
          <p:txBody>
            <a:bodyPr wrap="none" lIns="0" tIns="0" rIns="0" bIns="0" rtlCol="0">
              <a:spAutoFit/>
            </a:bodyPr>
            <a:lstStyle/>
            <a:p>
              <a:r>
                <a:rPr lang="vi-VN" sz="2800" b="1">
                  <a:solidFill>
                    <a:srgbClr val="0FD2CE"/>
                  </a:solidFill>
                  <a:latin typeface="Arial" panose="020B0604020202020204" pitchFamily="34" charset="0"/>
                  <a:cs typeface="Arial" panose="020B0604020202020204" pitchFamily="34" charset="0"/>
                </a:rPr>
                <a:t>Biến Thiên Enthalpy Chuẩn Của Phản Ứng Hóa Học</a:t>
              </a:r>
              <a:endParaRPr lang="en-US" sz="2800" b="1">
                <a:solidFill>
                  <a:srgbClr val="0FD2CE"/>
                </a:solidFill>
                <a:latin typeface="Arial" panose="020B0604020202020204" pitchFamily="34" charset="0"/>
                <a:cs typeface="Arial" panose="020B0604020202020204" pitchFamily="34" charset="0"/>
              </a:endParaRPr>
            </a:p>
          </p:txBody>
        </p:sp>
      </p:grpSp>
      <p:sp>
        <p:nvSpPr>
          <p:cNvPr id="40" name="Rectangle 39">
            <a:extLst>
              <a:ext uri="{FF2B5EF4-FFF2-40B4-BE49-F238E27FC236}">
                <a16:creationId xmlns:a16="http://schemas.microsoft.com/office/drawing/2014/main" id="{B8492F78-8A8D-4C1E-857A-335482D6B07A}"/>
              </a:ext>
            </a:extLst>
          </p:cNvPr>
          <p:cNvSpPr/>
          <p:nvPr/>
        </p:nvSpPr>
        <p:spPr>
          <a:xfrm>
            <a:off x="1450124" y="2709661"/>
            <a:ext cx="8760675" cy="132858"/>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41A58C5-4EB0-4F29-9D8A-DC23446D0205}"/>
              </a:ext>
            </a:extLst>
          </p:cNvPr>
          <p:cNvSpPr txBox="1"/>
          <p:nvPr/>
        </p:nvSpPr>
        <p:spPr>
          <a:xfrm>
            <a:off x="1212220" y="4231805"/>
            <a:ext cx="3512180" cy="2154436"/>
          </a:xfrm>
          <a:prstGeom prst="rect">
            <a:avLst/>
          </a:prstGeom>
          <a:noFill/>
        </p:spPr>
        <p:txBody>
          <a:bodyPr wrap="square" lIns="0" tIns="0" rIns="0" bIns="0" rtlCol="0">
            <a:spAutoFit/>
          </a:bodyPr>
          <a:lstStyle/>
          <a:p>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Ở điều kiện chuẩn, cần phải đốt cháy hoàn toàn bao nhiêu gam CH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để cung cấp nhiệt cho phản ứng tạo 1 mol Cao bằng cách nung CaCO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Giả thiết hiệu suất các quá trình đều là 100%</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Graphic 12" descr="Badge Question Mark with solid fill">
            <a:extLst>
              <a:ext uri="{FF2B5EF4-FFF2-40B4-BE49-F238E27FC236}">
                <a16:creationId xmlns:a16="http://schemas.microsoft.com/office/drawing/2014/main" id="{096379A1-E38F-4F50-B21C-D674A55BEF8C}"/>
              </a:ext>
            </a:extLst>
          </p:cNvPr>
          <p:cNvSpPr/>
          <p:nvPr/>
        </p:nvSpPr>
        <p:spPr>
          <a:xfrm>
            <a:off x="685800" y="3240194"/>
            <a:ext cx="723519" cy="723519"/>
          </a:xfrm>
          <a:custGeom>
            <a:avLst/>
            <a:gdLst>
              <a:gd name="connsiteX0" fmla="*/ 361769 w 723519"/>
              <a:gd name="connsiteY0" fmla="*/ 0 h 723519"/>
              <a:gd name="connsiteX1" fmla="*/ 0 w 723519"/>
              <a:gd name="connsiteY1" fmla="*/ 361750 h 723519"/>
              <a:gd name="connsiteX2" fmla="*/ 361750 w 723519"/>
              <a:gd name="connsiteY2" fmla="*/ 723519 h 723519"/>
              <a:gd name="connsiteX3" fmla="*/ 723519 w 723519"/>
              <a:gd name="connsiteY3" fmla="*/ 361769 h 723519"/>
              <a:gd name="connsiteX4" fmla="*/ 723519 w 723519"/>
              <a:gd name="connsiteY4" fmla="*/ 361731 h 723519"/>
              <a:gd name="connsiteX5" fmla="*/ 362074 w 723519"/>
              <a:gd name="connsiteY5" fmla="*/ 0 h 723519"/>
              <a:gd name="connsiteX6" fmla="*/ 361769 w 723519"/>
              <a:gd name="connsiteY6" fmla="*/ 0 h 723519"/>
              <a:gd name="connsiteX7" fmla="*/ 399202 w 723519"/>
              <a:gd name="connsiteY7" fmla="*/ 556984 h 723519"/>
              <a:gd name="connsiteX8" fmla="*/ 378247 w 723519"/>
              <a:gd name="connsiteY8" fmla="*/ 577939 h 723519"/>
              <a:gd name="connsiteX9" fmla="*/ 362922 w 723519"/>
              <a:gd name="connsiteY9" fmla="*/ 581025 h 723519"/>
              <a:gd name="connsiteX10" fmla="*/ 334870 w 723519"/>
              <a:gd name="connsiteY10" fmla="*/ 569471 h 723519"/>
              <a:gd name="connsiteX11" fmla="*/ 326403 w 723519"/>
              <a:gd name="connsiteY11" fmla="*/ 556946 h 723519"/>
              <a:gd name="connsiteX12" fmla="*/ 323307 w 723519"/>
              <a:gd name="connsiteY12" fmla="*/ 541601 h 723519"/>
              <a:gd name="connsiteX13" fmla="*/ 334870 w 723519"/>
              <a:gd name="connsiteY13" fmla="*/ 513540 h 723519"/>
              <a:gd name="connsiteX14" fmla="*/ 390718 w 723519"/>
              <a:gd name="connsiteY14" fmla="*/ 513467 h 723519"/>
              <a:gd name="connsiteX15" fmla="*/ 390792 w 723519"/>
              <a:gd name="connsiteY15" fmla="*/ 513540 h 723519"/>
              <a:gd name="connsiteX16" fmla="*/ 390792 w 723519"/>
              <a:gd name="connsiteY16" fmla="*/ 513540 h 723519"/>
              <a:gd name="connsiteX17" fmla="*/ 399259 w 723519"/>
              <a:gd name="connsiteY17" fmla="*/ 526180 h 723519"/>
              <a:gd name="connsiteX18" fmla="*/ 402355 w 723519"/>
              <a:gd name="connsiteY18" fmla="*/ 541601 h 723519"/>
              <a:gd name="connsiteX19" fmla="*/ 399202 w 723519"/>
              <a:gd name="connsiteY19" fmla="*/ 556965 h 723519"/>
              <a:gd name="connsiteX20" fmla="*/ 432835 w 723519"/>
              <a:gd name="connsiteY20" fmla="*/ 389725 h 723519"/>
              <a:gd name="connsiteX21" fmla="*/ 390344 w 723519"/>
              <a:gd name="connsiteY21" fmla="*/ 463810 h 723519"/>
              <a:gd name="connsiteX22" fmla="*/ 333194 w 723519"/>
              <a:gd name="connsiteY22" fmla="*/ 463810 h 723519"/>
              <a:gd name="connsiteX23" fmla="*/ 402403 w 723519"/>
              <a:gd name="connsiteY23" fmla="*/ 341348 h 723519"/>
              <a:gd name="connsiteX24" fmla="*/ 426584 w 723519"/>
              <a:gd name="connsiteY24" fmla="*/ 235918 h 723519"/>
              <a:gd name="connsiteX25" fmla="*/ 321154 w 723519"/>
              <a:gd name="connsiteY25" fmla="*/ 211737 h 723519"/>
              <a:gd name="connsiteX26" fmla="*/ 285293 w 723519"/>
              <a:gd name="connsiteY26" fmla="*/ 276577 h 723519"/>
              <a:gd name="connsiteX27" fmla="*/ 228143 w 723519"/>
              <a:gd name="connsiteY27" fmla="*/ 276577 h 723519"/>
              <a:gd name="connsiteX28" fmla="*/ 361728 w 723519"/>
              <a:gd name="connsiteY28" fmla="*/ 142891 h 723519"/>
              <a:gd name="connsiteX29" fmla="*/ 495414 w 723519"/>
              <a:gd name="connsiteY29" fmla="*/ 276477 h 723519"/>
              <a:gd name="connsiteX30" fmla="*/ 432835 w 723519"/>
              <a:gd name="connsiteY30" fmla="*/ 389706 h 7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519" h="723519">
                <a:moveTo>
                  <a:pt x="361769" y="0"/>
                </a:moveTo>
                <a:cubicBezTo>
                  <a:pt x="161975" y="-5"/>
                  <a:pt x="5" y="161956"/>
                  <a:pt x="0" y="361750"/>
                </a:cubicBezTo>
                <a:cubicBezTo>
                  <a:pt x="-5" y="561545"/>
                  <a:pt x="161955" y="723513"/>
                  <a:pt x="361750" y="723519"/>
                </a:cubicBezTo>
                <a:cubicBezTo>
                  <a:pt x="561544" y="723524"/>
                  <a:pt x="723514" y="561564"/>
                  <a:pt x="723519" y="361769"/>
                </a:cubicBezTo>
                <a:cubicBezTo>
                  <a:pt x="723519" y="361757"/>
                  <a:pt x="723519" y="361743"/>
                  <a:pt x="723519" y="361731"/>
                </a:cubicBezTo>
                <a:cubicBezTo>
                  <a:pt x="723598" y="162032"/>
                  <a:pt x="561773" y="79"/>
                  <a:pt x="362074" y="0"/>
                </a:cubicBezTo>
                <a:cubicBezTo>
                  <a:pt x="361972" y="0"/>
                  <a:pt x="361871" y="0"/>
                  <a:pt x="361769" y="0"/>
                </a:cubicBezTo>
                <a:close/>
                <a:moveTo>
                  <a:pt x="399202" y="556984"/>
                </a:moveTo>
                <a:cubicBezTo>
                  <a:pt x="395173" y="566404"/>
                  <a:pt x="387668" y="573910"/>
                  <a:pt x="378247" y="577939"/>
                </a:cubicBezTo>
                <a:cubicBezTo>
                  <a:pt x="373402" y="580000"/>
                  <a:pt x="368187" y="581051"/>
                  <a:pt x="362922" y="581025"/>
                </a:cubicBezTo>
                <a:cubicBezTo>
                  <a:pt x="352409" y="581045"/>
                  <a:pt x="342319" y="576889"/>
                  <a:pt x="334870" y="569471"/>
                </a:cubicBezTo>
                <a:cubicBezTo>
                  <a:pt x="331278" y="565872"/>
                  <a:pt x="328404" y="561622"/>
                  <a:pt x="326403" y="556946"/>
                </a:cubicBezTo>
                <a:cubicBezTo>
                  <a:pt x="324331" y="552097"/>
                  <a:pt x="323278" y="546874"/>
                  <a:pt x="323307" y="541601"/>
                </a:cubicBezTo>
                <a:cubicBezTo>
                  <a:pt x="323281" y="531083"/>
                  <a:pt x="327442" y="520987"/>
                  <a:pt x="334870" y="513540"/>
                </a:cubicBezTo>
                <a:cubicBezTo>
                  <a:pt x="350272" y="498099"/>
                  <a:pt x="375276" y="498065"/>
                  <a:pt x="390718" y="513467"/>
                </a:cubicBezTo>
                <a:cubicBezTo>
                  <a:pt x="390743" y="513492"/>
                  <a:pt x="390767" y="513516"/>
                  <a:pt x="390792" y="513540"/>
                </a:cubicBezTo>
                <a:lnTo>
                  <a:pt x="390792" y="513540"/>
                </a:lnTo>
                <a:cubicBezTo>
                  <a:pt x="394405" y="517167"/>
                  <a:pt x="397280" y="521460"/>
                  <a:pt x="399259" y="526180"/>
                </a:cubicBezTo>
                <a:cubicBezTo>
                  <a:pt x="401323" y="531059"/>
                  <a:pt x="402376" y="536304"/>
                  <a:pt x="402355" y="541601"/>
                </a:cubicBezTo>
                <a:cubicBezTo>
                  <a:pt x="402367" y="546885"/>
                  <a:pt x="401294" y="552114"/>
                  <a:pt x="399202" y="556965"/>
                </a:cubicBezTo>
                <a:close/>
                <a:moveTo>
                  <a:pt x="432835" y="389725"/>
                </a:moveTo>
                <a:cubicBezTo>
                  <a:pt x="406817" y="405415"/>
                  <a:pt x="390748" y="433430"/>
                  <a:pt x="390344" y="463810"/>
                </a:cubicBezTo>
                <a:lnTo>
                  <a:pt x="333194" y="463810"/>
                </a:lnTo>
                <a:cubicBezTo>
                  <a:pt x="333534" y="413768"/>
                  <a:pt x="359708" y="367454"/>
                  <a:pt x="402403" y="341348"/>
                </a:cubicBezTo>
                <a:cubicBezTo>
                  <a:pt x="438194" y="318911"/>
                  <a:pt x="449020" y="271709"/>
                  <a:pt x="426584" y="235918"/>
                </a:cubicBezTo>
                <a:cubicBezTo>
                  <a:pt x="404148" y="200127"/>
                  <a:pt x="356946" y="189301"/>
                  <a:pt x="321154" y="211737"/>
                </a:cubicBezTo>
                <a:cubicBezTo>
                  <a:pt x="298831" y="225731"/>
                  <a:pt x="285280" y="250229"/>
                  <a:pt x="285293" y="276577"/>
                </a:cubicBezTo>
                <a:lnTo>
                  <a:pt x="228143" y="276577"/>
                </a:lnTo>
                <a:cubicBezTo>
                  <a:pt x="228115" y="202772"/>
                  <a:pt x="287923" y="142919"/>
                  <a:pt x="361728" y="142891"/>
                </a:cubicBezTo>
                <a:cubicBezTo>
                  <a:pt x="435533" y="142864"/>
                  <a:pt x="495387" y="202671"/>
                  <a:pt x="495414" y="276477"/>
                </a:cubicBezTo>
                <a:cubicBezTo>
                  <a:pt x="495431" y="322475"/>
                  <a:pt x="471791" y="365248"/>
                  <a:pt x="432835" y="38970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69EADC65-74EA-44D7-91DE-3B6138F96D97}"/>
              </a:ext>
            </a:extLst>
          </p:cNvPr>
          <p:cNvSpPr txBox="1"/>
          <p:nvPr/>
        </p:nvSpPr>
        <p:spPr>
          <a:xfrm>
            <a:off x="1212220" y="3525517"/>
            <a:ext cx="2561599"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 luyện tập</a:t>
            </a:r>
            <a:endParaRPr lang="en-US" sz="2400" b="1">
              <a:solidFill>
                <a:schemeClr val="bg1"/>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AA3F3401-E5E0-4493-851A-F2DED5DA759F}"/>
              </a:ext>
            </a:extLst>
          </p:cNvPr>
          <p:cNvSpPr/>
          <p:nvPr/>
        </p:nvSpPr>
        <p:spPr>
          <a:xfrm rot="5400000">
            <a:off x="3145368" y="4790522"/>
            <a:ext cx="3669803" cy="160354"/>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882C78F-7986-41B6-AFEA-59AAC2C80342}"/>
              </a:ext>
            </a:extLst>
          </p:cNvPr>
          <p:cNvSpPr txBox="1"/>
          <p:nvPr/>
        </p:nvSpPr>
        <p:spPr>
          <a:xfrm>
            <a:off x="5826832" y="3311829"/>
            <a:ext cx="5598781" cy="2769989"/>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a:t>
            </a:r>
            <a:r>
              <a:rPr lang="vi-VN" sz="2000">
                <a:solidFill>
                  <a:srgbClr val="0FD2CE"/>
                </a:solidFill>
                <a:latin typeface="Arial" panose="020B0604020202020204" pitchFamily="34" charset="0"/>
                <a:cs typeface="Arial" panose="020B0604020202020204" pitchFamily="34" charset="0"/>
              </a:rPr>
              <a:t>urna.Nunc </a:t>
            </a:r>
            <a:r>
              <a:rPr lang="vi-VN" sz="2000" dirty="0">
                <a:solidFill>
                  <a:srgbClr val="0FD2CE"/>
                </a:solidFill>
                <a:latin typeface="Arial" panose="020B0604020202020204" pitchFamily="34" charset="0"/>
                <a:cs typeface="Arial" panose="020B0604020202020204" pitchFamily="34" charset="0"/>
              </a:rPr>
              <a:t>viverra imperdiet enim. Fusce est. Vivamus a </a:t>
            </a:r>
            <a:r>
              <a:rPr lang="vi-VN" sz="2000">
                <a:solidFill>
                  <a:srgbClr val="0FD2CE"/>
                </a:solidFill>
                <a:latin typeface="Arial" panose="020B0604020202020204" pitchFamily="34" charset="0"/>
                <a:cs typeface="Arial" panose="020B0604020202020204" pitchFamily="34" charset="0"/>
              </a:rPr>
              <a:t>tellus.</a:t>
            </a:r>
            <a:r>
              <a:rPr lang="vi-VN" sz="2000" dirty="0">
                <a:solidFill>
                  <a:srgbClr val="0FD2CE"/>
                </a:solidFill>
                <a:latin typeface="Arial" panose="020B0604020202020204" pitchFamily="34" charset="0"/>
                <a:cs typeface="Arial" panose="020B0604020202020204" pitchFamily="34" charset="0"/>
              </a:rPr>
              <a:t> </a:t>
            </a:r>
            <a:r>
              <a:rPr lang="vi-VN" sz="2000">
                <a:solidFill>
                  <a:srgbClr val="0FD2CE"/>
                </a:solidFill>
                <a:latin typeface="Arial" panose="020B0604020202020204" pitchFamily="34" charset="0"/>
                <a:cs typeface="Arial" panose="020B0604020202020204" pitchFamily="34" charset="0"/>
              </a:rPr>
              <a:t>Pellentesque </a:t>
            </a:r>
            <a:r>
              <a:rPr lang="vi-VN" sz="2000" dirty="0">
                <a:solidFill>
                  <a:srgbClr val="0FD2CE"/>
                </a:solidFill>
                <a:latin typeface="Arial" panose="020B0604020202020204" pitchFamily="34" charset="0"/>
                <a:cs typeface="Arial" panose="020B0604020202020204" pitchFamily="34" charset="0"/>
              </a:rPr>
              <a:t>habitant morbi tristique senectus et netus et malesuada fames ac turpis egestas. Proin pharetra nonummy pede. Mauris et </a:t>
            </a:r>
            <a:r>
              <a:rPr lang="vi-VN" sz="2000">
                <a:solidFill>
                  <a:srgbClr val="0FD2CE"/>
                </a:solidFill>
                <a:latin typeface="Arial" panose="020B0604020202020204" pitchFamily="34" charset="0"/>
                <a:cs typeface="Arial" panose="020B0604020202020204" pitchFamily="34" charset="0"/>
              </a:rPr>
              <a:t>orci.</a:t>
            </a:r>
          </a:p>
        </p:txBody>
      </p:sp>
    </p:spTree>
    <p:extLst>
      <p:ext uri="{BB962C8B-B14F-4D97-AF65-F5344CB8AC3E}">
        <p14:creationId xmlns:p14="http://schemas.microsoft.com/office/powerpoint/2010/main" val="18117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 calcmode="lin" valueType="num">
                                      <p:cBhvr>
                                        <p:cTn id="9" dur="500" fill="hold"/>
                                        <p:tgtEl>
                                          <p:spTgt spid="35"/>
                                        </p:tgtEl>
                                        <p:attrNameLst>
                                          <p:attrName>style.rotation</p:attrName>
                                        </p:attrNameLst>
                                      </p:cBhvr>
                                      <p:tavLst>
                                        <p:tav tm="0">
                                          <p:val>
                                            <p:fltVal val="90"/>
                                          </p:val>
                                        </p:tav>
                                        <p:tav tm="100000">
                                          <p:val>
                                            <p:fltVal val="0"/>
                                          </p:val>
                                        </p:tav>
                                      </p:tavLst>
                                    </p:anim>
                                    <p:animEffect transition="in" filter="fade">
                                      <p:cBhvr>
                                        <p:cTn id="10" dur="500"/>
                                        <p:tgtEl>
                                          <p:spTgt spid="35"/>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iterate type="wd">
                                    <p:tmPct val="10000"/>
                                  </p:iterate>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barn(outHorizontal)">
                                      <p:cBhvr>
                                        <p:cTn id="23" dur="500"/>
                                        <p:tgtEl>
                                          <p:spTgt spid="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wd">
                                    <p:tmPct val="10000"/>
                                  </p:iterate>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animBg="1"/>
      <p:bldP spid="36" grpId="0"/>
      <p:bldP spid="61"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49F85F-9A53-4809-B723-6546725263E0}"/>
              </a:ext>
            </a:extLst>
          </p:cNvPr>
          <p:cNvGrpSpPr/>
          <p:nvPr/>
        </p:nvGrpSpPr>
        <p:grpSpPr>
          <a:xfrm>
            <a:off x="6926079" y="5509102"/>
            <a:ext cx="4414576" cy="458780"/>
            <a:chOff x="6926079" y="5509102"/>
            <a:chExt cx="4414576" cy="458780"/>
          </a:xfrm>
        </p:grpSpPr>
        <p:sp>
          <p:nvSpPr>
            <p:cNvPr id="3" name="TextBox 2">
              <a:extLst>
                <a:ext uri="{FF2B5EF4-FFF2-40B4-BE49-F238E27FC236}">
                  <a16:creationId xmlns:a16="http://schemas.microsoft.com/office/drawing/2014/main" id="{91F77441-8DE5-4AB6-BBFE-081842BD56A2}"/>
                </a:ext>
              </a:extLst>
            </p:cNvPr>
            <p:cNvSpPr txBox="1"/>
            <p:nvPr/>
          </p:nvSpPr>
          <p:spPr>
            <a:xfrm>
              <a:off x="9148173" y="5553826"/>
              <a:ext cx="633187"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CaO</a:t>
              </a:r>
              <a:endParaRPr lang="en-US" sz="2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27B8AD2-770D-4B2A-A86C-1D2927A8890E}"/>
                </a:ext>
              </a:extLst>
            </p:cNvPr>
            <p:cNvSpPr txBox="1"/>
            <p:nvPr/>
          </p:nvSpPr>
          <p:spPr>
            <a:xfrm>
              <a:off x="6926079" y="5509102"/>
              <a:ext cx="1154483" cy="458780"/>
            </a:xfrm>
            <a:prstGeom prst="rect">
              <a:avLst/>
            </a:prstGeom>
            <a:noFill/>
          </p:spPr>
          <p:txBody>
            <a:bodyPr wrap="none">
              <a:spAutoFit/>
            </a:bodyPr>
            <a:lstStyle/>
            <a:p>
              <a:pPr>
                <a:lnSpc>
                  <a:spcPct val="107000"/>
                </a:lnSpc>
                <a:spcAft>
                  <a:spcPts val="800"/>
                </a:spcAft>
              </a:pPr>
              <a:r>
                <a:rPr lang="vi-VN"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CaCO</a:t>
              </a:r>
              <a:r>
                <a:rPr lang="vi-VN" sz="2400" b="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endPar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EBFFAB-214F-4640-B901-BAE4CDDB0C8A}"/>
                </a:ext>
              </a:extLst>
            </p:cNvPr>
            <p:cNvSpPr txBox="1"/>
            <p:nvPr/>
          </p:nvSpPr>
          <p:spPr>
            <a:xfrm>
              <a:off x="10580511" y="5509102"/>
              <a:ext cx="760144" cy="458780"/>
            </a:xfrm>
            <a:prstGeom prst="rect">
              <a:avLst/>
            </a:prstGeom>
            <a:noFill/>
          </p:spPr>
          <p:txBody>
            <a:bodyPr wrap="none">
              <a:spAutoFit/>
            </a:bodyPr>
            <a:lstStyle/>
            <a:p>
              <a:pPr>
                <a:lnSpc>
                  <a:spcPct val="107000"/>
                </a:lnSpc>
                <a:spcAft>
                  <a:spcPts val="800"/>
                </a:spcAft>
              </a:pPr>
              <a:r>
                <a:rPr lang="vi-VN" sz="2400" b="1">
                  <a:solidFill>
                    <a:schemeClr val="bg1"/>
                  </a:solidFill>
                  <a:effectLst/>
                  <a:latin typeface="Arial" panose="020B0604020202020204" pitchFamily="34" charset="0"/>
                  <a:ea typeface="Calibri" panose="020F0502020204030204" pitchFamily="34" charset="0"/>
                  <a:cs typeface="Arial" panose="020B0604020202020204" pitchFamily="34" charset="0"/>
                </a:rPr>
                <a:t>CO</a:t>
              </a:r>
              <a:r>
                <a:rPr lang="vi-VN" sz="2400" b="1" baseline="-25000">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Graphic 10" descr="Add with solid fill">
              <a:extLst>
                <a:ext uri="{FF2B5EF4-FFF2-40B4-BE49-F238E27FC236}">
                  <a16:creationId xmlns:a16="http://schemas.microsoft.com/office/drawing/2014/main" id="{D61F819C-E4AE-4982-B58E-63D66FBDF1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1545" y="5509102"/>
              <a:ext cx="458780" cy="458780"/>
            </a:xfrm>
            <a:prstGeom prst="rect">
              <a:avLst/>
            </a:prstGeom>
          </p:spPr>
        </p:pic>
        <p:sp>
          <p:nvSpPr>
            <p:cNvPr id="14" name="Graphic 12" descr="Arrow Right with solid fill">
              <a:extLst>
                <a:ext uri="{FF2B5EF4-FFF2-40B4-BE49-F238E27FC236}">
                  <a16:creationId xmlns:a16="http://schemas.microsoft.com/office/drawing/2014/main" id="{FBC7B70E-BDC1-4D07-9B02-1F5779706FDC}"/>
                </a:ext>
              </a:extLst>
            </p:cNvPr>
            <p:cNvSpPr/>
            <p:nvPr/>
          </p:nvSpPr>
          <p:spPr>
            <a:xfrm>
              <a:off x="8299518" y="5553826"/>
              <a:ext cx="633187" cy="369332"/>
            </a:xfrm>
            <a:custGeom>
              <a:avLst/>
              <a:gdLst>
                <a:gd name="connsiteX0" fmla="*/ 28575 w 837762"/>
                <a:gd name="connsiteY0" fmla="*/ 190395 h 323410"/>
                <a:gd name="connsiteX1" fmla="*/ 740655 w 837762"/>
                <a:gd name="connsiteY1" fmla="*/ 190395 h 323410"/>
                <a:gd name="connsiteX2" fmla="*/ 655930 w 837762"/>
                <a:gd name="connsiteY2" fmla="*/ 275120 h 323410"/>
                <a:gd name="connsiteX3" fmla="*/ 655930 w 837762"/>
                <a:gd name="connsiteY3" fmla="*/ 315125 h 323410"/>
                <a:gd name="connsiteX4" fmla="*/ 695935 w 837762"/>
                <a:gd name="connsiteY4" fmla="*/ 315125 h 323410"/>
                <a:gd name="connsiteX5" fmla="*/ 829189 w 837762"/>
                <a:gd name="connsiteY5" fmla="*/ 181832 h 323410"/>
                <a:gd name="connsiteX6" fmla="*/ 830142 w 837762"/>
                <a:gd name="connsiteY6" fmla="*/ 142780 h 323410"/>
                <a:gd name="connsiteX7" fmla="*/ 829189 w 837762"/>
                <a:gd name="connsiteY7" fmla="*/ 141827 h 323410"/>
                <a:gd name="connsiteX8" fmla="*/ 695906 w 837762"/>
                <a:gd name="connsiteY8" fmla="*/ 8573 h 323410"/>
                <a:gd name="connsiteX9" fmla="*/ 656854 w 837762"/>
                <a:gd name="connsiteY9" fmla="*/ 7620 h 323410"/>
                <a:gd name="connsiteX10" fmla="*/ 655901 w 837762"/>
                <a:gd name="connsiteY10" fmla="*/ 8573 h 323410"/>
                <a:gd name="connsiteX11" fmla="*/ 654949 w 837762"/>
                <a:gd name="connsiteY11" fmla="*/ 47625 h 323410"/>
                <a:gd name="connsiteX12" fmla="*/ 655901 w 837762"/>
                <a:gd name="connsiteY12" fmla="*/ 48578 h 323410"/>
                <a:gd name="connsiteX13" fmla="*/ 740626 w 837762"/>
                <a:gd name="connsiteY13" fmla="*/ 133350 h 323410"/>
                <a:gd name="connsiteX14" fmla="*/ 28575 w 837762"/>
                <a:gd name="connsiteY14" fmla="*/ 133350 h 323410"/>
                <a:gd name="connsiteX15" fmla="*/ 0 w 837762"/>
                <a:gd name="connsiteY15" fmla="*/ 161925 h 323410"/>
                <a:gd name="connsiteX16" fmla="*/ 28575 w 837762"/>
                <a:gd name="connsiteY16" fmla="*/ 190500 h 32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7762" h="323410">
                  <a:moveTo>
                    <a:pt x="28575" y="190395"/>
                  </a:moveTo>
                  <a:lnTo>
                    <a:pt x="740655" y="190395"/>
                  </a:lnTo>
                  <a:lnTo>
                    <a:pt x="655930" y="275120"/>
                  </a:lnTo>
                  <a:cubicBezTo>
                    <a:pt x="644883" y="286167"/>
                    <a:pt x="644883" y="304078"/>
                    <a:pt x="655930" y="315125"/>
                  </a:cubicBezTo>
                  <a:cubicBezTo>
                    <a:pt x="666977" y="326172"/>
                    <a:pt x="684888" y="326172"/>
                    <a:pt x="695935" y="315125"/>
                  </a:cubicBezTo>
                  <a:lnTo>
                    <a:pt x="829189" y="181832"/>
                  </a:lnTo>
                  <a:cubicBezTo>
                    <a:pt x="840236" y="171311"/>
                    <a:pt x="840663" y="153827"/>
                    <a:pt x="830142" y="142780"/>
                  </a:cubicBezTo>
                  <a:cubicBezTo>
                    <a:pt x="829832" y="142455"/>
                    <a:pt x="829514" y="142137"/>
                    <a:pt x="829189" y="141827"/>
                  </a:cubicBezTo>
                  <a:lnTo>
                    <a:pt x="695906" y="8573"/>
                  </a:lnTo>
                  <a:cubicBezTo>
                    <a:pt x="685385" y="-2474"/>
                    <a:pt x="667901" y="-2901"/>
                    <a:pt x="656854" y="7620"/>
                  </a:cubicBezTo>
                  <a:cubicBezTo>
                    <a:pt x="656529" y="7930"/>
                    <a:pt x="656211" y="8248"/>
                    <a:pt x="655901" y="8573"/>
                  </a:cubicBezTo>
                  <a:cubicBezTo>
                    <a:pt x="644854" y="19094"/>
                    <a:pt x="644427" y="36578"/>
                    <a:pt x="654949" y="47625"/>
                  </a:cubicBezTo>
                  <a:cubicBezTo>
                    <a:pt x="655258" y="47950"/>
                    <a:pt x="655576" y="48268"/>
                    <a:pt x="655901" y="48578"/>
                  </a:cubicBezTo>
                  <a:lnTo>
                    <a:pt x="740626" y="133350"/>
                  </a:lnTo>
                  <a:lnTo>
                    <a:pt x="28575" y="133350"/>
                  </a:lnTo>
                  <a:cubicBezTo>
                    <a:pt x="12794" y="133350"/>
                    <a:pt x="0" y="146143"/>
                    <a:pt x="0" y="161925"/>
                  </a:cubicBezTo>
                  <a:cubicBezTo>
                    <a:pt x="0" y="177707"/>
                    <a:pt x="12794" y="190500"/>
                    <a:pt x="28575" y="190500"/>
                  </a:cubicBezTo>
                  <a:close/>
                </a:path>
              </a:pathLst>
            </a:custGeom>
            <a:solidFill>
              <a:srgbClr val="FFFF00"/>
            </a:solidFill>
            <a:ln w="9525"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6098833A-15B6-4FC8-831C-BEB48627FA79}"/>
              </a:ext>
            </a:extLst>
          </p:cNvPr>
          <p:cNvGrpSpPr/>
          <p:nvPr/>
        </p:nvGrpSpPr>
        <p:grpSpPr>
          <a:xfrm>
            <a:off x="1504454" y="5483428"/>
            <a:ext cx="3372538" cy="458780"/>
            <a:chOff x="1504454" y="5483428"/>
            <a:chExt cx="3372538" cy="458780"/>
          </a:xfrm>
        </p:grpSpPr>
        <p:sp>
          <p:nvSpPr>
            <p:cNvPr id="33" name="TextBox 32">
              <a:extLst>
                <a:ext uri="{FF2B5EF4-FFF2-40B4-BE49-F238E27FC236}">
                  <a16:creationId xmlns:a16="http://schemas.microsoft.com/office/drawing/2014/main" id="{86D47A19-848A-4073-9461-39E59CC050F2}"/>
                </a:ext>
              </a:extLst>
            </p:cNvPr>
            <p:cNvSpPr txBox="1"/>
            <p:nvPr/>
          </p:nvSpPr>
          <p:spPr>
            <a:xfrm>
              <a:off x="2803509" y="5528152"/>
              <a:ext cx="352661" cy="369332"/>
            </a:xfrm>
            <a:prstGeom prst="rect">
              <a:avLst/>
            </a:prstGeom>
            <a:noFill/>
          </p:spPr>
          <p:txBody>
            <a:bodyPr wrap="none" lIns="0" tIns="0" rIns="0" bIns="0" rtlCol="0">
              <a:spAutoFit/>
            </a:bodyPr>
            <a:lstStyle/>
            <a:p>
              <a:pPr algn="l"/>
              <a:r>
                <a:rPr lang="vi-VN"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vi-VN" sz="2400" b="1" baseline="-25000" dirty="0">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US" sz="2400" b="1"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9A5A99D-78F2-4063-BEF5-A4D4B1DB6711}"/>
                </a:ext>
              </a:extLst>
            </p:cNvPr>
            <p:cNvSpPr txBox="1"/>
            <p:nvPr/>
          </p:nvSpPr>
          <p:spPr>
            <a:xfrm>
              <a:off x="1504454" y="5483428"/>
              <a:ext cx="407484" cy="458780"/>
            </a:xfrm>
            <a:prstGeom prst="rect">
              <a:avLst/>
            </a:prstGeom>
            <a:noFill/>
          </p:spPr>
          <p:txBody>
            <a:bodyPr wrap="none">
              <a:spAutoFit/>
            </a:bodyPr>
            <a:lstStyle/>
            <a:p>
              <a:pPr>
                <a:lnSpc>
                  <a:spcPct val="107000"/>
                </a:lnSpc>
                <a:spcAft>
                  <a:spcPts val="800"/>
                </a:spcAft>
              </a:pPr>
              <a:r>
                <a:rPr lang="vi-VN" sz="2400" b="1">
                  <a:solidFill>
                    <a:schemeClr val="bg1"/>
                  </a:solidFill>
                  <a:latin typeface="Arial" panose="020B0604020202020204" pitchFamily="34" charset="0"/>
                  <a:ea typeface="Calibri" panose="020F0502020204030204" pitchFamily="34" charset="0"/>
                  <a:cs typeface="Arial" panose="020B0604020202020204" pitchFamily="34" charset="0"/>
                </a:rPr>
                <a:t>C</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0358773-6938-46FE-ABE7-D39B710361FF}"/>
                </a:ext>
              </a:extLst>
            </p:cNvPr>
            <p:cNvSpPr txBox="1"/>
            <p:nvPr/>
          </p:nvSpPr>
          <p:spPr>
            <a:xfrm>
              <a:off x="4116848" y="5483428"/>
              <a:ext cx="760144" cy="458780"/>
            </a:xfrm>
            <a:prstGeom prst="rect">
              <a:avLst/>
            </a:prstGeom>
            <a:noFill/>
          </p:spPr>
          <p:txBody>
            <a:bodyPr wrap="none">
              <a:spAutoFit/>
            </a:bodyPr>
            <a:lstStyle/>
            <a:p>
              <a:pPr>
                <a:lnSpc>
                  <a:spcPct val="107000"/>
                </a:lnSpc>
                <a:spcAft>
                  <a:spcPts val="800"/>
                </a:spcAft>
              </a:pPr>
              <a:r>
                <a:rPr lang="vi-VN" sz="2400" b="1">
                  <a:solidFill>
                    <a:schemeClr val="bg1"/>
                  </a:solidFill>
                  <a:effectLst/>
                  <a:latin typeface="Arial" panose="020B0604020202020204" pitchFamily="34" charset="0"/>
                  <a:ea typeface="Calibri" panose="020F0502020204030204" pitchFamily="34" charset="0"/>
                  <a:cs typeface="Arial" panose="020B0604020202020204" pitchFamily="34" charset="0"/>
                </a:rPr>
                <a:t>CO</a:t>
              </a:r>
              <a:r>
                <a:rPr lang="vi-VN" sz="2400" b="1" baseline="-25000">
                  <a:solidFill>
                    <a:schemeClr val="bg1"/>
                  </a:solidFill>
                  <a:latin typeface="Arial" panose="020B0604020202020204" pitchFamily="34" charset="0"/>
                  <a:ea typeface="Calibri" panose="020F0502020204030204" pitchFamily="34" charset="0"/>
                  <a:cs typeface="Arial" panose="020B0604020202020204" pitchFamily="34" charset="0"/>
                </a:rPr>
                <a:t>2</a:t>
              </a:r>
              <a:endParaRPr lang="en-US" sz="24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6" name="Graphic 35" descr="Add with solid fill">
              <a:extLst>
                <a:ext uri="{FF2B5EF4-FFF2-40B4-BE49-F238E27FC236}">
                  <a16:creationId xmlns:a16="http://schemas.microsoft.com/office/drawing/2014/main" id="{1227359A-E99C-4052-A4C8-F1E2DA242F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34074" y="5483428"/>
              <a:ext cx="458780" cy="458780"/>
            </a:xfrm>
            <a:prstGeom prst="rect">
              <a:avLst/>
            </a:prstGeom>
          </p:spPr>
        </p:pic>
        <p:sp>
          <p:nvSpPr>
            <p:cNvPr id="37" name="Graphic 12" descr="Arrow Right with solid fill">
              <a:extLst>
                <a:ext uri="{FF2B5EF4-FFF2-40B4-BE49-F238E27FC236}">
                  <a16:creationId xmlns:a16="http://schemas.microsoft.com/office/drawing/2014/main" id="{9364CB36-1C6D-4B3B-84A3-B922C18A0069}"/>
                </a:ext>
              </a:extLst>
            </p:cNvPr>
            <p:cNvSpPr/>
            <p:nvPr/>
          </p:nvSpPr>
          <p:spPr>
            <a:xfrm>
              <a:off x="3341023" y="5528152"/>
              <a:ext cx="633187" cy="369332"/>
            </a:xfrm>
            <a:custGeom>
              <a:avLst/>
              <a:gdLst>
                <a:gd name="connsiteX0" fmla="*/ 28575 w 837762"/>
                <a:gd name="connsiteY0" fmla="*/ 190395 h 323410"/>
                <a:gd name="connsiteX1" fmla="*/ 740655 w 837762"/>
                <a:gd name="connsiteY1" fmla="*/ 190395 h 323410"/>
                <a:gd name="connsiteX2" fmla="*/ 655930 w 837762"/>
                <a:gd name="connsiteY2" fmla="*/ 275120 h 323410"/>
                <a:gd name="connsiteX3" fmla="*/ 655930 w 837762"/>
                <a:gd name="connsiteY3" fmla="*/ 315125 h 323410"/>
                <a:gd name="connsiteX4" fmla="*/ 695935 w 837762"/>
                <a:gd name="connsiteY4" fmla="*/ 315125 h 323410"/>
                <a:gd name="connsiteX5" fmla="*/ 829189 w 837762"/>
                <a:gd name="connsiteY5" fmla="*/ 181832 h 323410"/>
                <a:gd name="connsiteX6" fmla="*/ 830142 w 837762"/>
                <a:gd name="connsiteY6" fmla="*/ 142780 h 323410"/>
                <a:gd name="connsiteX7" fmla="*/ 829189 w 837762"/>
                <a:gd name="connsiteY7" fmla="*/ 141827 h 323410"/>
                <a:gd name="connsiteX8" fmla="*/ 695906 w 837762"/>
                <a:gd name="connsiteY8" fmla="*/ 8573 h 323410"/>
                <a:gd name="connsiteX9" fmla="*/ 656854 w 837762"/>
                <a:gd name="connsiteY9" fmla="*/ 7620 h 323410"/>
                <a:gd name="connsiteX10" fmla="*/ 655901 w 837762"/>
                <a:gd name="connsiteY10" fmla="*/ 8573 h 323410"/>
                <a:gd name="connsiteX11" fmla="*/ 654949 w 837762"/>
                <a:gd name="connsiteY11" fmla="*/ 47625 h 323410"/>
                <a:gd name="connsiteX12" fmla="*/ 655901 w 837762"/>
                <a:gd name="connsiteY12" fmla="*/ 48578 h 323410"/>
                <a:gd name="connsiteX13" fmla="*/ 740626 w 837762"/>
                <a:gd name="connsiteY13" fmla="*/ 133350 h 323410"/>
                <a:gd name="connsiteX14" fmla="*/ 28575 w 837762"/>
                <a:gd name="connsiteY14" fmla="*/ 133350 h 323410"/>
                <a:gd name="connsiteX15" fmla="*/ 0 w 837762"/>
                <a:gd name="connsiteY15" fmla="*/ 161925 h 323410"/>
                <a:gd name="connsiteX16" fmla="*/ 28575 w 837762"/>
                <a:gd name="connsiteY16" fmla="*/ 190500 h 323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7762" h="323410">
                  <a:moveTo>
                    <a:pt x="28575" y="190395"/>
                  </a:moveTo>
                  <a:lnTo>
                    <a:pt x="740655" y="190395"/>
                  </a:lnTo>
                  <a:lnTo>
                    <a:pt x="655930" y="275120"/>
                  </a:lnTo>
                  <a:cubicBezTo>
                    <a:pt x="644883" y="286167"/>
                    <a:pt x="644883" y="304078"/>
                    <a:pt x="655930" y="315125"/>
                  </a:cubicBezTo>
                  <a:cubicBezTo>
                    <a:pt x="666977" y="326172"/>
                    <a:pt x="684888" y="326172"/>
                    <a:pt x="695935" y="315125"/>
                  </a:cubicBezTo>
                  <a:lnTo>
                    <a:pt x="829189" y="181832"/>
                  </a:lnTo>
                  <a:cubicBezTo>
                    <a:pt x="840236" y="171311"/>
                    <a:pt x="840663" y="153827"/>
                    <a:pt x="830142" y="142780"/>
                  </a:cubicBezTo>
                  <a:cubicBezTo>
                    <a:pt x="829832" y="142455"/>
                    <a:pt x="829514" y="142137"/>
                    <a:pt x="829189" y="141827"/>
                  </a:cubicBezTo>
                  <a:lnTo>
                    <a:pt x="695906" y="8573"/>
                  </a:lnTo>
                  <a:cubicBezTo>
                    <a:pt x="685385" y="-2474"/>
                    <a:pt x="667901" y="-2901"/>
                    <a:pt x="656854" y="7620"/>
                  </a:cubicBezTo>
                  <a:cubicBezTo>
                    <a:pt x="656529" y="7930"/>
                    <a:pt x="656211" y="8248"/>
                    <a:pt x="655901" y="8573"/>
                  </a:cubicBezTo>
                  <a:cubicBezTo>
                    <a:pt x="644854" y="19094"/>
                    <a:pt x="644427" y="36578"/>
                    <a:pt x="654949" y="47625"/>
                  </a:cubicBezTo>
                  <a:cubicBezTo>
                    <a:pt x="655258" y="47950"/>
                    <a:pt x="655576" y="48268"/>
                    <a:pt x="655901" y="48578"/>
                  </a:cubicBezTo>
                  <a:lnTo>
                    <a:pt x="740626" y="133350"/>
                  </a:lnTo>
                  <a:lnTo>
                    <a:pt x="28575" y="133350"/>
                  </a:lnTo>
                  <a:cubicBezTo>
                    <a:pt x="12794" y="133350"/>
                    <a:pt x="0" y="146143"/>
                    <a:pt x="0" y="161925"/>
                  </a:cubicBezTo>
                  <a:cubicBezTo>
                    <a:pt x="0" y="177707"/>
                    <a:pt x="12794" y="190500"/>
                    <a:pt x="28575" y="190500"/>
                  </a:cubicBezTo>
                  <a:close/>
                </a:path>
              </a:pathLst>
            </a:custGeom>
            <a:solidFill>
              <a:srgbClr val="FFFF00"/>
            </a:solidFill>
            <a:ln w="9525" cap="flat">
              <a:noFill/>
              <a:prstDash val="solid"/>
              <a:miter/>
            </a:ln>
          </p:spPr>
          <p:txBody>
            <a:bodyPr rtlCol="0" anchor="ctr"/>
            <a:lstStyle/>
            <a:p>
              <a:endParaRPr lang="en-US" dirty="0">
                <a:solidFill>
                  <a:srgbClr val="FFFF00"/>
                </a:solidFill>
              </a:endParaRPr>
            </a:p>
          </p:txBody>
        </p:sp>
      </p:grpSp>
      <p:sp>
        <p:nvSpPr>
          <p:cNvPr id="44" name="TextBox 43">
            <a:extLst>
              <a:ext uri="{FF2B5EF4-FFF2-40B4-BE49-F238E27FC236}">
                <a16:creationId xmlns:a16="http://schemas.microsoft.com/office/drawing/2014/main" id="{032117F6-77E7-4936-9F95-3800CAE987DC}"/>
              </a:ext>
            </a:extLst>
          </p:cNvPr>
          <p:cNvSpPr txBox="1"/>
          <p:nvPr/>
        </p:nvSpPr>
        <p:spPr>
          <a:xfrm>
            <a:off x="8072981" y="4744315"/>
            <a:ext cx="2120773" cy="307777"/>
          </a:xfrm>
          <a:prstGeom prst="rect">
            <a:avLst/>
          </a:prstGeom>
          <a:noFill/>
        </p:spPr>
        <p:txBody>
          <a:bodyPr wrap="none" lIns="0" tIns="0" rIns="0" bIns="0" rtlCol="0">
            <a:spAutoFit/>
          </a:bodyPr>
          <a:lstStyle/>
          <a:p>
            <a:pPr algn="l"/>
            <a:r>
              <a:rPr lang="vi-VN" sz="2000">
                <a:solidFill>
                  <a:schemeClr val="bg1"/>
                </a:solidFill>
              </a:rPr>
              <a:t>Phản ứng nung vôi</a:t>
            </a:r>
            <a:endParaRPr lang="en-US" sz="2000">
              <a:solidFill>
                <a:schemeClr val="bg1"/>
              </a:solidFill>
            </a:endParaRPr>
          </a:p>
        </p:txBody>
      </p:sp>
      <p:sp>
        <p:nvSpPr>
          <p:cNvPr id="45" name="TextBox 44">
            <a:extLst>
              <a:ext uri="{FF2B5EF4-FFF2-40B4-BE49-F238E27FC236}">
                <a16:creationId xmlns:a16="http://schemas.microsoft.com/office/drawing/2014/main" id="{3EADB6E7-6B26-4E8C-B5F6-2E6EE6C1331B}"/>
              </a:ext>
            </a:extLst>
          </p:cNvPr>
          <p:cNvSpPr txBox="1"/>
          <p:nvPr/>
        </p:nvSpPr>
        <p:spPr>
          <a:xfrm>
            <a:off x="1144490" y="4744315"/>
            <a:ext cx="4092467" cy="307777"/>
          </a:xfrm>
          <a:prstGeom prst="rect">
            <a:avLst/>
          </a:prstGeom>
          <a:noFill/>
        </p:spPr>
        <p:txBody>
          <a:bodyPr wrap="none" lIns="0" tIns="0" rIns="0" bIns="0" rtlCol="0">
            <a:spAutoFit/>
          </a:bodyPr>
          <a:lstStyle/>
          <a:p>
            <a:pPr algn="l"/>
            <a:r>
              <a:rPr lang="vi-VN" sz="2000" dirty="0">
                <a:solidFill>
                  <a:schemeClr val="bg1"/>
                </a:solidFill>
              </a:rPr>
              <a:t>Phản ứng than cháy trong không khí</a:t>
            </a:r>
            <a:endParaRPr lang="en-US" sz="2000" dirty="0">
              <a:solidFill>
                <a:schemeClr val="bg1"/>
              </a:solidFill>
            </a:endParaRPr>
          </a:p>
        </p:txBody>
      </p:sp>
      <p:sp>
        <p:nvSpPr>
          <p:cNvPr id="46" name="Rectangle: Rounded Corners 45">
            <a:extLst>
              <a:ext uri="{FF2B5EF4-FFF2-40B4-BE49-F238E27FC236}">
                <a16:creationId xmlns:a16="http://schemas.microsoft.com/office/drawing/2014/main" id="{B4F261AA-1008-49C5-B5AD-4BA96D5034A1}"/>
              </a:ext>
            </a:extLst>
          </p:cNvPr>
          <p:cNvSpPr/>
          <p:nvPr/>
        </p:nvSpPr>
        <p:spPr>
          <a:xfrm>
            <a:off x="948331" y="716453"/>
            <a:ext cx="4288626" cy="1486598"/>
          </a:xfrm>
          <a:prstGeom prst="roundRect">
            <a:avLst>
              <a:gd name="adj" fmla="val 29497"/>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bg1"/>
                </a:solidFill>
              </a:rPr>
              <a:t>Phản Ứng Nào Là Phản Ứng Tỏa Nhiệt</a:t>
            </a:r>
            <a:endParaRPr lang="en-US" sz="3200" b="1">
              <a:solidFill>
                <a:schemeClr val="bg1"/>
              </a:solidFill>
            </a:endParaRPr>
          </a:p>
        </p:txBody>
      </p:sp>
      <p:pic>
        <p:nvPicPr>
          <p:cNvPr id="50" name="Graphic 49" descr="Question mark with solid fill">
            <a:extLst>
              <a:ext uri="{FF2B5EF4-FFF2-40B4-BE49-F238E27FC236}">
                <a16:creationId xmlns:a16="http://schemas.microsoft.com/office/drawing/2014/main" id="{636EC77F-6CBF-43AA-BFCE-65BC586819D5}"/>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27122" y="188192"/>
            <a:ext cx="2205010" cy="2205010"/>
          </a:xfrm>
          <a:prstGeom prst="rect">
            <a:avLst/>
          </a:prstGeom>
        </p:spPr>
      </p:pic>
      <p:sp>
        <p:nvSpPr>
          <p:cNvPr id="49" name="Rectangle: Rounded Corners 48">
            <a:extLst>
              <a:ext uri="{FF2B5EF4-FFF2-40B4-BE49-F238E27FC236}">
                <a16:creationId xmlns:a16="http://schemas.microsoft.com/office/drawing/2014/main" id="{A54EC5EA-030C-42AA-A106-12E5583895FF}"/>
              </a:ext>
            </a:extLst>
          </p:cNvPr>
          <p:cNvSpPr/>
          <p:nvPr/>
        </p:nvSpPr>
        <p:spPr>
          <a:xfrm>
            <a:off x="6955043" y="716453"/>
            <a:ext cx="4288626" cy="1486598"/>
          </a:xfrm>
          <a:prstGeom prst="roundRect">
            <a:avLst>
              <a:gd name="adj" fmla="val 29497"/>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bg1"/>
                </a:solidFill>
              </a:rPr>
              <a:t>Phản Ứng Nào Là Phản Ứng Thu Nhiệt</a:t>
            </a:r>
            <a:endParaRPr lang="en-US" sz="3200" b="1">
              <a:solidFill>
                <a:schemeClr val="bg1"/>
              </a:solidFill>
            </a:endParaRPr>
          </a:p>
        </p:txBody>
      </p:sp>
      <p:pic>
        <p:nvPicPr>
          <p:cNvPr id="52" name="Graphic 51" descr="Question mark with solid fill">
            <a:extLst>
              <a:ext uri="{FF2B5EF4-FFF2-40B4-BE49-F238E27FC236}">
                <a16:creationId xmlns:a16="http://schemas.microsoft.com/office/drawing/2014/main" id="{0E867633-5E8E-41D3-86EA-8F8A552EE69C}"/>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56758" y="188192"/>
            <a:ext cx="2205010" cy="2205010"/>
          </a:xfrm>
          <a:prstGeom prst="rect">
            <a:avLst/>
          </a:prstGeom>
        </p:spPr>
      </p:pic>
      <p:pic>
        <p:nvPicPr>
          <p:cNvPr id="60" name="Picture 59">
            <a:extLst>
              <a:ext uri="{FF2B5EF4-FFF2-40B4-BE49-F238E27FC236}">
                <a16:creationId xmlns:a16="http://schemas.microsoft.com/office/drawing/2014/main" id="{C9DE593C-A801-4698-9783-A39ED13FAE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1653" y="2607965"/>
            <a:ext cx="3358141" cy="1871662"/>
          </a:xfrm>
          <a:prstGeom prst="rect">
            <a:avLst/>
          </a:prstGeom>
        </p:spPr>
      </p:pic>
      <p:pic>
        <p:nvPicPr>
          <p:cNvPr id="62" name="Picture 61">
            <a:extLst>
              <a:ext uri="{FF2B5EF4-FFF2-40B4-BE49-F238E27FC236}">
                <a16:creationId xmlns:a16="http://schemas.microsoft.com/office/drawing/2014/main" id="{438DB109-F21C-44F6-8892-F471DDE525FB}"/>
              </a:ext>
            </a:extLst>
          </p:cNvPr>
          <p:cNvPicPr>
            <a:picLocks noChangeAspect="1"/>
          </p:cNvPicPr>
          <p:nvPr/>
        </p:nvPicPr>
        <p:blipFill rotWithShape="1">
          <a:blip r:embed="rId9">
            <a:extLst>
              <a:ext uri="{28A0092B-C50C-407E-A947-70E740481C1C}">
                <a14:useLocalDpi xmlns:a14="http://schemas.microsoft.com/office/drawing/2010/main" val="0"/>
              </a:ext>
            </a:extLst>
          </a:blip>
          <a:srcRect l="9738" r="7363" b="12224"/>
          <a:stretch/>
        </p:blipFill>
        <p:spPr>
          <a:xfrm>
            <a:off x="7805206" y="2607965"/>
            <a:ext cx="2656323" cy="1871662"/>
          </a:xfrm>
          <a:prstGeom prst="rect">
            <a:avLst/>
          </a:prstGeom>
        </p:spPr>
      </p:pic>
      <p:pic>
        <p:nvPicPr>
          <p:cNvPr id="28" name="Picture 2" descr="Endoergonico: immagini, foto stock e grafica vettoriale | Shutterstock">
            <a:extLst>
              <a:ext uri="{FF2B5EF4-FFF2-40B4-BE49-F238E27FC236}">
                <a16:creationId xmlns:a16="http://schemas.microsoft.com/office/drawing/2014/main" id="{7E212767-94D1-4AF2-9238-A72C17664C2A}"/>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51323" r="7521" b="33579"/>
          <a:stretch/>
        </p:blipFill>
        <p:spPr bwMode="auto">
          <a:xfrm>
            <a:off x="3927122" y="3315699"/>
            <a:ext cx="1460562" cy="14286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ndoergonico: immagini, foto stock e grafica vettoriale | Shutterstock">
            <a:extLst>
              <a:ext uri="{FF2B5EF4-FFF2-40B4-BE49-F238E27FC236}">
                <a16:creationId xmlns:a16="http://schemas.microsoft.com/office/drawing/2014/main" id="{36176D39-53B5-4DED-99EA-56DEAF93C19C}"/>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8151" t="4720" r="52088" b="33579"/>
          <a:stretch/>
        </p:blipFill>
        <p:spPr bwMode="auto">
          <a:xfrm>
            <a:off x="9452918" y="3320775"/>
            <a:ext cx="1460562" cy="1373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01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ppt_w</p:attrName>
                                            </p:attrNameLst>
                                          </p:cBhvr>
                                          <p:tavLst>
                                            <p:tav tm="0" fmla="#ppt_w*sin(2.5*pi*$)">
                                              <p:val>
                                                <p:fltVal val="0"/>
                                              </p:val>
                                            </p:tav>
                                            <p:tav tm="100000">
                                              <p:val>
                                                <p:fltVal val="1"/>
                                              </p:val>
                                            </p:tav>
                                          </p:tavLst>
                                        </p:anim>
                                        <p:anim calcmode="lin" valueType="num">
                                          <p:cBhvr>
                                            <p:cTn id="9" dur="500" fill="hold"/>
                                            <p:tgtEl>
                                              <p:spTgt spid="50"/>
                                            </p:tgtEl>
                                            <p:attrNameLst>
                                              <p:attrName>ppt_h</p:attrName>
                                            </p:attrNameLst>
                                          </p:cBhvr>
                                          <p:tavLst>
                                            <p:tav tm="0">
                                              <p:val>
                                                <p:strVal val="#ppt_h"/>
                                              </p:val>
                                            </p:tav>
                                            <p:tav tm="100000">
                                              <p:val>
                                                <p:strVal val="#ppt_h"/>
                                              </p:val>
                                            </p:tav>
                                          </p:tavLst>
                                        </p:anim>
                                      </p:childTnLst>
                                    </p:cTn>
                                  </p:par>
                                  <p:par>
                                    <p:cTn id="10" presetID="2" presetClass="entr" presetSubtype="8" fill="hold" grpId="0" nodeType="withEffect" p14:presetBounceEnd="40000">
                                      <p:stCondLst>
                                        <p:cond delay="250"/>
                                      </p:stCondLst>
                                      <p:childTnLst>
                                        <p:set>
                                          <p:cBhvr>
                                            <p:cTn id="11" dur="1" fill="hold">
                                              <p:stCondLst>
                                                <p:cond delay="0"/>
                                              </p:stCondLst>
                                            </p:cTn>
                                            <p:tgtEl>
                                              <p:spTgt spid="46"/>
                                            </p:tgtEl>
                                            <p:attrNameLst>
                                              <p:attrName>style.visibility</p:attrName>
                                            </p:attrNameLst>
                                          </p:cBhvr>
                                          <p:to>
                                            <p:strVal val="visible"/>
                                          </p:to>
                                        </p:set>
                                        <p:anim calcmode="lin" valueType="num" p14:bounceEnd="40000">
                                          <p:cBhvr additive="base">
                                            <p:cTn id="12" dur="500" fill="hold"/>
                                            <p:tgtEl>
                                              <p:spTgt spid="46"/>
                                            </p:tgtEl>
                                            <p:attrNameLst>
                                              <p:attrName>ppt_x</p:attrName>
                                            </p:attrNameLst>
                                          </p:cBhvr>
                                          <p:tavLst>
                                            <p:tav tm="0">
                                              <p:val>
                                                <p:strVal val="0-#ppt_w/2"/>
                                              </p:val>
                                            </p:tav>
                                            <p:tav tm="100000">
                                              <p:val>
                                                <p:strVal val="#ppt_x"/>
                                              </p:val>
                                            </p:tav>
                                          </p:tavLst>
                                        </p:anim>
                                        <p:anim calcmode="lin" valueType="num" p14:bounceEnd="40000">
                                          <p:cBhvr additive="base">
                                            <p:cTn id="13" dur="500" fill="hold"/>
                                            <p:tgtEl>
                                              <p:spTgt spid="46"/>
                                            </p:tgtEl>
                                            <p:attrNameLst>
                                              <p:attrName>ppt_y</p:attrName>
                                            </p:attrNameLst>
                                          </p:cBhvr>
                                          <p:tavLst>
                                            <p:tav tm="0">
                                              <p:val>
                                                <p:strVal val="#ppt_y"/>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anim calcmode="lin" valueType="num">
                                          <p:cBhvr>
                                            <p:cTn id="17" dur="500" fill="hold"/>
                                            <p:tgtEl>
                                              <p:spTgt spid="52"/>
                                            </p:tgtEl>
                                            <p:attrNameLst>
                                              <p:attrName>ppt_w</p:attrName>
                                            </p:attrNameLst>
                                          </p:cBhvr>
                                          <p:tavLst>
                                            <p:tav tm="0" fmla="#ppt_w*sin(2.5*pi*$)">
                                              <p:val>
                                                <p:fltVal val="0"/>
                                              </p:val>
                                            </p:tav>
                                            <p:tav tm="100000">
                                              <p:val>
                                                <p:fltVal val="1"/>
                                              </p:val>
                                            </p:tav>
                                          </p:tavLst>
                                        </p:anim>
                                        <p:anim calcmode="lin" valueType="num">
                                          <p:cBhvr>
                                            <p:cTn id="18" dur="500" fill="hold"/>
                                            <p:tgtEl>
                                              <p:spTgt spid="52"/>
                                            </p:tgtEl>
                                            <p:attrNameLst>
                                              <p:attrName>ppt_h</p:attrName>
                                            </p:attrNameLst>
                                          </p:cBhvr>
                                          <p:tavLst>
                                            <p:tav tm="0">
                                              <p:val>
                                                <p:strVal val="#ppt_h"/>
                                              </p:val>
                                            </p:tav>
                                            <p:tav tm="100000">
                                              <p:val>
                                                <p:strVal val="#ppt_h"/>
                                              </p:val>
                                            </p:tav>
                                          </p:tavLst>
                                        </p:anim>
                                      </p:childTnLst>
                                    </p:cTn>
                                  </p:par>
                                  <p:par>
                                    <p:cTn id="19" presetID="2" presetClass="entr" presetSubtype="2" fill="hold" grpId="0" nodeType="withEffect" p14:presetBounceEnd="40000">
                                      <p:stCondLst>
                                        <p:cond delay="250"/>
                                      </p:stCondLst>
                                      <p:childTnLst>
                                        <p:set>
                                          <p:cBhvr>
                                            <p:cTn id="20" dur="1" fill="hold">
                                              <p:stCondLst>
                                                <p:cond delay="0"/>
                                              </p:stCondLst>
                                            </p:cTn>
                                            <p:tgtEl>
                                              <p:spTgt spid="49"/>
                                            </p:tgtEl>
                                            <p:attrNameLst>
                                              <p:attrName>style.visibility</p:attrName>
                                            </p:attrNameLst>
                                          </p:cBhvr>
                                          <p:to>
                                            <p:strVal val="visible"/>
                                          </p:to>
                                        </p:set>
                                        <p:anim calcmode="lin" valueType="num" p14:bounceEnd="40000">
                                          <p:cBhvr additive="base">
                                            <p:cTn id="21" dur="500" fill="hold"/>
                                            <p:tgtEl>
                                              <p:spTgt spid="49"/>
                                            </p:tgtEl>
                                            <p:attrNameLst>
                                              <p:attrName>ppt_x</p:attrName>
                                            </p:attrNameLst>
                                          </p:cBhvr>
                                          <p:tavLst>
                                            <p:tav tm="0">
                                              <p:val>
                                                <p:strVal val="1+#ppt_w/2"/>
                                              </p:val>
                                            </p:tav>
                                            <p:tav tm="100000">
                                              <p:val>
                                                <p:strVal val="#ppt_x"/>
                                              </p:val>
                                            </p:tav>
                                          </p:tavLst>
                                        </p:anim>
                                        <p:anim calcmode="lin" valueType="num" p14:bounceEnd="40000">
                                          <p:cBhvr additive="base">
                                            <p:cTn id="2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circle(out)">
                                          <p:cBhvr>
                                            <p:cTn id="27" dur="500"/>
                                            <p:tgtEl>
                                              <p:spTgt spid="60"/>
                                            </p:tgtEl>
                                          </p:cBhvr>
                                        </p:animEffect>
                                      </p:childTnLst>
                                    </p:cTn>
                                  </p:par>
                                  <p:par>
                                    <p:cTn id="28" presetID="42" presetClass="entr" presetSubtype="0" fill="hold" grpId="0" nodeType="withEffect">
                                      <p:stCondLst>
                                        <p:cond delay="25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anim calcmode="lin" valueType="num">
                                          <p:cBhvr>
                                            <p:cTn id="31" dur="500" fill="hold"/>
                                            <p:tgtEl>
                                              <p:spTgt spid="45"/>
                                            </p:tgtEl>
                                            <p:attrNameLst>
                                              <p:attrName>ppt_x</p:attrName>
                                            </p:attrNameLst>
                                          </p:cBhvr>
                                          <p:tavLst>
                                            <p:tav tm="0">
                                              <p:val>
                                                <p:strVal val="#ppt_x"/>
                                              </p:val>
                                            </p:tav>
                                            <p:tav tm="100000">
                                              <p:val>
                                                <p:strVal val="#ppt_x"/>
                                              </p:val>
                                            </p:tav>
                                          </p:tavLst>
                                        </p:anim>
                                        <p:anim calcmode="lin" valueType="num">
                                          <p:cBhvr>
                                            <p:cTn id="32" dur="500" fill="hold"/>
                                            <p:tgtEl>
                                              <p:spTgt spid="4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circle(out)">
                                          <p:cBhvr>
                                            <p:cTn id="42" dur="500"/>
                                            <p:tgtEl>
                                              <p:spTgt spid="62"/>
                                            </p:tgtEl>
                                          </p:cBhvr>
                                        </p:animEffect>
                                      </p:childTnLst>
                                    </p:cTn>
                                  </p:par>
                                  <p:par>
                                    <p:cTn id="43" presetID="42" presetClass="entr" presetSubtype="0" fill="hold" grpId="0"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anim calcmode="lin" valueType="num">
                                          <p:cBhvr>
                                            <p:cTn id="46" dur="500" fill="hold"/>
                                            <p:tgtEl>
                                              <p:spTgt spid="44"/>
                                            </p:tgtEl>
                                            <p:attrNameLst>
                                              <p:attrName>ppt_x</p:attrName>
                                            </p:attrNameLst>
                                          </p:cBhvr>
                                          <p:tavLst>
                                            <p:tav tm="0">
                                              <p:val>
                                                <p:strVal val="#ppt_x"/>
                                              </p:val>
                                            </p:tav>
                                            <p:tav tm="100000">
                                              <p:val>
                                                <p:strVal val="#ppt_x"/>
                                              </p:val>
                                            </p:tav>
                                          </p:tavLst>
                                        </p:anim>
                                        <p:anim calcmode="lin" valueType="num">
                                          <p:cBhvr>
                                            <p:cTn id="47" dur="500" fill="hold"/>
                                            <p:tgtEl>
                                              <p:spTgt spid="4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50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anim calcmode="lin" valueType="num">
                                          <p:cBhvr>
                                            <p:cTn id="51" dur="500" fill="hold"/>
                                            <p:tgtEl>
                                              <p:spTgt spid="2"/>
                                            </p:tgtEl>
                                            <p:attrNameLst>
                                              <p:attrName>ppt_x</p:attrName>
                                            </p:attrNameLst>
                                          </p:cBhvr>
                                          <p:tavLst>
                                            <p:tav tm="0">
                                              <p:val>
                                                <p:strVal val="#ppt_x"/>
                                              </p:val>
                                            </p:tav>
                                            <p:tav tm="100000">
                                              <p:val>
                                                <p:strVal val="#ppt_x"/>
                                              </p:val>
                                            </p:tav>
                                          </p:tavLst>
                                        </p:anim>
                                        <p:anim calcmode="lin" valueType="num">
                                          <p:cBhvr>
                                            <p:cTn id="5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60"/>
                        </p:tgtEl>
                      </p:cond>
                    </p:stCondLst>
                    <p:endSync evt="end" delay="0">
                      <p:rtn val="all"/>
                    </p:endSync>
                    <p:childTnLst>
                      <p:par>
                        <p:cTn id="54" fill="hold">
                          <p:stCondLst>
                            <p:cond delay="0"/>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360"/>
                                              </p:val>
                                            </p:tav>
                                            <p:tav tm="100000">
                                              <p:val>
                                                <p:fltVal val="0"/>
                                              </p:val>
                                            </p:tav>
                                          </p:tavLst>
                                        </p:anim>
                                        <p:animEffect transition="in" filter="fade">
                                          <p:cBhvr>
                                            <p:cTn id="61" dur="500"/>
                                            <p:tgtEl>
                                              <p:spTgt spid="28"/>
                                            </p:tgtEl>
                                          </p:cBhvr>
                                        </p:animEffect>
                                      </p:childTnLst>
                                    </p:cTn>
                                  </p:par>
                                </p:childTnLst>
                              </p:cTn>
                            </p:par>
                          </p:childTnLst>
                        </p:cTn>
                      </p:par>
                    </p:childTnLst>
                  </p:cTn>
                  <p:nextCondLst>
                    <p:cond evt="onClick" delay="0">
                      <p:tgtEl>
                        <p:spTgt spid="60"/>
                      </p:tgtEl>
                    </p:cond>
                  </p:nextCondLst>
                </p:seq>
                <p:seq concurrent="1" nextAc="seek">
                  <p:cTn id="62" restart="whenNotActive" fill="hold" evtFilter="cancelBubble" nodeType="interactiveSeq">
                    <p:stCondLst>
                      <p:cond evt="onClick" delay="0">
                        <p:tgtEl>
                          <p:spTgt spid="62"/>
                        </p:tgtEl>
                      </p:cond>
                    </p:stCondLst>
                    <p:endSync evt="end" delay="0">
                      <p:rtn val="all"/>
                    </p:endSync>
                    <p:childTnLst>
                      <p:par>
                        <p:cTn id="63" fill="hold">
                          <p:stCondLst>
                            <p:cond delay="0"/>
                          </p:stCondLst>
                          <p:childTnLst>
                            <p:par>
                              <p:cTn id="64" fill="hold">
                                <p:stCondLst>
                                  <p:cond delay="0"/>
                                </p:stCondLst>
                                <p:childTnLst>
                                  <p:par>
                                    <p:cTn id="65" presetID="49" presetClass="entr" presetSubtype="0" decel="10000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 calcmode="lin" valueType="num">
                                          <p:cBhvr>
                                            <p:cTn id="69" dur="500" fill="hold"/>
                                            <p:tgtEl>
                                              <p:spTgt spid="29"/>
                                            </p:tgtEl>
                                            <p:attrNameLst>
                                              <p:attrName>style.rotation</p:attrName>
                                            </p:attrNameLst>
                                          </p:cBhvr>
                                          <p:tavLst>
                                            <p:tav tm="0">
                                              <p:val>
                                                <p:fltVal val="360"/>
                                              </p:val>
                                            </p:tav>
                                            <p:tav tm="100000">
                                              <p:val>
                                                <p:fltVal val="0"/>
                                              </p:val>
                                            </p:tav>
                                          </p:tavLst>
                                        </p:anim>
                                        <p:animEffect transition="in" filter="fade">
                                          <p:cBhvr>
                                            <p:cTn id="70" dur="500"/>
                                            <p:tgtEl>
                                              <p:spTgt spid="29"/>
                                            </p:tgtEl>
                                          </p:cBhvr>
                                        </p:animEffect>
                                      </p:childTnLst>
                                    </p:cTn>
                                  </p:par>
                                </p:childTnLst>
                              </p:cTn>
                            </p:par>
                          </p:childTnLst>
                        </p:cTn>
                      </p:par>
                    </p:childTnLst>
                  </p:cTn>
                  <p:nextCondLst>
                    <p:cond evt="onClick" delay="0">
                      <p:tgtEl>
                        <p:spTgt spid="62"/>
                      </p:tgtEl>
                    </p:cond>
                  </p:nextCondLst>
                </p:seq>
              </p:childTnLst>
            </p:cTn>
          </p:par>
        </p:tnLst>
        <p:bldLst>
          <p:bldP spid="44" grpId="0"/>
          <p:bldP spid="45" grpId="0"/>
          <p:bldP spid="46" grpId="0" animBg="1"/>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ppt_w</p:attrName>
                                            </p:attrNameLst>
                                          </p:cBhvr>
                                          <p:tavLst>
                                            <p:tav tm="0" fmla="#ppt_w*sin(2.5*pi*$)">
                                              <p:val>
                                                <p:fltVal val="0"/>
                                              </p:val>
                                            </p:tav>
                                            <p:tav tm="100000">
                                              <p:val>
                                                <p:fltVal val="1"/>
                                              </p:val>
                                            </p:tav>
                                          </p:tavLst>
                                        </p:anim>
                                        <p:anim calcmode="lin" valueType="num">
                                          <p:cBhvr>
                                            <p:cTn id="9" dur="500" fill="hold"/>
                                            <p:tgtEl>
                                              <p:spTgt spid="50"/>
                                            </p:tgtEl>
                                            <p:attrNameLst>
                                              <p:attrName>ppt_h</p:attrName>
                                            </p:attrNameLst>
                                          </p:cBhvr>
                                          <p:tavLst>
                                            <p:tav tm="0">
                                              <p:val>
                                                <p:strVal val="#ppt_h"/>
                                              </p:val>
                                            </p:tav>
                                            <p:tav tm="100000">
                                              <p:val>
                                                <p:strVal val="#ppt_h"/>
                                              </p:val>
                                            </p:tav>
                                          </p:tavLst>
                                        </p:anim>
                                      </p:childTnLst>
                                    </p:cTn>
                                  </p:par>
                                  <p:par>
                                    <p:cTn id="10" presetID="2" presetClass="entr" presetSubtype="8" fill="hold" grpId="0" nodeType="withEffect">
                                      <p:stCondLst>
                                        <p:cond delay="25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par>
                                    <p:cTn id="14" presetID="45"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anim calcmode="lin" valueType="num">
                                          <p:cBhvr>
                                            <p:cTn id="17" dur="500" fill="hold"/>
                                            <p:tgtEl>
                                              <p:spTgt spid="52"/>
                                            </p:tgtEl>
                                            <p:attrNameLst>
                                              <p:attrName>ppt_w</p:attrName>
                                            </p:attrNameLst>
                                          </p:cBhvr>
                                          <p:tavLst>
                                            <p:tav tm="0" fmla="#ppt_w*sin(2.5*pi*$)">
                                              <p:val>
                                                <p:fltVal val="0"/>
                                              </p:val>
                                            </p:tav>
                                            <p:tav tm="100000">
                                              <p:val>
                                                <p:fltVal val="1"/>
                                              </p:val>
                                            </p:tav>
                                          </p:tavLst>
                                        </p:anim>
                                        <p:anim calcmode="lin" valueType="num">
                                          <p:cBhvr>
                                            <p:cTn id="18" dur="500" fill="hold"/>
                                            <p:tgtEl>
                                              <p:spTgt spid="52"/>
                                            </p:tgtEl>
                                            <p:attrNameLst>
                                              <p:attrName>ppt_h</p:attrName>
                                            </p:attrNameLst>
                                          </p:cBhvr>
                                          <p:tavLst>
                                            <p:tav tm="0">
                                              <p:val>
                                                <p:strVal val="#ppt_h"/>
                                              </p:val>
                                            </p:tav>
                                            <p:tav tm="100000">
                                              <p:val>
                                                <p:strVal val="#ppt_h"/>
                                              </p:val>
                                            </p:tav>
                                          </p:tavLst>
                                        </p:anim>
                                      </p:childTnLst>
                                    </p:cTn>
                                  </p:par>
                                  <p:par>
                                    <p:cTn id="19" presetID="2" presetClass="entr" presetSubtype="2" fill="hold" grpId="0" nodeType="withEffect">
                                      <p:stCondLst>
                                        <p:cond delay="250"/>
                                      </p:stCondLst>
                                      <p:childTnLst>
                                        <p:set>
                                          <p:cBhvr>
                                            <p:cTn id="20" dur="1" fill="hold">
                                              <p:stCondLst>
                                                <p:cond delay="0"/>
                                              </p:stCondLst>
                                            </p:cTn>
                                            <p:tgtEl>
                                              <p:spTgt spid="49"/>
                                            </p:tgtEl>
                                            <p:attrNameLst>
                                              <p:attrName>style.visibility</p:attrName>
                                            </p:attrNameLst>
                                          </p:cBhvr>
                                          <p:to>
                                            <p:strVal val="visible"/>
                                          </p:to>
                                        </p:set>
                                        <p:anim calcmode="lin" valueType="num">
                                          <p:cBhvr additive="base">
                                            <p:cTn id="21" dur="500" fill="hold"/>
                                            <p:tgtEl>
                                              <p:spTgt spid="49"/>
                                            </p:tgtEl>
                                            <p:attrNameLst>
                                              <p:attrName>ppt_x</p:attrName>
                                            </p:attrNameLst>
                                          </p:cBhvr>
                                          <p:tavLst>
                                            <p:tav tm="0">
                                              <p:val>
                                                <p:strVal val="1+#ppt_w/2"/>
                                              </p:val>
                                            </p:tav>
                                            <p:tav tm="100000">
                                              <p:val>
                                                <p:strVal val="#ppt_x"/>
                                              </p:val>
                                            </p:tav>
                                          </p:tavLst>
                                        </p:anim>
                                        <p:anim calcmode="lin" valueType="num">
                                          <p:cBhvr additive="base">
                                            <p:cTn id="22"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circle(out)">
                                          <p:cBhvr>
                                            <p:cTn id="27" dur="500"/>
                                            <p:tgtEl>
                                              <p:spTgt spid="60"/>
                                            </p:tgtEl>
                                          </p:cBhvr>
                                        </p:animEffect>
                                      </p:childTnLst>
                                    </p:cTn>
                                  </p:par>
                                  <p:par>
                                    <p:cTn id="28" presetID="42" presetClass="entr" presetSubtype="0" fill="hold" grpId="0" nodeType="withEffect">
                                      <p:stCondLst>
                                        <p:cond delay="25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anim calcmode="lin" valueType="num">
                                          <p:cBhvr>
                                            <p:cTn id="31" dur="500" fill="hold"/>
                                            <p:tgtEl>
                                              <p:spTgt spid="45"/>
                                            </p:tgtEl>
                                            <p:attrNameLst>
                                              <p:attrName>ppt_x</p:attrName>
                                            </p:attrNameLst>
                                          </p:cBhvr>
                                          <p:tavLst>
                                            <p:tav tm="0">
                                              <p:val>
                                                <p:strVal val="#ppt_x"/>
                                              </p:val>
                                            </p:tav>
                                            <p:tav tm="100000">
                                              <p:val>
                                                <p:strVal val="#ppt_x"/>
                                              </p:val>
                                            </p:tav>
                                          </p:tavLst>
                                        </p:anim>
                                        <p:anim calcmode="lin" valueType="num">
                                          <p:cBhvr>
                                            <p:cTn id="32" dur="500" fill="hold"/>
                                            <p:tgtEl>
                                              <p:spTgt spid="4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5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circle(out)">
                                          <p:cBhvr>
                                            <p:cTn id="42" dur="500"/>
                                            <p:tgtEl>
                                              <p:spTgt spid="62"/>
                                            </p:tgtEl>
                                          </p:cBhvr>
                                        </p:animEffect>
                                      </p:childTnLst>
                                    </p:cTn>
                                  </p:par>
                                  <p:par>
                                    <p:cTn id="43" presetID="42" presetClass="entr" presetSubtype="0" fill="hold" grpId="0"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anim calcmode="lin" valueType="num">
                                          <p:cBhvr>
                                            <p:cTn id="46" dur="500" fill="hold"/>
                                            <p:tgtEl>
                                              <p:spTgt spid="44"/>
                                            </p:tgtEl>
                                            <p:attrNameLst>
                                              <p:attrName>ppt_x</p:attrName>
                                            </p:attrNameLst>
                                          </p:cBhvr>
                                          <p:tavLst>
                                            <p:tav tm="0">
                                              <p:val>
                                                <p:strVal val="#ppt_x"/>
                                              </p:val>
                                            </p:tav>
                                            <p:tav tm="100000">
                                              <p:val>
                                                <p:strVal val="#ppt_x"/>
                                              </p:val>
                                            </p:tav>
                                          </p:tavLst>
                                        </p:anim>
                                        <p:anim calcmode="lin" valueType="num">
                                          <p:cBhvr>
                                            <p:cTn id="47" dur="500" fill="hold"/>
                                            <p:tgtEl>
                                              <p:spTgt spid="4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50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anim calcmode="lin" valueType="num">
                                          <p:cBhvr>
                                            <p:cTn id="51" dur="500" fill="hold"/>
                                            <p:tgtEl>
                                              <p:spTgt spid="2"/>
                                            </p:tgtEl>
                                            <p:attrNameLst>
                                              <p:attrName>ppt_x</p:attrName>
                                            </p:attrNameLst>
                                          </p:cBhvr>
                                          <p:tavLst>
                                            <p:tav tm="0">
                                              <p:val>
                                                <p:strVal val="#ppt_x"/>
                                              </p:val>
                                            </p:tav>
                                            <p:tav tm="100000">
                                              <p:val>
                                                <p:strVal val="#ppt_x"/>
                                              </p:val>
                                            </p:tav>
                                          </p:tavLst>
                                        </p:anim>
                                        <p:anim calcmode="lin" valueType="num">
                                          <p:cBhvr>
                                            <p:cTn id="5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60"/>
                        </p:tgtEl>
                      </p:cond>
                    </p:stCondLst>
                    <p:endSync evt="end" delay="0">
                      <p:rtn val="all"/>
                    </p:endSync>
                    <p:childTnLst>
                      <p:par>
                        <p:cTn id="54" fill="hold">
                          <p:stCondLst>
                            <p:cond delay="0"/>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p:cTn id="58" dur="500" fill="hold"/>
                                            <p:tgtEl>
                                              <p:spTgt spid="28"/>
                                            </p:tgtEl>
                                            <p:attrNameLst>
                                              <p:attrName>ppt_w</p:attrName>
                                            </p:attrNameLst>
                                          </p:cBhvr>
                                          <p:tavLst>
                                            <p:tav tm="0">
                                              <p:val>
                                                <p:fltVal val="0"/>
                                              </p:val>
                                            </p:tav>
                                            <p:tav tm="100000">
                                              <p:val>
                                                <p:strVal val="#ppt_w"/>
                                              </p:val>
                                            </p:tav>
                                          </p:tavLst>
                                        </p:anim>
                                        <p:anim calcmode="lin" valueType="num">
                                          <p:cBhvr>
                                            <p:cTn id="59" dur="500" fill="hold"/>
                                            <p:tgtEl>
                                              <p:spTgt spid="28"/>
                                            </p:tgtEl>
                                            <p:attrNameLst>
                                              <p:attrName>ppt_h</p:attrName>
                                            </p:attrNameLst>
                                          </p:cBhvr>
                                          <p:tavLst>
                                            <p:tav tm="0">
                                              <p:val>
                                                <p:fltVal val="0"/>
                                              </p:val>
                                            </p:tav>
                                            <p:tav tm="100000">
                                              <p:val>
                                                <p:strVal val="#ppt_h"/>
                                              </p:val>
                                            </p:tav>
                                          </p:tavLst>
                                        </p:anim>
                                        <p:anim calcmode="lin" valueType="num">
                                          <p:cBhvr>
                                            <p:cTn id="60" dur="500" fill="hold"/>
                                            <p:tgtEl>
                                              <p:spTgt spid="28"/>
                                            </p:tgtEl>
                                            <p:attrNameLst>
                                              <p:attrName>style.rotation</p:attrName>
                                            </p:attrNameLst>
                                          </p:cBhvr>
                                          <p:tavLst>
                                            <p:tav tm="0">
                                              <p:val>
                                                <p:fltVal val="360"/>
                                              </p:val>
                                            </p:tav>
                                            <p:tav tm="100000">
                                              <p:val>
                                                <p:fltVal val="0"/>
                                              </p:val>
                                            </p:tav>
                                          </p:tavLst>
                                        </p:anim>
                                        <p:animEffect transition="in" filter="fade">
                                          <p:cBhvr>
                                            <p:cTn id="61" dur="500"/>
                                            <p:tgtEl>
                                              <p:spTgt spid="28"/>
                                            </p:tgtEl>
                                          </p:cBhvr>
                                        </p:animEffect>
                                      </p:childTnLst>
                                    </p:cTn>
                                  </p:par>
                                </p:childTnLst>
                              </p:cTn>
                            </p:par>
                          </p:childTnLst>
                        </p:cTn>
                      </p:par>
                    </p:childTnLst>
                  </p:cTn>
                  <p:nextCondLst>
                    <p:cond evt="onClick" delay="0">
                      <p:tgtEl>
                        <p:spTgt spid="60"/>
                      </p:tgtEl>
                    </p:cond>
                  </p:nextCondLst>
                </p:seq>
                <p:seq concurrent="1" nextAc="seek">
                  <p:cTn id="62" restart="whenNotActive" fill="hold" evtFilter="cancelBubble" nodeType="interactiveSeq">
                    <p:stCondLst>
                      <p:cond evt="onClick" delay="0">
                        <p:tgtEl>
                          <p:spTgt spid="62"/>
                        </p:tgtEl>
                      </p:cond>
                    </p:stCondLst>
                    <p:endSync evt="end" delay="0">
                      <p:rtn val="all"/>
                    </p:endSync>
                    <p:childTnLst>
                      <p:par>
                        <p:cTn id="63" fill="hold">
                          <p:stCondLst>
                            <p:cond delay="0"/>
                          </p:stCondLst>
                          <p:childTnLst>
                            <p:par>
                              <p:cTn id="64" fill="hold">
                                <p:stCondLst>
                                  <p:cond delay="0"/>
                                </p:stCondLst>
                                <p:childTnLst>
                                  <p:par>
                                    <p:cTn id="65" presetID="49" presetClass="entr" presetSubtype="0" decel="10000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 calcmode="lin" valueType="num">
                                          <p:cBhvr>
                                            <p:cTn id="69" dur="500" fill="hold"/>
                                            <p:tgtEl>
                                              <p:spTgt spid="29"/>
                                            </p:tgtEl>
                                            <p:attrNameLst>
                                              <p:attrName>style.rotation</p:attrName>
                                            </p:attrNameLst>
                                          </p:cBhvr>
                                          <p:tavLst>
                                            <p:tav tm="0">
                                              <p:val>
                                                <p:fltVal val="360"/>
                                              </p:val>
                                            </p:tav>
                                            <p:tav tm="100000">
                                              <p:val>
                                                <p:fltVal val="0"/>
                                              </p:val>
                                            </p:tav>
                                          </p:tavLst>
                                        </p:anim>
                                        <p:animEffect transition="in" filter="fade">
                                          <p:cBhvr>
                                            <p:cTn id="70" dur="500"/>
                                            <p:tgtEl>
                                              <p:spTgt spid="29"/>
                                            </p:tgtEl>
                                          </p:cBhvr>
                                        </p:animEffect>
                                      </p:childTnLst>
                                    </p:cTn>
                                  </p:par>
                                </p:childTnLst>
                              </p:cTn>
                            </p:par>
                          </p:childTnLst>
                        </p:cTn>
                      </p:par>
                    </p:childTnLst>
                  </p:cTn>
                  <p:nextCondLst>
                    <p:cond evt="onClick" delay="0">
                      <p:tgtEl>
                        <p:spTgt spid="62"/>
                      </p:tgtEl>
                    </p:cond>
                  </p:nextCondLst>
                </p:seq>
              </p:childTnLst>
            </p:cTn>
          </p:par>
        </p:tnLst>
        <p:bldLst>
          <p:bldP spid="44" grpId="0"/>
          <p:bldP spid="45" grpId="0"/>
          <p:bldP spid="46" grpId="0" animBg="1"/>
          <p:bldP spid="49"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5398956-CE30-4FF0-ADF0-440414F057E7}"/>
              </a:ext>
            </a:extLst>
          </p:cNvPr>
          <p:cNvSpPr/>
          <p:nvPr/>
        </p:nvSpPr>
        <p:spPr>
          <a:xfrm>
            <a:off x="4541044" y="506725"/>
            <a:ext cx="3109912"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VẬN DỤNG</a:t>
            </a:r>
            <a:endParaRPr lang="en-US" sz="3600" b="1">
              <a:latin typeface="Arial" panose="020B0604020202020204" pitchFamily="34" charset="0"/>
              <a:cs typeface="Arial" panose="020B0604020202020204" pitchFamily="34" charset="0"/>
            </a:endParaRPr>
          </a:p>
        </p:txBody>
      </p:sp>
      <p:pic>
        <p:nvPicPr>
          <p:cNvPr id="3074" name="Picture 2" descr="Các dạng vận chuyển khí Oxi và Cacbonic trong máu">
            <a:extLst>
              <a:ext uri="{FF2B5EF4-FFF2-40B4-BE49-F238E27FC236}">
                <a16:creationId xmlns:a16="http://schemas.microsoft.com/office/drawing/2014/main" id="{448A9CE2-6814-4123-A810-97A4699BC9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38570"/>
            <a:ext cx="5177355" cy="27212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500F562-AE87-4D7D-B7F9-630DB535AE9C}"/>
              </a:ext>
            </a:extLst>
          </p:cNvPr>
          <p:cNvSpPr txBox="1"/>
          <p:nvPr/>
        </p:nvSpPr>
        <p:spPr>
          <a:xfrm>
            <a:off x="6328847" y="2799569"/>
            <a:ext cx="5356582" cy="1538883"/>
          </a:xfrm>
          <a:prstGeom prst="rect">
            <a:avLst/>
          </a:prstGeom>
          <a:noFill/>
        </p:spPr>
        <p:txBody>
          <a:bodyPr wrap="square" lIns="0" tIns="0" rIns="0" bIns="0" rtlCol="0">
            <a:spAutoFit/>
          </a:bodyPr>
          <a:lstStyle/>
          <a:p>
            <a:r>
              <a:rPr lang="vi-VN" sz="2000" i="1" dirty="0">
                <a:solidFill>
                  <a:schemeClr val="bg1"/>
                </a:solidFill>
                <a:latin typeface="Arial" panose="020B0604020202020204" pitchFamily="34" charset="0"/>
                <a:cs typeface="Arial" panose="020B0604020202020204" pitchFamily="34" charset="0"/>
              </a:rPr>
              <a:t>Sự hô hấp cung cấp oxygen cho các phản ứng oxi hóa chất béo, chất đường, tinh bột, .. trong cơ thể con người. Đó là các phản ứng giải phóng hay hấp thụ năng lượng? Năng lượng kèm theo các phản ứng này dùng để làm gì?</a:t>
            </a:r>
            <a:endParaRPr lang="en-US" sz="2000" i="1" dirty="0">
              <a:solidFill>
                <a:schemeClr val="bg1"/>
              </a:solidFill>
              <a:latin typeface="Arial" panose="020B0604020202020204" pitchFamily="34" charset="0"/>
              <a:cs typeface="Arial" panose="020B0604020202020204" pitchFamily="34" charset="0"/>
            </a:endParaRPr>
          </a:p>
        </p:txBody>
      </p:sp>
      <p:sp>
        <p:nvSpPr>
          <p:cNvPr id="18" name="Graphic 12" descr="Badge Question Mark with solid fill">
            <a:extLst>
              <a:ext uri="{FF2B5EF4-FFF2-40B4-BE49-F238E27FC236}">
                <a16:creationId xmlns:a16="http://schemas.microsoft.com/office/drawing/2014/main" id="{1378154B-C926-4714-BF2F-6475D66F7DF6}"/>
              </a:ext>
            </a:extLst>
          </p:cNvPr>
          <p:cNvSpPr/>
          <p:nvPr/>
        </p:nvSpPr>
        <p:spPr>
          <a:xfrm>
            <a:off x="6106946" y="1859918"/>
            <a:ext cx="723519" cy="723519"/>
          </a:xfrm>
          <a:custGeom>
            <a:avLst/>
            <a:gdLst>
              <a:gd name="connsiteX0" fmla="*/ 361769 w 723519"/>
              <a:gd name="connsiteY0" fmla="*/ 0 h 723519"/>
              <a:gd name="connsiteX1" fmla="*/ 0 w 723519"/>
              <a:gd name="connsiteY1" fmla="*/ 361750 h 723519"/>
              <a:gd name="connsiteX2" fmla="*/ 361750 w 723519"/>
              <a:gd name="connsiteY2" fmla="*/ 723519 h 723519"/>
              <a:gd name="connsiteX3" fmla="*/ 723519 w 723519"/>
              <a:gd name="connsiteY3" fmla="*/ 361769 h 723519"/>
              <a:gd name="connsiteX4" fmla="*/ 723519 w 723519"/>
              <a:gd name="connsiteY4" fmla="*/ 361731 h 723519"/>
              <a:gd name="connsiteX5" fmla="*/ 362074 w 723519"/>
              <a:gd name="connsiteY5" fmla="*/ 0 h 723519"/>
              <a:gd name="connsiteX6" fmla="*/ 361769 w 723519"/>
              <a:gd name="connsiteY6" fmla="*/ 0 h 723519"/>
              <a:gd name="connsiteX7" fmla="*/ 399202 w 723519"/>
              <a:gd name="connsiteY7" fmla="*/ 556984 h 723519"/>
              <a:gd name="connsiteX8" fmla="*/ 378247 w 723519"/>
              <a:gd name="connsiteY8" fmla="*/ 577939 h 723519"/>
              <a:gd name="connsiteX9" fmla="*/ 362922 w 723519"/>
              <a:gd name="connsiteY9" fmla="*/ 581025 h 723519"/>
              <a:gd name="connsiteX10" fmla="*/ 334870 w 723519"/>
              <a:gd name="connsiteY10" fmla="*/ 569471 h 723519"/>
              <a:gd name="connsiteX11" fmla="*/ 326403 w 723519"/>
              <a:gd name="connsiteY11" fmla="*/ 556946 h 723519"/>
              <a:gd name="connsiteX12" fmla="*/ 323307 w 723519"/>
              <a:gd name="connsiteY12" fmla="*/ 541601 h 723519"/>
              <a:gd name="connsiteX13" fmla="*/ 334870 w 723519"/>
              <a:gd name="connsiteY13" fmla="*/ 513540 h 723519"/>
              <a:gd name="connsiteX14" fmla="*/ 390718 w 723519"/>
              <a:gd name="connsiteY14" fmla="*/ 513467 h 723519"/>
              <a:gd name="connsiteX15" fmla="*/ 390792 w 723519"/>
              <a:gd name="connsiteY15" fmla="*/ 513540 h 723519"/>
              <a:gd name="connsiteX16" fmla="*/ 390792 w 723519"/>
              <a:gd name="connsiteY16" fmla="*/ 513540 h 723519"/>
              <a:gd name="connsiteX17" fmla="*/ 399259 w 723519"/>
              <a:gd name="connsiteY17" fmla="*/ 526180 h 723519"/>
              <a:gd name="connsiteX18" fmla="*/ 402355 w 723519"/>
              <a:gd name="connsiteY18" fmla="*/ 541601 h 723519"/>
              <a:gd name="connsiteX19" fmla="*/ 399202 w 723519"/>
              <a:gd name="connsiteY19" fmla="*/ 556965 h 723519"/>
              <a:gd name="connsiteX20" fmla="*/ 432835 w 723519"/>
              <a:gd name="connsiteY20" fmla="*/ 389725 h 723519"/>
              <a:gd name="connsiteX21" fmla="*/ 390344 w 723519"/>
              <a:gd name="connsiteY21" fmla="*/ 463810 h 723519"/>
              <a:gd name="connsiteX22" fmla="*/ 333194 w 723519"/>
              <a:gd name="connsiteY22" fmla="*/ 463810 h 723519"/>
              <a:gd name="connsiteX23" fmla="*/ 402403 w 723519"/>
              <a:gd name="connsiteY23" fmla="*/ 341348 h 723519"/>
              <a:gd name="connsiteX24" fmla="*/ 426584 w 723519"/>
              <a:gd name="connsiteY24" fmla="*/ 235918 h 723519"/>
              <a:gd name="connsiteX25" fmla="*/ 321154 w 723519"/>
              <a:gd name="connsiteY25" fmla="*/ 211737 h 723519"/>
              <a:gd name="connsiteX26" fmla="*/ 285293 w 723519"/>
              <a:gd name="connsiteY26" fmla="*/ 276577 h 723519"/>
              <a:gd name="connsiteX27" fmla="*/ 228143 w 723519"/>
              <a:gd name="connsiteY27" fmla="*/ 276577 h 723519"/>
              <a:gd name="connsiteX28" fmla="*/ 361728 w 723519"/>
              <a:gd name="connsiteY28" fmla="*/ 142891 h 723519"/>
              <a:gd name="connsiteX29" fmla="*/ 495414 w 723519"/>
              <a:gd name="connsiteY29" fmla="*/ 276477 h 723519"/>
              <a:gd name="connsiteX30" fmla="*/ 432835 w 723519"/>
              <a:gd name="connsiteY30" fmla="*/ 389706 h 7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3519" h="723519">
                <a:moveTo>
                  <a:pt x="361769" y="0"/>
                </a:moveTo>
                <a:cubicBezTo>
                  <a:pt x="161975" y="-5"/>
                  <a:pt x="5" y="161956"/>
                  <a:pt x="0" y="361750"/>
                </a:cubicBezTo>
                <a:cubicBezTo>
                  <a:pt x="-5" y="561545"/>
                  <a:pt x="161955" y="723513"/>
                  <a:pt x="361750" y="723519"/>
                </a:cubicBezTo>
                <a:cubicBezTo>
                  <a:pt x="561544" y="723524"/>
                  <a:pt x="723514" y="561564"/>
                  <a:pt x="723519" y="361769"/>
                </a:cubicBezTo>
                <a:cubicBezTo>
                  <a:pt x="723519" y="361757"/>
                  <a:pt x="723519" y="361743"/>
                  <a:pt x="723519" y="361731"/>
                </a:cubicBezTo>
                <a:cubicBezTo>
                  <a:pt x="723598" y="162032"/>
                  <a:pt x="561773" y="79"/>
                  <a:pt x="362074" y="0"/>
                </a:cubicBezTo>
                <a:cubicBezTo>
                  <a:pt x="361972" y="0"/>
                  <a:pt x="361871" y="0"/>
                  <a:pt x="361769" y="0"/>
                </a:cubicBezTo>
                <a:close/>
                <a:moveTo>
                  <a:pt x="399202" y="556984"/>
                </a:moveTo>
                <a:cubicBezTo>
                  <a:pt x="395173" y="566404"/>
                  <a:pt x="387668" y="573910"/>
                  <a:pt x="378247" y="577939"/>
                </a:cubicBezTo>
                <a:cubicBezTo>
                  <a:pt x="373402" y="580000"/>
                  <a:pt x="368187" y="581051"/>
                  <a:pt x="362922" y="581025"/>
                </a:cubicBezTo>
                <a:cubicBezTo>
                  <a:pt x="352409" y="581045"/>
                  <a:pt x="342319" y="576889"/>
                  <a:pt x="334870" y="569471"/>
                </a:cubicBezTo>
                <a:cubicBezTo>
                  <a:pt x="331278" y="565872"/>
                  <a:pt x="328404" y="561622"/>
                  <a:pt x="326403" y="556946"/>
                </a:cubicBezTo>
                <a:cubicBezTo>
                  <a:pt x="324331" y="552097"/>
                  <a:pt x="323278" y="546874"/>
                  <a:pt x="323307" y="541601"/>
                </a:cubicBezTo>
                <a:cubicBezTo>
                  <a:pt x="323281" y="531083"/>
                  <a:pt x="327442" y="520987"/>
                  <a:pt x="334870" y="513540"/>
                </a:cubicBezTo>
                <a:cubicBezTo>
                  <a:pt x="350272" y="498099"/>
                  <a:pt x="375276" y="498065"/>
                  <a:pt x="390718" y="513467"/>
                </a:cubicBezTo>
                <a:cubicBezTo>
                  <a:pt x="390743" y="513492"/>
                  <a:pt x="390767" y="513516"/>
                  <a:pt x="390792" y="513540"/>
                </a:cubicBezTo>
                <a:lnTo>
                  <a:pt x="390792" y="513540"/>
                </a:lnTo>
                <a:cubicBezTo>
                  <a:pt x="394405" y="517167"/>
                  <a:pt x="397280" y="521460"/>
                  <a:pt x="399259" y="526180"/>
                </a:cubicBezTo>
                <a:cubicBezTo>
                  <a:pt x="401323" y="531059"/>
                  <a:pt x="402376" y="536304"/>
                  <a:pt x="402355" y="541601"/>
                </a:cubicBezTo>
                <a:cubicBezTo>
                  <a:pt x="402367" y="546885"/>
                  <a:pt x="401294" y="552114"/>
                  <a:pt x="399202" y="556965"/>
                </a:cubicBezTo>
                <a:close/>
                <a:moveTo>
                  <a:pt x="432835" y="389725"/>
                </a:moveTo>
                <a:cubicBezTo>
                  <a:pt x="406817" y="405415"/>
                  <a:pt x="390748" y="433430"/>
                  <a:pt x="390344" y="463810"/>
                </a:cubicBezTo>
                <a:lnTo>
                  <a:pt x="333194" y="463810"/>
                </a:lnTo>
                <a:cubicBezTo>
                  <a:pt x="333534" y="413768"/>
                  <a:pt x="359708" y="367454"/>
                  <a:pt x="402403" y="341348"/>
                </a:cubicBezTo>
                <a:cubicBezTo>
                  <a:pt x="438194" y="318911"/>
                  <a:pt x="449020" y="271709"/>
                  <a:pt x="426584" y="235918"/>
                </a:cubicBezTo>
                <a:cubicBezTo>
                  <a:pt x="404148" y="200127"/>
                  <a:pt x="356946" y="189301"/>
                  <a:pt x="321154" y="211737"/>
                </a:cubicBezTo>
                <a:cubicBezTo>
                  <a:pt x="298831" y="225731"/>
                  <a:pt x="285280" y="250229"/>
                  <a:pt x="285293" y="276577"/>
                </a:cubicBezTo>
                <a:lnTo>
                  <a:pt x="228143" y="276577"/>
                </a:lnTo>
                <a:cubicBezTo>
                  <a:pt x="228115" y="202772"/>
                  <a:pt x="287923" y="142919"/>
                  <a:pt x="361728" y="142891"/>
                </a:cubicBezTo>
                <a:cubicBezTo>
                  <a:pt x="435533" y="142864"/>
                  <a:pt x="495387" y="202671"/>
                  <a:pt x="495414" y="276477"/>
                </a:cubicBezTo>
                <a:cubicBezTo>
                  <a:pt x="495431" y="322475"/>
                  <a:pt x="471791" y="365248"/>
                  <a:pt x="432835" y="38970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5B6BEFA-2954-4FFE-82CD-8D63F51BF23D}"/>
              </a:ext>
            </a:extLst>
          </p:cNvPr>
          <p:cNvSpPr txBox="1"/>
          <p:nvPr/>
        </p:nvSpPr>
        <p:spPr>
          <a:xfrm>
            <a:off x="6633366" y="2145241"/>
            <a:ext cx="1126912"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Câu hỏi</a:t>
            </a:r>
            <a:endParaRPr lang="en-US" sz="2400" b="1">
              <a:solidFill>
                <a:schemeClr val="bg1"/>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5FA1B6A-B7F3-4E11-B400-CD78F01DAEFB}"/>
              </a:ext>
            </a:extLst>
          </p:cNvPr>
          <p:cNvSpPr txBox="1"/>
          <p:nvPr/>
        </p:nvSpPr>
        <p:spPr>
          <a:xfrm>
            <a:off x="1490174" y="4724686"/>
            <a:ext cx="1021755"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Trả lời </a:t>
            </a:r>
            <a:endParaRPr lang="en-US" sz="2400" b="1">
              <a:solidFill>
                <a:schemeClr val="bg1"/>
              </a:solidFill>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6700483E-F855-48A6-867F-F391FD43F5B5}"/>
              </a:ext>
            </a:extLst>
          </p:cNvPr>
          <p:cNvGrpSpPr>
            <a:grpSpLocks/>
          </p:cNvGrpSpPr>
          <p:nvPr/>
        </p:nvGrpSpPr>
        <p:grpSpPr>
          <a:xfrm>
            <a:off x="427817" y="4490252"/>
            <a:ext cx="838200" cy="838200"/>
            <a:chOff x="5715000" y="3009900"/>
            <a:chExt cx="759618" cy="822273"/>
          </a:xfrm>
        </p:grpSpPr>
        <p:sp>
          <p:nvSpPr>
            <p:cNvPr id="45" name="Graphic 12" descr="Lights On with solid fill">
              <a:extLst>
                <a:ext uri="{FF2B5EF4-FFF2-40B4-BE49-F238E27FC236}">
                  <a16:creationId xmlns:a16="http://schemas.microsoft.com/office/drawing/2014/main" id="{CAB7C4C2-5DD8-43A6-A92E-24034419E0E4}"/>
                </a:ext>
              </a:extLst>
            </p:cNvPr>
            <p:cNvSpPr/>
            <p:nvPr/>
          </p:nvSpPr>
          <p:spPr>
            <a:xfrm>
              <a:off x="5985300" y="3684193"/>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46" name="Graphic 12" descr="Lights On with solid fill">
              <a:extLst>
                <a:ext uri="{FF2B5EF4-FFF2-40B4-BE49-F238E27FC236}">
                  <a16:creationId xmlns:a16="http://schemas.microsoft.com/office/drawing/2014/main" id="{69CCD62C-7CBA-44CA-A11F-8968163B077D}"/>
                </a:ext>
              </a:extLst>
            </p:cNvPr>
            <p:cNvSpPr/>
            <p:nvPr/>
          </p:nvSpPr>
          <p:spPr>
            <a:xfrm>
              <a:off x="6035249" y="3777195"/>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47" name="Graphic 12" descr="Lights On with solid fill">
              <a:extLst>
                <a:ext uri="{FF2B5EF4-FFF2-40B4-BE49-F238E27FC236}">
                  <a16:creationId xmlns:a16="http://schemas.microsoft.com/office/drawing/2014/main" id="{D85E45F9-21F8-4401-AB52-224B4143302B}"/>
                </a:ext>
              </a:extLst>
            </p:cNvPr>
            <p:cNvSpPr/>
            <p:nvPr/>
          </p:nvSpPr>
          <p:spPr>
            <a:xfrm>
              <a:off x="5856827" y="3152051"/>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48" name="Graphic 12" descr="Lights On with solid fill">
              <a:extLst>
                <a:ext uri="{FF2B5EF4-FFF2-40B4-BE49-F238E27FC236}">
                  <a16:creationId xmlns:a16="http://schemas.microsoft.com/office/drawing/2014/main" id="{0F840730-5731-4E01-8E98-6C738A776833}"/>
                </a:ext>
              </a:extLst>
            </p:cNvPr>
            <p:cNvSpPr/>
            <p:nvPr/>
          </p:nvSpPr>
          <p:spPr>
            <a:xfrm>
              <a:off x="6077540" y="300990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49" name="Graphic 12" descr="Lights On with solid fill">
              <a:extLst>
                <a:ext uri="{FF2B5EF4-FFF2-40B4-BE49-F238E27FC236}">
                  <a16:creationId xmlns:a16="http://schemas.microsoft.com/office/drawing/2014/main" id="{A622841C-3594-4F4E-9357-4E141A66DDBD}"/>
                </a:ext>
              </a:extLst>
            </p:cNvPr>
            <p:cNvSpPr/>
            <p:nvPr/>
          </p:nvSpPr>
          <p:spPr>
            <a:xfrm>
              <a:off x="5817970" y="3119023"/>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0" name="Graphic 12" descr="Lights On with solid fill">
              <a:extLst>
                <a:ext uri="{FF2B5EF4-FFF2-40B4-BE49-F238E27FC236}">
                  <a16:creationId xmlns:a16="http://schemas.microsoft.com/office/drawing/2014/main" id="{21D41689-6B1E-46F3-8EB9-58524EEB6BA2}"/>
                </a:ext>
              </a:extLst>
            </p:cNvPr>
            <p:cNvSpPr/>
            <p:nvPr/>
          </p:nvSpPr>
          <p:spPr>
            <a:xfrm>
              <a:off x="6290447" y="3122911"/>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1" name="Graphic 12" descr="Lights On with solid fill">
              <a:extLst>
                <a:ext uri="{FF2B5EF4-FFF2-40B4-BE49-F238E27FC236}">
                  <a16:creationId xmlns:a16="http://schemas.microsoft.com/office/drawing/2014/main" id="{C3C17D38-7F4E-42DF-BD08-DADF8164A707}"/>
                </a:ext>
              </a:extLst>
            </p:cNvPr>
            <p:cNvSpPr/>
            <p:nvPr/>
          </p:nvSpPr>
          <p:spPr>
            <a:xfrm>
              <a:off x="5715000" y="3367087"/>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2" name="Graphic 12" descr="Lights On with solid fill">
              <a:extLst>
                <a:ext uri="{FF2B5EF4-FFF2-40B4-BE49-F238E27FC236}">
                  <a16:creationId xmlns:a16="http://schemas.microsoft.com/office/drawing/2014/main" id="{E2172656-274A-4495-B619-A4DDC6292FCD}"/>
                </a:ext>
              </a:extLst>
            </p:cNvPr>
            <p:cNvSpPr/>
            <p:nvPr/>
          </p:nvSpPr>
          <p:spPr>
            <a:xfrm>
              <a:off x="5817197" y="3567354"/>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3" name="Graphic 12" descr="Lights On with solid fill">
              <a:extLst>
                <a:ext uri="{FF2B5EF4-FFF2-40B4-BE49-F238E27FC236}">
                  <a16:creationId xmlns:a16="http://schemas.microsoft.com/office/drawing/2014/main" id="{D0890B14-B42C-4E35-8074-259BA3742C51}"/>
                </a:ext>
              </a:extLst>
            </p:cNvPr>
            <p:cNvSpPr/>
            <p:nvPr/>
          </p:nvSpPr>
          <p:spPr>
            <a:xfrm>
              <a:off x="6289931" y="3563481"/>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4" name="Graphic 12" descr="Lights On with solid fill">
              <a:extLst>
                <a:ext uri="{FF2B5EF4-FFF2-40B4-BE49-F238E27FC236}">
                  <a16:creationId xmlns:a16="http://schemas.microsoft.com/office/drawing/2014/main" id="{3EB58940-485D-4F4D-B390-F64DD9A53768}"/>
                </a:ext>
              </a:extLst>
            </p:cNvPr>
            <p:cNvSpPr/>
            <p:nvPr/>
          </p:nvSpPr>
          <p:spPr>
            <a:xfrm>
              <a:off x="6369843" y="3366439"/>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44" name="Rectangle 43">
            <a:extLst>
              <a:ext uri="{FF2B5EF4-FFF2-40B4-BE49-F238E27FC236}">
                <a16:creationId xmlns:a16="http://schemas.microsoft.com/office/drawing/2014/main" id="{C48EC49E-8CCC-4E8F-8250-9650C7D290CD}"/>
              </a:ext>
            </a:extLst>
          </p:cNvPr>
          <p:cNvSpPr/>
          <p:nvPr/>
        </p:nvSpPr>
        <p:spPr>
          <a:xfrm>
            <a:off x="2736086" y="4847740"/>
            <a:ext cx="8871597" cy="123225"/>
          </a:xfrm>
          <a:prstGeom prst="rect">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8F4A8D2-7CEB-4CC3-8690-FA0063E335B1}"/>
              </a:ext>
            </a:extLst>
          </p:cNvPr>
          <p:cNvSpPr txBox="1"/>
          <p:nvPr/>
        </p:nvSpPr>
        <p:spPr>
          <a:xfrm>
            <a:off x="1490174" y="5328452"/>
            <a:ext cx="10117509" cy="923330"/>
          </a:xfrm>
          <a:prstGeom prst="rect">
            <a:avLst/>
          </a:prstGeom>
          <a:noFill/>
        </p:spPr>
        <p:txBody>
          <a:bodyPr wrap="square" lIns="0" tIns="0" rIns="0" bIns="0" rtlCol="0">
            <a:spAutoFit/>
          </a:bodyPr>
          <a:lstStyle/>
          <a:p>
            <a:pPr algn="l"/>
            <a:r>
              <a:rPr lang="vi-VN" sz="2000" dirty="0">
                <a:solidFill>
                  <a:srgbClr val="0FD2CE"/>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a:t>
            </a:r>
            <a:r>
              <a:rPr lang="vi-VN" sz="2000">
                <a:solidFill>
                  <a:srgbClr val="0FD2CE"/>
                </a:solidFill>
                <a:latin typeface="Arial" panose="020B0604020202020204" pitchFamily="34" charset="0"/>
                <a:cs typeface="Arial" panose="020B0604020202020204" pitchFamily="34" charset="0"/>
              </a:rPr>
              <a:t>urna.</a:t>
            </a:r>
          </a:p>
        </p:txBody>
      </p:sp>
    </p:spTree>
    <p:extLst>
      <p:ext uri="{BB962C8B-B14F-4D97-AF65-F5344CB8AC3E}">
        <p14:creationId xmlns:p14="http://schemas.microsoft.com/office/powerpoint/2010/main" val="334175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ppt_w</p:attrName>
                                        </p:attrNameLst>
                                      </p:cBhvr>
                                      <p:tavLst>
                                        <p:tav tm="0">
                                          <p:val>
                                            <p:strVal val="#ppt_w+.3"/>
                                          </p:val>
                                        </p:tav>
                                        <p:tav tm="100000">
                                          <p:val>
                                            <p:strVal val="#ppt_w"/>
                                          </p:val>
                                        </p:tav>
                                      </p:tavLst>
                                    </p:anim>
                                    <p:anim calcmode="lin" valueType="num">
                                      <p:cBhvr>
                                        <p:cTn id="15" dur="500" fill="hold"/>
                                        <p:tgtEl>
                                          <p:spTgt spid="3074"/>
                                        </p:tgtEl>
                                        <p:attrNameLst>
                                          <p:attrName>ppt_h</p:attrName>
                                        </p:attrNameLst>
                                      </p:cBhvr>
                                      <p:tavLst>
                                        <p:tav tm="0">
                                          <p:val>
                                            <p:strVal val="#ppt_h"/>
                                          </p:val>
                                        </p:tav>
                                        <p:tav tm="100000">
                                          <p:val>
                                            <p:strVal val="#ppt_h"/>
                                          </p:val>
                                        </p:tav>
                                      </p:tavLst>
                                    </p:anim>
                                    <p:animEffect transition="in" filter="fade">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90"/>
                                          </p:val>
                                        </p:tav>
                                        <p:tav tm="100000">
                                          <p:val>
                                            <p:fltVal val="0"/>
                                          </p:val>
                                        </p:tav>
                                      </p:tavLst>
                                    </p:anim>
                                    <p:animEffect transition="in" filter="fade">
                                      <p:cBhvr>
                                        <p:cTn id="24" dur="500"/>
                                        <p:tgtEl>
                                          <p:spTgt spid="18"/>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iterate type="wd">
                                    <p:tmPct val="10000"/>
                                  </p:iterate>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500" fill="hold"/>
                                        <p:tgtEl>
                                          <p:spTgt spid="43"/>
                                        </p:tgtEl>
                                        <p:attrNameLst>
                                          <p:attrName>ppt_w</p:attrName>
                                        </p:attrNameLst>
                                      </p:cBhvr>
                                      <p:tavLst>
                                        <p:tav tm="0">
                                          <p:val>
                                            <p:fltVal val="0"/>
                                          </p:val>
                                        </p:tav>
                                        <p:tav tm="100000">
                                          <p:val>
                                            <p:strVal val="#ppt_w"/>
                                          </p:val>
                                        </p:tav>
                                      </p:tavLst>
                                    </p:anim>
                                    <p:anim calcmode="lin" valueType="num">
                                      <p:cBhvr>
                                        <p:cTn id="38" dur="500" fill="hold"/>
                                        <p:tgtEl>
                                          <p:spTgt spid="43"/>
                                        </p:tgtEl>
                                        <p:attrNameLst>
                                          <p:attrName>ppt_h</p:attrName>
                                        </p:attrNameLst>
                                      </p:cBhvr>
                                      <p:tavLst>
                                        <p:tav tm="0">
                                          <p:val>
                                            <p:fltVal val="0"/>
                                          </p:val>
                                        </p:tav>
                                        <p:tav tm="100000">
                                          <p:val>
                                            <p:strVal val="#ppt_h"/>
                                          </p:val>
                                        </p:tav>
                                      </p:tavLst>
                                    </p:anim>
                                    <p:anim calcmode="lin" valueType="num">
                                      <p:cBhvr>
                                        <p:cTn id="39" dur="500" fill="hold"/>
                                        <p:tgtEl>
                                          <p:spTgt spid="43"/>
                                        </p:tgtEl>
                                        <p:attrNameLst>
                                          <p:attrName>style.rotation</p:attrName>
                                        </p:attrNameLst>
                                      </p:cBhvr>
                                      <p:tavLst>
                                        <p:tav tm="0">
                                          <p:val>
                                            <p:fltVal val="90"/>
                                          </p:val>
                                        </p:tav>
                                        <p:tav tm="100000">
                                          <p:val>
                                            <p:fltVal val="0"/>
                                          </p:val>
                                        </p:tav>
                                      </p:tavLst>
                                    </p:anim>
                                    <p:animEffect transition="in" filter="fade">
                                      <p:cBhvr>
                                        <p:cTn id="40" dur="500"/>
                                        <p:tgtEl>
                                          <p:spTgt spid="43"/>
                                        </p:tgtEl>
                                      </p:cBhvr>
                                    </p:animEffect>
                                  </p:childTnLst>
                                </p:cTn>
                              </p:par>
                              <p:par>
                                <p:cTn id="41" presetID="22" presetClass="entr" presetSubtype="8" fill="hold" grpId="0" nodeType="withEffect">
                                  <p:stCondLst>
                                    <p:cond delay="50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500"/>
                                        <p:tgtEl>
                                          <p:spTgt spid="42"/>
                                        </p:tgtEl>
                                      </p:cBhvr>
                                    </p:animEffect>
                                  </p:childTnLst>
                                </p:cTn>
                              </p:par>
                              <p:par>
                                <p:cTn id="44" presetID="22" presetClass="entr" presetSubtype="8" fill="hold" grpId="0" nodeType="withEffect">
                                  <p:stCondLst>
                                    <p:cond delay="100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iterate type="wd">
                                    <p:tmPct val="10000"/>
                                  </p:iterate>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9" grpId="0"/>
      <p:bldP spid="42" grpId="0"/>
      <p:bldP spid="44" grpId="0" animBg="1"/>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391EF5D6-CDC8-4C89-9F03-113CC63D8593}"/>
              </a:ext>
            </a:extLst>
          </p:cNvPr>
          <p:cNvSpPr/>
          <p:nvPr/>
        </p:nvSpPr>
        <p:spPr>
          <a:xfrm>
            <a:off x="396519" y="1661654"/>
            <a:ext cx="11353800" cy="4775331"/>
          </a:xfrm>
          <a:prstGeom prst="roundRect">
            <a:avLst>
              <a:gd name="adj" fmla="val 10329"/>
            </a:avLst>
          </a:prstGeom>
          <a:noFill/>
          <a:ln w="28575">
            <a:solidFill>
              <a:srgbClr val="0FD2CE"/>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D5398956-CE30-4FF0-ADF0-440414F057E7}"/>
              </a:ext>
            </a:extLst>
          </p:cNvPr>
          <p:cNvSpPr/>
          <p:nvPr/>
        </p:nvSpPr>
        <p:spPr>
          <a:xfrm>
            <a:off x="3337322" y="506725"/>
            <a:ext cx="5517356"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NỘI DUNG CẦN NHỚ</a:t>
            </a:r>
            <a:endParaRPr lang="en-US" sz="3600" b="1">
              <a:latin typeface="Arial" panose="020B0604020202020204" pitchFamily="34" charset="0"/>
              <a:cs typeface="Arial" panose="020B0604020202020204" pitchFamily="34" charset="0"/>
            </a:endParaRPr>
          </a:p>
        </p:txBody>
      </p:sp>
      <p:pic>
        <p:nvPicPr>
          <p:cNvPr id="3" name="Graphic 2" descr="Badge 1 outline">
            <a:extLst>
              <a:ext uri="{FF2B5EF4-FFF2-40B4-BE49-F238E27FC236}">
                <a16:creationId xmlns:a16="http://schemas.microsoft.com/office/drawing/2014/main" id="{71AA9FDB-05F6-4B46-A259-4E3221E6EF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396" y="1992766"/>
            <a:ext cx="914400" cy="914400"/>
          </a:xfrm>
          <a:prstGeom prst="rect">
            <a:avLst/>
          </a:prstGeom>
        </p:spPr>
      </p:pic>
      <p:sp>
        <p:nvSpPr>
          <p:cNvPr id="55" name="TextBox 54">
            <a:extLst>
              <a:ext uri="{FF2B5EF4-FFF2-40B4-BE49-F238E27FC236}">
                <a16:creationId xmlns:a16="http://schemas.microsoft.com/office/drawing/2014/main" id="{18F4A8D2-7CEB-4CC3-8690-FA0063E335B1}"/>
              </a:ext>
            </a:extLst>
          </p:cNvPr>
          <p:cNvSpPr txBox="1"/>
          <p:nvPr/>
        </p:nvSpPr>
        <p:spPr>
          <a:xfrm>
            <a:off x="1330933" y="2142190"/>
            <a:ext cx="10117509" cy="615553"/>
          </a:xfrm>
          <a:prstGeom prst="rect">
            <a:avLst/>
          </a:prstGeom>
          <a:noFill/>
        </p:spPr>
        <p:txBody>
          <a:bodyPr wrap="square" lIns="0" tIns="0" rIns="0" bIns="0" rtlCol="0">
            <a:spAutoFit/>
          </a:bodyPr>
          <a:lstStyle/>
          <a:p>
            <a:pPr algn="l"/>
            <a:r>
              <a:rPr lang="vi-VN" sz="2000">
                <a:solidFill>
                  <a:srgbClr val="0FD2CE"/>
                </a:solidFill>
                <a:latin typeface="Arial" panose="020B0604020202020204" pitchFamily="34" charset="0"/>
                <a:cs typeface="Arial" panose="020B0604020202020204" pitchFamily="34" charset="0"/>
              </a:rPr>
              <a:t>Phản ứng giải phóng năng lượng dưới dạng nhiệt gọi là phản ứng tỏa nhiệt, phản ứng hấp thụ năng lượng dưới dạng nhiệt gọi là phản ứng thu nhiệt.</a:t>
            </a:r>
          </a:p>
        </p:txBody>
      </p:sp>
      <p:pic>
        <p:nvPicPr>
          <p:cNvPr id="7" name="Graphic 6" descr="Badge 3 outline">
            <a:extLst>
              <a:ext uri="{FF2B5EF4-FFF2-40B4-BE49-F238E27FC236}">
                <a16:creationId xmlns:a16="http://schemas.microsoft.com/office/drawing/2014/main" id="{68F1E4E9-8D30-4E6C-9BCD-06E9538710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8396" y="4281539"/>
            <a:ext cx="914400" cy="914400"/>
          </a:xfrm>
          <a:prstGeom prst="rect">
            <a:avLst/>
          </a:prstGeom>
        </p:spPr>
      </p:pic>
      <p:sp>
        <p:nvSpPr>
          <p:cNvPr id="28" name="TextBox 27">
            <a:extLst>
              <a:ext uri="{FF2B5EF4-FFF2-40B4-BE49-F238E27FC236}">
                <a16:creationId xmlns:a16="http://schemas.microsoft.com/office/drawing/2014/main" id="{EB3AE681-884B-4185-BF8F-FCBBD1354E01}"/>
              </a:ext>
            </a:extLst>
          </p:cNvPr>
          <p:cNvSpPr txBox="1"/>
          <p:nvPr/>
        </p:nvSpPr>
        <p:spPr>
          <a:xfrm>
            <a:off x="1330933" y="4277074"/>
            <a:ext cx="10117509" cy="923330"/>
          </a:xfrm>
          <a:prstGeom prst="rect">
            <a:avLst/>
          </a:prstGeom>
          <a:noFill/>
        </p:spPr>
        <p:txBody>
          <a:bodyPr wrap="square" lIns="0" tIns="0" rIns="0" bIns="0" rtlCol="0">
            <a:spAutoFit/>
          </a:bodyPr>
          <a:lstStyle/>
          <a:p>
            <a:pPr algn="l"/>
            <a:r>
              <a:rPr lang="vi-VN" sz="2000">
                <a:solidFill>
                  <a:srgbClr val="0FD2CE"/>
                </a:solidFill>
                <a:latin typeface="Arial" panose="020B0604020202020204" pitchFamily="34" charset="0"/>
                <a:cs typeface="Arial" panose="020B0604020202020204" pitchFamily="34" charset="0"/>
              </a:rPr>
              <a:t>Enthalpy tạo thành chuẩn của một chất, kí hiệu là </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a:solidFill>
                  <a:srgbClr val="0FD2CE"/>
                </a:solidFill>
                <a:effectLst/>
                <a:latin typeface="Arial" panose="020B0604020202020204" pitchFamily="34" charset="0"/>
                <a:ea typeface="Calibri" panose="020F0502020204030204" pitchFamily="34" charset="0"/>
                <a:cs typeface="Arial" panose="020B0604020202020204" pitchFamily="34" charset="0"/>
              </a:rPr>
              <a:t>f</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rPr>
              <a:t>H</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a:solidFill>
                  <a:srgbClr val="0FD2CE"/>
                </a:solidFill>
                <a:effectLst/>
                <a:latin typeface="Arial" panose="020B0604020202020204" pitchFamily="34" charset="0"/>
                <a:ea typeface="Calibri" panose="020F0502020204030204" pitchFamily="34" charset="0"/>
                <a:cs typeface="Arial" panose="020B0604020202020204" pitchFamily="34" charset="0"/>
              </a:rPr>
              <a:t>298</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rPr>
              <a:t>, là lượng chất nhiệt kèm theo của phản ứng tạo thành 1 mol chất đó từ các đơn chất ở dạng bền nhất trong điều kiện chuẩn.</a:t>
            </a:r>
            <a:endParaRPr lang="en-US" sz="2000">
              <a:solidFill>
                <a:srgbClr val="0FD2CE"/>
              </a:solidFill>
              <a:latin typeface="Arial" panose="020B0604020202020204" pitchFamily="34" charset="0"/>
              <a:cs typeface="Arial" panose="020B0604020202020204" pitchFamily="34" charset="0"/>
            </a:endParaRPr>
          </a:p>
        </p:txBody>
      </p:sp>
      <p:pic>
        <p:nvPicPr>
          <p:cNvPr id="9" name="Graphic 8" descr="Badge 4 outline">
            <a:extLst>
              <a:ext uri="{FF2B5EF4-FFF2-40B4-BE49-F238E27FC236}">
                <a16:creationId xmlns:a16="http://schemas.microsoft.com/office/drawing/2014/main" id="{45EC34B9-23FF-41B5-9474-4657F19D4C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8396" y="5428159"/>
            <a:ext cx="914400" cy="914400"/>
          </a:xfrm>
          <a:prstGeom prst="rect">
            <a:avLst/>
          </a:prstGeom>
        </p:spPr>
      </p:pic>
      <p:sp>
        <p:nvSpPr>
          <p:cNvPr id="29" name="TextBox 28">
            <a:extLst>
              <a:ext uri="{FF2B5EF4-FFF2-40B4-BE49-F238E27FC236}">
                <a16:creationId xmlns:a16="http://schemas.microsoft.com/office/drawing/2014/main" id="{DEC6F77C-8596-427C-A475-9F0A705B222A}"/>
              </a:ext>
            </a:extLst>
          </p:cNvPr>
          <p:cNvSpPr txBox="1"/>
          <p:nvPr/>
        </p:nvSpPr>
        <p:spPr>
          <a:xfrm>
            <a:off x="1330933" y="5577583"/>
            <a:ext cx="10117509" cy="615553"/>
          </a:xfrm>
          <a:prstGeom prst="rect">
            <a:avLst/>
          </a:prstGeom>
          <a:noFill/>
        </p:spPr>
        <p:txBody>
          <a:bodyPr wrap="square" lIns="0" tIns="0" rIns="0" bIns="0" rtlCol="0">
            <a:spAutoFit/>
          </a:bodyPr>
          <a:lstStyle/>
          <a:p>
            <a:pPr algn="l"/>
            <a:r>
              <a:rPr lang="vi-VN" sz="2000">
                <a:solidFill>
                  <a:srgbClr val="0FD2CE"/>
                </a:solidFill>
                <a:latin typeface="Arial" panose="020B0604020202020204" pitchFamily="34" charset="0"/>
                <a:cs typeface="Arial" panose="020B0604020202020204" pitchFamily="34" charset="0"/>
              </a:rPr>
              <a:t>Biến thiên enthalpy chuẩn của một phản ứng hóa học, kí hiệu là </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a:solidFill>
                  <a:srgbClr val="0FD2CE"/>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r</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rPr>
              <a:t>H</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baseline="-25000">
                <a:solidFill>
                  <a:srgbClr val="0FD2CE"/>
                </a:solidFill>
                <a:effectLst/>
                <a:latin typeface="Arial" panose="020B0604020202020204" pitchFamily="34" charset="0"/>
                <a:ea typeface="Calibri" panose="020F0502020204030204" pitchFamily="34" charset="0"/>
                <a:cs typeface="Arial" panose="020B0604020202020204" pitchFamily="34" charset="0"/>
              </a:rPr>
              <a:t>298</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rPr>
              <a:t>, là nhiệt (tỏa ra hoặc thu vào) kèm theo phản ứng đó ở điều kiện chuẩn.</a:t>
            </a:r>
            <a:endParaRPr lang="en-US" sz="2000">
              <a:solidFill>
                <a:srgbClr val="0FD2CE"/>
              </a:solidFill>
              <a:latin typeface="Arial" panose="020B0604020202020204" pitchFamily="34" charset="0"/>
              <a:cs typeface="Arial" panose="020B0604020202020204" pitchFamily="34" charset="0"/>
            </a:endParaRPr>
          </a:p>
        </p:txBody>
      </p:sp>
      <p:pic>
        <p:nvPicPr>
          <p:cNvPr id="5" name="Graphic 4" descr="Badge outline">
            <a:extLst>
              <a:ext uri="{FF2B5EF4-FFF2-40B4-BE49-F238E27FC236}">
                <a16:creationId xmlns:a16="http://schemas.microsoft.com/office/drawing/2014/main" id="{F7249927-6605-4E30-9884-6DB93E4E1D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396" y="3134920"/>
            <a:ext cx="914400" cy="914400"/>
          </a:xfrm>
          <a:prstGeom prst="rect">
            <a:avLst/>
          </a:prstGeom>
        </p:spPr>
      </p:pic>
      <p:sp>
        <p:nvSpPr>
          <p:cNvPr id="27" name="TextBox 26">
            <a:extLst>
              <a:ext uri="{FF2B5EF4-FFF2-40B4-BE49-F238E27FC236}">
                <a16:creationId xmlns:a16="http://schemas.microsoft.com/office/drawing/2014/main" id="{E8C152BB-3480-4F12-AAD9-AC6B609A3F17}"/>
              </a:ext>
            </a:extLst>
          </p:cNvPr>
          <p:cNvSpPr txBox="1"/>
          <p:nvPr/>
        </p:nvSpPr>
        <p:spPr>
          <a:xfrm>
            <a:off x="1330933" y="3284344"/>
            <a:ext cx="10117509" cy="615553"/>
          </a:xfrm>
          <a:prstGeom prst="rect">
            <a:avLst/>
          </a:prstGeom>
          <a:noFill/>
        </p:spPr>
        <p:txBody>
          <a:bodyPr wrap="square" lIns="0" tIns="0" rIns="0" bIns="0" rtlCol="0">
            <a:spAutoFit/>
          </a:bodyPr>
          <a:lstStyle/>
          <a:p>
            <a:pPr algn="l"/>
            <a:r>
              <a:rPr lang="vi-VN" sz="2000">
                <a:solidFill>
                  <a:srgbClr val="0FD2CE"/>
                </a:solidFill>
                <a:latin typeface="Arial" panose="020B0604020202020204" pitchFamily="34" charset="0"/>
                <a:cs typeface="Arial" panose="020B0604020202020204" pitchFamily="34" charset="0"/>
              </a:rPr>
              <a:t>Điều kiện chuẩn là điều kiện ứng với áp suất 1 bar (đối với chất khí), nồng độ 1 mol </a:t>
            </a:r>
            <a:r>
              <a:rPr lang="vi-VN" sz="2000">
                <a:solidFill>
                  <a:srgbClr val="0FD2CE"/>
                </a:solidFill>
                <a:effectLst/>
                <a:latin typeface="Arial" panose="020B0604020202020204" pitchFamily="34" charset="0"/>
                <a:ea typeface="Calibri" panose="020F0502020204030204" pitchFamily="34" charset="0"/>
                <a:cs typeface="Arial" panose="020B0604020202020204" pitchFamily="34" charset="0"/>
              </a:rPr>
              <a:t>L</a:t>
            </a:r>
            <a:r>
              <a:rPr lang="vi-VN" sz="2000" baseline="30000">
                <a:solidFill>
                  <a:srgbClr val="0FD2CE"/>
                </a:solidFill>
                <a:effectLst/>
                <a:latin typeface="Arial" panose="020B0604020202020204" pitchFamily="34" charset="0"/>
                <a:ea typeface="Calibri" panose="020F0502020204030204" pitchFamily="34" charset="0"/>
                <a:cs typeface="Arial" panose="020B0604020202020204" pitchFamily="34" charset="0"/>
              </a:rPr>
              <a:t>-1</a:t>
            </a:r>
            <a:r>
              <a:rPr lang="vi-VN" sz="2000" baseline="30000">
                <a:solidFill>
                  <a:srgbClr val="0FD2CE"/>
                </a:solidFill>
                <a:latin typeface="Arial" panose="020B0604020202020204" pitchFamily="34" charset="0"/>
                <a:ea typeface="Calibri" panose="020F0502020204030204" pitchFamily="34" charset="0"/>
                <a:cs typeface="Arial" panose="020B0604020202020204" pitchFamily="34" charset="0"/>
              </a:rPr>
              <a:t> </a:t>
            </a:r>
            <a:r>
              <a:rPr lang="vi-VN" sz="2000">
                <a:solidFill>
                  <a:srgbClr val="0FD2CE"/>
                </a:solidFill>
                <a:latin typeface="Arial" panose="020B0604020202020204" pitchFamily="34" charset="0"/>
                <a:cs typeface="Arial" panose="020B0604020202020204" pitchFamily="34" charset="0"/>
              </a:rPr>
              <a:t>(đối với chất tan trong dung dịch) và nhiệt độ thường được chọn là 298 K (25</a:t>
            </a:r>
            <a:r>
              <a:rPr lang="vi-VN" sz="2000">
                <a:solidFill>
                  <a:srgbClr val="0FD2CE"/>
                </a:solidFill>
                <a:latin typeface="Arial" panose="020B0604020202020204" pitchFamily="34" charset="0"/>
                <a:cs typeface="Arial" panose="020B0604020202020204" pitchFamily="34" charset="0"/>
                <a:sym typeface="Symbol" panose="05050102010706020507" pitchFamily="18" charset="2"/>
              </a:rPr>
              <a:t>C).</a:t>
            </a:r>
            <a:endParaRPr lang="vi-VN" sz="2000">
              <a:solidFill>
                <a:srgbClr val="0FD2C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95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repeatCount="500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 calcmode="lin" valueType="num">
                                      <p:cBhvr>
                                        <p:cTn id="19" dur="500" fill="hold"/>
                                        <p:tgtEl>
                                          <p:spTgt spid="3"/>
                                        </p:tgtEl>
                                        <p:attrNameLst>
                                          <p:attrName>style.rotation</p:attrName>
                                        </p:attrNameLst>
                                      </p:cBhvr>
                                      <p:tavLst>
                                        <p:tav tm="0">
                                          <p:val>
                                            <p:fltVal val="360"/>
                                          </p:val>
                                        </p:tav>
                                        <p:tav tm="100000">
                                          <p:val>
                                            <p:fltVal val="0"/>
                                          </p:val>
                                        </p:tav>
                                      </p:tavLst>
                                    </p:anim>
                                    <p:animEffect transition="in" filter="fade">
                                      <p:cBhvr>
                                        <p:cTn id="20" dur="500"/>
                                        <p:tgtEl>
                                          <p:spTgt spid="3"/>
                                        </p:tgtEl>
                                      </p:cBhvr>
                                    </p:animEffect>
                                  </p:childTnLst>
                                </p:cTn>
                              </p:par>
                              <p:par>
                                <p:cTn id="21" presetID="42" presetClass="entr" presetSubtype="0" fill="hold" grpId="0" nodeType="withEffect">
                                  <p:stCondLst>
                                    <p:cond delay="50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anim calcmode="lin" valueType="num">
                                      <p:cBhvr>
                                        <p:cTn id="24" dur="500" fill="hold"/>
                                        <p:tgtEl>
                                          <p:spTgt spid="55"/>
                                        </p:tgtEl>
                                        <p:attrNameLst>
                                          <p:attrName>ppt_x</p:attrName>
                                        </p:attrNameLst>
                                      </p:cBhvr>
                                      <p:tavLst>
                                        <p:tav tm="0">
                                          <p:val>
                                            <p:strVal val="#ppt_x"/>
                                          </p:val>
                                        </p:tav>
                                        <p:tav tm="100000">
                                          <p:val>
                                            <p:strVal val="#ppt_x"/>
                                          </p:val>
                                        </p:tav>
                                      </p:tavLst>
                                    </p:anim>
                                    <p:anim calcmode="lin" valueType="num">
                                      <p:cBhvr>
                                        <p:cTn id="25"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 calcmode="lin" valueType="num">
                                      <p:cBhvr>
                                        <p:cTn id="32" dur="500" fill="hold"/>
                                        <p:tgtEl>
                                          <p:spTgt spid="5"/>
                                        </p:tgtEl>
                                        <p:attrNameLst>
                                          <p:attrName>style.rotation</p:attrName>
                                        </p:attrNameLst>
                                      </p:cBhvr>
                                      <p:tavLst>
                                        <p:tav tm="0">
                                          <p:val>
                                            <p:fltVal val="360"/>
                                          </p:val>
                                        </p:tav>
                                        <p:tav tm="100000">
                                          <p:val>
                                            <p:fltVal val="0"/>
                                          </p:val>
                                        </p:tav>
                                      </p:tavLst>
                                    </p:anim>
                                    <p:animEffect transition="in" filter="fade">
                                      <p:cBhvr>
                                        <p:cTn id="33" dur="500"/>
                                        <p:tgtEl>
                                          <p:spTgt spid="5"/>
                                        </p:tgtEl>
                                      </p:cBhvr>
                                    </p:animEffect>
                                  </p:childTnLst>
                                </p:cTn>
                              </p:par>
                              <p:par>
                                <p:cTn id="34" presetID="42" presetClass="entr" presetSubtype="0" fill="hold" grpId="0" nodeType="withEffect">
                                  <p:stCondLst>
                                    <p:cond delay="5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 calcmode="lin" valueType="num">
                                      <p:cBhvr>
                                        <p:cTn id="45" dur="500" fill="hold"/>
                                        <p:tgtEl>
                                          <p:spTgt spid="7"/>
                                        </p:tgtEl>
                                        <p:attrNameLst>
                                          <p:attrName>style.rotation</p:attrName>
                                        </p:attrNameLst>
                                      </p:cBhvr>
                                      <p:tavLst>
                                        <p:tav tm="0">
                                          <p:val>
                                            <p:fltVal val="360"/>
                                          </p:val>
                                        </p:tav>
                                        <p:tav tm="100000">
                                          <p:val>
                                            <p:fltVal val="0"/>
                                          </p:val>
                                        </p:tav>
                                      </p:tavLst>
                                    </p:anim>
                                    <p:animEffect transition="in" filter="fade">
                                      <p:cBhvr>
                                        <p:cTn id="46" dur="500"/>
                                        <p:tgtEl>
                                          <p:spTgt spid="7"/>
                                        </p:tgtEl>
                                      </p:cBhvr>
                                    </p:animEffect>
                                  </p:childTnLst>
                                </p:cTn>
                              </p:par>
                              <p:par>
                                <p:cTn id="47" presetID="42" presetClass="entr" presetSubtype="0" fill="hold" grpId="0" nodeType="withEffect">
                                  <p:stCondLst>
                                    <p:cond delay="50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anim calcmode="lin" valueType="num">
                                      <p:cBhvr>
                                        <p:cTn id="50" dur="500" fill="hold"/>
                                        <p:tgtEl>
                                          <p:spTgt spid="28"/>
                                        </p:tgtEl>
                                        <p:attrNameLst>
                                          <p:attrName>ppt_x</p:attrName>
                                        </p:attrNameLst>
                                      </p:cBhvr>
                                      <p:tavLst>
                                        <p:tav tm="0">
                                          <p:val>
                                            <p:strVal val="#ppt_x"/>
                                          </p:val>
                                        </p:tav>
                                        <p:tav tm="100000">
                                          <p:val>
                                            <p:strVal val="#ppt_x"/>
                                          </p:val>
                                        </p:tav>
                                      </p:tavLst>
                                    </p:anim>
                                    <p:anim calcmode="lin" valueType="num">
                                      <p:cBhvr>
                                        <p:cTn id="5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 calcmode="lin" valueType="num">
                                      <p:cBhvr>
                                        <p:cTn id="58" dur="500" fill="hold"/>
                                        <p:tgtEl>
                                          <p:spTgt spid="9"/>
                                        </p:tgtEl>
                                        <p:attrNameLst>
                                          <p:attrName>style.rotation</p:attrName>
                                        </p:attrNameLst>
                                      </p:cBhvr>
                                      <p:tavLst>
                                        <p:tav tm="0">
                                          <p:val>
                                            <p:fltVal val="360"/>
                                          </p:val>
                                        </p:tav>
                                        <p:tav tm="100000">
                                          <p:val>
                                            <p:fltVal val="0"/>
                                          </p:val>
                                        </p:tav>
                                      </p:tavLst>
                                    </p:anim>
                                    <p:animEffect transition="in" filter="fade">
                                      <p:cBhvr>
                                        <p:cTn id="59" dur="500"/>
                                        <p:tgtEl>
                                          <p:spTgt spid="9"/>
                                        </p:tgtEl>
                                      </p:cBhvr>
                                    </p:animEffect>
                                  </p:childTnLst>
                                </p:cTn>
                              </p:par>
                              <p:par>
                                <p:cTn id="60" presetID="42" presetClass="entr" presetSubtype="0" fill="hold" grpId="0" nodeType="withEffect">
                                  <p:stCondLst>
                                    <p:cond delay="50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anim calcmode="lin" valueType="num">
                                      <p:cBhvr>
                                        <p:cTn id="63" dur="500" fill="hold"/>
                                        <p:tgtEl>
                                          <p:spTgt spid="29"/>
                                        </p:tgtEl>
                                        <p:attrNameLst>
                                          <p:attrName>ppt_x</p:attrName>
                                        </p:attrNameLst>
                                      </p:cBhvr>
                                      <p:tavLst>
                                        <p:tav tm="0">
                                          <p:val>
                                            <p:strVal val="#ppt_x"/>
                                          </p:val>
                                        </p:tav>
                                        <p:tav tm="100000">
                                          <p:val>
                                            <p:strVal val="#ppt_x"/>
                                          </p:val>
                                        </p:tav>
                                      </p:tavLst>
                                    </p:anim>
                                    <p:anim calcmode="lin" valueType="num">
                                      <p:cBhvr>
                                        <p:cTn id="6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4" grpId="0" animBg="1"/>
      <p:bldP spid="55" grpId="0"/>
      <p:bldP spid="28" grpId="0"/>
      <p:bldP spid="29"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A3A24A3-79D0-4261-9EB2-2F9B021FD5A1}"/>
              </a:ext>
            </a:extLst>
          </p:cNvPr>
          <p:cNvSpPr/>
          <p:nvPr/>
        </p:nvSpPr>
        <p:spPr>
          <a:xfrm>
            <a:off x="4869061" y="506725"/>
            <a:ext cx="2453878"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BÀI TẬP</a:t>
            </a:r>
            <a:endParaRPr lang="en-US" sz="3600" b="1">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7CC5599-9D4F-4A20-BFFB-DCFD558B96D5}"/>
              </a:ext>
            </a:extLst>
          </p:cNvPr>
          <p:cNvGrpSpPr/>
          <p:nvPr/>
        </p:nvGrpSpPr>
        <p:grpSpPr>
          <a:xfrm>
            <a:off x="838200" y="1676400"/>
            <a:ext cx="1344005" cy="838200"/>
            <a:chOff x="457200" y="1344925"/>
            <a:chExt cx="1344005" cy="838200"/>
          </a:xfrm>
        </p:grpSpPr>
        <p:sp>
          <p:nvSpPr>
            <p:cNvPr id="6" name="Rectangle 5">
              <a:extLst>
                <a:ext uri="{FF2B5EF4-FFF2-40B4-BE49-F238E27FC236}">
                  <a16:creationId xmlns:a16="http://schemas.microsoft.com/office/drawing/2014/main" id="{9FC21F34-33F9-42AC-8855-1E61A3C0F0A5}"/>
                </a:ext>
              </a:extLst>
            </p:cNvPr>
            <p:cNvSpPr/>
            <p:nvPr/>
          </p:nvSpPr>
          <p:spPr>
            <a:xfrm>
              <a:off x="457200" y="1344925"/>
              <a:ext cx="1344005" cy="838200"/>
            </a:xfrm>
            <a:prstGeom prst="rect">
              <a:avLst/>
            </a:prstGeom>
            <a:noFill/>
            <a:ln w="38100">
              <a:solidFill>
                <a:srgbClr val="0FD2CE"/>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A7AE9E-255D-41A6-9D27-272BF69BE6B0}"/>
                </a:ext>
              </a:extLst>
            </p:cNvPr>
            <p:cNvSpPr txBox="1"/>
            <p:nvPr/>
          </p:nvSpPr>
          <p:spPr>
            <a:xfrm>
              <a:off x="699597" y="1548582"/>
              <a:ext cx="859210" cy="430887"/>
            </a:xfrm>
            <a:prstGeom prst="rect">
              <a:avLst/>
            </a:prstGeom>
            <a:noFill/>
          </p:spPr>
          <p:txBody>
            <a:bodyPr wrap="none" lIns="0" tIns="0" rIns="0" bIns="0" rtlCol="0">
              <a:spAutoFit/>
            </a:bodyPr>
            <a:lstStyle/>
            <a:p>
              <a:pPr algn="l"/>
              <a:r>
                <a:rPr lang="vi-VN" sz="2800" b="1">
                  <a:solidFill>
                    <a:schemeClr val="bg1"/>
                  </a:solidFill>
                  <a:latin typeface="Arial" panose="020B0604020202020204" pitchFamily="34" charset="0"/>
                  <a:cs typeface="Arial" panose="020B0604020202020204" pitchFamily="34" charset="0"/>
                </a:rPr>
                <a:t>Bài 1</a:t>
              </a:r>
              <a:endParaRPr lang="en-US" sz="2800" b="1">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CC28FCEC-5C99-45B7-8435-E5C9E099B2C6}"/>
              </a:ext>
            </a:extLst>
          </p:cNvPr>
          <p:cNvSpPr txBox="1"/>
          <p:nvPr/>
        </p:nvSpPr>
        <p:spPr>
          <a:xfrm>
            <a:off x="2607602" y="1787724"/>
            <a:ext cx="7572548" cy="615553"/>
          </a:xfrm>
          <a:prstGeom prst="rect">
            <a:avLst/>
          </a:prstGeom>
          <a:noFill/>
        </p:spPr>
        <p:txBody>
          <a:bodyPr wrap="square" lIns="0" tIns="0" rIns="0" bIns="0" rtlCol="0">
            <a:spAutoFit/>
          </a:bodyPr>
          <a:lstStyle/>
          <a:p>
            <a:pPr algn="l"/>
            <a:r>
              <a:rPr lang="vi-VN" sz="2000" i="1" dirty="0">
                <a:solidFill>
                  <a:schemeClr val="bg1"/>
                </a:solidFill>
                <a:latin typeface="Arial" panose="020B0604020202020204" pitchFamily="34" charset="0"/>
                <a:cs typeface="Arial" panose="020B0604020202020204" pitchFamily="34" charset="0"/>
              </a:rPr>
              <a:t>Những loại phản ứng nào sau đây cần phải cung cấp năng lượng trong quá trình phản ứng?</a:t>
            </a:r>
            <a:endParaRPr lang="en-US" sz="2000" i="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EA6C6FD-CE3D-41D0-B8AF-E1ACFF083970}"/>
              </a:ext>
            </a:extLst>
          </p:cNvPr>
          <p:cNvSpPr txBox="1"/>
          <p:nvPr/>
        </p:nvSpPr>
        <p:spPr>
          <a:xfrm>
            <a:off x="7394924" y="5960795"/>
            <a:ext cx="2394886" cy="307777"/>
          </a:xfrm>
          <a:prstGeom prst="rect">
            <a:avLst/>
          </a:prstGeom>
          <a:noFill/>
        </p:spPr>
        <p:txBody>
          <a:bodyPr wrap="none" lIns="0" tIns="0" rIns="0" bIns="0" rtlCol="0">
            <a:spAutoFit/>
          </a:bodyPr>
          <a:lstStyle/>
          <a:p>
            <a:pPr algn="l"/>
            <a:r>
              <a:rPr lang="vi-VN" sz="2000">
                <a:solidFill>
                  <a:schemeClr val="bg1"/>
                </a:solidFill>
                <a:latin typeface="Arial" panose="020B0604020202020204" pitchFamily="34" charset="0"/>
                <a:cs typeface="Arial" panose="020B0604020202020204" pitchFamily="34" charset="0"/>
              </a:rPr>
              <a:t>Phản ứng nhiệt phân</a:t>
            </a:r>
            <a:endParaRPr lang="en-US" sz="2000">
              <a:solidFill>
                <a:schemeClr val="bg1"/>
              </a:solidFill>
              <a:latin typeface="Arial" panose="020B0604020202020204" pitchFamily="34" charset="0"/>
              <a:cs typeface="Arial" panose="020B0604020202020204" pitchFamily="34" charset="0"/>
            </a:endParaRPr>
          </a:p>
        </p:txBody>
      </p:sp>
      <p:grpSp>
        <p:nvGrpSpPr>
          <p:cNvPr id="27" name="Graphic 16" descr="Thermometer with solid fill">
            <a:extLst>
              <a:ext uri="{FF2B5EF4-FFF2-40B4-BE49-F238E27FC236}">
                <a16:creationId xmlns:a16="http://schemas.microsoft.com/office/drawing/2014/main" id="{9E98F015-4FEF-4675-B15D-5FD2EEC2569B}"/>
              </a:ext>
            </a:extLst>
          </p:cNvPr>
          <p:cNvGrpSpPr/>
          <p:nvPr/>
        </p:nvGrpSpPr>
        <p:grpSpPr>
          <a:xfrm>
            <a:off x="8263229" y="4614290"/>
            <a:ext cx="658276" cy="1139334"/>
            <a:chOff x="8637228" y="5253073"/>
            <a:chExt cx="381301" cy="843915"/>
          </a:xfrm>
          <a:solidFill>
            <a:srgbClr val="000000"/>
          </a:solidFill>
        </p:grpSpPr>
        <p:sp>
          <p:nvSpPr>
            <p:cNvPr id="28" name="Freeform: Shape 27">
              <a:extLst>
                <a:ext uri="{FF2B5EF4-FFF2-40B4-BE49-F238E27FC236}">
                  <a16:creationId xmlns:a16="http://schemas.microsoft.com/office/drawing/2014/main" id="{E053B800-A5F9-479F-990B-08C54DBB3031}"/>
                </a:ext>
              </a:extLst>
            </p:cNvPr>
            <p:cNvSpPr/>
            <p:nvPr/>
          </p:nvSpPr>
          <p:spPr>
            <a:xfrm>
              <a:off x="8637228" y="5253073"/>
              <a:ext cx="381301" cy="843915"/>
            </a:xfrm>
            <a:custGeom>
              <a:avLst/>
              <a:gdLst>
                <a:gd name="connsiteX0" fmla="*/ 190651 w 381301"/>
                <a:gd name="connsiteY0" fmla="*/ 786765 h 843915"/>
                <a:gd name="connsiteX1" fmla="*/ 61111 w 381301"/>
                <a:gd name="connsiteY1" fmla="*/ 682943 h 843915"/>
                <a:gd name="connsiteX2" fmla="*/ 133501 w 381301"/>
                <a:gd name="connsiteY2" fmla="*/ 533400 h 843915"/>
                <a:gd name="connsiteX3" fmla="*/ 133501 w 381301"/>
                <a:gd name="connsiteY3" fmla="*/ 114300 h 843915"/>
                <a:gd name="connsiteX4" fmla="*/ 190651 w 381301"/>
                <a:gd name="connsiteY4" fmla="*/ 57150 h 843915"/>
                <a:gd name="connsiteX5" fmla="*/ 247801 w 381301"/>
                <a:gd name="connsiteY5" fmla="*/ 114300 h 843915"/>
                <a:gd name="connsiteX6" fmla="*/ 247801 w 381301"/>
                <a:gd name="connsiteY6" fmla="*/ 533400 h 843915"/>
                <a:gd name="connsiteX7" fmla="*/ 320191 w 381301"/>
                <a:gd name="connsiteY7" fmla="*/ 682943 h 843915"/>
                <a:gd name="connsiteX8" fmla="*/ 190651 w 381301"/>
                <a:gd name="connsiteY8" fmla="*/ 786765 h 843915"/>
                <a:gd name="connsiteX9" fmla="*/ 190651 w 381301"/>
                <a:gd name="connsiteY9" fmla="*/ 786765 h 843915"/>
                <a:gd name="connsiteX10" fmla="*/ 304951 w 381301"/>
                <a:gd name="connsiteY10" fmla="*/ 501015 h 843915"/>
                <a:gd name="connsiteX11" fmla="*/ 304951 w 381301"/>
                <a:gd name="connsiteY11" fmla="*/ 114300 h 843915"/>
                <a:gd name="connsiteX12" fmla="*/ 190651 w 381301"/>
                <a:gd name="connsiteY12" fmla="*/ 0 h 843915"/>
                <a:gd name="connsiteX13" fmla="*/ 76351 w 381301"/>
                <a:gd name="connsiteY13" fmla="*/ 114300 h 843915"/>
                <a:gd name="connsiteX14" fmla="*/ 76351 w 381301"/>
                <a:gd name="connsiteY14" fmla="*/ 501015 h 843915"/>
                <a:gd name="connsiteX15" fmla="*/ 9676 w 381301"/>
                <a:gd name="connsiteY15" fmla="*/ 713423 h 843915"/>
                <a:gd name="connsiteX16" fmla="*/ 190651 w 381301"/>
                <a:gd name="connsiteY16" fmla="*/ 843915 h 843915"/>
                <a:gd name="connsiteX17" fmla="*/ 371626 w 381301"/>
                <a:gd name="connsiteY17" fmla="*/ 713423 h 843915"/>
                <a:gd name="connsiteX18" fmla="*/ 304951 w 381301"/>
                <a:gd name="connsiteY18" fmla="*/ 501015 h 84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301" h="843915">
                  <a:moveTo>
                    <a:pt x="190651" y="786765"/>
                  </a:moveTo>
                  <a:cubicBezTo>
                    <a:pt x="128738" y="786765"/>
                    <a:pt x="74446" y="742950"/>
                    <a:pt x="61111" y="682943"/>
                  </a:cubicBezTo>
                  <a:cubicBezTo>
                    <a:pt x="46823" y="621983"/>
                    <a:pt x="77303" y="560070"/>
                    <a:pt x="133501" y="533400"/>
                  </a:cubicBezTo>
                  <a:lnTo>
                    <a:pt x="133501" y="114300"/>
                  </a:lnTo>
                  <a:cubicBezTo>
                    <a:pt x="133501" y="82867"/>
                    <a:pt x="159218" y="57150"/>
                    <a:pt x="190651" y="57150"/>
                  </a:cubicBezTo>
                  <a:cubicBezTo>
                    <a:pt x="222083" y="57150"/>
                    <a:pt x="247801" y="82867"/>
                    <a:pt x="247801" y="114300"/>
                  </a:cubicBezTo>
                  <a:lnTo>
                    <a:pt x="247801" y="533400"/>
                  </a:lnTo>
                  <a:cubicBezTo>
                    <a:pt x="303998" y="560070"/>
                    <a:pt x="333526" y="621983"/>
                    <a:pt x="320191" y="682943"/>
                  </a:cubicBezTo>
                  <a:cubicBezTo>
                    <a:pt x="305903" y="742950"/>
                    <a:pt x="252563" y="785813"/>
                    <a:pt x="190651" y="786765"/>
                  </a:cubicBezTo>
                  <a:lnTo>
                    <a:pt x="190651" y="786765"/>
                  </a:lnTo>
                  <a:close/>
                  <a:moveTo>
                    <a:pt x="304951" y="501015"/>
                  </a:moveTo>
                  <a:lnTo>
                    <a:pt x="304951" y="114300"/>
                  </a:lnTo>
                  <a:cubicBezTo>
                    <a:pt x="304951" y="51435"/>
                    <a:pt x="253516" y="0"/>
                    <a:pt x="190651" y="0"/>
                  </a:cubicBezTo>
                  <a:cubicBezTo>
                    <a:pt x="127786" y="0"/>
                    <a:pt x="76351" y="50483"/>
                    <a:pt x="76351" y="114300"/>
                  </a:cubicBezTo>
                  <a:lnTo>
                    <a:pt x="76351" y="501015"/>
                  </a:lnTo>
                  <a:cubicBezTo>
                    <a:pt x="10628" y="550545"/>
                    <a:pt x="-16042" y="636270"/>
                    <a:pt x="9676" y="713423"/>
                  </a:cubicBezTo>
                  <a:cubicBezTo>
                    <a:pt x="35393" y="791528"/>
                    <a:pt x="108736" y="843915"/>
                    <a:pt x="190651" y="843915"/>
                  </a:cubicBezTo>
                  <a:cubicBezTo>
                    <a:pt x="272566" y="843915"/>
                    <a:pt x="345908" y="791528"/>
                    <a:pt x="371626" y="713423"/>
                  </a:cubicBezTo>
                  <a:cubicBezTo>
                    <a:pt x="397343" y="636270"/>
                    <a:pt x="370673" y="550545"/>
                    <a:pt x="304951" y="50101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9" name="Freeform: Shape 28">
              <a:extLst>
                <a:ext uri="{FF2B5EF4-FFF2-40B4-BE49-F238E27FC236}">
                  <a16:creationId xmlns:a16="http://schemas.microsoft.com/office/drawing/2014/main" id="{3A0CF52C-2D40-4DA6-9937-ADD8CD5E84A7}"/>
                </a:ext>
              </a:extLst>
            </p:cNvPr>
            <p:cNvSpPr/>
            <p:nvPr/>
          </p:nvSpPr>
          <p:spPr>
            <a:xfrm>
              <a:off x="8732944" y="5582638"/>
              <a:ext cx="189869" cy="419100"/>
            </a:xfrm>
            <a:custGeom>
              <a:avLst/>
              <a:gdLst>
                <a:gd name="connsiteX0" fmla="*/ 113985 w 189869"/>
                <a:gd name="connsiteY0" fmla="*/ 230505 h 419100"/>
                <a:gd name="connsiteX1" fmla="*/ 113985 w 189869"/>
                <a:gd name="connsiteY1" fmla="*/ 0 h 419100"/>
                <a:gd name="connsiteX2" fmla="*/ 75885 w 189869"/>
                <a:gd name="connsiteY2" fmla="*/ 0 h 419100"/>
                <a:gd name="connsiteX3" fmla="*/ 75885 w 189869"/>
                <a:gd name="connsiteY3" fmla="*/ 230505 h 419100"/>
                <a:gd name="connsiteX4" fmla="*/ 637 w 189869"/>
                <a:gd name="connsiteY4" fmla="*/ 333375 h 419100"/>
                <a:gd name="connsiteX5" fmla="*/ 94935 w 189869"/>
                <a:gd name="connsiteY5" fmla="*/ 419100 h 419100"/>
                <a:gd name="connsiteX6" fmla="*/ 189232 w 189869"/>
                <a:gd name="connsiteY6" fmla="*/ 333375 h 419100"/>
                <a:gd name="connsiteX7" fmla="*/ 113985 w 189869"/>
                <a:gd name="connsiteY7" fmla="*/ 23050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69" h="419100">
                  <a:moveTo>
                    <a:pt x="113985" y="230505"/>
                  </a:moveTo>
                  <a:lnTo>
                    <a:pt x="113985" y="0"/>
                  </a:lnTo>
                  <a:lnTo>
                    <a:pt x="75885" y="0"/>
                  </a:lnTo>
                  <a:lnTo>
                    <a:pt x="75885" y="230505"/>
                  </a:lnTo>
                  <a:cubicBezTo>
                    <a:pt x="28260" y="240030"/>
                    <a:pt x="-5078" y="284797"/>
                    <a:pt x="637" y="333375"/>
                  </a:cubicBezTo>
                  <a:cubicBezTo>
                    <a:pt x="5400" y="381953"/>
                    <a:pt x="46357" y="419100"/>
                    <a:pt x="94935" y="419100"/>
                  </a:cubicBezTo>
                  <a:cubicBezTo>
                    <a:pt x="143512" y="419100"/>
                    <a:pt x="184470" y="381953"/>
                    <a:pt x="189232" y="333375"/>
                  </a:cubicBezTo>
                  <a:cubicBezTo>
                    <a:pt x="194947" y="284797"/>
                    <a:pt x="161610" y="240030"/>
                    <a:pt x="113985" y="230505"/>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232CD28A-CE72-41AF-ADEC-EC1F1186F7BF}"/>
              </a:ext>
            </a:extLst>
          </p:cNvPr>
          <p:cNvSpPr txBox="1"/>
          <p:nvPr/>
        </p:nvSpPr>
        <p:spPr>
          <a:xfrm>
            <a:off x="7374886" y="3962206"/>
            <a:ext cx="2434962" cy="307777"/>
          </a:xfrm>
          <a:prstGeom prst="rect">
            <a:avLst/>
          </a:prstGeom>
          <a:noFill/>
        </p:spPr>
        <p:txBody>
          <a:bodyPr wrap="none" lIns="0" tIns="0" rIns="0" bIns="0" rtlCol="0">
            <a:spAutoFit/>
          </a:bodyPr>
          <a:lstStyle/>
          <a:p>
            <a:pPr algn="l"/>
            <a:r>
              <a:rPr lang="vi-VN" sz="2000">
                <a:solidFill>
                  <a:schemeClr val="bg1"/>
                </a:solidFill>
                <a:latin typeface="Arial" panose="020B0604020202020204" pitchFamily="34" charset="0"/>
                <a:cs typeface="Arial" panose="020B0604020202020204" pitchFamily="34" charset="0"/>
              </a:rPr>
              <a:t>Phản ứng quang hợp</a:t>
            </a:r>
            <a:endParaRPr lang="en-US" sz="2000">
              <a:solidFill>
                <a:schemeClr val="bg1"/>
              </a:solidFill>
              <a:latin typeface="Arial" panose="020B0604020202020204" pitchFamily="34" charset="0"/>
              <a:cs typeface="Arial" panose="020B0604020202020204" pitchFamily="34" charset="0"/>
            </a:endParaRPr>
          </a:p>
        </p:txBody>
      </p:sp>
      <p:sp>
        <p:nvSpPr>
          <p:cNvPr id="26" name="Graphic 18" descr="Plant with solid fill">
            <a:extLst>
              <a:ext uri="{FF2B5EF4-FFF2-40B4-BE49-F238E27FC236}">
                <a16:creationId xmlns:a16="http://schemas.microsoft.com/office/drawing/2014/main" id="{92289C3A-383A-494A-955E-1428BD77029D}"/>
              </a:ext>
            </a:extLst>
          </p:cNvPr>
          <p:cNvSpPr/>
          <p:nvPr/>
        </p:nvSpPr>
        <p:spPr>
          <a:xfrm>
            <a:off x="8147787" y="2514600"/>
            <a:ext cx="889160" cy="1215946"/>
          </a:xfrm>
          <a:custGeom>
            <a:avLst/>
            <a:gdLst>
              <a:gd name="connsiteX0" fmla="*/ 437197 w 557212"/>
              <a:gd name="connsiteY0" fmla="*/ 696278 h 762000"/>
              <a:gd name="connsiteX1" fmla="*/ 340043 w 557212"/>
              <a:gd name="connsiteY1" fmla="*/ 657225 h 762000"/>
              <a:gd name="connsiteX2" fmla="*/ 325755 w 557212"/>
              <a:gd name="connsiteY2" fmla="*/ 658178 h 762000"/>
              <a:gd name="connsiteX3" fmla="*/ 311468 w 557212"/>
              <a:gd name="connsiteY3" fmla="*/ 511493 h 762000"/>
              <a:gd name="connsiteX4" fmla="*/ 329565 w 557212"/>
              <a:gd name="connsiteY4" fmla="*/ 493395 h 762000"/>
              <a:gd name="connsiteX5" fmla="*/ 421005 w 557212"/>
              <a:gd name="connsiteY5" fmla="*/ 552450 h 762000"/>
              <a:gd name="connsiteX6" fmla="*/ 470535 w 557212"/>
              <a:gd name="connsiteY6" fmla="*/ 539115 h 762000"/>
              <a:gd name="connsiteX7" fmla="*/ 470535 w 557212"/>
              <a:gd name="connsiteY7" fmla="*/ 539115 h 762000"/>
              <a:gd name="connsiteX8" fmla="*/ 557213 w 557212"/>
              <a:gd name="connsiteY8" fmla="*/ 330518 h 762000"/>
              <a:gd name="connsiteX9" fmla="*/ 421958 w 557212"/>
              <a:gd name="connsiteY9" fmla="*/ 351473 h 762000"/>
              <a:gd name="connsiteX10" fmla="*/ 321945 w 557212"/>
              <a:gd name="connsiteY10" fmla="*/ 451485 h 762000"/>
              <a:gd name="connsiteX11" fmla="*/ 321945 w 557212"/>
              <a:gd name="connsiteY11" fmla="*/ 453390 h 762000"/>
              <a:gd name="connsiteX12" fmla="*/ 304800 w 557212"/>
              <a:gd name="connsiteY12" fmla="*/ 464820 h 762000"/>
              <a:gd name="connsiteX13" fmla="*/ 309563 w 557212"/>
              <a:gd name="connsiteY13" fmla="*/ 242888 h 762000"/>
              <a:gd name="connsiteX14" fmla="*/ 340995 w 557212"/>
              <a:gd name="connsiteY14" fmla="*/ 235268 h 762000"/>
              <a:gd name="connsiteX15" fmla="*/ 360045 w 557212"/>
              <a:gd name="connsiteY15" fmla="*/ 269558 h 762000"/>
              <a:gd name="connsiteX16" fmla="*/ 383858 w 557212"/>
              <a:gd name="connsiteY16" fmla="*/ 279083 h 762000"/>
              <a:gd name="connsiteX17" fmla="*/ 383858 w 557212"/>
              <a:gd name="connsiteY17" fmla="*/ 279083 h 762000"/>
              <a:gd name="connsiteX18" fmla="*/ 481013 w 557212"/>
              <a:gd name="connsiteY18" fmla="*/ 221933 h 762000"/>
              <a:gd name="connsiteX19" fmla="*/ 420053 w 557212"/>
              <a:gd name="connsiteY19" fmla="*/ 189548 h 762000"/>
              <a:gd name="connsiteX20" fmla="*/ 353378 w 557212"/>
              <a:gd name="connsiteY20" fmla="*/ 195263 h 762000"/>
              <a:gd name="connsiteX21" fmla="*/ 323850 w 557212"/>
              <a:gd name="connsiteY21" fmla="*/ 198120 h 762000"/>
              <a:gd name="connsiteX22" fmla="*/ 369570 w 557212"/>
              <a:gd name="connsiteY22" fmla="*/ 115253 h 762000"/>
              <a:gd name="connsiteX23" fmla="*/ 380048 w 557212"/>
              <a:gd name="connsiteY23" fmla="*/ 116205 h 762000"/>
              <a:gd name="connsiteX24" fmla="*/ 429578 w 557212"/>
              <a:gd name="connsiteY24" fmla="*/ 66675 h 762000"/>
              <a:gd name="connsiteX25" fmla="*/ 441008 w 557212"/>
              <a:gd name="connsiteY25" fmla="*/ 0 h 762000"/>
              <a:gd name="connsiteX26" fmla="*/ 337185 w 557212"/>
              <a:gd name="connsiteY26" fmla="*/ 42863 h 762000"/>
              <a:gd name="connsiteX27" fmla="*/ 337185 w 557212"/>
              <a:gd name="connsiteY27" fmla="*/ 42863 h 762000"/>
              <a:gd name="connsiteX28" fmla="*/ 330518 w 557212"/>
              <a:gd name="connsiteY28" fmla="*/ 67628 h 762000"/>
              <a:gd name="connsiteX29" fmla="*/ 339090 w 557212"/>
              <a:gd name="connsiteY29" fmla="*/ 95250 h 762000"/>
              <a:gd name="connsiteX30" fmla="*/ 307658 w 557212"/>
              <a:gd name="connsiteY30" fmla="*/ 146685 h 762000"/>
              <a:gd name="connsiteX31" fmla="*/ 295275 w 557212"/>
              <a:gd name="connsiteY31" fmla="*/ 133350 h 762000"/>
              <a:gd name="connsiteX32" fmla="*/ 296228 w 557212"/>
              <a:gd name="connsiteY32" fmla="*/ 127635 h 762000"/>
              <a:gd name="connsiteX33" fmla="*/ 246698 w 557212"/>
              <a:gd name="connsiteY33" fmla="*/ 78105 h 762000"/>
              <a:gd name="connsiteX34" fmla="*/ 179070 w 557212"/>
              <a:gd name="connsiteY34" fmla="*/ 67628 h 762000"/>
              <a:gd name="connsiteX35" fmla="*/ 221933 w 557212"/>
              <a:gd name="connsiteY35" fmla="*/ 171450 h 762000"/>
              <a:gd name="connsiteX36" fmla="*/ 221933 w 557212"/>
              <a:gd name="connsiteY36" fmla="*/ 171450 h 762000"/>
              <a:gd name="connsiteX37" fmla="*/ 246698 w 557212"/>
              <a:gd name="connsiteY37" fmla="*/ 178118 h 762000"/>
              <a:gd name="connsiteX38" fmla="*/ 276225 w 557212"/>
              <a:gd name="connsiteY38" fmla="*/ 168593 h 762000"/>
              <a:gd name="connsiteX39" fmla="*/ 289560 w 557212"/>
              <a:gd name="connsiteY39" fmla="*/ 186690 h 762000"/>
              <a:gd name="connsiteX40" fmla="*/ 256223 w 557212"/>
              <a:gd name="connsiteY40" fmla="*/ 386715 h 762000"/>
              <a:gd name="connsiteX41" fmla="*/ 252413 w 557212"/>
              <a:gd name="connsiteY41" fmla="*/ 384810 h 762000"/>
              <a:gd name="connsiteX42" fmla="*/ 233363 w 557212"/>
              <a:gd name="connsiteY42" fmla="*/ 375285 h 762000"/>
              <a:gd name="connsiteX43" fmla="*/ 234315 w 557212"/>
              <a:gd name="connsiteY43" fmla="*/ 359093 h 762000"/>
              <a:gd name="connsiteX44" fmla="*/ 134303 w 557212"/>
              <a:gd name="connsiteY44" fmla="*/ 259080 h 762000"/>
              <a:gd name="connsiteX45" fmla="*/ 0 w 557212"/>
              <a:gd name="connsiteY45" fmla="*/ 238125 h 762000"/>
              <a:gd name="connsiteX46" fmla="*/ 86678 w 557212"/>
              <a:gd name="connsiteY46" fmla="*/ 446723 h 762000"/>
              <a:gd name="connsiteX47" fmla="*/ 86678 w 557212"/>
              <a:gd name="connsiteY47" fmla="*/ 446723 h 762000"/>
              <a:gd name="connsiteX48" fmla="*/ 136208 w 557212"/>
              <a:gd name="connsiteY48" fmla="*/ 460058 h 762000"/>
              <a:gd name="connsiteX49" fmla="*/ 221933 w 557212"/>
              <a:gd name="connsiteY49" fmla="*/ 412433 h 762000"/>
              <a:gd name="connsiteX50" fmla="*/ 237173 w 557212"/>
              <a:gd name="connsiteY50" fmla="*/ 420053 h 762000"/>
              <a:gd name="connsiteX51" fmla="*/ 261938 w 557212"/>
              <a:gd name="connsiteY51" fmla="*/ 431483 h 762000"/>
              <a:gd name="connsiteX52" fmla="*/ 274320 w 557212"/>
              <a:gd name="connsiteY52" fmla="*/ 512445 h 762000"/>
              <a:gd name="connsiteX53" fmla="*/ 287655 w 557212"/>
              <a:gd name="connsiteY53" fmla="*/ 667703 h 762000"/>
              <a:gd name="connsiteX54" fmla="*/ 239078 w 557212"/>
              <a:gd name="connsiteY54" fmla="*/ 699135 h 762000"/>
              <a:gd name="connsiteX55" fmla="*/ 178118 w 557212"/>
              <a:gd name="connsiteY55" fmla="*/ 685800 h 762000"/>
              <a:gd name="connsiteX56" fmla="*/ 51435 w 557212"/>
              <a:gd name="connsiteY56" fmla="*/ 762000 h 762000"/>
              <a:gd name="connsiteX57" fmla="*/ 545783 w 557212"/>
              <a:gd name="connsiteY57" fmla="*/ 762000 h 762000"/>
              <a:gd name="connsiteX58" fmla="*/ 437197 w 557212"/>
              <a:gd name="connsiteY58" fmla="*/ 696278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57212" h="762000">
                <a:moveTo>
                  <a:pt x="437197" y="696278"/>
                </a:moveTo>
                <a:cubicBezTo>
                  <a:pt x="411480" y="672465"/>
                  <a:pt x="377190" y="657225"/>
                  <a:pt x="340043" y="657225"/>
                </a:cubicBezTo>
                <a:cubicBezTo>
                  <a:pt x="335280" y="657225"/>
                  <a:pt x="330518" y="657225"/>
                  <a:pt x="325755" y="658178"/>
                </a:cubicBezTo>
                <a:cubicBezTo>
                  <a:pt x="328613" y="610553"/>
                  <a:pt x="320993" y="561975"/>
                  <a:pt x="311468" y="511493"/>
                </a:cubicBezTo>
                <a:cubicBezTo>
                  <a:pt x="314325" y="505778"/>
                  <a:pt x="320993" y="499110"/>
                  <a:pt x="329565" y="493395"/>
                </a:cubicBezTo>
                <a:cubicBezTo>
                  <a:pt x="345758" y="527685"/>
                  <a:pt x="380048" y="552450"/>
                  <a:pt x="421005" y="552450"/>
                </a:cubicBezTo>
                <a:cubicBezTo>
                  <a:pt x="439103" y="552450"/>
                  <a:pt x="456247" y="547688"/>
                  <a:pt x="470535" y="539115"/>
                </a:cubicBezTo>
                <a:lnTo>
                  <a:pt x="470535" y="539115"/>
                </a:lnTo>
                <a:cubicBezTo>
                  <a:pt x="547688" y="497205"/>
                  <a:pt x="557213" y="418148"/>
                  <a:pt x="557213" y="330518"/>
                </a:cubicBezTo>
                <a:cubicBezTo>
                  <a:pt x="557213" y="330518"/>
                  <a:pt x="474345" y="353378"/>
                  <a:pt x="421958" y="351473"/>
                </a:cubicBezTo>
                <a:cubicBezTo>
                  <a:pt x="366713" y="351473"/>
                  <a:pt x="321945" y="396240"/>
                  <a:pt x="321945" y="451485"/>
                </a:cubicBezTo>
                <a:cubicBezTo>
                  <a:pt x="321945" y="452438"/>
                  <a:pt x="321945" y="452438"/>
                  <a:pt x="321945" y="453390"/>
                </a:cubicBezTo>
                <a:cubicBezTo>
                  <a:pt x="316230" y="456248"/>
                  <a:pt x="310515" y="460058"/>
                  <a:pt x="304800" y="464820"/>
                </a:cubicBezTo>
                <a:cubicBezTo>
                  <a:pt x="293370" y="394335"/>
                  <a:pt x="286703" y="321945"/>
                  <a:pt x="309563" y="242888"/>
                </a:cubicBezTo>
                <a:cubicBezTo>
                  <a:pt x="319088" y="239077"/>
                  <a:pt x="330518" y="236220"/>
                  <a:pt x="340995" y="235268"/>
                </a:cubicBezTo>
                <a:cubicBezTo>
                  <a:pt x="341948" y="248602"/>
                  <a:pt x="348615" y="260985"/>
                  <a:pt x="360045" y="269558"/>
                </a:cubicBezTo>
                <a:cubicBezTo>
                  <a:pt x="367665" y="275273"/>
                  <a:pt x="375285" y="278130"/>
                  <a:pt x="383858" y="279083"/>
                </a:cubicBezTo>
                <a:lnTo>
                  <a:pt x="383858" y="279083"/>
                </a:lnTo>
                <a:cubicBezTo>
                  <a:pt x="426720" y="285750"/>
                  <a:pt x="454343" y="257175"/>
                  <a:pt x="481013" y="221933"/>
                </a:cubicBezTo>
                <a:cubicBezTo>
                  <a:pt x="481013" y="221933"/>
                  <a:pt x="441008" y="205740"/>
                  <a:pt x="420053" y="189548"/>
                </a:cubicBezTo>
                <a:cubicBezTo>
                  <a:pt x="399098" y="173355"/>
                  <a:pt x="370523" y="177165"/>
                  <a:pt x="353378" y="195263"/>
                </a:cubicBezTo>
                <a:cubicBezTo>
                  <a:pt x="343853" y="195263"/>
                  <a:pt x="333375" y="196215"/>
                  <a:pt x="323850" y="198120"/>
                </a:cubicBezTo>
                <a:cubicBezTo>
                  <a:pt x="335280" y="171450"/>
                  <a:pt x="350520" y="143828"/>
                  <a:pt x="369570" y="115253"/>
                </a:cubicBezTo>
                <a:cubicBezTo>
                  <a:pt x="373380" y="116205"/>
                  <a:pt x="376238" y="116205"/>
                  <a:pt x="380048" y="116205"/>
                </a:cubicBezTo>
                <a:cubicBezTo>
                  <a:pt x="407670" y="116205"/>
                  <a:pt x="429578" y="93345"/>
                  <a:pt x="429578" y="66675"/>
                </a:cubicBezTo>
                <a:cubicBezTo>
                  <a:pt x="429578" y="41910"/>
                  <a:pt x="441008" y="0"/>
                  <a:pt x="441008" y="0"/>
                </a:cubicBezTo>
                <a:cubicBezTo>
                  <a:pt x="397193" y="0"/>
                  <a:pt x="358140" y="4763"/>
                  <a:pt x="337185" y="42863"/>
                </a:cubicBezTo>
                <a:lnTo>
                  <a:pt x="337185" y="42863"/>
                </a:lnTo>
                <a:cubicBezTo>
                  <a:pt x="333375" y="50483"/>
                  <a:pt x="330518" y="59055"/>
                  <a:pt x="330518" y="67628"/>
                </a:cubicBezTo>
                <a:cubicBezTo>
                  <a:pt x="330518" y="78105"/>
                  <a:pt x="333375" y="86678"/>
                  <a:pt x="339090" y="95250"/>
                </a:cubicBezTo>
                <a:cubicBezTo>
                  <a:pt x="327660" y="112395"/>
                  <a:pt x="317183" y="129540"/>
                  <a:pt x="307658" y="146685"/>
                </a:cubicBezTo>
                <a:cubicBezTo>
                  <a:pt x="303848" y="141923"/>
                  <a:pt x="300038" y="138113"/>
                  <a:pt x="295275" y="133350"/>
                </a:cubicBezTo>
                <a:cubicBezTo>
                  <a:pt x="295275" y="131445"/>
                  <a:pt x="296228" y="129540"/>
                  <a:pt x="296228" y="127635"/>
                </a:cubicBezTo>
                <a:cubicBezTo>
                  <a:pt x="296228" y="100013"/>
                  <a:pt x="273368" y="78105"/>
                  <a:pt x="246698" y="78105"/>
                </a:cubicBezTo>
                <a:cubicBezTo>
                  <a:pt x="220028" y="79057"/>
                  <a:pt x="179070" y="67628"/>
                  <a:pt x="179070" y="67628"/>
                </a:cubicBezTo>
                <a:cubicBezTo>
                  <a:pt x="179070" y="111443"/>
                  <a:pt x="183833" y="150495"/>
                  <a:pt x="221933" y="171450"/>
                </a:cubicBezTo>
                <a:lnTo>
                  <a:pt x="221933" y="171450"/>
                </a:lnTo>
                <a:cubicBezTo>
                  <a:pt x="229553" y="175260"/>
                  <a:pt x="238125" y="178118"/>
                  <a:pt x="246698" y="178118"/>
                </a:cubicBezTo>
                <a:cubicBezTo>
                  <a:pt x="258128" y="178118"/>
                  <a:pt x="267653" y="174308"/>
                  <a:pt x="276225" y="168593"/>
                </a:cubicBezTo>
                <a:cubicBezTo>
                  <a:pt x="281940" y="174308"/>
                  <a:pt x="285750" y="180023"/>
                  <a:pt x="289560" y="186690"/>
                </a:cubicBezTo>
                <a:cubicBezTo>
                  <a:pt x="259080" y="257175"/>
                  <a:pt x="252413" y="323850"/>
                  <a:pt x="256223" y="386715"/>
                </a:cubicBezTo>
                <a:cubicBezTo>
                  <a:pt x="255270" y="385763"/>
                  <a:pt x="254318" y="385763"/>
                  <a:pt x="252413" y="384810"/>
                </a:cubicBezTo>
                <a:cubicBezTo>
                  <a:pt x="245745" y="381953"/>
                  <a:pt x="240030" y="378143"/>
                  <a:pt x="233363" y="375285"/>
                </a:cubicBezTo>
                <a:cubicBezTo>
                  <a:pt x="234315" y="369570"/>
                  <a:pt x="234315" y="364808"/>
                  <a:pt x="234315" y="359093"/>
                </a:cubicBezTo>
                <a:cubicBezTo>
                  <a:pt x="234315" y="303848"/>
                  <a:pt x="189548" y="259080"/>
                  <a:pt x="134303" y="259080"/>
                </a:cubicBezTo>
                <a:cubicBezTo>
                  <a:pt x="82868" y="260985"/>
                  <a:pt x="0" y="238125"/>
                  <a:pt x="0" y="238125"/>
                </a:cubicBezTo>
                <a:cubicBezTo>
                  <a:pt x="0" y="325755"/>
                  <a:pt x="9525" y="403860"/>
                  <a:pt x="86678" y="446723"/>
                </a:cubicBezTo>
                <a:lnTo>
                  <a:pt x="86678" y="446723"/>
                </a:lnTo>
                <a:cubicBezTo>
                  <a:pt x="100965" y="455295"/>
                  <a:pt x="118110" y="460058"/>
                  <a:pt x="136208" y="460058"/>
                </a:cubicBezTo>
                <a:cubicBezTo>
                  <a:pt x="172403" y="460058"/>
                  <a:pt x="203835" y="441008"/>
                  <a:pt x="221933" y="412433"/>
                </a:cubicBezTo>
                <a:cubicBezTo>
                  <a:pt x="226695" y="415290"/>
                  <a:pt x="232410" y="417195"/>
                  <a:pt x="237173" y="420053"/>
                </a:cubicBezTo>
                <a:cubicBezTo>
                  <a:pt x="244793" y="423863"/>
                  <a:pt x="253365" y="427673"/>
                  <a:pt x="261938" y="431483"/>
                </a:cubicBezTo>
                <a:cubicBezTo>
                  <a:pt x="265748" y="459105"/>
                  <a:pt x="270510" y="486728"/>
                  <a:pt x="274320" y="512445"/>
                </a:cubicBezTo>
                <a:cubicBezTo>
                  <a:pt x="283845" y="566738"/>
                  <a:pt x="293370" y="619125"/>
                  <a:pt x="287655" y="667703"/>
                </a:cubicBezTo>
                <a:cubicBezTo>
                  <a:pt x="269558" y="675323"/>
                  <a:pt x="253365" y="685800"/>
                  <a:pt x="239078" y="699135"/>
                </a:cubicBezTo>
                <a:cubicBezTo>
                  <a:pt x="220980" y="690563"/>
                  <a:pt x="200025" y="685800"/>
                  <a:pt x="178118" y="685800"/>
                </a:cubicBezTo>
                <a:cubicBezTo>
                  <a:pt x="122873" y="685800"/>
                  <a:pt x="76200" y="716280"/>
                  <a:pt x="51435" y="762000"/>
                </a:cubicBezTo>
                <a:lnTo>
                  <a:pt x="545783" y="762000"/>
                </a:lnTo>
                <a:cubicBezTo>
                  <a:pt x="522922" y="724853"/>
                  <a:pt x="483870" y="700088"/>
                  <a:pt x="437197" y="696278"/>
                </a:cubicBez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9859F24-69C4-4994-A23D-D7A15E49BBB3}"/>
              </a:ext>
            </a:extLst>
          </p:cNvPr>
          <p:cNvSpPr txBox="1"/>
          <p:nvPr/>
        </p:nvSpPr>
        <p:spPr>
          <a:xfrm>
            <a:off x="1446866" y="3962206"/>
            <a:ext cx="2752357" cy="307777"/>
          </a:xfrm>
          <a:prstGeom prst="rect">
            <a:avLst/>
          </a:prstGeom>
          <a:noFill/>
        </p:spPr>
        <p:txBody>
          <a:bodyPr wrap="none" lIns="0" tIns="0" rIns="0" bIns="0" rtlCol="0">
            <a:spAutoFit/>
          </a:bodyPr>
          <a:lstStyle/>
          <a:p>
            <a:pPr algn="l"/>
            <a:r>
              <a:rPr lang="vi-VN" sz="2000">
                <a:solidFill>
                  <a:schemeClr val="bg1"/>
                </a:solidFill>
                <a:latin typeface="Arial" panose="020B0604020202020204" pitchFamily="34" charset="0"/>
                <a:cs typeface="Arial" panose="020B0604020202020204" pitchFamily="34" charset="0"/>
              </a:rPr>
              <a:t>Phản ứng tạo gỉ kim loại</a:t>
            </a:r>
            <a:endParaRPr lang="en-US" sz="2000">
              <a:solidFill>
                <a:schemeClr val="bg1"/>
              </a:solidFill>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1D7DECE6-E7B1-437C-8C13-5B38FF9C4DF6}"/>
              </a:ext>
            </a:extLst>
          </p:cNvPr>
          <p:cNvGrpSpPr/>
          <p:nvPr/>
        </p:nvGrpSpPr>
        <p:grpSpPr>
          <a:xfrm>
            <a:off x="2397464" y="2514600"/>
            <a:ext cx="851161" cy="1215946"/>
            <a:chOff x="2556344" y="3094498"/>
            <a:chExt cx="533399" cy="762000"/>
          </a:xfrm>
        </p:grpSpPr>
        <p:sp>
          <p:nvSpPr>
            <p:cNvPr id="24" name="Graphic 20" descr="Nails with solid fill">
              <a:extLst>
                <a:ext uri="{FF2B5EF4-FFF2-40B4-BE49-F238E27FC236}">
                  <a16:creationId xmlns:a16="http://schemas.microsoft.com/office/drawing/2014/main" id="{30E37ED8-31B6-4FC3-B204-4757B14BD6E9}"/>
                </a:ext>
              </a:extLst>
            </p:cNvPr>
            <p:cNvSpPr/>
            <p:nvPr/>
          </p:nvSpPr>
          <p:spPr>
            <a:xfrm>
              <a:off x="2556344" y="3361198"/>
              <a:ext cx="275272" cy="495300"/>
            </a:xfrm>
            <a:custGeom>
              <a:avLst/>
              <a:gdLst>
                <a:gd name="connsiteX0" fmla="*/ 0 w 275272"/>
                <a:gd name="connsiteY0" fmla="*/ 71438 h 495300"/>
                <a:gd name="connsiteX1" fmla="*/ 18097 w 275272"/>
                <a:gd name="connsiteY1" fmla="*/ 115252 h 495300"/>
                <a:gd name="connsiteX2" fmla="*/ 86678 w 275272"/>
                <a:gd name="connsiteY2" fmla="*/ 108585 h 495300"/>
                <a:gd name="connsiteX3" fmla="*/ 221933 w 275272"/>
                <a:gd name="connsiteY3" fmla="*/ 443865 h 495300"/>
                <a:gd name="connsiteX4" fmla="*/ 221933 w 275272"/>
                <a:gd name="connsiteY4" fmla="*/ 443865 h 495300"/>
                <a:gd name="connsiteX5" fmla="*/ 273368 w 275272"/>
                <a:gd name="connsiteY5" fmla="*/ 495300 h 495300"/>
                <a:gd name="connsiteX6" fmla="*/ 275273 w 275272"/>
                <a:gd name="connsiteY6" fmla="*/ 422910 h 495300"/>
                <a:gd name="connsiteX7" fmla="*/ 140018 w 275272"/>
                <a:gd name="connsiteY7" fmla="*/ 86677 h 495300"/>
                <a:gd name="connsiteX8" fmla="*/ 194310 w 275272"/>
                <a:gd name="connsiteY8" fmla="*/ 44768 h 495300"/>
                <a:gd name="connsiteX9" fmla="*/ 176213 w 275272"/>
                <a:gd name="connsiteY9" fmla="*/ 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272" h="495300">
                  <a:moveTo>
                    <a:pt x="0" y="71438"/>
                  </a:moveTo>
                  <a:lnTo>
                    <a:pt x="18097" y="115252"/>
                  </a:lnTo>
                  <a:lnTo>
                    <a:pt x="86678" y="108585"/>
                  </a:lnTo>
                  <a:lnTo>
                    <a:pt x="221933" y="443865"/>
                  </a:lnTo>
                  <a:lnTo>
                    <a:pt x="221933" y="443865"/>
                  </a:lnTo>
                  <a:lnTo>
                    <a:pt x="273368" y="495300"/>
                  </a:lnTo>
                  <a:lnTo>
                    <a:pt x="275273" y="422910"/>
                  </a:lnTo>
                  <a:lnTo>
                    <a:pt x="140018" y="86677"/>
                  </a:lnTo>
                  <a:lnTo>
                    <a:pt x="194310" y="44768"/>
                  </a:lnTo>
                  <a:lnTo>
                    <a:pt x="176213" y="0"/>
                  </a:ln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25" name="Graphic 20" descr="Nails with solid fill">
              <a:extLst>
                <a:ext uri="{FF2B5EF4-FFF2-40B4-BE49-F238E27FC236}">
                  <a16:creationId xmlns:a16="http://schemas.microsoft.com/office/drawing/2014/main" id="{30E37ED8-31B6-4FC3-B204-4757B14BD6E9}"/>
                </a:ext>
              </a:extLst>
            </p:cNvPr>
            <p:cNvSpPr/>
            <p:nvPr/>
          </p:nvSpPr>
          <p:spPr>
            <a:xfrm>
              <a:off x="2666834" y="3094498"/>
              <a:ext cx="422909" cy="412432"/>
            </a:xfrm>
            <a:custGeom>
              <a:avLst/>
              <a:gdLst>
                <a:gd name="connsiteX0" fmla="*/ 0 w 422909"/>
                <a:gd name="connsiteY0" fmla="*/ 137160 h 412432"/>
                <a:gd name="connsiteX1" fmla="*/ 34290 w 422909"/>
                <a:gd name="connsiteY1" fmla="*/ 170498 h 412432"/>
                <a:gd name="connsiteX2" fmla="*/ 94298 w 422909"/>
                <a:gd name="connsiteY2" fmla="*/ 135255 h 412432"/>
                <a:gd name="connsiteX3" fmla="*/ 355283 w 422909"/>
                <a:gd name="connsiteY3" fmla="*/ 386715 h 412432"/>
                <a:gd name="connsiteX4" fmla="*/ 355283 w 422909"/>
                <a:gd name="connsiteY4" fmla="*/ 386715 h 412432"/>
                <a:gd name="connsiteX5" fmla="*/ 422910 w 422909"/>
                <a:gd name="connsiteY5" fmla="*/ 412433 h 412432"/>
                <a:gd name="connsiteX6" fmla="*/ 394335 w 422909"/>
                <a:gd name="connsiteY6" fmla="*/ 345758 h 412432"/>
                <a:gd name="connsiteX7" fmla="*/ 134303 w 422909"/>
                <a:gd name="connsiteY7" fmla="*/ 94298 h 412432"/>
                <a:gd name="connsiteX8" fmla="*/ 165735 w 422909"/>
                <a:gd name="connsiteY8" fmla="*/ 33338 h 412432"/>
                <a:gd name="connsiteX9" fmla="*/ 132398 w 422909"/>
                <a:gd name="connsiteY9" fmla="*/ 0 h 412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09" h="412432">
                  <a:moveTo>
                    <a:pt x="0" y="137160"/>
                  </a:moveTo>
                  <a:lnTo>
                    <a:pt x="34290" y="170498"/>
                  </a:lnTo>
                  <a:lnTo>
                    <a:pt x="94298" y="135255"/>
                  </a:lnTo>
                  <a:lnTo>
                    <a:pt x="355283" y="386715"/>
                  </a:lnTo>
                  <a:lnTo>
                    <a:pt x="355283" y="386715"/>
                  </a:lnTo>
                  <a:lnTo>
                    <a:pt x="422910" y="412433"/>
                  </a:lnTo>
                  <a:lnTo>
                    <a:pt x="394335" y="345758"/>
                  </a:lnTo>
                  <a:lnTo>
                    <a:pt x="134303" y="94298"/>
                  </a:lnTo>
                  <a:lnTo>
                    <a:pt x="165735" y="33338"/>
                  </a:lnTo>
                  <a:lnTo>
                    <a:pt x="132398" y="0"/>
                  </a:ln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90522CA2-60B8-4683-882B-F636CE4BF109}"/>
              </a:ext>
            </a:extLst>
          </p:cNvPr>
          <p:cNvSpPr txBox="1"/>
          <p:nvPr/>
        </p:nvSpPr>
        <p:spPr>
          <a:xfrm>
            <a:off x="1740216" y="5960795"/>
            <a:ext cx="2165657" cy="307777"/>
          </a:xfrm>
          <a:prstGeom prst="rect">
            <a:avLst/>
          </a:prstGeom>
          <a:noFill/>
        </p:spPr>
        <p:txBody>
          <a:bodyPr wrap="none" lIns="0" tIns="0" rIns="0" bIns="0" rtlCol="0">
            <a:spAutoFit/>
          </a:bodyPr>
          <a:lstStyle/>
          <a:p>
            <a:pPr algn="l"/>
            <a:r>
              <a:rPr lang="vi-VN" sz="2000">
                <a:solidFill>
                  <a:schemeClr val="bg1"/>
                </a:solidFill>
                <a:latin typeface="Arial" panose="020B0604020202020204" pitchFamily="34" charset="0"/>
                <a:cs typeface="Arial" panose="020B0604020202020204" pitchFamily="34" charset="0"/>
              </a:rPr>
              <a:t>Phản ứng đốt cháy</a:t>
            </a:r>
            <a:endParaRPr lang="en-US" sz="2000">
              <a:solidFill>
                <a:schemeClr val="bg1"/>
              </a:solidFill>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5A22F931-3EF9-4C65-A71B-7819E0E5F551}"/>
              </a:ext>
            </a:extLst>
          </p:cNvPr>
          <p:cNvGrpSpPr/>
          <p:nvPr/>
        </p:nvGrpSpPr>
        <p:grpSpPr>
          <a:xfrm>
            <a:off x="2375113" y="4614290"/>
            <a:ext cx="895863" cy="1139701"/>
            <a:chOff x="2436050" y="4994867"/>
            <a:chExt cx="627341" cy="798092"/>
          </a:xfrm>
        </p:grpSpPr>
        <p:sp>
          <p:nvSpPr>
            <p:cNvPr id="30" name="Graphic 22" descr="Bonfire with solid fill">
              <a:extLst>
                <a:ext uri="{FF2B5EF4-FFF2-40B4-BE49-F238E27FC236}">
                  <a16:creationId xmlns:a16="http://schemas.microsoft.com/office/drawing/2014/main" id="{274576A9-1A9B-442B-99A1-71A1FB685237}"/>
                </a:ext>
              </a:extLst>
            </p:cNvPr>
            <p:cNvSpPr/>
            <p:nvPr/>
          </p:nvSpPr>
          <p:spPr>
            <a:xfrm>
              <a:off x="2574863" y="4994867"/>
              <a:ext cx="351948" cy="515302"/>
            </a:xfrm>
            <a:custGeom>
              <a:avLst/>
              <a:gdLst>
                <a:gd name="connsiteX0" fmla="*/ 331067 w 351948"/>
                <a:gd name="connsiteY0" fmla="*/ 264795 h 515302"/>
                <a:gd name="connsiteX1" fmla="*/ 252962 w 351948"/>
                <a:gd name="connsiteY1" fmla="*/ 333375 h 515302"/>
                <a:gd name="connsiteX2" fmla="*/ 227245 w 351948"/>
                <a:gd name="connsiteY2" fmla="*/ 240030 h 515302"/>
                <a:gd name="connsiteX3" fmla="*/ 146282 w 351948"/>
                <a:gd name="connsiteY3" fmla="*/ 0 h 515302"/>
                <a:gd name="connsiteX4" fmla="*/ 84370 w 351948"/>
                <a:gd name="connsiteY4" fmla="*/ 190500 h 515302"/>
                <a:gd name="connsiteX5" fmla="*/ 12932 w 351948"/>
                <a:gd name="connsiteY5" fmla="*/ 274320 h 515302"/>
                <a:gd name="connsiteX6" fmla="*/ 71987 w 351948"/>
                <a:gd name="connsiteY6" fmla="*/ 481013 h 515302"/>
                <a:gd name="connsiteX7" fmla="*/ 108182 w 351948"/>
                <a:gd name="connsiteY7" fmla="*/ 289560 h 515302"/>
                <a:gd name="connsiteX8" fmla="*/ 131995 w 351948"/>
                <a:gd name="connsiteY8" fmla="*/ 421005 h 515302"/>
                <a:gd name="connsiteX9" fmla="*/ 175810 w 351948"/>
                <a:gd name="connsiteY9" fmla="*/ 515303 h 515302"/>
                <a:gd name="connsiteX10" fmla="*/ 337735 w 351948"/>
                <a:gd name="connsiteY10" fmla="*/ 406718 h 515302"/>
                <a:gd name="connsiteX11" fmla="*/ 331067 w 351948"/>
                <a:gd name="connsiteY11" fmla="*/ 264795 h 51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1948" h="515302">
                  <a:moveTo>
                    <a:pt x="331067" y="264795"/>
                  </a:moveTo>
                  <a:cubicBezTo>
                    <a:pt x="341545" y="308610"/>
                    <a:pt x="296777" y="351473"/>
                    <a:pt x="252962" y="333375"/>
                  </a:cubicBezTo>
                  <a:cubicBezTo>
                    <a:pt x="215815" y="320040"/>
                    <a:pt x="201527" y="277178"/>
                    <a:pt x="227245" y="240030"/>
                  </a:cubicBezTo>
                  <a:cubicBezTo>
                    <a:pt x="285347" y="162878"/>
                    <a:pt x="242485" y="41910"/>
                    <a:pt x="146282" y="0"/>
                  </a:cubicBezTo>
                  <a:cubicBezTo>
                    <a:pt x="190097" y="82868"/>
                    <a:pt x="123422" y="158115"/>
                    <a:pt x="84370" y="190500"/>
                  </a:cubicBezTo>
                  <a:cubicBezTo>
                    <a:pt x="46270" y="221933"/>
                    <a:pt x="20552" y="255270"/>
                    <a:pt x="12932" y="274320"/>
                  </a:cubicBezTo>
                  <a:cubicBezTo>
                    <a:pt x="-26120" y="368618"/>
                    <a:pt x="31982" y="459105"/>
                    <a:pt x="71987" y="481013"/>
                  </a:cubicBezTo>
                  <a:cubicBezTo>
                    <a:pt x="53890" y="440055"/>
                    <a:pt x="37697" y="362903"/>
                    <a:pt x="108182" y="289560"/>
                  </a:cubicBezTo>
                  <a:cubicBezTo>
                    <a:pt x="108182" y="289560"/>
                    <a:pt x="88180" y="367665"/>
                    <a:pt x="131995" y="421005"/>
                  </a:cubicBezTo>
                  <a:cubicBezTo>
                    <a:pt x="175810" y="475298"/>
                    <a:pt x="175810" y="515303"/>
                    <a:pt x="175810" y="515303"/>
                  </a:cubicBezTo>
                  <a:cubicBezTo>
                    <a:pt x="244390" y="515303"/>
                    <a:pt x="310112" y="474345"/>
                    <a:pt x="337735" y="406718"/>
                  </a:cubicBezTo>
                  <a:cubicBezTo>
                    <a:pt x="356785" y="365760"/>
                    <a:pt x="358690" y="301943"/>
                    <a:pt x="331067" y="264795"/>
                  </a:cubicBezTo>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1" name="Graphic 22" descr="Bonfire with solid fill">
              <a:extLst>
                <a:ext uri="{FF2B5EF4-FFF2-40B4-BE49-F238E27FC236}">
                  <a16:creationId xmlns:a16="http://schemas.microsoft.com/office/drawing/2014/main" id="{274576A9-1A9B-442B-99A1-71A1FB685237}"/>
                </a:ext>
              </a:extLst>
            </p:cNvPr>
            <p:cNvSpPr/>
            <p:nvPr/>
          </p:nvSpPr>
          <p:spPr>
            <a:xfrm>
              <a:off x="2436050" y="5471220"/>
              <a:ext cx="625063" cy="321739"/>
            </a:xfrm>
            <a:custGeom>
              <a:avLst/>
              <a:gdLst>
                <a:gd name="connsiteX0" fmla="*/ 603230 w 625063"/>
                <a:gd name="connsiteY0" fmla="*/ 221830 h 321739"/>
                <a:gd name="connsiteX1" fmla="*/ 66973 w 625063"/>
                <a:gd name="connsiteY1" fmla="*/ 2755 h 321739"/>
                <a:gd name="connsiteX2" fmla="*/ 14585 w 625063"/>
                <a:gd name="connsiteY2" fmla="*/ 23710 h 321739"/>
                <a:gd name="connsiteX3" fmla="*/ 3155 w 625063"/>
                <a:gd name="connsiteY3" fmla="*/ 50380 h 321739"/>
                <a:gd name="connsiteX4" fmla="*/ 24110 w 625063"/>
                <a:gd name="connsiteY4" fmla="*/ 99910 h 321739"/>
                <a:gd name="connsiteX5" fmla="*/ 174605 w 625063"/>
                <a:gd name="connsiteY5" fmla="*/ 160870 h 321739"/>
                <a:gd name="connsiteX6" fmla="*/ 26015 w 625063"/>
                <a:gd name="connsiteY6" fmla="*/ 221830 h 321739"/>
                <a:gd name="connsiteX7" fmla="*/ 5060 w 625063"/>
                <a:gd name="connsiteY7" fmla="*/ 271360 h 321739"/>
                <a:gd name="connsiteX8" fmla="*/ 16490 w 625063"/>
                <a:gd name="connsiteY8" fmla="*/ 298030 h 321739"/>
                <a:gd name="connsiteX9" fmla="*/ 66973 w 625063"/>
                <a:gd name="connsiteY9" fmla="*/ 318985 h 321739"/>
                <a:gd name="connsiteX10" fmla="*/ 313670 w 625063"/>
                <a:gd name="connsiteY10" fmla="*/ 218020 h 321739"/>
                <a:gd name="connsiteX11" fmla="*/ 560368 w 625063"/>
                <a:gd name="connsiteY11" fmla="*/ 318985 h 321739"/>
                <a:gd name="connsiteX12" fmla="*/ 610850 w 625063"/>
                <a:gd name="connsiteY12" fmla="*/ 298030 h 321739"/>
                <a:gd name="connsiteX13" fmla="*/ 622280 w 625063"/>
                <a:gd name="connsiteY13" fmla="*/ 271360 h 321739"/>
                <a:gd name="connsiteX14" fmla="*/ 603230 w 625063"/>
                <a:gd name="connsiteY14" fmla="*/ 221830 h 32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063" h="321739">
                  <a:moveTo>
                    <a:pt x="603230" y="221830"/>
                  </a:moveTo>
                  <a:lnTo>
                    <a:pt x="66973" y="2755"/>
                  </a:lnTo>
                  <a:cubicBezTo>
                    <a:pt x="45065" y="-4865"/>
                    <a:pt x="23158" y="3707"/>
                    <a:pt x="14585" y="23710"/>
                  </a:cubicBezTo>
                  <a:lnTo>
                    <a:pt x="3155" y="50380"/>
                  </a:lnTo>
                  <a:cubicBezTo>
                    <a:pt x="-5417" y="69430"/>
                    <a:pt x="4108" y="92290"/>
                    <a:pt x="24110" y="99910"/>
                  </a:cubicBezTo>
                  <a:lnTo>
                    <a:pt x="174605" y="160870"/>
                  </a:lnTo>
                  <a:lnTo>
                    <a:pt x="26015" y="221830"/>
                  </a:lnTo>
                  <a:cubicBezTo>
                    <a:pt x="6013" y="229450"/>
                    <a:pt x="-3512" y="252310"/>
                    <a:pt x="5060" y="271360"/>
                  </a:cubicBezTo>
                  <a:lnTo>
                    <a:pt x="16490" y="298030"/>
                  </a:lnTo>
                  <a:cubicBezTo>
                    <a:pt x="25063" y="317080"/>
                    <a:pt x="46970" y="326605"/>
                    <a:pt x="66973" y="318985"/>
                  </a:cubicBezTo>
                  <a:lnTo>
                    <a:pt x="313670" y="218020"/>
                  </a:lnTo>
                  <a:lnTo>
                    <a:pt x="560368" y="318985"/>
                  </a:lnTo>
                  <a:cubicBezTo>
                    <a:pt x="580370" y="326605"/>
                    <a:pt x="602278" y="318032"/>
                    <a:pt x="610850" y="298030"/>
                  </a:cubicBezTo>
                  <a:lnTo>
                    <a:pt x="622280" y="271360"/>
                  </a:lnTo>
                  <a:cubicBezTo>
                    <a:pt x="629900" y="252310"/>
                    <a:pt x="621328" y="229450"/>
                    <a:pt x="603230" y="221830"/>
                  </a:cubicBezTo>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32" name="Graphic 22" descr="Bonfire with solid fill">
              <a:extLst>
                <a:ext uri="{FF2B5EF4-FFF2-40B4-BE49-F238E27FC236}">
                  <a16:creationId xmlns:a16="http://schemas.microsoft.com/office/drawing/2014/main" id="{274576A9-1A9B-442B-99A1-71A1FB685237}"/>
                </a:ext>
              </a:extLst>
            </p:cNvPr>
            <p:cNvSpPr/>
            <p:nvPr/>
          </p:nvSpPr>
          <p:spPr>
            <a:xfrm>
              <a:off x="2801156" y="5471344"/>
              <a:ext cx="262235" cy="140743"/>
            </a:xfrm>
            <a:custGeom>
              <a:avLst/>
              <a:gdLst>
                <a:gd name="connsiteX0" fmla="*/ 238125 w 262235"/>
                <a:gd name="connsiteY0" fmla="*/ 99785 h 140743"/>
                <a:gd name="connsiteX1" fmla="*/ 259080 w 262235"/>
                <a:gd name="connsiteY1" fmla="*/ 50256 h 140743"/>
                <a:gd name="connsiteX2" fmla="*/ 247650 w 262235"/>
                <a:gd name="connsiteY2" fmla="*/ 23585 h 140743"/>
                <a:gd name="connsiteX3" fmla="*/ 197167 w 262235"/>
                <a:gd name="connsiteY3" fmla="*/ 2631 h 140743"/>
                <a:gd name="connsiteX4" fmla="*/ 0 w 262235"/>
                <a:gd name="connsiteY4" fmla="*/ 83593 h 140743"/>
                <a:gd name="connsiteX5" fmla="*/ 139065 w 262235"/>
                <a:gd name="connsiteY5" fmla="*/ 140743 h 140743"/>
                <a:gd name="connsiteX6" fmla="*/ 238125 w 262235"/>
                <a:gd name="connsiteY6" fmla="*/ 99785 h 14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235" h="140743">
                  <a:moveTo>
                    <a:pt x="238125" y="99785"/>
                  </a:moveTo>
                  <a:cubicBezTo>
                    <a:pt x="258127" y="92166"/>
                    <a:pt x="267653" y="69306"/>
                    <a:pt x="259080" y="50256"/>
                  </a:cubicBezTo>
                  <a:lnTo>
                    <a:pt x="247650" y="23585"/>
                  </a:lnTo>
                  <a:cubicBezTo>
                    <a:pt x="239077" y="4535"/>
                    <a:pt x="217170" y="-4990"/>
                    <a:pt x="197167" y="2631"/>
                  </a:cubicBezTo>
                  <a:lnTo>
                    <a:pt x="0" y="83593"/>
                  </a:lnTo>
                  <a:lnTo>
                    <a:pt x="139065" y="140743"/>
                  </a:lnTo>
                  <a:lnTo>
                    <a:pt x="238125" y="99785"/>
                  </a:ln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grpSp>
      <p:pic>
        <p:nvPicPr>
          <p:cNvPr id="41" name="Graphic 40" descr="Badge Tick1 with solid fill">
            <a:extLst>
              <a:ext uri="{FF2B5EF4-FFF2-40B4-BE49-F238E27FC236}">
                <a16:creationId xmlns:a16="http://schemas.microsoft.com/office/drawing/2014/main" id="{0D9E2292-AE3B-4628-9D5C-2FFCCC5457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73411" y="5657483"/>
            <a:ext cx="914400" cy="914400"/>
          </a:xfrm>
          <a:prstGeom prst="rect">
            <a:avLst/>
          </a:prstGeom>
        </p:spPr>
      </p:pic>
      <p:pic>
        <p:nvPicPr>
          <p:cNvPr id="43" name="Graphic 42" descr="Badge Cross with solid fill">
            <a:extLst>
              <a:ext uri="{FF2B5EF4-FFF2-40B4-BE49-F238E27FC236}">
                <a16:creationId xmlns:a16="http://schemas.microsoft.com/office/drawing/2014/main" id="{18629801-B555-4337-A56A-3756C669A3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3846" y="3658894"/>
            <a:ext cx="914400" cy="914400"/>
          </a:xfrm>
          <a:prstGeom prst="rect">
            <a:avLst/>
          </a:prstGeom>
        </p:spPr>
      </p:pic>
      <p:pic>
        <p:nvPicPr>
          <p:cNvPr id="45" name="Graphic 44" descr="Badge Tick1 with solid fill">
            <a:extLst>
              <a:ext uri="{FF2B5EF4-FFF2-40B4-BE49-F238E27FC236}">
                <a16:creationId xmlns:a16="http://schemas.microsoft.com/office/drawing/2014/main" id="{22D050DC-DF7B-41F9-9A72-470FCBB155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69631" y="5657483"/>
            <a:ext cx="914400" cy="914400"/>
          </a:xfrm>
          <a:prstGeom prst="rect">
            <a:avLst/>
          </a:prstGeom>
        </p:spPr>
      </p:pic>
      <p:pic>
        <p:nvPicPr>
          <p:cNvPr id="46" name="Graphic 45" descr="Badge Cross with solid fill">
            <a:extLst>
              <a:ext uri="{FF2B5EF4-FFF2-40B4-BE49-F238E27FC236}">
                <a16:creationId xmlns:a16="http://schemas.microsoft.com/office/drawing/2014/main" id="{68AF0EC5-09EA-4479-B480-A2941D2A4D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68105" y="3658894"/>
            <a:ext cx="914400" cy="914400"/>
          </a:xfrm>
          <a:prstGeom prst="rect">
            <a:avLst/>
          </a:prstGeom>
        </p:spPr>
      </p:pic>
    </p:spTree>
    <p:extLst>
      <p:ext uri="{BB962C8B-B14F-4D97-AF65-F5344CB8AC3E}">
        <p14:creationId xmlns:p14="http://schemas.microsoft.com/office/powerpoint/2010/main" val="127539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par>
                                <p:cTn id="16" presetID="22" presetClass="entr" presetSubtype="8" fill="hold" grpId="0" nodeType="withEffect">
                                  <p:stCondLst>
                                    <p:cond delay="25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 calcmode="lin" valueType="num">
                                      <p:cBhvr>
                                        <p:cTn id="25" dur="500" fill="hold"/>
                                        <p:tgtEl>
                                          <p:spTgt spid="33"/>
                                        </p:tgtEl>
                                        <p:attrNameLst>
                                          <p:attrName>style.rotation</p:attrName>
                                        </p:attrNameLst>
                                      </p:cBhvr>
                                      <p:tavLst>
                                        <p:tav tm="0">
                                          <p:val>
                                            <p:fltVal val="90"/>
                                          </p:val>
                                        </p:tav>
                                        <p:tav tm="100000">
                                          <p:val>
                                            <p:fltVal val="0"/>
                                          </p:val>
                                        </p:tav>
                                      </p:tavLst>
                                    </p:anim>
                                    <p:animEffect transition="in" filter="fade">
                                      <p:cBhvr>
                                        <p:cTn id="26" dur="500"/>
                                        <p:tgtEl>
                                          <p:spTgt spid="33"/>
                                        </p:tgtEl>
                                      </p:cBhvr>
                                    </p:animEffect>
                                  </p:childTnLst>
                                </p:cTn>
                              </p:par>
                              <p:par>
                                <p:cTn id="27" presetID="42" presetClass="entr" presetSubtype="0" fill="hold" grpId="0" nodeType="withEffect">
                                  <p:stCondLst>
                                    <p:cond delay="500"/>
                                  </p:stCondLst>
                                  <p:iterate type="wd">
                                    <p:tmPct val="10000"/>
                                  </p:iterate>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90"/>
                                          </p:val>
                                        </p:tav>
                                        <p:tav tm="100000">
                                          <p:val>
                                            <p:fltVal val="0"/>
                                          </p:val>
                                        </p:tav>
                                      </p:tavLst>
                                    </p:anim>
                                    <p:animEffect transition="in" filter="fade">
                                      <p:cBhvr>
                                        <p:cTn id="39" dur="500"/>
                                        <p:tgtEl>
                                          <p:spTgt spid="26"/>
                                        </p:tgtEl>
                                      </p:cBhvr>
                                    </p:animEffect>
                                  </p:childTnLst>
                                </p:cTn>
                              </p:par>
                              <p:par>
                                <p:cTn id="40" presetID="42" presetClass="entr" presetSubtype="0" fill="hold" grpId="0" nodeType="withEffect">
                                  <p:stCondLst>
                                    <p:cond delay="500"/>
                                  </p:stCondLst>
                                  <p:iterate type="wd">
                                    <p:tmPct val="10000"/>
                                  </p:iterate>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anim calcmode="lin" valueType="num">
                                      <p:cBhvr>
                                        <p:cTn id="43" dur="500" fill="hold"/>
                                        <p:tgtEl>
                                          <p:spTgt spid="13"/>
                                        </p:tgtEl>
                                        <p:attrNameLst>
                                          <p:attrName>ppt_x</p:attrName>
                                        </p:attrNameLst>
                                      </p:cBhvr>
                                      <p:tavLst>
                                        <p:tav tm="0">
                                          <p:val>
                                            <p:strVal val="#ppt_x"/>
                                          </p:val>
                                        </p:tav>
                                        <p:tav tm="100000">
                                          <p:val>
                                            <p:strVal val="#ppt_x"/>
                                          </p:val>
                                        </p:tav>
                                      </p:tavLst>
                                    </p:anim>
                                    <p:anim calcmode="lin" valueType="num">
                                      <p:cBhvr>
                                        <p:cTn id="4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 calcmode="lin" valueType="num">
                                      <p:cBhvr>
                                        <p:cTn id="51" dur="500" fill="hold"/>
                                        <p:tgtEl>
                                          <p:spTgt spid="35"/>
                                        </p:tgtEl>
                                        <p:attrNameLst>
                                          <p:attrName>style.rotation</p:attrName>
                                        </p:attrNameLst>
                                      </p:cBhvr>
                                      <p:tavLst>
                                        <p:tav tm="0">
                                          <p:val>
                                            <p:fltVal val="90"/>
                                          </p:val>
                                        </p:tav>
                                        <p:tav tm="100000">
                                          <p:val>
                                            <p:fltVal val="0"/>
                                          </p:val>
                                        </p:tav>
                                      </p:tavLst>
                                    </p:anim>
                                    <p:animEffect transition="in" filter="fade">
                                      <p:cBhvr>
                                        <p:cTn id="52" dur="500"/>
                                        <p:tgtEl>
                                          <p:spTgt spid="35"/>
                                        </p:tgtEl>
                                      </p:cBhvr>
                                    </p:animEffect>
                                  </p:childTnLst>
                                </p:cTn>
                              </p:par>
                              <p:par>
                                <p:cTn id="53" presetID="42" presetClass="entr" presetSubtype="0" fill="hold" grpId="0" nodeType="withEffect">
                                  <p:stCondLst>
                                    <p:cond delay="500"/>
                                  </p:stCondLst>
                                  <p:iterate type="wd">
                                    <p:tmPct val="10000"/>
                                  </p:iterate>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anim calcmode="lin" valueType="num">
                                      <p:cBhvr>
                                        <p:cTn id="56" dur="500" fill="hold"/>
                                        <p:tgtEl>
                                          <p:spTgt spid="15"/>
                                        </p:tgtEl>
                                        <p:attrNameLst>
                                          <p:attrName>ppt_x</p:attrName>
                                        </p:attrNameLst>
                                      </p:cBhvr>
                                      <p:tavLst>
                                        <p:tav tm="0">
                                          <p:val>
                                            <p:strVal val="#ppt_x"/>
                                          </p:val>
                                        </p:tav>
                                        <p:tav tm="100000">
                                          <p:val>
                                            <p:strVal val="#ppt_x"/>
                                          </p:val>
                                        </p:tav>
                                      </p:tavLst>
                                    </p:anim>
                                    <p:anim calcmode="lin" valueType="num">
                                      <p:cBhvr>
                                        <p:cTn id="5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fltVal val="0"/>
                                          </p:val>
                                        </p:tav>
                                        <p:tav tm="100000">
                                          <p:val>
                                            <p:strVal val="#ppt_h"/>
                                          </p:val>
                                        </p:tav>
                                      </p:tavLst>
                                    </p:anim>
                                    <p:anim calcmode="lin" valueType="num">
                                      <p:cBhvr>
                                        <p:cTn id="64" dur="500" fill="hold"/>
                                        <p:tgtEl>
                                          <p:spTgt spid="27"/>
                                        </p:tgtEl>
                                        <p:attrNameLst>
                                          <p:attrName>style.rotation</p:attrName>
                                        </p:attrNameLst>
                                      </p:cBhvr>
                                      <p:tavLst>
                                        <p:tav tm="0">
                                          <p:val>
                                            <p:fltVal val="90"/>
                                          </p:val>
                                        </p:tav>
                                        <p:tav tm="100000">
                                          <p:val>
                                            <p:fltVal val="0"/>
                                          </p:val>
                                        </p:tav>
                                      </p:tavLst>
                                    </p:anim>
                                    <p:animEffect transition="in" filter="fade">
                                      <p:cBhvr>
                                        <p:cTn id="65" dur="500"/>
                                        <p:tgtEl>
                                          <p:spTgt spid="27"/>
                                        </p:tgtEl>
                                      </p:cBhvr>
                                    </p:animEffect>
                                  </p:childTnLst>
                                </p:cTn>
                              </p:par>
                              <p:par>
                                <p:cTn id="66" presetID="42" presetClass="entr" presetSubtype="0" fill="hold" grpId="0" nodeType="withEffect">
                                  <p:stCondLst>
                                    <p:cond delay="500"/>
                                  </p:stCondLst>
                                  <p:iterate type="wd">
                                    <p:tmPct val="10000"/>
                                  </p:iterate>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anim calcmode="lin" valueType="num">
                                      <p:cBhvr>
                                        <p:cTn id="69" dur="500" fill="hold"/>
                                        <p:tgtEl>
                                          <p:spTgt spid="14"/>
                                        </p:tgtEl>
                                        <p:attrNameLst>
                                          <p:attrName>ppt_x</p:attrName>
                                        </p:attrNameLst>
                                      </p:cBhvr>
                                      <p:tavLst>
                                        <p:tav tm="0">
                                          <p:val>
                                            <p:strVal val="#ppt_x"/>
                                          </p:val>
                                        </p:tav>
                                        <p:tav tm="100000">
                                          <p:val>
                                            <p:strVal val="#ppt_x"/>
                                          </p:val>
                                        </p:tav>
                                      </p:tavLst>
                                    </p:anim>
                                    <p:anim calcmode="lin" valueType="num">
                                      <p:cBhvr>
                                        <p:cTn id="7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45"/>
                                        </p:tgtEl>
                                        <p:attrNameLst>
                                          <p:attrName>style.visibility</p:attrName>
                                        </p:attrNameLst>
                                      </p:cBhvr>
                                      <p:to>
                                        <p:strVal val="visible"/>
                                      </p:to>
                                    </p:set>
                                    <p:anim calcmode="lin" valueType="num">
                                      <p:cBhvr>
                                        <p:cTn id="75" dur="500" fill="hold"/>
                                        <p:tgtEl>
                                          <p:spTgt spid="45"/>
                                        </p:tgtEl>
                                        <p:attrNameLst>
                                          <p:attrName>ppt_w</p:attrName>
                                        </p:attrNameLst>
                                      </p:cBhvr>
                                      <p:tavLst>
                                        <p:tav tm="0">
                                          <p:val>
                                            <p:fltVal val="0"/>
                                          </p:val>
                                        </p:tav>
                                        <p:tav tm="100000">
                                          <p:val>
                                            <p:strVal val="#ppt_w"/>
                                          </p:val>
                                        </p:tav>
                                      </p:tavLst>
                                    </p:anim>
                                    <p:anim calcmode="lin" valueType="num">
                                      <p:cBhvr>
                                        <p:cTn id="76" dur="500" fill="hold"/>
                                        <p:tgtEl>
                                          <p:spTgt spid="45"/>
                                        </p:tgtEl>
                                        <p:attrNameLst>
                                          <p:attrName>ppt_h</p:attrName>
                                        </p:attrNameLst>
                                      </p:cBhvr>
                                      <p:tavLst>
                                        <p:tav tm="0">
                                          <p:val>
                                            <p:fltVal val="0"/>
                                          </p:val>
                                        </p:tav>
                                        <p:tav tm="100000">
                                          <p:val>
                                            <p:strVal val="#ppt_h"/>
                                          </p:val>
                                        </p:tav>
                                      </p:tavLst>
                                    </p:anim>
                                    <p:anim calcmode="lin" valueType="num">
                                      <p:cBhvr>
                                        <p:cTn id="77" dur="500" fill="hold"/>
                                        <p:tgtEl>
                                          <p:spTgt spid="45"/>
                                        </p:tgtEl>
                                        <p:attrNameLst>
                                          <p:attrName>style.rotation</p:attrName>
                                        </p:attrNameLst>
                                      </p:cBhvr>
                                      <p:tavLst>
                                        <p:tav tm="0">
                                          <p:val>
                                            <p:fltVal val="360"/>
                                          </p:val>
                                        </p:tav>
                                        <p:tav tm="100000">
                                          <p:val>
                                            <p:fltVal val="0"/>
                                          </p:val>
                                        </p:tav>
                                      </p:tavLst>
                                    </p:anim>
                                    <p:animEffect transition="in" filter="fade">
                                      <p:cBhvr>
                                        <p:cTn id="7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49" presetClass="entr" presetSubtype="0" decel="100000" fill="hold" nodeType="clickEffect">
                                  <p:stCondLst>
                                    <p:cond delay="0"/>
                                  </p:stCondLst>
                                  <p:childTnLst>
                                    <p:set>
                                      <p:cBhvr>
                                        <p:cTn id="83" dur="1" fill="hold">
                                          <p:stCondLst>
                                            <p:cond delay="0"/>
                                          </p:stCondLst>
                                        </p:cTn>
                                        <p:tgtEl>
                                          <p:spTgt spid="46"/>
                                        </p:tgtEl>
                                        <p:attrNameLst>
                                          <p:attrName>style.visibility</p:attrName>
                                        </p:attrNameLst>
                                      </p:cBhvr>
                                      <p:to>
                                        <p:strVal val="visible"/>
                                      </p:to>
                                    </p:set>
                                    <p:anim calcmode="lin" valueType="num">
                                      <p:cBhvr>
                                        <p:cTn id="84" dur="500" fill="hold"/>
                                        <p:tgtEl>
                                          <p:spTgt spid="46"/>
                                        </p:tgtEl>
                                        <p:attrNameLst>
                                          <p:attrName>ppt_w</p:attrName>
                                        </p:attrNameLst>
                                      </p:cBhvr>
                                      <p:tavLst>
                                        <p:tav tm="0">
                                          <p:val>
                                            <p:fltVal val="0"/>
                                          </p:val>
                                        </p:tav>
                                        <p:tav tm="100000">
                                          <p:val>
                                            <p:strVal val="#ppt_w"/>
                                          </p:val>
                                        </p:tav>
                                      </p:tavLst>
                                    </p:anim>
                                    <p:anim calcmode="lin" valueType="num">
                                      <p:cBhvr>
                                        <p:cTn id="85" dur="500" fill="hold"/>
                                        <p:tgtEl>
                                          <p:spTgt spid="46"/>
                                        </p:tgtEl>
                                        <p:attrNameLst>
                                          <p:attrName>ppt_h</p:attrName>
                                        </p:attrNameLst>
                                      </p:cBhvr>
                                      <p:tavLst>
                                        <p:tav tm="0">
                                          <p:val>
                                            <p:fltVal val="0"/>
                                          </p:val>
                                        </p:tav>
                                        <p:tav tm="100000">
                                          <p:val>
                                            <p:strVal val="#ppt_h"/>
                                          </p:val>
                                        </p:tav>
                                      </p:tavLst>
                                    </p:anim>
                                    <p:anim calcmode="lin" valueType="num">
                                      <p:cBhvr>
                                        <p:cTn id="86" dur="500" fill="hold"/>
                                        <p:tgtEl>
                                          <p:spTgt spid="46"/>
                                        </p:tgtEl>
                                        <p:attrNameLst>
                                          <p:attrName>style.rotation</p:attrName>
                                        </p:attrNameLst>
                                      </p:cBhvr>
                                      <p:tavLst>
                                        <p:tav tm="0">
                                          <p:val>
                                            <p:fltVal val="360"/>
                                          </p:val>
                                        </p:tav>
                                        <p:tav tm="100000">
                                          <p:val>
                                            <p:fltVal val="0"/>
                                          </p:val>
                                        </p:tav>
                                      </p:tavLst>
                                    </p:anim>
                                    <p:animEffect transition="in" filter="fade">
                                      <p:cBhvr>
                                        <p:cTn id="87" dur="500"/>
                                        <p:tgtEl>
                                          <p:spTgt spid="46"/>
                                        </p:tgtEl>
                                      </p:cBhvr>
                                    </p:animEffec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6"/>
                    </p:tgtEl>
                  </p:cond>
                </p:stCondLst>
                <p:endSync evt="end" delay="0">
                  <p:rtn val="all"/>
                </p:endSync>
                <p:childTnLst>
                  <p:par>
                    <p:cTn id="89" fill="hold">
                      <p:stCondLst>
                        <p:cond delay="0"/>
                      </p:stCondLst>
                      <p:childTnLst>
                        <p:par>
                          <p:cTn id="90" fill="hold">
                            <p:stCondLst>
                              <p:cond delay="0"/>
                            </p:stCondLst>
                            <p:childTnLst>
                              <p:par>
                                <p:cTn id="91" presetID="49" presetClass="entr" presetSubtype="0" decel="10000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500" fill="hold"/>
                                        <p:tgtEl>
                                          <p:spTgt spid="43"/>
                                        </p:tgtEl>
                                        <p:attrNameLst>
                                          <p:attrName>ppt_w</p:attrName>
                                        </p:attrNameLst>
                                      </p:cBhvr>
                                      <p:tavLst>
                                        <p:tav tm="0">
                                          <p:val>
                                            <p:fltVal val="0"/>
                                          </p:val>
                                        </p:tav>
                                        <p:tav tm="100000">
                                          <p:val>
                                            <p:strVal val="#ppt_w"/>
                                          </p:val>
                                        </p:tav>
                                      </p:tavLst>
                                    </p:anim>
                                    <p:anim calcmode="lin" valueType="num">
                                      <p:cBhvr>
                                        <p:cTn id="94" dur="500" fill="hold"/>
                                        <p:tgtEl>
                                          <p:spTgt spid="43"/>
                                        </p:tgtEl>
                                        <p:attrNameLst>
                                          <p:attrName>ppt_h</p:attrName>
                                        </p:attrNameLst>
                                      </p:cBhvr>
                                      <p:tavLst>
                                        <p:tav tm="0">
                                          <p:val>
                                            <p:fltVal val="0"/>
                                          </p:val>
                                        </p:tav>
                                        <p:tav tm="100000">
                                          <p:val>
                                            <p:strVal val="#ppt_h"/>
                                          </p:val>
                                        </p:tav>
                                      </p:tavLst>
                                    </p:anim>
                                    <p:anim calcmode="lin" valueType="num">
                                      <p:cBhvr>
                                        <p:cTn id="95" dur="500" fill="hold"/>
                                        <p:tgtEl>
                                          <p:spTgt spid="43"/>
                                        </p:tgtEl>
                                        <p:attrNameLst>
                                          <p:attrName>style.rotation</p:attrName>
                                        </p:attrNameLst>
                                      </p:cBhvr>
                                      <p:tavLst>
                                        <p:tav tm="0">
                                          <p:val>
                                            <p:fltVal val="360"/>
                                          </p:val>
                                        </p:tav>
                                        <p:tav tm="100000">
                                          <p:val>
                                            <p:fltVal val="0"/>
                                          </p:val>
                                        </p:tav>
                                      </p:tavLst>
                                    </p:anim>
                                    <p:animEffect transition="in" filter="fade">
                                      <p:cBhvr>
                                        <p:cTn id="96" dur="500"/>
                                        <p:tgtEl>
                                          <p:spTgt spid="43"/>
                                        </p:tgtEl>
                                      </p:cBhvr>
                                    </p:animEffec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35"/>
                    </p:tgtEl>
                  </p:cond>
                </p:stCondLst>
                <p:endSync evt="end" delay="0">
                  <p:rtn val="all"/>
                </p:endSync>
                <p:childTnLst>
                  <p:par>
                    <p:cTn id="98" fill="hold">
                      <p:stCondLst>
                        <p:cond delay="0"/>
                      </p:stCondLst>
                      <p:childTnLst>
                        <p:par>
                          <p:cTn id="99" fill="hold">
                            <p:stCondLst>
                              <p:cond delay="0"/>
                            </p:stCondLst>
                            <p:childTnLst>
                              <p:par>
                                <p:cTn id="100" presetID="49" presetClass="entr" presetSubtype="0" decel="100000" fill="hold" nodeType="click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500" fill="hold"/>
                                        <p:tgtEl>
                                          <p:spTgt spid="41"/>
                                        </p:tgtEl>
                                        <p:attrNameLst>
                                          <p:attrName>ppt_w</p:attrName>
                                        </p:attrNameLst>
                                      </p:cBhvr>
                                      <p:tavLst>
                                        <p:tav tm="0">
                                          <p:val>
                                            <p:fltVal val="0"/>
                                          </p:val>
                                        </p:tav>
                                        <p:tav tm="100000">
                                          <p:val>
                                            <p:strVal val="#ppt_w"/>
                                          </p:val>
                                        </p:tav>
                                      </p:tavLst>
                                    </p:anim>
                                    <p:anim calcmode="lin" valueType="num">
                                      <p:cBhvr>
                                        <p:cTn id="103" dur="500" fill="hold"/>
                                        <p:tgtEl>
                                          <p:spTgt spid="41"/>
                                        </p:tgtEl>
                                        <p:attrNameLst>
                                          <p:attrName>ppt_h</p:attrName>
                                        </p:attrNameLst>
                                      </p:cBhvr>
                                      <p:tavLst>
                                        <p:tav tm="0">
                                          <p:val>
                                            <p:fltVal val="0"/>
                                          </p:val>
                                        </p:tav>
                                        <p:tav tm="100000">
                                          <p:val>
                                            <p:strVal val="#ppt_h"/>
                                          </p:val>
                                        </p:tav>
                                      </p:tavLst>
                                    </p:anim>
                                    <p:anim calcmode="lin" valueType="num">
                                      <p:cBhvr>
                                        <p:cTn id="104" dur="500" fill="hold"/>
                                        <p:tgtEl>
                                          <p:spTgt spid="41"/>
                                        </p:tgtEl>
                                        <p:attrNameLst>
                                          <p:attrName>style.rotation</p:attrName>
                                        </p:attrNameLst>
                                      </p:cBhvr>
                                      <p:tavLst>
                                        <p:tav tm="0">
                                          <p:val>
                                            <p:fltVal val="360"/>
                                          </p:val>
                                        </p:tav>
                                        <p:tav tm="100000">
                                          <p:val>
                                            <p:fltVal val="0"/>
                                          </p:val>
                                        </p:tav>
                                      </p:tavLst>
                                    </p:anim>
                                    <p:animEffect transition="in" filter="fade">
                                      <p:cBhvr>
                                        <p:cTn id="105" dur="500"/>
                                        <p:tgtEl>
                                          <p:spTgt spid="41"/>
                                        </p:tgtEl>
                                      </p:cBhvr>
                                    </p:animEffect>
                                  </p:childTnLst>
                                </p:cTn>
                              </p:par>
                            </p:childTnLst>
                          </p:cTn>
                        </p:par>
                      </p:childTnLst>
                    </p:cTn>
                  </p:par>
                </p:childTnLst>
              </p:cTn>
              <p:nextCondLst>
                <p:cond evt="onClick" delay="0">
                  <p:tgtEl>
                    <p:spTgt spid="35"/>
                  </p:tgtEl>
                </p:cond>
              </p:nextCondLst>
            </p:seq>
          </p:childTnLst>
        </p:cTn>
      </p:par>
    </p:tnLst>
    <p:bldLst>
      <p:bldP spid="2" grpId="0" animBg="1"/>
      <p:bldP spid="9" grpId="0"/>
      <p:bldP spid="14" grpId="0"/>
      <p:bldP spid="13" grpId="0"/>
      <p:bldP spid="26" grpId="0" animBg="1"/>
      <p:bldP spid="11"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A3A24A3-79D0-4261-9EB2-2F9B021FD5A1}"/>
              </a:ext>
            </a:extLst>
          </p:cNvPr>
          <p:cNvSpPr/>
          <p:nvPr/>
        </p:nvSpPr>
        <p:spPr>
          <a:xfrm>
            <a:off x="4869061" y="506725"/>
            <a:ext cx="2453878"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BÀI TẬP</a:t>
            </a:r>
            <a:endParaRPr lang="en-US" sz="3600" b="1">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7CC5599-9D4F-4A20-BFFB-DCFD558B96D5}"/>
              </a:ext>
            </a:extLst>
          </p:cNvPr>
          <p:cNvGrpSpPr/>
          <p:nvPr/>
        </p:nvGrpSpPr>
        <p:grpSpPr>
          <a:xfrm>
            <a:off x="838200" y="1774627"/>
            <a:ext cx="1344005" cy="838200"/>
            <a:chOff x="457200" y="1344925"/>
            <a:chExt cx="1344005" cy="838200"/>
          </a:xfrm>
        </p:grpSpPr>
        <p:sp>
          <p:nvSpPr>
            <p:cNvPr id="6" name="Rectangle 5">
              <a:extLst>
                <a:ext uri="{FF2B5EF4-FFF2-40B4-BE49-F238E27FC236}">
                  <a16:creationId xmlns:a16="http://schemas.microsoft.com/office/drawing/2014/main" id="{9FC21F34-33F9-42AC-8855-1E61A3C0F0A5}"/>
                </a:ext>
              </a:extLst>
            </p:cNvPr>
            <p:cNvSpPr/>
            <p:nvPr/>
          </p:nvSpPr>
          <p:spPr>
            <a:xfrm>
              <a:off x="457200" y="1344925"/>
              <a:ext cx="1344005" cy="838200"/>
            </a:xfrm>
            <a:prstGeom prst="rect">
              <a:avLst/>
            </a:prstGeom>
            <a:noFill/>
            <a:ln w="38100">
              <a:solidFill>
                <a:srgbClr val="0FD2CE"/>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A7AE9E-255D-41A6-9D27-272BF69BE6B0}"/>
                </a:ext>
              </a:extLst>
            </p:cNvPr>
            <p:cNvSpPr txBox="1"/>
            <p:nvPr/>
          </p:nvSpPr>
          <p:spPr>
            <a:xfrm>
              <a:off x="699597" y="1548582"/>
              <a:ext cx="859210" cy="430887"/>
            </a:xfrm>
            <a:prstGeom prst="rect">
              <a:avLst/>
            </a:prstGeom>
            <a:noFill/>
          </p:spPr>
          <p:txBody>
            <a:bodyPr wrap="none" lIns="0" tIns="0" rIns="0" bIns="0" rtlCol="0">
              <a:spAutoFit/>
            </a:bodyPr>
            <a:lstStyle/>
            <a:p>
              <a:pPr algn="l"/>
              <a:r>
                <a:rPr lang="vi-VN" sz="2800" b="1">
                  <a:solidFill>
                    <a:schemeClr val="bg1"/>
                  </a:solidFill>
                  <a:latin typeface="Arial" panose="020B0604020202020204" pitchFamily="34" charset="0"/>
                  <a:cs typeface="Arial" panose="020B0604020202020204" pitchFamily="34" charset="0"/>
                </a:rPr>
                <a:t>Bài 2</a:t>
              </a:r>
              <a:endParaRPr lang="en-US" sz="2800" b="1">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CC28FCEC-5C99-45B7-8435-E5C9E099B2C6}"/>
              </a:ext>
            </a:extLst>
          </p:cNvPr>
          <p:cNvSpPr txBox="1"/>
          <p:nvPr/>
        </p:nvSpPr>
        <p:spPr>
          <a:xfrm>
            <a:off x="2607602" y="1774627"/>
            <a:ext cx="8746198" cy="923330"/>
          </a:xfrm>
          <a:prstGeom prst="rect">
            <a:avLst/>
          </a:prstGeom>
          <a:noFill/>
        </p:spPr>
        <p:txBody>
          <a:bodyPr wrap="square" lIns="0" tIns="0" rIns="0" bIns="0" rtlCol="0">
            <a:spAutoFit/>
          </a:bodyPr>
          <a:lstStyle/>
          <a:p>
            <a:pPr algn="l"/>
            <a:r>
              <a:rPr lang="vi-VN" sz="2000" i="1" dirty="0">
                <a:solidFill>
                  <a:schemeClr val="bg1"/>
                </a:solidFill>
                <a:latin typeface="Arial" panose="020B0604020202020204" pitchFamily="34" charset="0"/>
                <a:cs typeface="Arial" panose="020B0604020202020204" pitchFamily="34" charset="0"/>
              </a:rPr>
              <a:t>Một số phản ứng khi xảy ra sẽ làm nòng môi trường xung quanh, một số khác lại làm lạnh môi trường xung quanh. Em hãy cho biết sự khác biệt cơ bản giữa hai loại phản ứng này.</a:t>
            </a:r>
            <a:endParaRPr lang="en-US" sz="2000" i="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7E03A3C-1770-445C-9C58-EA8A394D651E}"/>
              </a:ext>
            </a:extLst>
          </p:cNvPr>
          <p:cNvSpPr txBox="1"/>
          <p:nvPr/>
        </p:nvSpPr>
        <p:spPr>
          <a:xfrm>
            <a:off x="3962397" y="3513872"/>
            <a:ext cx="8001000" cy="2769989"/>
          </a:xfrm>
          <a:prstGeom prst="rect">
            <a:avLst/>
          </a:prstGeom>
          <a:noFill/>
        </p:spPr>
        <p:txBody>
          <a:bodyPr wrap="square" lIns="0" tIns="0" rIns="0" bIns="0" rtlCol="0">
            <a:spAutoFit/>
          </a:bodyPr>
          <a:lstStyle/>
          <a:p>
            <a:pPr algn="l"/>
            <a:r>
              <a:rPr lang="vi-VN" sz="2000" b="0" i="0">
                <a:solidFill>
                  <a:srgbClr val="0FD2CE"/>
                </a:solidFill>
                <a:effectLst/>
                <a:latin typeface="Arial" panose="020B0604020202020204" pitchFamily="34" charset="0"/>
                <a:cs typeface="Arial" panose="020B0604020202020204" pitchFamily="34" charset="0"/>
              </a:rPr>
              <a:t>Sự khác biệt chính giữa phản ứng thu nhiệt và phản ứng tỏa nhiệt là phản ứng thu nhiệt hấp thụ năng lượng từ môi trường xung quanh, trong khi phản ứng tỏa nhiệt giải phóng năng lượng ra môi trường xung quanh. Hơn nữa, sự thay đổi entanpi trong một quá trình thu nhiệt là dương trong khi sự thay đổi entanpi trong một quá trình tỏa nhiệt là âm. Khi xem xét sản phẩm cuối cùng, sản phẩm của phản ứng thu nhiệt có năng lượng cao hơn so với năng lượng của chất phản ứng trong khi trong phản ứng tỏa nhiệt, sản phẩm có năng lượng thấp hơn năng lượng của chất phản ứng.</a:t>
            </a:r>
            <a:endParaRPr lang="en-US" sz="2000">
              <a:solidFill>
                <a:srgbClr val="0FD2CE"/>
              </a:solidFill>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299FE8A6-4971-4811-A847-E965140E0E35}"/>
              </a:ext>
            </a:extLst>
          </p:cNvPr>
          <p:cNvSpPr/>
          <p:nvPr/>
        </p:nvSpPr>
        <p:spPr>
          <a:xfrm>
            <a:off x="3924297" y="2885008"/>
            <a:ext cx="1219200" cy="4753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Trả lời</a:t>
            </a:r>
            <a:endParaRPr lang="en-US" sz="2000" b="1">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A10EB69C-19B4-49D6-A3FA-32EDDA0B3FC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927" y="3013101"/>
            <a:ext cx="3088441" cy="3088441"/>
          </a:xfrm>
          <a:prstGeom prst="rect">
            <a:avLst/>
          </a:prstGeom>
        </p:spPr>
      </p:pic>
    </p:spTree>
    <p:extLst>
      <p:ext uri="{BB962C8B-B14F-4D97-AF65-F5344CB8AC3E}">
        <p14:creationId xmlns:p14="http://schemas.microsoft.com/office/powerpoint/2010/main" val="39006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 calcmode="lin" valueType="num">
                                      <p:cBhvr>
                                        <p:cTn id="18" dur="500" fill="hold"/>
                                        <p:tgtEl>
                                          <p:spTgt spid="18"/>
                                        </p:tgtEl>
                                        <p:attrNameLst>
                                          <p:attrName>style.rotation</p:attrName>
                                        </p:attrNameLst>
                                      </p:cBhvr>
                                      <p:tavLst>
                                        <p:tav tm="0">
                                          <p:val>
                                            <p:fltVal val="360"/>
                                          </p:val>
                                        </p:tav>
                                        <p:tav tm="100000">
                                          <p:val>
                                            <p:fltVal val="0"/>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wd">
                                    <p:tmPct val="1000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A3A24A3-79D0-4261-9EB2-2F9B021FD5A1}"/>
              </a:ext>
            </a:extLst>
          </p:cNvPr>
          <p:cNvSpPr/>
          <p:nvPr/>
        </p:nvSpPr>
        <p:spPr>
          <a:xfrm>
            <a:off x="4869061" y="506725"/>
            <a:ext cx="2453878"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BÀI TẬP</a:t>
            </a:r>
            <a:endParaRPr lang="en-US" sz="3600" b="1">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7CC5599-9D4F-4A20-BFFB-DCFD558B96D5}"/>
              </a:ext>
            </a:extLst>
          </p:cNvPr>
          <p:cNvGrpSpPr/>
          <p:nvPr/>
        </p:nvGrpSpPr>
        <p:grpSpPr>
          <a:xfrm>
            <a:off x="647700" y="1732062"/>
            <a:ext cx="1344005" cy="838200"/>
            <a:chOff x="457200" y="1344925"/>
            <a:chExt cx="1344005" cy="838200"/>
          </a:xfrm>
        </p:grpSpPr>
        <p:sp>
          <p:nvSpPr>
            <p:cNvPr id="6" name="Rectangle 5">
              <a:extLst>
                <a:ext uri="{FF2B5EF4-FFF2-40B4-BE49-F238E27FC236}">
                  <a16:creationId xmlns:a16="http://schemas.microsoft.com/office/drawing/2014/main" id="{9FC21F34-33F9-42AC-8855-1E61A3C0F0A5}"/>
                </a:ext>
              </a:extLst>
            </p:cNvPr>
            <p:cNvSpPr/>
            <p:nvPr/>
          </p:nvSpPr>
          <p:spPr>
            <a:xfrm>
              <a:off x="457200" y="1344925"/>
              <a:ext cx="1344005" cy="838200"/>
            </a:xfrm>
            <a:prstGeom prst="rect">
              <a:avLst/>
            </a:prstGeom>
            <a:noFill/>
            <a:ln w="38100">
              <a:solidFill>
                <a:srgbClr val="0FD2CE"/>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A7AE9E-255D-41A6-9D27-272BF69BE6B0}"/>
                </a:ext>
              </a:extLst>
            </p:cNvPr>
            <p:cNvSpPr txBox="1"/>
            <p:nvPr/>
          </p:nvSpPr>
          <p:spPr>
            <a:xfrm>
              <a:off x="699597" y="1548582"/>
              <a:ext cx="859210" cy="430887"/>
            </a:xfrm>
            <a:prstGeom prst="rect">
              <a:avLst/>
            </a:prstGeom>
            <a:noFill/>
          </p:spPr>
          <p:txBody>
            <a:bodyPr wrap="none" lIns="0" tIns="0" rIns="0" bIns="0" rtlCol="0">
              <a:spAutoFit/>
            </a:bodyPr>
            <a:lstStyle/>
            <a:p>
              <a:pPr algn="l"/>
              <a:r>
                <a:rPr lang="vi-VN" sz="2800" b="1">
                  <a:solidFill>
                    <a:schemeClr val="bg1"/>
                  </a:solidFill>
                  <a:latin typeface="Arial" panose="020B0604020202020204" pitchFamily="34" charset="0"/>
                  <a:cs typeface="Arial" panose="020B0604020202020204" pitchFamily="34" charset="0"/>
                </a:rPr>
                <a:t>Bài 3</a:t>
              </a:r>
              <a:endParaRPr lang="en-US" sz="2800" b="1">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CC28FCEC-5C99-45B7-8435-E5C9E099B2C6}"/>
              </a:ext>
            </a:extLst>
          </p:cNvPr>
          <p:cNvSpPr txBox="1"/>
          <p:nvPr/>
        </p:nvSpPr>
        <p:spPr>
          <a:xfrm>
            <a:off x="2417102" y="1732062"/>
            <a:ext cx="9127198" cy="1703736"/>
          </a:xfrm>
          <a:prstGeom prst="rect">
            <a:avLst/>
          </a:prstGeom>
          <a:noFill/>
        </p:spPr>
        <p:txBody>
          <a:bodyPr wrap="square" lIns="0" tIns="0" rIns="0" bIns="0" rtlCol="0">
            <a:spAutoFit/>
          </a:bodyPr>
          <a:lstStyle/>
          <a:p>
            <a:r>
              <a:rPr lang="vi-VN" sz="2000" i="1" dirty="0">
                <a:solidFill>
                  <a:schemeClr val="bg1"/>
                </a:solidFill>
                <a:latin typeface="Arial" panose="020B0604020202020204" pitchFamily="34" charset="0"/>
                <a:cs typeface="Arial" panose="020B0604020202020204" pitchFamily="34" charset="0"/>
              </a:rPr>
              <a:t>Cho phản ứng sau có </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i="1" baseline="-25000" dirty="0">
                <a:solidFill>
                  <a:schemeClr val="bg1"/>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f</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298 </a:t>
            </a:r>
            <a:r>
              <a:rPr lang="vi-VN" sz="2000" i="1" baseline="-250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&gt; 0 và diễn ra ở ngay nhiệt độ phòng</a:t>
            </a:r>
          </a:p>
          <a:p>
            <a:pPr>
              <a:lnSpc>
                <a:spcPct val="107000"/>
              </a:lnSpc>
              <a:spcAft>
                <a:spcPts val="800"/>
              </a:spcAft>
            </a:pP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2NH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NO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(s) + Ba(OH)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8H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O(s) </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2NH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(aq) + Ba(NO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(aq) + 10H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O(l)</a:t>
            </a:r>
            <a:endParaRPr lang="en-US" sz="20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Khi trộn đều một lượng ammonium nitrate (NH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NO</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rắn với một lượng barium hydroxide ngâm nước (Ba(OH)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8H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O) ở nhiệt độ phòng thì nhiệt độ của hỗn hợp sẽ tăng hay giảm? Giải thích</a:t>
            </a:r>
            <a:endParaRPr lang="vi-VN" sz="24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7E03A3C-1770-445C-9C58-EA8A394D651E}"/>
              </a:ext>
            </a:extLst>
          </p:cNvPr>
          <p:cNvSpPr txBox="1"/>
          <p:nvPr/>
        </p:nvSpPr>
        <p:spPr>
          <a:xfrm>
            <a:off x="4503561" y="4374210"/>
            <a:ext cx="7021249" cy="2154436"/>
          </a:xfrm>
          <a:prstGeom prst="rect">
            <a:avLst/>
          </a:prstGeom>
          <a:noFill/>
        </p:spPr>
        <p:txBody>
          <a:bodyPr wrap="square" lIns="0" tIns="0" rIns="0" bIns="0" rtlCol="0">
            <a:spAutoFit/>
          </a:bodyPr>
          <a:lstStyle/>
          <a:p>
            <a:pPr algn="just"/>
            <a:r>
              <a:rPr lang="vi-VN" sz="2000" b="0" i="0" dirty="0">
                <a:solidFill>
                  <a:srgbClr val="0FD2CE"/>
                </a:solidFill>
                <a:effectLst/>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a:t>
            </a:r>
            <a:r>
              <a:rPr lang="vi-VN" sz="2000" b="0" i="0">
                <a:solidFill>
                  <a:srgbClr val="0FD2CE"/>
                </a:solidFill>
                <a:effectLst/>
                <a:latin typeface="Arial" panose="020B0604020202020204" pitchFamily="34" charset="0"/>
                <a:cs typeface="Arial" panose="020B0604020202020204" pitchFamily="34" charset="0"/>
              </a:rPr>
              <a:t>urna.Nunc </a:t>
            </a:r>
            <a:r>
              <a:rPr lang="vi-VN" sz="2000" b="0" i="0" dirty="0">
                <a:solidFill>
                  <a:srgbClr val="0FD2CE"/>
                </a:solidFill>
                <a:effectLst/>
                <a:latin typeface="Arial" panose="020B0604020202020204" pitchFamily="34" charset="0"/>
                <a:cs typeface="Arial" panose="020B0604020202020204" pitchFamily="34" charset="0"/>
              </a:rPr>
              <a:t>viverra imperdiet enim. Fusce est. Vivamus a </a:t>
            </a:r>
            <a:r>
              <a:rPr lang="vi-VN" sz="2000" b="0" i="0">
                <a:solidFill>
                  <a:srgbClr val="0FD2CE"/>
                </a:solidFill>
                <a:effectLst/>
                <a:latin typeface="Arial" panose="020B0604020202020204" pitchFamily="34" charset="0"/>
                <a:cs typeface="Arial" panose="020B0604020202020204" pitchFamily="34" charset="0"/>
              </a:rPr>
              <a:t>tellus.Pellentesque </a:t>
            </a:r>
            <a:r>
              <a:rPr lang="vi-VN" sz="2000" b="0" i="0" dirty="0">
                <a:solidFill>
                  <a:srgbClr val="0FD2CE"/>
                </a:solidFill>
                <a:effectLst/>
                <a:latin typeface="Arial" panose="020B0604020202020204" pitchFamily="34" charset="0"/>
                <a:cs typeface="Arial" panose="020B0604020202020204" pitchFamily="34" charset="0"/>
              </a:rPr>
              <a:t>habitant morbi tristique senectus et </a:t>
            </a:r>
            <a:r>
              <a:rPr lang="vi-VN" sz="2000" b="0" i="0">
                <a:solidFill>
                  <a:srgbClr val="0FD2CE"/>
                </a:solidFill>
                <a:effectLst/>
                <a:latin typeface="Arial" panose="020B0604020202020204" pitchFamily="34" charset="0"/>
                <a:cs typeface="Arial" panose="020B0604020202020204" pitchFamily="34" charset="0"/>
              </a:rPr>
              <a:t>netus et malesuada </a:t>
            </a:r>
            <a:r>
              <a:rPr lang="vi-VN" sz="2000" b="0" i="0" dirty="0">
                <a:solidFill>
                  <a:srgbClr val="0FD2CE"/>
                </a:solidFill>
                <a:effectLst/>
                <a:latin typeface="Arial" panose="020B0604020202020204" pitchFamily="34" charset="0"/>
                <a:cs typeface="Arial" panose="020B0604020202020204" pitchFamily="34" charset="0"/>
              </a:rPr>
              <a:t>fames ac turpis egestas. Proin pharetra nonummy pede. Mauris et </a:t>
            </a:r>
            <a:r>
              <a:rPr lang="vi-VN" sz="2000" b="0" i="0">
                <a:solidFill>
                  <a:srgbClr val="0FD2CE"/>
                </a:solidFill>
                <a:effectLst/>
                <a:latin typeface="Arial" panose="020B0604020202020204" pitchFamily="34" charset="0"/>
                <a:cs typeface="Arial" panose="020B0604020202020204" pitchFamily="34" charset="0"/>
              </a:rPr>
              <a:t>orci.</a:t>
            </a:r>
          </a:p>
        </p:txBody>
      </p:sp>
      <p:sp>
        <p:nvSpPr>
          <p:cNvPr id="18" name="Rectangle: Rounded Corners 17">
            <a:extLst>
              <a:ext uri="{FF2B5EF4-FFF2-40B4-BE49-F238E27FC236}">
                <a16:creationId xmlns:a16="http://schemas.microsoft.com/office/drawing/2014/main" id="{299FE8A6-4971-4811-A847-E965140E0E35}"/>
              </a:ext>
            </a:extLst>
          </p:cNvPr>
          <p:cNvSpPr/>
          <p:nvPr/>
        </p:nvSpPr>
        <p:spPr>
          <a:xfrm>
            <a:off x="4503561" y="3731659"/>
            <a:ext cx="1219200" cy="4753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latin typeface="Arial" panose="020B0604020202020204" pitchFamily="34" charset="0"/>
                <a:cs typeface="Arial" panose="020B0604020202020204" pitchFamily="34" charset="0"/>
              </a:rPr>
              <a:t>Trả lời</a:t>
            </a:r>
            <a:endParaRPr lang="en-US" sz="2000" b="1">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A10EB69C-19B4-49D6-A3FA-32EDDA0B3FC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313" y="3423547"/>
            <a:ext cx="3192783" cy="3192783"/>
          </a:xfrm>
          <a:prstGeom prst="rect">
            <a:avLst/>
          </a:prstGeom>
        </p:spPr>
      </p:pic>
    </p:spTree>
    <p:extLst>
      <p:ext uri="{BB962C8B-B14F-4D97-AF65-F5344CB8AC3E}">
        <p14:creationId xmlns:p14="http://schemas.microsoft.com/office/powerpoint/2010/main" val="130268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 calcmode="lin" valueType="num">
                                      <p:cBhvr>
                                        <p:cTn id="18" dur="500" fill="hold"/>
                                        <p:tgtEl>
                                          <p:spTgt spid="18"/>
                                        </p:tgtEl>
                                        <p:attrNameLst>
                                          <p:attrName>style.rotation</p:attrName>
                                        </p:attrNameLst>
                                      </p:cBhvr>
                                      <p:tavLst>
                                        <p:tav tm="0">
                                          <p:val>
                                            <p:fltVal val="360"/>
                                          </p:val>
                                        </p:tav>
                                        <p:tav tm="100000">
                                          <p:val>
                                            <p:fltVal val="0"/>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wd">
                                    <p:tmPct val="10000"/>
                                  </p:iterate>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A3A24A3-79D0-4261-9EB2-2F9B021FD5A1}"/>
              </a:ext>
            </a:extLst>
          </p:cNvPr>
          <p:cNvSpPr/>
          <p:nvPr/>
        </p:nvSpPr>
        <p:spPr>
          <a:xfrm>
            <a:off x="4869061" y="506725"/>
            <a:ext cx="2453878"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BÀI TẬP</a:t>
            </a:r>
            <a:endParaRPr lang="en-US" sz="3600" b="1">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7CC5599-9D4F-4A20-BFFB-DCFD558B96D5}"/>
              </a:ext>
            </a:extLst>
          </p:cNvPr>
          <p:cNvGrpSpPr/>
          <p:nvPr/>
        </p:nvGrpSpPr>
        <p:grpSpPr>
          <a:xfrm>
            <a:off x="628062" y="1676400"/>
            <a:ext cx="1344005" cy="838200"/>
            <a:chOff x="457200" y="1344925"/>
            <a:chExt cx="1344005" cy="838200"/>
          </a:xfrm>
        </p:grpSpPr>
        <p:sp>
          <p:nvSpPr>
            <p:cNvPr id="6" name="Rectangle 5">
              <a:extLst>
                <a:ext uri="{FF2B5EF4-FFF2-40B4-BE49-F238E27FC236}">
                  <a16:creationId xmlns:a16="http://schemas.microsoft.com/office/drawing/2014/main" id="{9FC21F34-33F9-42AC-8855-1E61A3C0F0A5}"/>
                </a:ext>
              </a:extLst>
            </p:cNvPr>
            <p:cNvSpPr/>
            <p:nvPr/>
          </p:nvSpPr>
          <p:spPr>
            <a:xfrm>
              <a:off x="457200" y="1344925"/>
              <a:ext cx="1344005" cy="838200"/>
            </a:xfrm>
            <a:prstGeom prst="rect">
              <a:avLst/>
            </a:prstGeom>
            <a:noFill/>
            <a:ln w="38100">
              <a:solidFill>
                <a:srgbClr val="0FD2CE"/>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3A7AE9E-255D-41A6-9D27-272BF69BE6B0}"/>
                </a:ext>
              </a:extLst>
            </p:cNvPr>
            <p:cNvSpPr txBox="1"/>
            <p:nvPr/>
          </p:nvSpPr>
          <p:spPr>
            <a:xfrm>
              <a:off x="699597" y="1548582"/>
              <a:ext cx="859210" cy="430887"/>
            </a:xfrm>
            <a:prstGeom prst="rect">
              <a:avLst/>
            </a:prstGeom>
            <a:noFill/>
          </p:spPr>
          <p:txBody>
            <a:bodyPr wrap="none" lIns="0" tIns="0" rIns="0" bIns="0" rtlCol="0">
              <a:spAutoFit/>
            </a:bodyPr>
            <a:lstStyle/>
            <a:p>
              <a:pPr algn="l"/>
              <a:r>
                <a:rPr lang="vi-VN" sz="2800" b="1">
                  <a:solidFill>
                    <a:schemeClr val="bg1"/>
                  </a:solidFill>
                  <a:latin typeface="Arial" panose="020B0604020202020204" pitchFamily="34" charset="0"/>
                  <a:cs typeface="Arial" panose="020B0604020202020204" pitchFamily="34" charset="0"/>
                </a:rPr>
                <a:t>Bài 4</a:t>
              </a:r>
              <a:endParaRPr lang="en-US" sz="2800" b="1">
                <a:solidFill>
                  <a:schemeClr val="bg1"/>
                </a:solidFill>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CC28FCEC-5C99-45B7-8435-E5C9E099B2C6}"/>
              </a:ext>
            </a:extLst>
          </p:cNvPr>
          <p:cNvSpPr txBox="1"/>
          <p:nvPr/>
        </p:nvSpPr>
        <p:spPr>
          <a:xfrm>
            <a:off x="2397464" y="1787724"/>
            <a:ext cx="9203398" cy="615553"/>
          </a:xfrm>
          <a:prstGeom prst="rect">
            <a:avLst/>
          </a:prstGeom>
          <a:noFill/>
        </p:spPr>
        <p:txBody>
          <a:bodyPr wrap="square" lIns="0" tIns="0" rIns="0" bIns="0" rtlCol="0">
            <a:spAutoFit/>
          </a:bodyPr>
          <a:lstStyle/>
          <a:p>
            <a:r>
              <a:rPr lang="vi-VN" sz="2000" i="1" dirty="0">
                <a:solidFill>
                  <a:schemeClr val="bg1"/>
                </a:solidFill>
                <a:latin typeface="Arial" panose="020B0604020202020204" pitchFamily="34" charset="0"/>
                <a:cs typeface="Arial" panose="020B0604020202020204" pitchFamily="34" charset="0"/>
              </a:rPr>
              <a:t>Cho phản ứng tạo thành 2 mol HCl(g) ở điều kiện chuẩn sau đây tỏa ra 184,6 kJ.</a:t>
            </a:r>
          </a:p>
          <a:p>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 Cl</a:t>
            </a:r>
            <a:r>
              <a:rPr lang="vi-VN" sz="2000" i="1"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 </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2HCl(g). Những phát biểu nào dưới đây là đúng?</a:t>
            </a:r>
            <a:endParaRPr lang="en-US" sz="1800" i="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32CD28A-CE72-41AF-ADEC-EC1F1186F7BF}"/>
              </a:ext>
            </a:extLst>
          </p:cNvPr>
          <p:cNvSpPr txBox="1"/>
          <p:nvPr/>
        </p:nvSpPr>
        <p:spPr>
          <a:xfrm>
            <a:off x="6571110" y="4075505"/>
            <a:ext cx="4744889" cy="307777"/>
          </a:xfrm>
          <a:prstGeom prst="rect">
            <a:avLst/>
          </a:prstGeom>
          <a:noFill/>
        </p:spPr>
        <p:txBody>
          <a:bodyPr wrap="none" lIns="0" tIns="0" rIns="0" bIns="0" rtlCol="0">
            <a:spAutoFit/>
          </a:bodyPr>
          <a:lstStyle/>
          <a:p>
            <a:pPr algn="l"/>
            <a:r>
              <a:rPr lang="vi-VN" sz="2000">
                <a:solidFill>
                  <a:schemeClr val="bg1"/>
                </a:solidFill>
                <a:latin typeface="Arial" panose="020B0604020202020204" pitchFamily="34" charset="0"/>
                <a:cs typeface="Arial" panose="020B0604020202020204" pitchFamily="34" charset="0"/>
              </a:rPr>
              <a:t>Biến thiên enthalpy phản ứng là -184,6 kJ</a:t>
            </a:r>
            <a:endParaRPr lang="en-US" sz="200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9859F24-69C4-4994-A23D-D7A15E49BBB3}"/>
              </a:ext>
            </a:extLst>
          </p:cNvPr>
          <p:cNvSpPr txBox="1"/>
          <p:nvPr/>
        </p:nvSpPr>
        <p:spPr>
          <a:xfrm>
            <a:off x="870459" y="4075505"/>
            <a:ext cx="4752904" cy="307777"/>
          </a:xfrm>
          <a:prstGeom prst="rect">
            <a:avLst/>
          </a:prstGeom>
          <a:noFill/>
        </p:spPr>
        <p:txBody>
          <a:bodyPr wrap="none" lIns="0" tIns="0" rIns="0" bIns="0" rtlCol="0">
            <a:spAutoFit/>
          </a:bodyPr>
          <a:lstStyle/>
          <a:p>
            <a:r>
              <a:rPr lang="vi-VN" sz="2000">
                <a:solidFill>
                  <a:schemeClr val="bg1"/>
                </a:solidFill>
                <a:latin typeface="Arial" panose="020B0604020202020204" pitchFamily="34" charset="0"/>
                <a:cs typeface="Arial" panose="020B0604020202020204" pitchFamily="34" charset="0"/>
              </a:rPr>
              <a:t>Nhiệt tạo thành của HCl là -184,6 kJ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mol</a:t>
            </a:r>
            <a:r>
              <a:rPr lang="vi-VN" sz="2000"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-1</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1" name="Graphic 40" descr="Badge Tick1 with solid fill">
            <a:extLst>
              <a:ext uri="{FF2B5EF4-FFF2-40B4-BE49-F238E27FC236}">
                <a16:creationId xmlns:a16="http://schemas.microsoft.com/office/drawing/2014/main" id="{0D9E2292-AE3B-4628-9D5C-2FFCCC5457C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1301" y="4701981"/>
            <a:ext cx="1411220" cy="1411220"/>
          </a:xfrm>
          <a:prstGeom prst="rect">
            <a:avLst/>
          </a:prstGeom>
        </p:spPr>
      </p:pic>
      <p:pic>
        <p:nvPicPr>
          <p:cNvPr id="45" name="Graphic 44" descr="Badge Tick1 with solid fill">
            <a:extLst>
              <a:ext uri="{FF2B5EF4-FFF2-40B4-BE49-F238E27FC236}">
                <a16:creationId xmlns:a16="http://schemas.microsoft.com/office/drawing/2014/main" id="{22D050DC-DF7B-41F9-9A72-470FCBB155B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7944" y="2581991"/>
            <a:ext cx="1411220" cy="1411220"/>
          </a:xfrm>
          <a:prstGeom prst="rect">
            <a:avLst/>
          </a:prstGeom>
        </p:spPr>
      </p:pic>
      <p:pic>
        <p:nvPicPr>
          <p:cNvPr id="43" name="Graphic 42" descr="Badge Cross with solid fill">
            <a:extLst>
              <a:ext uri="{FF2B5EF4-FFF2-40B4-BE49-F238E27FC236}">
                <a16:creationId xmlns:a16="http://schemas.microsoft.com/office/drawing/2014/main" id="{18629801-B555-4337-A56A-3756C669A30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37944" y="4701981"/>
            <a:ext cx="1411220" cy="1411220"/>
          </a:xfrm>
          <a:prstGeom prst="rect">
            <a:avLst/>
          </a:prstGeom>
        </p:spPr>
      </p:pic>
      <p:pic>
        <p:nvPicPr>
          <p:cNvPr id="46" name="Graphic 45" descr="Badge Cross with solid fill">
            <a:extLst>
              <a:ext uri="{FF2B5EF4-FFF2-40B4-BE49-F238E27FC236}">
                <a16:creationId xmlns:a16="http://schemas.microsoft.com/office/drawing/2014/main" id="{68AF0EC5-09EA-4479-B480-A2941D2A4DB7}"/>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41301" y="2581991"/>
            <a:ext cx="1411220" cy="1411220"/>
          </a:xfrm>
          <a:prstGeom prst="rect">
            <a:avLst/>
          </a:prstGeom>
        </p:spPr>
      </p:pic>
      <p:sp>
        <p:nvSpPr>
          <p:cNvPr id="38" name="TextBox 37">
            <a:extLst>
              <a:ext uri="{FF2B5EF4-FFF2-40B4-BE49-F238E27FC236}">
                <a16:creationId xmlns:a16="http://schemas.microsoft.com/office/drawing/2014/main" id="{5D427E79-06B4-4860-8D14-300A8C280D9D}"/>
              </a:ext>
            </a:extLst>
          </p:cNvPr>
          <p:cNvSpPr txBox="1"/>
          <p:nvPr/>
        </p:nvSpPr>
        <p:spPr>
          <a:xfrm>
            <a:off x="941793" y="6171322"/>
            <a:ext cx="4610236" cy="307777"/>
          </a:xfrm>
          <a:prstGeom prst="rect">
            <a:avLst/>
          </a:prstGeom>
          <a:noFill/>
        </p:spPr>
        <p:txBody>
          <a:bodyPr wrap="none" lIns="0" tIns="0" rIns="0" bIns="0" rtlCol="0">
            <a:spAutoFit/>
          </a:bodyPr>
          <a:lstStyle/>
          <a:p>
            <a:r>
              <a:rPr lang="vi-VN" sz="2000">
                <a:solidFill>
                  <a:schemeClr val="bg1"/>
                </a:solidFill>
                <a:latin typeface="Arial" panose="020B0604020202020204" pitchFamily="34" charset="0"/>
                <a:cs typeface="Arial" panose="020B0604020202020204" pitchFamily="34" charset="0"/>
              </a:rPr>
              <a:t>Nhiệt tạo thành của HCl là -92.3 kJ </a:t>
            </a:r>
            <a:r>
              <a:rPr lang="vi-VN" sz="2000">
                <a:solidFill>
                  <a:schemeClr val="bg1"/>
                </a:solidFill>
                <a:effectLst/>
                <a:latin typeface="Arial" panose="020B0604020202020204" pitchFamily="34" charset="0"/>
                <a:ea typeface="Calibri" panose="020F0502020204030204" pitchFamily="34" charset="0"/>
                <a:cs typeface="Arial" panose="020B0604020202020204" pitchFamily="34" charset="0"/>
              </a:rPr>
              <a:t>mol</a:t>
            </a:r>
            <a:r>
              <a:rPr lang="vi-VN" sz="2000"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-1</a:t>
            </a:r>
            <a:endParaRPr lang="en-US" sz="18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B9F6C52-03DE-4EC3-84D0-D655B7CB0885}"/>
              </a:ext>
            </a:extLst>
          </p:cNvPr>
          <p:cNvSpPr txBox="1"/>
          <p:nvPr/>
        </p:nvSpPr>
        <p:spPr>
          <a:xfrm>
            <a:off x="6642443" y="6160912"/>
            <a:ext cx="4602222" cy="307777"/>
          </a:xfrm>
          <a:prstGeom prst="rect">
            <a:avLst/>
          </a:prstGeom>
          <a:noFill/>
        </p:spPr>
        <p:txBody>
          <a:bodyPr wrap="none" lIns="0" tIns="0" rIns="0" bIns="0" rtlCol="0">
            <a:spAutoFit/>
          </a:bodyPr>
          <a:lstStyle/>
          <a:p>
            <a:pPr algn="l"/>
            <a:r>
              <a:rPr lang="vi-VN" sz="2000">
                <a:solidFill>
                  <a:schemeClr val="bg1"/>
                </a:solidFill>
                <a:latin typeface="Arial" panose="020B0604020202020204" pitchFamily="34" charset="0"/>
                <a:cs typeface="Arial" panose="020B0604020202020204" pitchFamily="34" charset="0"/>
              </a:rPr>
              <a:t>Biến thiên enthalpy phản ứng là -92.3 kJ</a:t>
            </a:r>
            <a:endParaRPr 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1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anim calcmode="lin" valueType="num">
                                      <p:cBhvr>
                                        <p:cTn id="31" dur="500" fill="hold"/>
                                        <p:tgtEl>
                                          <p:spTgt spid="38"/>
                                        </p:tgtEl>
                                        <p:attrNameLst>
                                          <p:attrName>ppt_x</p:attrName>
                                        </p:attrNameLst>
                                      </p:cBhvr>
                                      <p:tavLst>
                                        <p:tav tm="0">
                                          <p:val>
                                            <p:strVal val="#ppt_x"/>
                                          </p:val>
                                        </p:tav>
                                        <p:tav tm="100000">
                                          <p:val>
                                            <p:strVal val="#ppt_x"/>
                                          </p:val>
                                        </p:tav>
                                      </p:tavLst>
                                    </p:anim>
                                    <p:anim calcmode="lin" valueType="num">
                                      <p:cBhvr>
                                        <p:cTn id="32"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anim calcmode="lin" valueType="num">
                                      <p:cBhvr>
                                        <p:cTn id="38" dur="500" fill="hold"/>
                                        <p:tgtEl>
                                          <p:spTgt spid="40"/>
                                        </p:tgtEl>
                                        <p:attrNameLst>
                                          <p:attrName>ppt_x</p:attrName>
                                        </p:attrNameLst>
                                      </p:cBhvr>
                                      <p:tavLst>
                                        <p:tav tm="0">
                                          <p:val>
                                            <p:strVal val="#ppt_x"/>
                                          </p:val>
                                        </p:tav>
                                        <p:tav tm="100000">
                                          <p:val>
                                            <p:strVal val="#ppt_x"/>
                                          </p:val>
                                        </p:tav>
                                      </p:tavLst>
                                    </p:anim>
                                    <p:anim calcmode="lin" valueType="num">
                                      <p:cBhvr>
                                        <p:cTn id="39"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 calcmode="lin" valueType="num">
                                      <p:cBhvr>
                                        <p:cTn id="47" dur="500" fill="hold"/>
                                        <p:tgtEl>
                                          <p:spTgt spid="46"/>
                                        </p:tgtEl>
                                        <p:attrNameLst>
                                          <p:attrName>style.rotation</p:attrName>
                                        </p:attrNameLst>
                                      </p:cBhvr>
                                      <p:tavLst>
                                        <p:tav tm="0">
                                          <p:val>
                                            <p:fltVal val="90"/>
                                          </p:val>
                                        </p:tav>
                                        <p:tav tm="100000">
                                          <p:val>
                                            <p:fltVal val="0"/>
                                          </p:val>
                                        </p:tav>
                                      </p:tavLst>
                                    </p:anim>
                                    <p:animEffect transition="in" filter="fade">
                                      <p:cBhvr>
                                        <p:cTn id="48" dur="500"/>
                                        <p:tgtEl>
                                          <p:spTgt spid="46"/>
                                        </p:tgtEl>
                                      </p:cBhvr>
                                    </p:animEffec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 calcmode="lin" valueType="num">
                                      <p:cBhvr>
                                        <p:cTn id="56" dur="500" fill="hold"/>
                                        <p:tgtEl>
                                          <p:spTgt spid="45"/>
                                        </p:tgtEl>
                                        <p:attrNameLst>
                                          <p:attrName>style.rotation</p:attrName>
                                        </p:attrNameLst>
                                      </p:cBhvr>
                                      <p:tavLst>
                                        <p:tav tm="0">
                                          <p:val>
                                            <p:fltVal val="90"/>
                                          </p:val>
                                        </p:tav>
                                        <p:tav tm="100000">
                                          <p:val>
                                            <p:fltVal val="0"/>
                                          </p:val>
                                        </p:tav>
                                      </p:tavLst>
                                    </p:anim>
                                    <p:animEffect transition="in" filter="fade">
                                      <p:cBhvr>
                                        <p:cTn id="57" dur="500"/>
                                        <p:tgtEl>
                                          <p:spTgt spid="45"/>
                                        </p:tgtEl>
                                      </p:cBhvr>
                                    </p:animEffec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90"/>
                                          </p:val>
                                        </p:tav>
                                        <p:tav tm="100000">
                                          <p:val>
                                            <p:fltVal val="0"/>
                                          </p:val>
                                        </p:tav>
                                      </p:tavLst>
                                    </p:anim>
                                    <p:animEffect transition="in" filter="fade">
                                      <p:cBhvr>
                                        <p:cTn id="66" dur="500"/>
                                        <p:tgtEl>
                                          <p:spTgt spid="41"/>
                                        </p:tgtEl>
                                      </p:cBhvr>
                                    </p:animEffect>
                                  </p:childTnLst>
                                </p:cTn>
                              </p:par>
                            </p:childTnLst>
                          </p:cTn>
                        </p:par>
                      </p:childTnLst>
                    </p:cTn>
                  </p:par>
                </p:childTnLst>
              </p:cTn>
              <p:nextCondLst>
                <p:cond evt="onClick" delay="0">
                  <p:tgtEl>
                    <p:spTgt spid="38"/>
                  </p:tgtEl>
                </p:cond>
              </p:nextCondLst>
            </p:seq>
            <p:seq concurrent="1" nextAc="seek">
              <p:cTn id="67" restart="whenNotActive" fill="hold" evtFilter="cancelBubble" nodeType="interactiveSeq">
                <p:stCondLst>
                  <p:cond evt="onClick" delay="0">
                    <p:tgtEl>
                      <p:spTgt spid="40"/>
                    </p:tgtEl>
                  </p:cond>
                </p:stCondLst>
                <p:endSync evt="end" delay="0">
                  <p:rtn val="all"/>
                </p:endSync>
                <p:childTnLst>
                  <p:par>
                    <p:cTn id="68" fill="hold">
                      <p:stCondLst>
                        <p:cond delay="0"/>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 calcmode="lin" valueType="num">
                                      <p:cBhvr>
                                        <p:cTn id="72" dur="500" fill="hold"/>
                                        <p:tgtEl>
                                          <p:spTgt spid="43"/>
                                        </p:tgtEl>
                                        <p:attrNameLst>
                                          <p:attrName>ppt_w</p:attrName>
                                        </p:attrNameLst>
                                      </p:cBhvr>
                                      <p:tavLst>
                                        <p:tav tm="0">
                                          <p:val>
                                            <p:fltVal val="0"/>
                                          </p:val>
                                        </p:tav>
                                        <p:tav tm="100000">
                                          <p:val>
                                            <p:strVal val="#ppt_w"/>
                                          </p:val>
                                        </p:tav>
                                      </p:tavLst>
                                    </p:anim>
                                    <p:anim calcmode="lin" valueType="num">
                                      <p:cBhvr>
                                        <p:cTn id="73" dur="500" fill="hold"/>
                                        <p:tgtEl>
                                          <p:spTgt spid="43"/>
                                        </p:tgtEl>
                                        <p:attrNameLst>
                                          <p:attrName>ppt_h</p:attrName>
                                        </p:attrNameLst>
                                      </p:cBhvr>
                                      <p:tavLst>
                                        <p:tav tm="0">
                                          <p:val>
                                            <p:fltVal val="0"/>
                                          </p:val>
                                        </p:tav>
                                        <p:tav tm="100000">
                                          <p:val>
                                            <p:strVal val="#ppt_h"/>
                                          </p:val>
                                        </p:tav>
                                      </p:tavLst>
                                    </p:anim>
                                    <p:anim calcmode="lin" valueType="num">
                                      <p:cBhvr>
                                        <p:cTn id="74" dur="500" fill="hold"/>
                                        <p:tgtEl>
                                          <p:spTgt spid="43"/>
                                        </p:tgtEl>
                                        <p:attrNameLst>
                                          <p:attrName>style.rotation</p:attrName>
                                        </p:attrNameLst>
                                      </p:cBhvr>
                                      <p:tavLst>
                                        <p:tav tm="0">
                                          <p:val>
                                            <p:fltVal val="90"/>
                                          </p:val>
                                        </p:tav>
                                        <p:tav tm="100000">
                                          <p:val>
                                            <p:fltVal val="0"/>
                                          </p:val>
                                        </p:tav>
                                      </p:tavLst>
                                    </p:anim>
                                    <p:animEffect transition="in" filter="fade">
                                      <p:cBhvr>
                                        <p:cTn id="75" dur="500"/>
                                        <p:tgtEl>
                                          <p:spTgt spid="43"/>
                                        </p:tgtEl>
                                      </p:cBhvr>
                                    </p:animEffect>
                                  </p:childTnLst>
                                </p:cTn>
                              </p:par>
                            </p:childTnLst>
                          </p:cTn>
                        </p:par>
                      </p:childTnLst>
                    </p:cTn>
                  </p:par>
                </p:childTnLst>
              </p:cTn>
              <p:nextCondLst>
                <p:cond evt="onClick" delay="0">
                  <p:tgtEl>
                    <p:spTgt spid="40"/>
                  </p:tgtEl>
                </p:cond>
              </p:nextCondLst>
            </p:seq>
          </p:childTnLst>
        </p:cTn>
      </p:par>
    </p:tnLst>
    <p:bldLst>
      <p:bldP spid="9" grpId="0"/>
      <p:bldP spid="13" grpId="0"/>
      <p:bldP spid="11" grpId="0"/>
      <p:bldP spid="38" grpId="0"/>
      <p:bldP spid="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A9BD21DE-89D1-42EF-84DD-7107F08AE0D2}"/>
              </a:ext>
            </a:extLst>
          </p:cNvPr>
          <p:cNvGrpSpPr/>
          <p:nvPr/>
        </p:nvGrpSpPr>
        <p:grpSpPr>
          <a:xfrm>
            <a:off x="-1" y="0"/>
            <a:ext cx="12192002" cy="6858000"/>
            <a:chOff x="-1" y="0"/>
            <a:chExt cx="12192002" cy="6858000"/>
          </a:xfrm>
        </p:grpSpPr>
        <p:pic>
          <p:nvPicPr>
            <p:cNvPr id="104" name="Picture 103">
              <a:extLst>
                <a:ext uri="{FF2B5EF4-FFF2-40B4-BE49-F238E27FC236}">
                  <a16:creationId xmlns:a16="http://schemas.microsoft.com/office/drawing/2014/main" id="{8B94F5CA-DC5C-4597-A157-A563E393EE74}"/>
                </a:ext>
              </a:extLst>
            </p:cNvPr>
            <p:cNvPicPr>
              <a:picLocks noChangeAspect="1"/>
            </p:cNvPicPr>
            <p:nvPr/>
          </p:nvPicPr>
          <p:blipFill rotWithShape="1">
            <a:blip r:embed="rId2">
              <a:extLst>
                <a:ext uri="{28A0092B-C50C-407E-A947-70E740481C1C}">
                  <a14:useLocalDpi xmlns:a14="http://schemas.microsoft.com/office/drawing/2010/main" val="0"/>
                </a:ext>
              </a:extLst>
            </a:blip>
            <a:srcRect t="6556" b="9160"/>
            <a:stretch/>
          </p:blipFill>
          <p:spPr>
            <a:xfrm>
              <a:off x="-1" y="0"/>
              <a:ext cx="12192002" cy="6858000"/>
            </a:xfrm>
            <a:prstGeom prst="rect">
              <a:avLst/>
            </a:prstGeom>
          </p:spPr>
        </p:pic>
        <p:sp>
          <p:nvSpPr>
            <p:cNvPr id="105" name="Rectangle 104">
              <a:extLst>
                <a:ext uri="{FF2B5EF4-FFF2-40B4-BE49-F238E27FC236}">
                  <a16:creationId xmlns:a16="http://schemas.microsoft.com/office/drawing/2014/main" id="{7968C255-3B88-420D-A61F-7B1AEF51A30D}"/>
                </a:ext>
              </a:extLst>
            </p:cNvPr>
            <p:cNvSpPr/>
            <p:nvPr/>
          </p:nvSpPr>
          <p:spPr>
            <a:xfrm>
              <a:off x="0" y="0"/>
              <a:ext cx="6096000" cy="6858000"/>
            </a:xfrm>
            <a:prstGeom prst="rect">
              <a:avLst/>
            </a:prstGeom>
            <a:gradFill flip="none" rotWithShape="1">
              <a:gsLst>
                <a:gs pos="57000">
                  <a:schemeClr val="tx1">
                    <a:lumMod val="50000"/>
                    <a:lumOff val="50000"/>
                    <a:alpha val="60000"/>
                  </a:schemeClr>
                </a:gs>
                <a:gs pos="0">
                  <a:schemeClr val="tx1">
                    <a:lumMod val="50000"/>
                    <a:lumOff val="50000"/>
                    <a:alpha val="50000"/>
                  </a:schemeClr>
                </a:gs>
                <a:gs pos="100000">
                  <a:srgbClr val="B9B9BB">
                    <a:alpha val="1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Rectangle: Rounded Corners 108">
            <a:extLst>
              <a:ext uri="{FF2B5EF4-FFF2-40B4-BE49-F238E27FC236}">
                <a16:creationId xmlns:a16="http://schemas.microsoft.com/office/drawing/2014/main" id="{EAC41A43-20AC-4D87-9B22-1222DCD249E9}"/>
              </a:ext>
            </a:extLst>
          </p:cNvPr>
          <p:cNvSpPr/>
          <p:nvPr/>
        </p:nvSpPr>
        <p:spPr>
          <a:xfrm>
            <a:off x="-2" y="2247900"/>
            <a:ext cx="12192001" cy="2362200"/>
          </a:xfrm>
          <a:prstGeom prst="roundRect">
            <a:avLst>
              <a:gd name="adj" fmla="val 12097"/>
            </a:avLst>
          </a:prstGeom>
          <a:gradFill flip="none" rotWithShape="1">
            <a:gsLst>
              <a:gs pos="54000">
                <a:srgbClr val="0ECCC8">
                  <a:alpha val="30000"/>
                </a:srgbClr>
              </a:gs>
              <a:gs pos="0">
                <a:srgbClr val="0CAFAE">
                  <a:alpha val="50000"/>
                </a:srgbClr>
              </a:gs>
              <a:gs pos="100000">
                <a:srgbClr val="15EFEA">
                  <a:alpha val="5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grpSp>
        <p:nvGrpSpPr>
          <p:cNvPr id="111" name="Group 110">
            <a:extLst>
              <a:ext uri="{FF2B5EF4-FFF2-40B4-BE49-F238E27FC236}">
                <a16:creationId xmlns:a16="http://schemas.microsoft.com/office/drawing/2014/main" id="{581F05A4-0371-47E6-9578-2A9B2AFFC536}"/>
              </a:ext>
            </a:extLst>
          </p:cNvPr>
          <p:cNvGrpSpPr/>
          <p:nvPr/>
        </p:nvGrpSpPr>
        <p:grpSpPr>
          <a:xfrm>
            <a:off x="1738084" y="2470082"/>
            <a:ext cx="8738546" cy="1917836"/>
            <a:chOff x="1738084" y="2544143"/>
            <a:chExt cx="8738546" cy="1917836"/>
          </a:xfrm>
        </p:grpSpPr>
        <p:sp>
          <p:nvSpPr>
            <p:cNvPr id="108" name="TextBox 107">
              <a:extLst>
                <a:ext uri="{FF2B5EF4-FFF2-40B4-BE49-F238E27FC236}">
                  <a16:creationId xmlns:a16="http://schemas.microsoft.com/office/drawing/2014/main" id="{C6C41656-555B-4993-94EA-1CB5EF40AC5C}"/>
                </a:ext>
              </a:extLst>
            </p:cNvPr>
            <p:cNvSpPr txBox="1"/>
            <p:nvPr/>
          </p:nvSpPr>
          <p:spPr>
            <a:xfrm>
              <a:off x="1738084" y="2544143"/>
              <a:ext cx="8738546" cy="1769715"/>
            </a:xfrm>
            <a:prstGeom prst="rect">
              <a:avLst/>
            </a:prstGeom>
            <a:noFill/>
          </p:spPr>
          <p:txBody>
            <a:bodyPr wrap="none" lIns="0" tIns="0" rIns="0" bIns="0" rtlCol="0">
              <a:spAutoFit/>
            </a:bodyPr>
            <a:lstStyle/>
            <a:p>
              <a:pPr algn="l"/>
              <a:r>
                <a:rPr lang="vi-VN" sz="11500" b="1">
                  <a:solidFill>
                    <a:schemeClr val="bg1"/>
                  </a:solidFill>
                  <a:latin typeface="Arial" panose="020B0604020202020204" pitchFamily="34" charset="0"/>
                  <a:cs typeface="Arial" panose="020B0604020202020204" pitchFamily="34" charset="0"/>
                </a:rPr>
                <a:t>THANK YOU</a:t>
              </a:r>
              <a:endParaRPr lang="en-US" sz="11500" b="1">
                <a:solidFill>
                  <a:schemeClr val="bg1"/>
                </a:solidFill>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4146BFEC-1D9F-478B-B073-24673CD9EE44}"/>
                </a:ext>
              </a:extLst>
            </p:cNvPr>
            <p:cNvSpPr txBox="1"/>
            <p:nvPr/>
          </p:nvSpPr>
          <p:spPr>
            <a:xfrm>
              <a:off x="1738084" y="2692264"/>
              <a:ext cx="8738546" cy="1769715"/>
            </a:xfrm>
            <a:prstGeom prst="rect">
              <a:avLst/>
            </a:prstGeom>
            <a:noFill/>
          </p:spPr>
          <p:txBody>
            <a:bodyPr wrap="none" lIns="0" tIns="0" rIns="0" bIns="0" rtlCol="0">
              <a:spAutoFit/>
            </a:bodyPr>
            <a:lstStyle/>
            <a:p>
              <a:pPr algn="l"/>
              <a:r>
                <a:rPr lang="vi-VN" sz="11500" b="1">
                  <a:ln>
                    <a:solidFill>
                      <a:schemeClr val="bg1"/>
                    </a:solidFill>
                  </a:ln>
                  <a:noFill/>
                  <a:latin typeface="Arial" panose="020B0604020202020204" pitchFamily="34" charset="0"/>
                  <a:cs typeface="Arial" panose="020B0604020202020204" pitchFamily="34" charset="0"/>
                </a:rPr>
                <a:t>THANK YOU</a:t>
              </a:r>
              <a:endParaRPr lang="en-US" sz="11500" b="1">
                <a:ln>
                  <a:solidFill>
                    <a:schemeClr val="bg1"/>
                  </a:solidFill>
                </a:ln>
                <a:no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4975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circle(out)">
                                      <p:cBhvr>
                                        <p:cTn id="7" dur="10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750"/>
                                  </p:stCondLst>
                                  <p:childTnLst>
                                    <p:set>
                                      <p:cBhvr>
                                        <p:cTn id="11" dur="1" fill="hold">
                                          <p:stCondLst>
                                            <p:cond delay="0"/>
                                          </p:stCondLst>
                                        </p:cTn>
                                        <p:tgtEl>
                                          <p:spTgt spid="111"/>
                                        </p:tgtEl>
                                        <p:attrNameLst>
                                          <p:attrName>style.visibility</p:attrName>
                                        </p:attrNameLst>
                                      </p:cBhvr>
                                      <p:to>
                                        <p:strVal val="visible"/>
                                      </p:to>
                                    </p:set>
                                    <p:anim calcmode="lin" valueType="num">
                                      <p:cBhvr>
                                        <p:cTn id="12" dur="1000" fill="hold"/>
                                        <p:tgtEl>
                                          <p:spTgt spid="111"/>
                                        </p:tgtEl>
                                        <p:attrNameLst>
                                          <p:attrName>ppt_w</p:attrName>
                                        </p:attrNameLst>
                                      </p:cBhvr>
                                      <p:tavLst>
                                        <p:tav tm="0">
                                          <p:val>
                                            <p:strVal val="#ppt_w+.3"/>
                                          </p:val>
                                        </p:tav>
                                        <p:tav tm="100000">
                                          <p:val>
                                            <p:strVal val="#ppt_w"/>
                                          </p:val>
                                        </p:tav>
                                      </p:tavLst>
                                    </p:anim>
                                    <p:anim calcmode="lin" valueType="num">
                                      <p:cBhvr>
                                        <p:cTn id="13" dur="1000" fill="hold"/>
                                        <p:tgtEl>
                                          <p:spTgt spid="111"/>
                                        </p:tgtEl>
                                        <p:attrNameLst>
                                          <p:attrName>ppt_h</p:attrName>
                                        </p:attrNameLst>
                                      </p:cBhvr>
                                      <p:tavLst>
                                        <p:tav tm="0">
                                          <p:val>
                                            <p:strVal val="#ppt_h"/>
                                          </p:val>
                                        </p:tav>
                                        <p:tav tm="100000">
                                          <p:val>
                                            <p:strVal val="#ppt_h"/>
                                          </p:val>
                                        </p:tav>
                                      </p:tavLst>
                                    </p:anim>
                                    <p:animEffect transition="in" filter="fade">
                                      <p:cBhvr>
                                        <p:cTn id="14"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685084C-5D95-4AAA-A0AC-4DE4EDC09940}"/>
              </a:ext>
            </a:extLst>
          </p:cNvPr>
          <p:cNvGrpSpPr>
            <a:grpSpLocks/>
          </p:cNvGrpSpPr>
          <p:nvPr/>
        </p:nvGrpSpPr>
        <p:grpSpPr>
          <a:xfrm>
            <a:off x="1372617" y="2618326"/>
            <a:ext cx="2425264" cy="2425264"/>
            <a:chOff x="2628500" y="3961040"/>
            <a:chExt cx="914400" cy="914400"/>
          </a:xfrm>
        </p:grpSpPr>
        <p:sp>
          <p:nvSpPr>
            <p:cNvPr id="8" name="Graphic 6" descr="Badge 1 with solid fill">
              <a:extLst>
                <a:ext uri="{FF2B5EF4-FFF2-40B4-BE49-F238E27FC236}">
                  <a16:creationId xmlns:a16="http://schemas.microsoft.com/office/drawing/2014/main" id="{DB6C9A15-E5CB-45DB-BBF8-2474C3C89D0A}"/>
                </a:ext>
              </a:extLst>
            </p:cNvPr>
            <p:cNvSpPr/>
            <p:nvPr/>
          </p:nvSpPr>
          <p:spPr>
            <a:xfrm>
              <a:off x="2723951" y="4056490"/>
              <a:ext cx="723499" cy="723500"/>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401431 w 723499"/>
                <a:gd name="connsiteY7" fmla="*/ 515303 h 723500"/>
                <a:gd name="connsiteX8" fmla="*/ 346405 w 723499"/>
                <a:gd name="connsiteY8" fmla="*/ 515303 h 723500"/>
                <a:gd name="connsiteX9" fmla="*/ 346405 w 723499"/>
                <a:gd name="connsiteY9" fmla="*/ 252498 h 723500"/>
                <a:gd name="connsiteX10" fmla="*/ 331689 w 723499"/>
                <a:gd name="connsiteY10" fmla="*/ 261671 h 723500"/>
                <a:gd name="connsiteX11" fmla="*/ 315725 w 723499"/>
                <a:gd name="connsiteY11" fmla="*/ 269577 h 723500"/>
                <a:gd name="connsiteX12" fmla="*/ 297066 w 723499"/>
                <a:gd name="connsiteY12" fmla="*/ 276063 h 723500"/>
                <a:gd name="connsiteX13" fmla="*/ 275558 w 723499"/>
                <a:gd name="connsiteY13" fmla="*/ 281912 h 723500"/>
                <a:gd name="connsiteX14" fmla="*/ 275558 w 723499"/>
                <a:gd name="connsiteY14" fmla="*/ 237954 h 723500"/>
                <a:gd name="connsiteX15" fmla="*/ 289941 w 723499"/>
                <a:gd name="connsiteY15" fmla="*/ 233524 h 723500"/>
                <a:gd name="connsiteX16" fmla="*/ 302762 w 723499"/>
                <a:gd name="connsiteY16" fmla="*/ 229095 h 723500"/>
                <a:gd name="connsiteX17" fmla="*/ 315411 w 723499"/>
                <a:gd name="connsiteY17" fmla="*/ 223876 h 723500"/>
                <a:gd name="connsiteX18" fmla="*/ 328060 w 723499"/>
                <a:gd name="connsiteY18" fmla="*/ 218656 h 723500"/>
                <a:gd name="connsiteX19" fmla="*/ 340224 w 723499"/>
                <a:gd name="connsiteY19" fmla="*/ 212331 h 723500"/>
                <a:gd name="connsiteX20" fmla="*/ 352415 w 723499"/>
                <a:gd name="connsiteY20" fmla="*/ 205664 h 723500"/>
                <a:gd name="connsiteX21" fmla="*/ 365531 w 723499"/>
                <a:gd name="connsiteY21" fmla="*/ 198044 h 723500"/>
                <a:gd name="connsiteX22" fmla="*/ 378666 w 723499"/>
                <a:gd name="connsiteY22" fmla="*/ 190424 h 723500"/>
                <a:gd name="connsiteX23" fmla="*/ 401431 w 723499"/>
                <a:gd name="connsiteY23" fmla="*/ 190424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401431" y="515303"/>
                  </a:moveTo>
                  <a:lnTo>
                    <a:pt x="346405" y="515303"/>
                  </a:lnTo>
                  <a:lnTo>
                    <a:pt x="346405" y="252498"/>
                  </a:lnTo>
                  <a:cubicBezTo>
                    <a:pt x="341757" y="255673"/>
                    <a:pt x="336852" y="258731"/>
                    <a:pt x="331689" y="261671"/>
                  </a:cubicBezTo>
                  <a:cubicBezTo>
                    <a:pt x="326529" y="264621"/>
                    <a:pt x="321198" y="267260"/>
                    <a:pt x="315725" y="269577"/>
                  </a:cubicBezTo>
                  <a:cubicBezTo>
                    <a:pt x="309807" y="271901"/>
                    <a:pt x="303587" y="274063"/>
                    <a:pt x="297066" y="276063"/>
                  </a:cubicBezTo>
                  <a:cubicBezTo>
                    <a:pt x="290544" y="278063"/>
                    <a:pt x="283375" y="280013"/>
                    <a:pt x="275558" y="281912"/>
                  </a:cubicBezTo>
                  <a:lnTo>
                    <a:pt x="275558" y="237954"/>
                  </a:lnTo>
                  <a:cubicBezTo>
                    <a:pt x="280828" y="236474"/>
                    <a:pt x="285623" y="234998"/>
                    <a:pt x="289941" y="233524"/>
                  </a:cubicBezTo>
                  <a:cubicBezTo>
                    <a:pt x="294259" y="232051"/>
                    <a:pt x="298533" y="230575"/>
                    <a:pt x="302762" y="229095"/>
                  </a:cubicBezTo>
                  <a:cubicBezTo>
                    <a:pt x="306962" y="227409"/>
                    <a:pt x="311191" y="225676"/>
                    <a:pt x="315411" y="223876"/>
                  </a:cubicBezTo>
                  <a:cubicBezTo>
                    <a:pt x="319630" y="222075"/>
                    <a:pt x="323840" y="220351"/>
                    <a:pt x="328060" y="218656"/>
                  </a:cubicBezTo>
                  <a:cubicBezTo>
                    <a:pt x="332061" y="216548"/>
                    <a:pt x="336115" y="214439"/>
                    <a:pt x="340224" y="212331"/>
                  </a:cubicBezTo>
                  <a:cubicBezTo>
                    <a:pt x="344332" y="210224"/>
                    <a:pt x="348396" y="208000"/>
                    <a:pt x="352415" y="205664"/>
                  </a:cubicBezTo>
                  <a:cubicBezTo>
                    <a:pt x="356861" y="203352"/>
                    <a:pt x="361233" y="200813"/>
                    <a:pt x="365531" y="198044"/>
                  </a:cubicBezTo>
                  <a:cubicBezTo>
                    <a:pt x="369830" y="195275"/>
                    <a:pt x="374209" y="192736"/>
                    <a:pt x="378666" y="190424"/>
                  </a:cubicBezTo>
                  <a:lnTo>
                    <a:pt x="401431" y="190424"/>
                  </a:lnTo>
                  <a:close/>
                </a:path>
              </a:pathLst>
            </a:custGeom>
            <a:gradFill flip="none" rotWithShape="1">
              <a:gsLst>
                <a:gs pos="54000">
                  <a:srgbClr val="0ECCC8"/>
                </a:gs>
                <a:gs pos="0">
                  <a:srgbClr val="0CAFAE"/>
                </a:gs>
                <a:gs pos="100000">
                  <a:srgbClr val="15EFEA"/>
                </a:gs>
              </a:gsLst>
              <a:lin ang="2700000" scaled="1"/>
              <a:tileRect/>
            </a:gradFill>
            <a:ln>
              <a:gradFill>
                <a:gsLst>
                  <a:gs pos="0">
                    <a:srgbClr val="0CAFA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DE214018-F06A-4836-8944-E163F9F696D5}"/>
                </a:ext>
              </a:extLst>
            </p:cNvPr>
            <p:cNvSpPr/>
            <p:nvPr/>
          </p:nvSpPr>
          <p:spPr>
            <a:xfrm>
              <a:off x="2628500" y="3961040"/>
              <a:ext cx="914400" cy="914400"/>
            </a:xfrm>
            <a:prstGeom prst="ellipse">
              <a:avLst/>
            </a:prstGeom>
            <a:noFill/>
            <a:ln w="508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Rounded Corners 2">
            <a:extLst>
              <a:ext uri="{FF2B5EF4-FFF2-40B4-BE49-F238E27FC236}">
                <a16:creationId xmlns:a16="http://schemas.microsoft.com/office/drawing/2014/main" id="{8B72232E-D856-4999-91C6-8A60135D771D}"/>
              </a:ext>
            </a:extLst>
          </p:cNvPr>
          <p:cNvSpPr/>
          <p:nvPr/>
        </p:nvSpPr>
        <p:spPr>
          <a:xfrm>
            <a:off x="3519488" y="506725"/>
            <a:ext cx="5153025"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NỘI DUNG BÀI HỌC</a:t>
            </a:r>
            <a:endParaRPr lang="en-US" sz="3600" b="1">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EB92860-AC39-411E-B31C-3F71B8739D4F}"/>
              </a:ext>
            </a:extLst>
          </p:cNvPr>
          <p:cNvPicPr>
            <a:picLock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5249" y="1596841"/>
            <a:ext cx="3176226" cy="3176226"/>
          </a:xfrm>
          <a:prstGeom prst="rect">
            <a:avLst/>
          </a:prstGeom>
        </p:spPr>
      </p:pic>
      <p:sp>
        <p:nvSpPr>
          <p:cNvPr id="5" name="TextBox 4">
            <a:extLst>
              <a:ext uri="{FF2B5EF4-FFF2-40B4-BE49-F238E27FC236}">
                <a16:creationId xmlns:a16="http://schemas.microsoft.com/office/drawing/2014/main" id="{1AAD88C8-6C30-4E70-9878-E56EB605FF92}"/>
              </a:ext>
            </a:extLst>
          </p:cNvPr>
          <p:cNvSpPr txBox="1"/>
          <p:nvPr/>
        </p:nvSpPr>
        <p:spPr>
          <a:xfrm>
            <a:off x="1120784" y="5409191"/>
            <a:ext cx="2825325" cy="738664"/>
          </a:xfrm>
          <a:prstGeom prst="rect">
            <a:avLst/>
          </a:prstGeom>
          <a:noFill/>
        </p:spPr>
        <p:txBody>
          <a:bodyPr wrap="square" lIns="0" tIns="0" rIns="0" bIns="0" rtlCol="0">
            <a:spAutoFit/>
          </a:bodyPr>
          <a:lstStyle/>
          <a:p>
            <a:pPr algn="r"/>
            <a:r>
              <a:rPr lang="vi-VN" sz="2400">
                <a:solidFill>
                  <a:schemeClr val="tx1">
                    <a:lumMod val="50000"/>
                    <a:lumOff val="50000"/>
                  </a:schemeClr>
                </a:solidFill>
                <a:latin typeface="Arial" panose="020B0604020202020204" pitchFamily="34" charset="0"/>
                <a:cs typeface="Arial" panose="020B0604020202020204" pitchFamily="34" charset="0"/>
              </a:rPr>
              <a:t>Phản Ứng Tỏa Nhiêt</a:t>
            </a:r>
          </a:p>
          <a:p>
            <a:pPr algn="r"/>
            <a:r>
              <a:rPr lang="vi-VN" sz="2400">
                <a:solidFill>
                  <a:schemeClr val="tx1">
                    <a:lumMod val="50000"/>
                    <a:lumOff val="50000"/>
                  </a:schemeClr>
                </a:solidFill>
                <a:latin typeface="Arial" panose="020B0604020202020204" pitchFamily="34" charset="0"/>
                <a:cs typeface="Arial" panose="020B0604020202020204" pitchFamily="34" charset="0"/>
              </a:rPr>
              <a:t>Phản Ứng Thu Nhiệt</a:t>
            </a:r>
            <a:endParaRPr lang="en-US" sz="2400">
              <a:solidFill>
                <a:schemeClr val="tx1">
                  <a:lumMod val="50000"/>
                  <a:lumOff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26F6DBF-335C-4271-80AD-DD917C2856BE}"/>
              </a:ext>
            </a:extLst>
          </p:cNvPr>
          <p:cNvSpPr txBox="1"/>
          <p:nvPr/>
        </p:nvSpPr>
        <p:spPr>
          <a:xfrm>
            <a:off x="8011754" y="5409191"/>
            <a:ext cx="3519487" cy="1107996"/>
          </a:xfrm>
          <a:prstGeom prst="rect">
            <a:avLst/>
          </a:prstGeom>
          <a:noFill/>
        </p:spPr>
        <p:txBody>
          <a:bodyPr wrap="square" lIns="0" tIns="0" rIns="0" bIns="0" rtlCol="0">
            <a:spAutoFit/>
          </a:bodyPr>
          <a:lstStyle/>
          <a:p>
            <a:pPr algn="ctr"/>
            <a:r>
              <a:rPr lang="vi-VN" sz="2400">
                <a:solidFill>
                  <a:schemeClr val="tx1">
                    <a:lumMod val="50000"/>
                    <a:lumOff val="50000"/>
                  </a:schemeClr>
                </a:solidFill>
                <a:latin typeface="Arial" panose="020B0604020202020204" pitchFamily="34" charset="0"/>
                <a:cs typeface="Arial" panose="020B0604020202020204" pitchFamily="34" charset="0"/>
              </a:rPr>
              <a:t>Enthalpy Tạo Thành Và Biến Thiên Enthalpy Của Phản Ứng Hóa Học</a:t>
            </a:r>
            <a:endParaRPr lang="en-US" sz="240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852D481-89A9-41B4-B178-3691D5949A19}"/>
              </a:ext>
            </a:extLst>
          </p:cNvPr>
          <p:cNvGrpSpPr>
            <a:grpSpLocks/>
          </p:cNvGrpSpPr>
          <p:nvPr/>
        </p:nvGrpSpPr>
        <p:grpSpPr>
          <a:xfrm>
            <a:off x="8558865" y="2618326"/>
            <a:ext cx="2425264" cy="2425264"/>
            <a:chOff x="8437327" y="3961040"/>
            <a:chExt cx="914400" cy="914400"/>
          </a:xfrm>
        </p:grpSpPr>
        <p:sp>
          <p:nvSpPr>
            <p:cNvPr id="11" name="Graphic 8" descr="Badge with solid fill">
              <a:extLst>
                <a:ext uri="{FF2B5EF4-FFF2-40B4-BE49-F238E27FC236}">
                  <a16:creationId xmlns:a16="http://schemas.microsoft.com/office/drawing/2014/main" id="{D8122D76-390A-4C91-BE80-E1608961D070}"/>
                </a:ext>
              </a:extLst>
            </p:cNvPr>
            <p:cNvSpPr/>
            <p:nvPr/>
          </p:nvSpPr>
          <p:spPr>
            <a:xfrm>
              <a:off x="8532778" y="4056491"/>
              <a:ext cx="723499" cy="723499"/>
            </a:xfrm>
            <a:custGeom>
              <a:avLst/>
              <a:gdLst>
                <a:gd name="connsiteX0" fmla="*/ 361750 w 723499"/>
                <a:gd name="connsiteY0" fmla="*/ 0 h 723499"/>
                <a:gd name="connsiteX1" fmla="*/ 0 w 723499"/>
                <a:gd name="connsiteY1" fmla="*/ 361750 h 723499"/>
                <a:gd name="connsiteX2" fmla="*/ 361750 w 723499"/>
                <a:gd name="connsiteY2" fmla="*/ 723500 h 723499"/>
                <a:gd name="connsiteX3" fmla="*/ 723500 w 723499"/>
                <a:gd name="connsiteY3" fmla="*/ 361750 h 723499"/>
                <a:gd name="connsiteX4" fmla="*/ 723500 w 723499"/>
                <a:gd name="connsiteY4" fmla="*/ 361721 h 723499"/>
                <a:gd name="connsiteX5" fmla="*/ 362026 w 723499"/>
                <a:gd name="connsiteY5" fmla="*/ 0 h 723499"/>
                <a:gd name="connsiteX6" fmla="*/ 361750 w 723499"/>
                <a:gd name="connsiteY6" fmla="*/ 0 h 723499"/>
                <a:gd name="connsiteX7" fmla="*/ 465172 w 723499"/>
                <a:gd name="connsiteY7" fmla="*/ 523961 h 723499"/>
                <a:gd name="connsiteX8" fmla="*/ 258337 w 723499"/>
                <a:gd name="connsiteY8" fmla="*/ 523961 h 723499"/>
                <a:gd name="connsiteX9" fmla="*/ 258337 w 723499"/>
                <a:gd name="connsiteY9" fmla="*/ 493605 h 723499"/>
                <a:gd name="connsiteX10" fmla="*/ 265290 w 723499"/>
                <a:gd name="connsiteY10" fmla="*/ 456457 h 723499"/>
                <a:gd name="connsiteX11" fmla="*/ 284417 w 723499"/>
                <a:gd name="connsiteY11" fmla="*/ 425977 h 723499"/>
                <a:gd name="connsiteX12" fmla="*/ 312734 w 723499"/>
                <a:gd name="connsiteY12" fmla="*/ 400050 h 723499"/>
                <a:gd name="connsiteX13" fmla="*/ 347520 w 723499"/>
                <a:gd name="connsiteY13" fmla="*/ 376647 h 723499"/>
                <a:gd name="connsiteX14" fmla="*/ 377047 w 723499"/>
                <a:gd name="connsiteY14" fmla="*/ 355454 h 723499"/>
                <a:gd name="connsiteX15" fmla="*/ 395421 w 723499"/>
                <a:gd name="connsiteY15" fmla="*/ 335280 h 723499"/>
                <a:gd name="connsiteX16" fmla="*/ 404765 w 723499"/>
                <a:gd name="connsiteY16" fmla="*/ 314877 h 723499"/>
                <a:gd name="connsiteX17" fmla="*/ 407289 w 723499"/>
                <a:gd name="connsiteY17" fmla="*/ 292103 h 723499"/>
                <a:gd name="connsiteX18" fmla="*/ 404127 w 723499"/>
                <a:gd name="connsiteY18" fmla="*/ 272501 h 723499"/>
                <a:gd name="connsiteX19" fmla="*/ 394792 w 723499"/>
                <a:gd name="connsiteY19" fmla="*/ 255899 h 723499"/>
                <a:gd name="connsiteX20" fmla="*/ 378981 w 723499"/>
                <a:gd name="connsiteY20" fmla="*/ 244469 h 723499"/>
                <a:gd name="connsiteX21" fmla="*/ 356692 w 723499"/>
                <a:gd name="connsiteY21" fmla="*/ 240201 h 723499"/>
                <a:gd name="connsiteX22" fmla="*/ 313677 w 723499"/>
                <a:gd name="connsiteY22" fmla="*/ 250327 h 723499"/>
                <a:gd name="connsiteX23" fmla="*/ 275415 w 723499"/>
                <a:gd name="connsiteY23" fmla="*/ 277520 h 723499"/>
                <a:gd name="connsiteX24" fmla="*/ 275415 w 723499"/>
                <a:gd name="connsiteY24" fmla="*/ 228181 h 723499"/>
                <a:gd name="connsiteX25" fmla="*/ 313830 w 723499"/>
                <a:gd name="connsiteY25" fmla="*/ 206045 h 723499"/>
                <a:gd name="connsiteX26" fmla="*/ 361455 w 723499"/>
                <a:gd name="connsiteY26" fmla="*/ 199377 h 723499"/>
                <a:gd name="connsiteX27" fmla="*/ 399402 w 723499"/>
                <a:gd name="connsiteY27" fmla="*/ 205092 h 723499"/>
                <a:gd name="connsiteX28" fmla="*/ 430397 w 723499"/>
                <a:gd name="connsiteY28" fmla="*/ 221694 h 723499"/>
                <a:gd name="connsiteX29" fmla="*/ 451275 w 723499"/>
                <a:gd name="connsiteY29" fmla="*/ 248888 h 723499"/>
                <a:gd name="connsiteX30" fmla="*/ 458895 w 723499"/>
                <a:gd name="connsiteY30" fmla="*/ 286036 h 723499"/>
                <a:gd name="connsiteX31" fmla="*/ 454924 w 723499"/>
                <a:gd name="connsiteY31" fmla="*/ 320183 h 723499"/>
                <a:gd name="connsiteX32" fmla="*/ 441893 w 723499"/>
                <a:gd name="connsiteY32" fmla="*/ 349701 h 723499"/>
                <a:gd name="connsiteX33" fmla="*/ 418348 w 723499"/>
                <a:gd name="connsiteY33" fmla="*/ 376590 h 723499"/>
                <a:gd name="connsiteX34" fmla="*/ 382924 w 723499"/>
                <a:gd name="connsiteY34" fmla="*/ 402831 h 723499"/>
                <a:gd name="connsiteX35" fmla="*/ 352558 w 723499"/>
                <a:gd name="connsiteY35" fmla="*/ 422758 h 723499"/>
                <a:gd name="connsiteX36" fmla="*/ 329936 w 723499"/>
                <a:gd name="connsiteY36" fmla="*/ 440941 h 723499"/>
                <a:gd name="connsiteX37" fmla="*/ 315878 w 723499"/>
                <a:gd name="connsiteY37" fmla="*/ 459600 h 723499"/>
                <a:gd name="connsiteX38" fmla="*/ 311115 w 723499"/>
                <a:gd name="connsiteY38" fmla="*/ 480955 h 723499"/>
                <a:gd name="connsiteX39" fmla="*/ 465134 w 723499"/>
                <a:gd name="connsiteY39" fmla="*/ 480955 h 72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3499" h="723499">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40"/>
                    <a:pt x="723500" y="361731"/>
                    <a:pt x="723500" y="361721"/>
                  </a:cubicBezTo>
                  <a:cubicBezTo>
                    <a:pt x="723569" y="162016"/>
                    <a:pt x="561731" y="69"/>
                    <a:pt x="362026" y="0"/>
                  </a:cubicBezTo>
                  <a:cubicBezTo>
                    <a:pt x="361934" y="0"/>
                    <a:pt x="361842" y="0"/>
                    <a:pt x="361750" y="0"/>
                  </a:cubicBezTo>
                  <a:close/>
                  <a:moveTo>
                    <a:pt x="465172" y="523961"/>
                  </a:moveTo>
                  <a:lnTo>
                    <a:pt x="258337" y="523961"/>
                  </a:lnTo>
                  <a:lnTo>
                    <a:pt x="258337" y="493605"/>
                  </a:lnTo>
                  <a:cubicBezTo>
                    <a:pt x="258148" y="480882"/>
                    <a:pt x="260513" y="468250"/>
                    <a:pt x="265290" y="456457"/>
                  </a:cubicBezTo>
                  <a:cubicBezTo>
                    <a:pt x="269973" y="445328"/>
                    <a:pt x="276432" y="435033"/>
                    <a:pt x="284417" y="425977"/>
                  </a:cubicBezTo>
                  <a:cubicBezTo>
                    <a:pt x="292914" y="416360"/>
                    <a:pt x="302406" y="407669"/>
                    <a:pt x="312734" y="400050"/>
                  </a:cubicBezTo>
                  <a:cubicBezTo>
                    <a:pt x="323491" y="392042"/>
                    <a:pt x="335087" y="384241"/>
                    <a:pt x="347520" y="376647"/>
                  </a:cubicBezTo>
                  <a:cubicBezTo>
                    <a:pt x="357931" y="370412"/>
                    <a:pt x="367808" y="363324"/>
                    <a:pt x="377047" y="355454"/>
                  </a:cubicBezTo>
                  <a:cubicBezTo>
                    <a:pt x="383994" y="349527"/>
                    <a:pt x="390167" y="342749"/>
                    <a:pt x="395421" y="335280"/>
                  </a:cubicBezTo>
                  <a:cubicBezTo>
                    <a:pt x="399745" y="329101"/>
                    <a:pt x="402911" y="322188"/>
                    <a:pt x="404765" y="314877"/>
                  </a:cubicBezTo>
                  <a:cubicBezTo>
                    <a:pt x="406502" y="307413"/>
                    <a:pt x="407350" y="299768"/>
                    <a:pt x="407289" y="292103"/>
                  </a:cubicBezTo>
                  <a:cubicBezTo>
                    <a:pt x="407300" y="285441"/>
                    <a:pt x="406233" y="278822"/>
                    <a:pt x="404127" y="272501"/>
                  </a:cubicBezTo>
                  <a:cubicBezTo>
                    <a:pt x="402144" y="266404"/>
                    <a:pt x="398971" y="260761"/>
                    <a:pt x="394792" y="255899"/>
                  </a:cubicBezTo>
                  <a:cubicBezTo>
                    <a:pt x="390438" y="250959"/>
                    <a:pt x="385037" y="247054"/>
                    <a:pt x="378981" y="244469"/>
                  </a:cubicBezTo>
                  <a:cubicBezTo>
                    <a:pt x="371932" y="241502"/>
                    <a:pt x="364339" y="240047"/>
                    <a:pt x="356692" y="240201"/>
                  </a:cubicBezTo>
                  <a:cubicBezTo>
                    <a:pt x="341757" y="240145"/>
                    <a:pt x="327019" y="243614"/>
                    <a:pt x="313677" y="250327"/>
                  </a:cubicBezTo>
                  <a:cubicBezTo>
                    <a:pt x="299647" y="257446"/>
                    <a:pt x="286752" y="266610"/>
                    <a:pt x="275415" y="277520"/>
                  </a:cubicBezTo>
                  <a:lnTo>
                    <a:pt x="275415" y="228181"/>
                  </a:lnTo>
                  <a:cubicBezTo>
                    <a:pt x="286370" y="217977"/>
                    <a:pt x="299508" y="210405"/>
                    <a:pt x="313830" y="206045"/>
                  </a:cubicBezTo>
                  <a:cubicBezTo>
                    <a:pt x="329284" y="201462"/>
                    <a:pt x="345336" y="199214"/>
                    <a:pt x="361455" y="199377"/>
                  </a:cubicBezTo>
                  <a:cubicBezTo>
                    <a:pt x="374325" y="199288"/>
                    <a:pt x="387129" y="201217"/>
                    <a:pt x="399402" y="205092"/>
                  </a:cubicBezTo>
                  <a:cubicBezTo>
                    <a:pt x="410695" y="208606"/>
                    <a:pt x="421215" y="214241"/>
                    <a:pt x="430397" y="221694"/>
                  </a:cubicBezTo>
                  <a:cubicBezTo>
                    <a:pt x="439324" y="229062"/>
                    <a:pt x="446463" y="238360"/>
                    <a:pt x="451275" y="248888"/>
                  </a:cubicBezTo>
                  <a:cubicBezTo>
                    <a:pt x="456514" y="260560"/>
                    <a:pt x="459115" y="273244"/>
                    <a:pt x="458895" y="286036"/>
                  </a:cubicBezTo>
                  <a:cubicBezTo>
                    <a:pt x="459007" y="297540"/>
                    <a:pt x="457672" y="309012"/>
                    <a:pt x="454924" y="320183"/>
                  </a:cubicBezTo>
                  <a:cubicBezTo>
                    <a:pt x="452230" y="330671"/>
                    <a:pt x="447828" y="340644"/>
                    <a:pt x="441893" y="349701"/>
                  </a:cubicBezTo>
                  <a:cubicBezTo>
                    <a:pt x="435278" y="359673"/>
                    <a:pt x="427359" y="368716"/>
                    <a:pt x="418348" y="376590"/>
                  </a:cubicBezTo>
                  <a:cubicBezTo>
                    <a:pt x="407255" y="386264"/>
                    <a:pt x="395409" y="395038"/>
                    <a:pt x="382924" y="402831"/>
                  </a:cubicBezTo>
                  <a:cubicBezTo>
                    <a:pt x="371532" y="410006"/>
                    <a:pt x="361410" y="416649"/>
                    <a:pt x="352558" y="422758"/>
                  </a:cubicBezTo>
                  <a:cubicBezTo>
                    <a:pt x="344540" y="428200"/>
                    <a:pt x="336975" y="434281"/>
                    <a:pt x="329936" y="440941"/>
                  </a:cubicBezTo>
                  <a:cubicBezTo>
                    <a:pt x="324212" y="446306"/>
                    <a:pt x="319456" y="452619"/>
                    <a:pt x="315878" y="459600"/>
                  </a:cubicBezTo>
                  <a:cubicBezTo>
                    <a:pt x="312659" y="466254"/>
                    <a:pt x="311029" y="473564"/>
                    <a:pt x="311115" y="480955"/>
                  </a:cubicBezTo>
                  <a:lnTo>
                    <a:pt x="465134" y="480955"/>
                  </a:lnTo>
                  <a:close/>
                </a:path>
              </a:pathLst>
            </a:cu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0BF85D49-291E-4887-A756-9CEF7EC40E91}"/>
                </a:ext>
              </a:extLst>
            </p:cNvPr>
            <p:cNvSpPr/>
            <p:nvPr/>
          </p:nvSpPr>
          <p:spPr>
            <a:xfrm>
              <a:off x="8437327" y="3961040"/>
              <a:ext cx="914400" cy="914400"/>
            </a:xfrm>
            <a:prstGeom prst="ellipse">
              <a:avLst/>
            </a:prstGeom>
            <a:noFill/>
            <a:ln w="508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3C380507-D827-4ED0-897B-7AA21EBA9317}"/>
              </a:ext>
            </a:extLst>
          </p:cNvPr>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30525" y="1596841"/>
            <a:ext cx="3176226" cy="3176226"/>
          </a:xfrm>
          <a:prstGeom prst="rect">
            <a:avLst/>
          </a:prstGeom>
        </p:spPr>
      </p:pic>
    </p:spTree>
    <p:extLst>
      <p:ext uri="{BB962C8B-B14F-4D97-AF65-F5344CB8AC3E}">
        <p14:creationId xmlns:p14="http://schemas.microsoft.com/office/powerpoint/2010/main" val="421550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360"/>
                                          </p:val>
                                        </p:tav>
                                        <p:tav tm="100000">
                                          <p:val>
                                            <p:fltVal val="0"/>
                                          </p:val>
                                        </p:tav>
                                      </p:tavLst>
                                    </p:anim>
                                    <p:animEffect transition="in" filter="fade">
                                      <p:cBhvr>
                                        <p:cTn id="17" dur="500"/>
                                        <p:tgtEl>
                                          <p:spTgt spid="7"/>
                                        </p:tgtEl>
                                      </p:cBhvr>
                                    </p:animEffect>
                                  </p:childTnLst>
                                </p:cTn>
                              </p:par>
                              <p:par>
                                <p:cTn id="18" presetID="42" presetClass="entr" presetSubtype="0" fill="hold" grpId="0" nodeType="withEffect">
                                  <p:stCondLst>
                                    <p:cond delay="25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 calcmode="lin" valueType="num">
                                      <p:cBhvr>
                                        <p:cTn id="29" dur="500" fill="hold"/>
                                        <p:tgtEl>
                                          <p:spTgt spid="10"/>
                                        </p:tgtEl>
                                        <p:attrNameLst>
                                          <p:attrName>style.rotation</p:attrName>
                                        </p:attrNameLst>
                                      </p:cBhvr>
                                      <p:tavLst>
                                        <p:tav tm="0">
                                          <p:val>
                                            <p:fltVal val="360"/>
                                          </p:val>
                                        </p:tav>
                                        <p:tav tm="100000">
                                          <p:val>
                                            <p:fltVal val="0"/>
                                          </p:val>
                                        </p:tav>
                                      </p:tavLst>
                                    </p:anim>
                                    <p:animEffect transition="in" filter="fade">
                                      <p:cBhvr>
                                        <p:cTn id="30" dur="500"/>
                                        <p:tgtEl>
                                          <p:spTgt spid="10"/>
                                        </p:tgtEl>
                                      </p:cBhvr>
                                    </p:animEffect>
                                  </p:childTnLst>
                                </p:cTn>
                              </p:par>
                              <p:par>
                                <p:cTn id="31" presetID="42" presetClass="entr" presetSubtype="0" fill="hold" grpId="0" nodeType="withEffect">
                                  <p:stCondLst>
                                    <p:cond delay="25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A32DF113-4966-42E4-AE04-39213F05387E}"/>
              </a:ext>
            </a:extLst>
          </p:cNvPr>
          <p:cNvGrpSpPr/>
          <p:nvPr/>
        </p:nvGrpSpPr>
        <p:grpSpPr>
          <a:xfrm rot="17731318">
            <a:off x="5446946" y="-1194559"/>
            <a:ext cx="2005266" cy="7552049"/>
            <a:chOff x="451490" y="-392223"/>
            <a:chExt cx="242898" cy="914780"/>
          </a:xfrm>
        </p:grpSpPr>
        <p:grpSp>
          <p:nvGrpSpPr>
            <p:cNvPr id="12" name="Graphic 9">
              <a:extLst>
                <a:ext uri="{FF2B5EF4-FFF2-40B4-BE49-F238E27FC236}">
                  <a16:creationId xmlns:a16="http://schemas.microsoft.com/office/drawing/2014/main" id="{32C7CB03-0683-4BE4-BE43-46D4326064A5}"/>
                </a:ext>
              </a:extLst>
            </p:cNvPr>
            <p:cNvGrpSpPr/>
            <p:nvPr/>
          </p:nvGrpSpPr>
          <p:grpSpPr>
            <a:xfrm>
              <a:off x="451490" y="-392223"/>
              <a:ext cx="242898" cy="914780"/>
              <a:chOff x="451490" y="-392223"/>
              <a:chExt cx="242898" cy="914780"/>
            </a:xfrm>
          </p:grpSpPr>
          <p:sp>
            <p:nvSpPr>
              <p:cNvPr id="13" name="Freeform: Shape 12">
                <a:extLst>
                  <a:ext uri="{FF2B5EF4-FFF2-40B4-BE49-F238E27FC236}">
                    <a16:creationId xmlns:a16="http://schemas.microsoft.com/office/drawing/2014/main" id="{A35B50DB-1D2B-4DEA-A47E-3BF156108817}"/>
                  </a:ext>
                </a:extLst>
              </p:cNvPr>
              <p:cNvSpPr/>
              <p:nvPr/>
            </p:nvSpPr>
            <p:spPr>
              <a:xfrm>
                <a:off x="492633" y="-308022"/>
                <a:ext cx="160686" cy="830579"/>
              </a:xfrm>
              <a:custGeom>
                <a:avLst/>
                <a:gdLst>
                  <a:gd name="connsiteX0" fmla="*/ 160687 w 160686"/>
                  <a:gd name="connsiteY0" fmla="*/ 0 h 830579"/>
                  <a:gd name="connsiteX1" fmla="*/ 160687 w 160686"/>
                  <a:gd name="connsiteY1" fmla="*/ 750189 h 830579"/>
                  <a:gd name="connsiteX2" fmla="*/ 80296 w 160686"/>
                  <a:gd name="connsiteY2" fmla="*/ 830580 h 830579"/>
                  <a:gd name="connsiteX3" fmla="*/ 23527 w 160686"/>
                  <a:gd name="connsiteY3" fmla="*/ 807053 h 830579"/>
                  <a:gd name="connsiteX4" fmla="*/ 0 w 160686"/>
                  <a:gd name="connsiteY4" fmla="*/ 750189 h 830579"/>
                  <a:gd name="connsiteX5" fmla="*/ 0 w 160686"/>
                  <a:gd name="connsiteY5" fmla="*/ 0 h 830579"/>
                  <a:gd name="connsiteX6" fmla="*/ 10192 w 160686"/>
                  <a:gd name="connsiteY6" fmla="*/ 2762 h 830579"/>
                  <a:gd name="connsiteX7" fmla="*/ 10192 w 160686"/>
                  <a:gd name="connsiteY7" fmla="*/ 381571 h 830579"/>
                  <a:gd name="connsiteX8" fmla="*/ 9811 w 160686"/>
                  <a:gd name="connsiteY8" fmla="*/ 383953 h 830579"/>
                  <a:gd name="connsiteX9" fmla="*/ 10192 w 160686"/>
                  <a:gd name="connsiteY9" fmla="*/ 386334 h 830579"/>
                  <a:gd name="connsiteX10" fmla="*/ 10192 w 160686"/>
                  <a:gd name="connsiteY10" fmla="*/ 741902 h 830579"/>
                  <a:gd name="connsiteX11" fmla="*/ 30671 w 160686"/>
                  <a:gd name="connsiteY11" fmla="*/ 795909 h 830579"/>
                  <a:gd name="connsiteX12" fmla="*/ 80296 w 160686"/>
                  <a:gd name="connsiteY12" fmla="*/ 818293 h 830579"/>
                  <a:gd name="connsiteX13" fmla="*/ 150495 w 160686"/>
                  <a:gd name="connsiteY13" fmla="*/ 741902 h 830579"/>
                  <a:gd name="connsiteX14" fmla="*/ 150495 w 160686"/>
                  <a:gd name="connsiteY14" fmla="*/ 383953 h 830579"/>
                  <a:gd name="connsiteX15" fmla="*/ 150495 w 160686"/>
                  <a:gd name="connsiteY15" fmla="*/ 2667 h 830579"/>
                  <a:gd name="connsiteX16" fmla="*/ 160687 w 160686"/>
                  <a:gd name="connsiteY16" fmla="*/ 0 h 8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686" h="830579">
                    <a:moveTo>
                      <a:pt x="160687" y="0"/>
                    </a:moveTo>
                    <a:lnTo>
                      <a:pt x="160687" y="750189"/>
                    </a:lnTo>
                    <a:cubicBezTo>
                      <a:pt x="160687" y="794671"/>
                      <a:pt x="124682" y="830580"/>
                      <a:pt x="80296" y="830580"/>
                    </a:cubicBezTo>
                    <a:cubicBezTo>
                      <a:pt x="58102" y="830580"/>
                      <a:pt x="38005" y="821531"/>
                      <a:pt x="23527" y="807053"/>
                    </a:cubicBezTo>
                    <a:cubicBezTo>
                      <a:pt x="9049" y="792480"/>
                      <a:pt x="0" y="772382"/>
                      <a:pt x="0" y="750189"/>
                    </a:cubicBezTo>
                    <a:lnTo>
                      <a:pt x="0" y="0"/>
                    </a:lnTo>
                    <a:cubicBezTo>
                      <a:pt x="3238" y="952"/>
                      <a:pt x="6667" y="1905"/>
                      <a:pt x="10192" y="2762"/>
                    </a:cubicBezTo>
                    <a:lnTo>
                      <a:pt x="10192" y="381571"/>
                    </a:lnTo>
                    <a:cubicBezTo>
                      <a:pt x="10001" y="382334"/>
                      <a:pt x="9811" y="383191"/>
                      <a:pt x="9811" y="383953"/>
                    </a:cubicBezTo>
                    <a:cubicBezTo>
                      <a:pt x="9811" y="384715"/>
                      <a:pt x="9906" y="385572"/>
                      <a:pt x="10192" y="386334"/>
                    </a:cubicBezTo>
                    <a:lnTo>
                      <a:pt x="10192" y="741902"/>
                    </a:lnTo>
                    <a:cubicBezTo>
                      <a:pt x="10192" y="763048"/>
                      <a:pt x="18002" y="782098"/>
                      <a:pt x="30671" y="795909"/>
                    </a:cubicBezTo>
                    <a:cubicBezTo>
                      <a:pt x="43339" y="809720"/>
                      <a:pt x="60960" y="818293"/>
                      <a:pt x="80296" y="818293"/>
                    </a:cubicBezTo>
                    <a:cubicBezTo>
                      <a:pt x="119063" y="818293"/>
                      <a:pt x="150495" y="784098"/>
                      <a:pt x="150495" y="741902"/>
                    </a:cubicBezTo>
                    <a:lnTo>
                      <a:pt x="150495" y="383953"/>
                    </a:lnTo>
                    <a:lnTo>
                      <a:pt x="150495" y="2667"/>
                    </a:lnTo>
                    <a:cubicBezTo>
                      <a:pt x="154115" y="1905"/>
                      <a:pt x="157544" y="952"/>
                      <a:pt x="160687" y="0"/>
                    </a:cubicBezTo>
                    <a:close/>
                  </a:path>
                </a:pathLst>
              </a:custGeom>
              <a:solidFill>
                <a:srgbClr val="366772"/>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321BEA5-F748-41BB-BBF5-23347FD2840F}"/>
                  </a:ext>
                </a:extLst>
              </p:cNvPr>
              <p:cNvSpPr/>
              <p:nvPr/>
            </p:nvSpPr>
            <p:spPr>
              <a:xfrm>
                <a:off x="492633" y="-308022"/>
                <a:ext cx="160686" cy="830579"/>
              </a:xfrm>
              <a:custGeom>
                <a:avLst/>
                <a:gdLst>
                  <a:gd name="connsiteX0" fmla="*/ 160687 w 160686"/>
                  <a:gd name="connsiteY0" fmla="*/ 0 h 830579"/>
                  <a:gd name="connsiteX1" fmla="*/ 160687 w 160686"/>
                  <a:gd name="connsiteY1" fmla="*/ 750189 h 830579"/>
                  <a:gd name="connsiteX2" fmla="*/ 80296 w 160686"/>
                  <a:gd name="connsiteY2" fmla="*/ 830580 h 830579"/>
                  <a:gd name="connsiteX3" fmla="*/ 23527 w 160686"/>
                  <a:gd name="connsiteY3" fmla="*/ 807053 h 830579"/>
                  <a:gd name="connsiteX4" fmla="*/ 0 w 160686"/>
                  <a:gd name="connsiteY4" fmla="*/ 750189 h 830579"/>
                  <a:gd name="connsiteX5" fmla="*/ 0 w 160686"/>
                  <a:gd name="connsiteY5" fmla="*/ 0 h 830579"/>
                  <a:gd name="connsiteX6" fmla="*/ 10192 w 160686"/>
                  <a:gd name="connsiteY6" fmla="*/ 2762 h 830579"/>
                  <a:gd name="connsiteX7" fmla="*/ 10192 w 160686"/>
                  <a:gd name="connsiteY7" fmla="*/ 381571 h 830579"/>
                  <a:gd name="connsiteX8" fmla="*/ 9811 w 160686"/>
                  <a:gd name="connsiteY8" fmla="*/ 383953 h 830579"/>
                  <a:gd name="connsiteX9" fmla="*/ 10192 w 160686"/>
                  <a:gd name="connsiteY9" fmla="*/ 386334 h 830579"/>
                  <a:gd name="connsiteX10" fmla="*/ 10192 w 160686"/>
                  <a:gd name="connsiteY10" fmla="*/ 741902 h 830579"/>
                  <a:gd name="connsiteX11" fmla="*/ 30671 w 160686"/>
                  <a:gd name="connsiteY11" fmla="*/ 795909 h 830579"/>
                  <a:gd name="connsiteX12" fmla="*/ 80296 w 160686"/>
                  <a:gd name="connsiteY12" fmla="*/ 818293 h 830579"/>
                  <a:gd name="connsiteX13" fmla="*/ 150495 w 160686"/>
                  <a:gd name="connsiteY13" fmla="*/ 741902 h 830579"/>
                  <a:gd name="connsiteX14" fmla="*/ 150495 w 160686"/>
                  <a:gd name="connsiteY14" fmla="*/ 383953 h 830579"/>
                  <a:gd name="connsiteX15" fmla="*/ 150495 w 160686"/>
                  <a:gd name="connsiteY15" fmla="*/ 2667 h 830579"/>
                  <a:gd name="connsiteX16" fmla="*/ 160687 w 160686"/>
                  <a:gd name="connsiteY16" fmla="*/ 0 h 8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686" h="830579">
                    <a:moveTo>
                      <a:pt x="160687" y="0"/>
                    </a:moveTo>
                    <a:lnTo>
                      <a:pt x="160687" y="750189"/>
                    </a:lnTo>
                    <a:cubicBezTo>
                      <a:pt x="160687" y="794671"/>
                      <a:pt x="124682" y="830580"/>
                      <a:pt x="80296" y="830580"/>
                    </a:cubicBezTo>
                    <a:cubicBezTo>
                      <a:pt x="58102" y="830580"/>
                      <a:pt x="38005" y="821531"/>
                      <a:pt x="23527" y="807053"/>
                    </a:cubicBezTo>
                    <a:cubicBezTo>
                      <a:pt x="9049" y="792480"/>
                      <a:pt x="0" y="772382"/>
                      <a:pt x="0" y="750189"/>
                    </a:cubicBezTo>
                    <a:lnTo>
                      <a:pt x="0" y="0"/>
                    </a:lnTo>
                    <a:cubicBezTo>
                      <a:pt x="3238" y="952"/>
                      <a:pt x="6667" y="1905"/>
                      <a:pt x="10192" y="2762"/>
                    </a:cubicBezTo>
                    <a:lnTo>
                      <a:pt x="10192" y="381571"/>
                    </a:lnTo>
                    <a:cubicBezTo>
                      <a:pt x="10001" y="382334"/>
                      <a:pt x="9811" y="383191"/>
                      <a:pt x="9811" y="383953"/>
                    </a:cubicBezTo>
                    <a:cubicBezTo>
                      <a:pt x="9811" y="384715"/>
                      <a:pt x="9906" y="385572"/>
                      <a:pt x="10192" y="386334"/>
                    </a:cubicBezTo>
                    <a:lnTo>
                      <a:pt x="10192" y="741902"/>
                    </a:lnTo>
                    <a:cubicBezTo>
                      <a:pt x="10192" y="763048"/>
                      <a:pt x="18002" y="782098"/>
                      <a:pt x="30671" y="795909"/>
                    </a:cubicBezTo>
                    <a:cubicBezTo>
                      <a:pt x="43339" y="809720"/>
                      <a:pt x="60960" y="818293"/>
                      <a:pt x="80296" y="818293"/>
                    </a:cubicBezTo>
                    <a:cubicBezTo>
                      <a:pt x="119063" y="818293"/>
                      <a:pt x="150495" y="784098"/>
                      <a:pt x="150495" y="741902"/>
                    </a:cubicBezTo>
                    <a:lnTo>
                      <a:pt x="150495" y="383953"/>
                    </a:lnTo>
                    <a:lnTo>
                      <a:pt x="150495" y="2667"/>
                    </a:lnTo>
                    <a:cubicBezTo>
                      <a:pt x="154115" y="1905"/>
                      <a:pt x="157544" y="952"/>
                      <a:pt x="160687" y="0"/>
                    </a:cubicBezTo>
                    <a:close/>
                  </a:path>
                </a:pathLst>
              </a:custGeom>
              <a:solidFill>
                <a:srgbClr val="FFFFFF"/>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F520643-F98B-4ADD-BF12-5EE1919C1DEC}"/>
                  </a:ext>
                </a:extLst>
              </p:cNvPr>
              <p:cNvSpPr/>
              <p:nvPr/>
            </p:nvSpPr>
            <p:spPr>
              <a:xfrm>
                <a:off x="492442" y="-374412"/>
                <a:ext cx="160686" cy="35052"/>
              </a:xfrm>
              <a:custGeom>
                <a:avLst/>
                <a:gdLst>
                  <a:gd name="connsiteX0" fmla="*/ 80391 w 160686"/>
                  <a:gd name="connsiteY0" fmla="*/ 0 h 35052"/>
                  <a:gd name="connsiteX1" fmla="*/ 160687 w 160686"/>
                  <a:gd name="connsiteY1" fmla="*/ 17526 h 35052"/>
                  <a:gd name="connsiteX2" fmla="*/ 80391 w 160686"/>
                  <a:gd name="connsiteY2" fmla="*/ 35052 h 35052"/>
                  <a:gd name="connsiteX3" fmla="*/ 0 w 160686"/>
                  <a:gd name="connsiteY3" fmla="*/ 17526 h 35052"/>
                  <a:gd name="connsiteX4" fmla="*/ 80391 w 160686"/>
                  <a:gd name="connsiteY4" fmla="*/ 0 h 3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86" h="35052">
                    <a:moveTo>
                      <a:pt x="80391" y="0"/>
                    </a:moveTo>
                    <a:cubicBezTo>
                      <a:pt x="124778" y="0"/>
                      <a:pt x="160687" y="7906"/>
                      <a:pt x="160687" y="17526"/>
                    </a:cubicBezTo>
                    <a:cubicBezTo>
                      <a:pt x="160687" y="27242"/>
                      <a:pt x="124778" y="35052"/>
                      <a:pt x="80391" y="35052"/>
                    </a:cubicBezTo>
                    <a:cubicBezTo>
                      <a:pt x="35909" y="35052"/>
                      <a:pt x="0" y="27242"/>
                      <a:pt x="0" y="17526"/>
                    </a:cubicBezTo>
                    <a:cubicBezTo>
                      <a:pt x="0" y="7906"/>
                      <a:pt x="36005" y="0"/>
                      <a:pt x="80391" y="0"/>
                    </a:cubicBezTo>
                    <a:close/>
                  </a:path>
                </a:pathLst>
              </a:custGeom>
              <a:solidFill>
                <a:srgbClr val="60A1B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723BAB8-F58D-4B0D-AC56-F093060956B7}"/>
                  </a:ext>
                </a:extLst>
              </p:cNvPr>
              <p:cNvSpPr/>
              <p:nvPr/>
            </p:nvSpPr>
            <p:spPr>
              <a:xfrm>
                <a:off x="492442" y="-370887"/>
                <a:ext cx="128873" cy="31527"/>
              </a:xfrm>
              <a:custGeom>
                <a:avLst/>
                <a:gdLst>
                  <a:gd name="connsiteX0" fmla="*/ 0 w 128873"/>
                  <a:gd name="connsiteY0" fmla="*/ 14002 h 31527"/>
                  <a:gd name="connsiteX1" fmla="*/ 80391 w 128873"/>
                  <a:gd name="connsiteY1" fmla="*/ 31528 h 31527"/>
                  <a:gd name="connsiteX2" fmla="*/ 128873 w 128873"/>
                  <a:gd name="connsiteY2" fmla="*/ 28003 h 31527"/>
                  <a:gd name="connsiteX3" fmla="*/ 31814 w 128873"/>
                  <a:gd name="connsiteY3" fmla="*/ 0 h 31527"/>
                  <a:gd name="connsiteX4" fmla="*/ 0 w 128873"/>
                  <a:gd name="connsiteY4" fmla="*/ 14002 h 3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73" h="31527">
                    <a:moveTo>
                      <a:pt x="0" y="14002"/>
                    </a:moveTo>
                    <a:cubicBezTo>
                      <a:pt x="0" y="23717"/>
                      <a:pt x="35909" y="31528"/>
                      <a:pt x="80391" y="31528"/>
                    </a:cubicBezTo>
                    <a:cubicBezTo>
                      <a:pt x="98679" y="31528"/>
                      <a:pt x="115348" y="30194"/>
                      <a:pt x="128873" y="28003"/>
                    </a:cubicBezTo>
                    <a:cubicBezTo>
                      <a:pt x="99441" y="12192"/>
                      <a:pt x="67247" y="2000"/>
                      <a:pt x="31814" y="0"/>
                    </a:cubicBezTo>
                    <a:cubicBezTo>
                      <a:pt x="12478" y="3334"/>
                      <a:pt x="0" y="8382"/>
                      <a:pt x="0" y="14002"/>
                    </a:cubicBezTo>
                    <a:close/>
                  </a:path>
                </a:pathLst>
              </a:custGeom>
              <a:solidFill>
                <a:srgbClr val="398B9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763CF053-4014-4C8C-BEBD-DA5BEA95B2E1}"/>
                  </a:ext>
                </a:extLst>
              </p:cNvPr>
              <p:cNvSpPr/>
              <p:nvPr/>
            </p:nvSpPr>
            <p:spPr>
              <a:xfrm>
                <a:off x="455009" y="-392223"/>
                <a:ext cx="236029" cy="69056"/>
              </a:xfrm>
              <a:custGeom>
                <a:avLst/>
                <a:gdLst>
                  <a:gd name="connsiteX0" fmla="*/ 230981 w 236029"/>
                  <a:gd name="connsiteY0" fmla="*/ 24575 h 69056"/>
                  <a:gd name="connsiteX1" fmla="*/ 236030 w 236029"/>
                  <a:gd name="connsiteY1" fmla="*/ 34480 h 69056"/>
                  <a:gd name="connsiteX2" fmla="*/ 118015 w 236029"/>
                  <a:gd name="connsiteY2" fmla="*/ 69056 h 69056"/>
                  <a:gd name="connsiteX3" fmla="*/ 0 w 236029"/>
                  <a:gd name="connsiteY3" fmla="*/ 34480 h 69056"/>
                  <a:gd name="connsiteX4" fmla="*/ 5048 w 236029"/>
                  <a:gd name="connsiteY4" fmla="*/ 24479 h 69056"/>
                  <a:gd name="connsiteX5" fmla="*/ 5334 w 236029"/>
                  <a:gd name="connsiteY5" fmla="*/ 24289 h 69056"/>
                  <a:gd name="connsiteX6" fmla="*/ 118015 w 236029"/>
                  <a:gd name="connsiteY6" fmla="*/ 0 h 69056"/>
                  <a:gd name="connsiteX7" fmla="*/ 230696 w 236029"/>
                  <a:gd name="connsiteY7" fmla="*/ 24289 h 69056"/>
                  <a:gd name="connsiteX8" fmla="*/ 230981 w 236029"/>
                  <a:gd name="connsiteY8" fmla="*/ 24575 h 69056"/>
                  <a:gd name="connsiteX9" fmla="*/ 198120 w 236029"/>
                  <a:gd name="connsiteY9" fmla="*/ 35338 h 69056"/>
                  <a:gd name="connsiteX10" fmla="*/ 117824 w 236029"/>
                  <a:gd name="connsiteY10" fmla="*/ 17812 h 69056"/>
                  <a:gd name="connsiteX11" fmla="*/ 37433 w 236029"/>
                  <a:gd name="connsiteY11" fmla="*/ 35338 h 69056"/>
                  <a:gd name="connsiteX12" fmla="*/ 117824 w 236029"/>
                  <a:gd name="connsiteY12" fmla="*/ 52864 h 69056"/>
                  <a:gd name="connsiteX13" fmla="*/ 198120 w 236029"/>
                  <a:gd name="connsiteY13" fmla="*/ 35338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029" h="69056">
                    <a:moveTo>
                      <a:pt x="230981" y="24575"/>
                    </a:moveTo>
                    <a:cubicBezTo>
                      <a:pt x="234220" y="27718"/>
                      <a:pt x="236030" y="31051"/>
                      <a:pt x="236030" y="34480"/>
                    </a:cubicBezTo>
                    <a:cubicBezTo>
                      <a:pt x="236030" y="53626"/>
                      <a:pt x="183166" y="69056"/>
                      <a:pt x="118015" y="69056"/>
                    </a:cubicBezTo>
                    <a:cubicBezTo>
                      <a:pt x="52864" y="69056"/>
                      <a:pt x="0" y="53626"/>
                      <a:pt x="0" y="34480"/>
                    </a:cubicBezTo>
                    <a:cubicBezTo>
                      <a:pt x="0" y="31051"/>
                      <a:pt x="1715" y="27622"/>
                      <a:pt x="5048" y="24479"/>
                    </a:cubicBezTo>
                    <a:cubicBezTo>
                      <a:pt x="5144" y="24384"/>
                      <a:pt x="5239" y="24384"/>
                      <a:pt x="5334" y="24289"/>
                    </a:cubicBezTo>
                    <a:cubicBezTo>
                      <a:pt x="20193" y="10287"/>
                      <a:pt x="65056" y="0"/>
                      <a:pt x="118015" y="0"/>
                    </a:cubicBezTo>
                    <a:cubicBezTo>
                      <a:pt x="171069" y="0"/>
                      <a:pt x="215932" y="10192"/>
                      <a:pt x="230696" y="24289"/>
                    </a:cubicBezTo>
                    <a:cubicBezTo>
                      <a:pt x="230791" y="24384"/>
                      <a:pt x="230886" y="24384"/>
                      <a:pt x="230981" y="24575"/>
                    </a:cubicBezTo>
                    <a:close/>
                    <a:moveTo>
                      <a:pt x="198120" y="35338"/>
                    </a:moveTo>
                    <a:cubicBezTo>
                      <a:pt x="198120" y="25622"/>
                      <a:pt x="162211" y="17812"/>
                      <a:pt x="117824" y="17812"/>
                    </a:cubicBezTo>
                    <a:cubicBezTo>
                      <a:pt x="73343" y="17812"/>
                      <a:pt x="37433" y="25717"/>
                      <a:pt x="37433" y="35338"/>
                    </a:cubicBezTo>
                    <a:cubicBezTo>
                      <a:pt x="37433" y="45053"/>
                      <a:pt x="73343" y="52864"/>
                      <a:pt x="117824" y="52864"/>
                    </a:cubicBezTo>
                    <a:cubicBezTo>
                      <a:pt x="162211" y="52959"/>
                      <a:pt x="198120" y="45148"/>
                      <a:pt x="198120" y="35338"/>
                    </a:cubicBezTo>
                    <a:close/>
                  </a:path>
                </a:pathLst>
              </a:custGeom>
              <a:solidFill>
                <a:srgbClr val="6CB1C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E5C9FBB-8739-4792-B3E3-B339B4BA86D8}"/>
                  </a:ext>
                </a:extLst>
              </p:cNvPr>
              <p:cNvSpPr/>
              <p:nvPr/>
            </p:nvSpPr>
            <p:spPr>
              <a:xfrm>
                <a:off x="455009" y="-392223"/>
                <a:ext cx="236029" cy="69056"/>
              </a:xfrm>
              <a:custGeom>
                <a:avLst/>
                <a:gdLst>
                  <a:gd name="connsiteX0" fmla="*/ 230981 w 236029"/>
                  <a:gd name="connsiteY0" fmla="*/ 24575 h 69056"/>
                  <a:gd name="connsiteX1" fmla="*/ 236030 w 236029"/>
                  <a:gd name="connsiteY1" fmla="*/ 34480 h 69056"/>
                  <a:gd name="connsiteX2" fmla="*/ 118015 w 236029"/>
                  <a:gd name="connsiteY2" fmla="*/ 69056 h 69056"/>
                  <a:gd name="connsiteX3" fmla="*/ 0 w 236029"/>
                  <a:gd name="connsiteY3" fmla="*/ 34480 h 69056"/>
                  <a:gd name="connsiteX4" fmla="*/ 5048 w 236029"/>
                  <a:gd name="connsiteY4" fmla="*/ 24479 h 69056"/>
                  <a:gd name="connsiteX5" fmla="*/ 5334 w 236029"/>
                  <a:gd name="connsiteY5" fmla="*/ 24289 h 69056"/>
                  <a:gd name="connsiteX6" fmla="*/ 118015 w 236029"/>
                  <a:gd name="connsiteY6" fmla="*/ 0 h 69056"/>
                  <a:gd name="connsiteX7" fmla="*/ 230696 w 236029"/>
                  <a:gd name="connsiteY7" fmla="*/ 24289 h 69056"/>
                  <a:gd name="connsiteX8" fmla="*/ 230981 w 236029"/>
                  <a:gd name="connsiteY8" fmla="*/ 24575 h 69056"/>
                  <a:gd name="connsiteX9" fmla="*/ 198120 w 236029"/>
                  <a:gd name="connsiteY9" fmla="*/ 35338 h 69056"/>
                  <a:gd name="connsiteX10" fmla="*/ 117824 w 236029"/>
                  <a:gd name="connsiteY10" fmla="*/ 17812 h 69056"/>
                  <a:gd name="connsiteX11" fmla="*/ 37433 w 236029"/>
                  <a:gd name="connsiteY11" fmla="*/ 35338 h 69056"/>
                  <a:gd name="connsiteX12" fmla="*/ 117824 w 236029"/>
                  <a:gd name="connsiteY12" fmla="*/ 52864 h 69056"/>
                  <a:gd name="connsiteX13" fmla="*/ 198120 w 236029"/>
                  <a:gd name="connsiteY13" fmla="*/ 35338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029" h="69056">
                    <a:moveTo>
                      <a:pt x="230981" y="24575"/>
                    </a:moveTo>
                    <a:cubicBezTo>
                      <a:pt x="234220" y="27718"/>
                      <a:pt x="236030" y="31051"/>
                      <a:pt x="236030" y="34480"/>
                    </a:cubicBezTo>
                    <a:cubicBezTo>
                      <a:pt x="236030" y="53626"/>
                      <a:pt x="183166" y="69056"/>
                      <a:pt x="118015" y="69056"/>
                    </a:cubicBezTo>
                    <a:cubicBezTo>
                      <a:pt x="52864" y="69056"/>
                      <a:pt x="0" y="53626"/>
                      <a:pt x="0" y="34480"/>
                    </a:cubicBezTo>
                    <a:cubicBezTo>
                      <a:pt x="0" y="31051"/>
                      <a:pt x="1715" y="27622"/>
                      <a:pt x="5048" y="24479"/>
                    </a:cubicBezTo>
                    <a:cubicBezTo>
                      <a:pt x="5144" y="24384"/>
                      <a:pt x="5239" y="24384"/>
                      <a:pt x="5334" y="24289"/>
                    </a:cubicBezTo>
                    <a:cubicBezTo>
                      <a:pt x="20193" y="10287"/>
                      <a:pt x="65056" y="0"/>
                      <a:pt x="118015" y="0"/>
                    </a:cubicBezTo>
                    <a:cubicBezTo>
                      <a:pt x="171069" y="0"/>
                      <a:pt x="215932" y="10192"/>
                      <a:pt x="230696" y="24289"/>
                    </a:cubicBezTo>
                    <a:cubicBezTo>
                      <a:pt x="230791" y="24384"/>
                      <a:pt x="230886" y="24384"/>
                      <a:pt x="230981" y="24575"/>
                    </a:cubicBezTo>
                    <a:close/>
                    <a:moveTo>
                      <a:pt x="198120" y="35338"/>
                    </a:moveTo>
                    <a:cubicBezTo>
                      <a:pt x="198120" y="25622"/>
                      <a:pt x="162211" y="17812"/>
                      <a:pt x="117824" y="17812"/>
                    </a:cubicBezTo>
                    <a:cubicBezTo>
                      <a:pt x="73343" y="17812"/>
                      <a:pt x="37433" y="25717"/>
                      <a:pt x="37433" y="35338"/>
                    </a:cubicBezTo>
                    <a:cubicBezTo>
                      <a:pt x="37433" y="45053"/>
                      <a:pt x="73343" y="52864"/>
                      <a:pt x="117824" y="52864"/>
                    </a:cubicBezTo>
                    <a:cubicBezTo>
                      <a:pt x="162211" y="52959"/>
                      <a:pt x="198120" y="45148"/>
                      <a:pt x="198120" y="35338"/>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C8293E9-4759-40DB-9CF8-4D7845AAF7C1}"/>
                  </a:ext>
                </a:extLst>
              </p:cNvPr>
              <p:cNvSpPr/>
              <p:nvPr/>
            </p:nvSpPr>
            <p:spPr>
              <a:xfrm>
                <a:off x="451490" y="-367744"/>
                <a:ext cx="242898" cy="70008"/>
              </a:xfrm>
              <a:custGeom>
                <a:avLst/>
                <a:gdLst>
                  <a:gd name="connsiteX0" fmla="*/ 51334 w 242898"/>
                  <a:gd name="connsiteY0" fmla="*/ 62484 h 70008"/>
                  <a:gd name="connsiteX1" fmla="*/ 41142 w 242898"/>
                  <a:gd name="connsiteY1" fmla="*/ 59722 h 70008"/>
                  <a:gd name="connsiteX2" fmla="*/ 8757 w 242898"/>
                  <a:gd name="connsiteY2" fmla="*/ 43053 h 70008"/>
                  <a:gd name="connsiteX3" fmla="*/ 8472 w 242898"/>
                  <a:gd name="connsiteY3" fmla="*/ 0 h 70008"/>
                  <a:gd name="connsiteX4" fmla="*/ 3423 w 242898"/>
                  <a:gd name="connsiteY4" fmla="*/ 10001 h 70008"/>
                  <a:gd name="connsiteX5" fmla="*/ 121438 w 242898"/>
                  <a:gd name="connsiteY5" fmla="*/ 44577 h 70008"/>
                  <a:gd name="connsiteX6" fmla="*/ 239453 w 242898"/>
                  <a:gd name="connsiteY6" fmla="*/ 10001 h 70008"/>
                  <a:gd name="connsiteX7" fmla="*/ 234405 w 242898"/>
                  <a:gd name="connsiteY7" fmla="*/ 95 h 70008"/>
                  <a:gd name="connsiteX8" fmla="*/ 234024 w 242898"/>
                  <a:gd name="connsiteY8" fmla="*/ 43053 h 70008"/>
                  <a:gd name="connsiteX9" fmla="*/ 201734 w 242898"/>
                  <a:gd name="connsiteY9" fmla="*/ 59722 h 70008"/>
                  <a:gd name="connsiteX10" fmla="*/ 201734 w 242898"/>
                  <a:gd name="connsiteY10" fmla="*/ 59817 h 70008"/>
                  <a:gd name="connsiteX11" fmla="*/ 191542 w 242898"/>
                  <a:gd name="connsiteY11" fmla="*/ 62484 h 70008"/>
                  <a:gd name="connsiteX12" fmla="*/ 121343 w 242898"/>
                  <a:gd name="connsiteY12" fmla="*/ 70009 h 70008"/>
                  <a:gd name="connsiteX13" fmla="*/ 51334 w 242898"/>
                  <a:gd name="connsiteY13" fmla="*/ 62484 h 7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898" h="70008">
                    <a:moveTo>
                      <a:pt x="51334" y="62484"/>
                    </a:moveTo>
                    <a:cubicBezTo>
                      <a:pt x="47810" y="61627"/>
                      <a:pt x="44476" y="60674"/>
                      <a:pt x="41142" y="59722"/>
                    </a:cubicBezTo>
                    <a:cubicBezTo>
                      <a:pt x="26283" y="55150"/>
                      <a:pt x="14949" y="49530"/>
                      <a:pt x="8757" y="43053"/>
                    </a:cubicBezTo>
                    <a:cubicBezTo>
                      <a:pt x="-3625" y="34290"/>
                      <a:pt x="-2101" y="7810"/>
                      <a:pt x="8472" y="0"/>
                    </a:cubicBezTo>
                    <a:cubicBezTo>
                      <a:pt x="5233" y="3239"/>
                      <a:pt x="3423" y="6572"/>
                      <a:pt x="3423" y="10001"/>
                    </a:cubicBezTo>
                    <a:cubicBezTo>
                      <a:pt x="3423" y="29147"/>
                      <a:pt x="56287" y="44577"/>
                      <a:pt x="121438" y="44577"/>
                    </a:cubicBezTo>
                    <a:cubicBezTo>
                      <a:pt x="186684" y="44577"/>
                      <a:pt x="239453" y="29147"/>
                      <a:pt x="239453" y="10001"/>
                    </a:cubicBezTo>
                    <a:cubicBezTo>
                      <a:pt x="239453" y="6572"/>
                      <a:pt x="237738" y="3143"/>
                      <a:pt x="234405" y="95"/>
                    </a:cubicBezTo>
                    <a:cubicBezTo>
                      <a:pt x="245073" y="7906"/>
                      <a:pt x="246501" y="34290"/>
                      <a:pt x="234024" y="43053"/>
                    </a:cubicBezTo>
                    <a:cubicBezTo>
                      <a:pt x="227832" y="49530"/>
                      <a:pt x="216593" y="55245"/>
                      <a:pt x="201734" y="59722"/>
                    </a:cubicBezTo>
                    <a:lnTo>
                      <a:pt x="201734" y="59817"/>
                    </a:lnTo>
                    <a:cubicBezTo>
                      <a:pt x="198495" y="60770"/>
                      <a:pt x="195162" y="61722"/>
                      <a:pt x="191542" y="62484"/>
                    </a:cubicBezTo>
                    <a:cubicBezTo>
                      <a:pt x="172016" y="67247"/>
                      <a:pt x="147632" y="70009"/>
                      <a:pt x="121343" y="70009"/>
                    </a:cubicBezTo>
                    <a:cubicBezTo>
                      <a:pt x="95244" y="69914"/>
                      <a:pt x="70956" y="67247"/>
                      <a:pt x="51334" y="62484"/>
                    </a:cubicBezTo>
                    <a:close/>
                  </a:path>
                </a:pathLst>
              </a:custGeom>
              <a:solidFill>
                <a:srgbClr val="357E94"/>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757B4B9-1FF3-43A0-9C76-09B8AA9FD673}"/>
                  </a:ext>
                </a:extLst>
              </p:cNvPr>
              <p:cNvSpPr/>
              <p:nvPr/>
            </p:nvSpPr>
            <p:spPr>
              <a:xfrm>
                <a:off x="451490" y="-367744"/>
                <a:ext cx="242898" cy="70008"/>
              </a:xfrm>
              <a:custGeom>
                <a:avLst/>
                <a:gdLst>
                  <a:gd name="connsiteX0" fmla="*/ 51334 w 242898"/>
                  <a:gd name="connsiteY0" fmla="*/ 62484 h 70008"/>
                  <a:gd name="connsiteX1" fmla="*/ 41142 w 242898"/>
                  <a:gd name="connsiteY1" fmla="*/ 59722 h 70008"/>
                  <a:gd name="connsiteX2" fmla="*/ 8757 w 242898"/>
                  <a:gd name="connsiteY2" fmla="*/ 43053 h 70008"/>
                  <a:gd name="connsiteX3" fmla="*/ 8472 w 242898"/>
                  <a:gd name="connsiteY3" fmla="*/ 0 h 70008"/>
                  <a:gd name="connsiteX4" fmla="*/ 3423 w 242898"/>
                  <a:gd name="connsiteY4" fmla="*/ 10001 h 70008"/>
                  <a:gd name="connsiteX5" fmla="*/ 121438 w 242898"/>
                  <a:gd name="connsiteY5" fmla="*/ 44577 h 70008"/>
                  <a:gd name="connsiteX6" fmla="*/ 239453 w 242898"/>
                  <a:gd name="connsiteY6" fmla="*/ 10001 h 70008"/>
                  <a:gd name="connsiteX7" fmla="*/ 234405 w 242898"/>
                  <a:gd name="connsiteY7" fmla="*/ 95 h 70008"/>
                  <a:gd name="connsiteX8" fmla="*/ 234024 w 242898"/>
                  <a:gd name="connsiteY8" fmla="*/ 43053 h 70008"/>
                  <a:gd name="connsiteX9" fmla="*/ 201734 w 242898"/>
                  <a:gd name="connsiteY9" fmla="*/ 59722 h 70008"/>
                  <a:gd name="connsiteX10" fmla="*/ 201734 w 242898"/>
                  <a:gd name="connsiteY10" fmla="*/ 59817 h 70008"/>
                  <a:gd name="connsiteX11" fmla="*/ 191542 w 242898"/>
                  <a:gd name="connsiteY11" fmla="*/ 62484 h 70008"/>
                  <a:gd name="connsiteX12" fmla="*/ 121343 w 242898"/>
                  <a:gd name="connsiteY12" fmla="*/ 70009 h 70008"/>
                  <a:gd name="connsiteX13" fmla="*/ 51334 w 242898"/>
                  <a:gd name="connsiteY13" fmla="*/ 62484 h 7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2898" h="70008">
                    <a:moveTo>
                      <a:pt x="51334" y="62484"/>
                    </a:moveTo>
                    <a:cubicBezTo>
                      <a:pt x="47810" y="61627"/>
                      <a:pt x="44476" y="60674"/>
                      <a:pt x="41142" y="59722"/>
                    </a:cubicBezTo>
                    <a:cubicBezTo>
                      <a:pt x="26283" y="55150"/>
                      <a:pt x="14949" y="49530"/>
                      <a:pt x="8757" y="43053"/>
                    </a:cubicBezTo>
                    <a:cubicBezTo>
                      <a:pt x="-3625" y="34290"/>
                      <a:pt x="-2101" y="7810"/>
                      <a:pt x="8472" y="0"/>
                    </a:cubicBezTo>
                    <a:cubicBezTo>
                      <a:pt x="5233" y="3239"/>
                      <a:pt x="3423" y="6572"/>
                      <a:pt x="3423" y="10001"/>
                    </a:cubicBezTo>
                    <a:cubicBezTo>
                      <a:pt x="3423" y="29147"/>
                      <a:pt x="56287" y="44577"/>
                      <a:pt x="121438" y="44577"/>
                    </a:cubicBezTo>
                    <a:cubicBezTo>
                      <a:pt x="186684" y="44577"/>
                      <a:pt x="239453" y="29147"/>
                      <a:pt x="239453" y="10001"/>
                    </a:cubicBezTo>
                    <a:cubicBezTo>
                      <a:pt x="239453" y="6572"/>
                      <a:pt x="237738" y="3143"/>
                      <a:pt x="234405" y="95"/>
                    </a:cubicBezTo>
                    <a:cubicBezTo>
                      <a:pt x="245073" y="7906"/>
                      <a:pt x="246501" y="34290"/>
                      <a:pt x="234024" y="43053"/>
                    </a:cubicBezTo>
                    <a:cubicBezTo>
                      <a:pt x="227832" y="49530"/>
                      <a:pt x="216593" y="55245"/>
                      <a:pt x="201734" y="59722"/>
                    </a:cubicBezTo>
                    <a:lnTo>
                      <a:pt x="201734" y="59817"/>
                    </a:lnTo>
                    <a:cubicBezTo>
                      <a:pt x="198495" y="60770"/>
                      <a:pt x="195162" y="61722"/>
                      <a:pt x="191542" y="62484"/>
                    </a:cubicBezTo>
                    <a:cubicBezTo>
                      <a:pt x="172016" y="67247"/>
                      <a:pt x="147632" y="70009"/>
                      <a:pt x="121343" y="70009"/>
                    </a:cubicBezTo>
                    <a:cubicBezTo>
                      <a:pt x="95244" y="69914"/>
                      <a:pt x="70956" y="67247"/>
                      <a:pt x="51334" y="62484"/>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B36CC54-DD18-432D-AECF-3008DCFF2C5E}"/>
                  </a:ext>
                </a:extLst>
              </p:cNvPr>
              <p:cNvSpPr/>
              <p:nvPr/>
            </p:nvSpPr>
            <p:spPr>
              <a:xfrm>
                <a:off x="502920" y="75929"/>
                <a:ext cx="140303" cy="434339"/>
              </a:xfrm>
              <a:custGeom>
                <a:avLst/>
                <a:gdLst>
                  <a:gd name="connsiteX0" fmla="*/ 140303 w 140303"/>
                  <a:gd name="connsiteY0" fmla="*/ 0 h 434339"/>
                  <a:gd name="connsiteX1" fmla="*/ 140303 w 140303"/>
                  <a:gd name="connsiteY1" fmla="*/ 357950 h 434339"/>
                  <a:gd name="connsiteX2" fmla="*/ 70104 w 140303"/>
                  <a:gd name="connsiteY2" fmla="*/ 434340 h 434339"/>
                  <a:gd name="connsiteX3" fmla="*/ 20479 w 140303"/>
                  <a:gd name="connsiteY3" fmla="*/ 411956 h 434339"/>
                  <a:gd name="connsiteX4" fmla="*/ 0 w 140303"/>
                  <a:gd name="connsiteY4" fmla="*/ 357950 h 434339"/>
                  <a:gd name="connsiteX5" fmla="*/ 0 w 140303"/>
                  <a:gd name="connsiteY5" fmla="*/ 2381 h 434339"/>
                  <a:gd name="connsiteX6" fmla="*/ 70009 w 140303"/>
                  <a:gd name="connsiteY6" fmla="*/ 23813 h 434339"/>
                  <a:gd name="connsiteX7" fmla="*/ 140303 w 140303"/>
                  <a:gd name="connsiteY7" fmla="*/ 0 h 43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03" h="434339">
                    <a:moveTo>
                      <a:pt x="140303" y="0"/>
                    </a:moveTo>
                    <a:lnTo>
                      <a:pt x="140303" y="357950"/>
                    </a:lnTo>
                    <a:cubicBezTo>
                      <a:pt x="140303" y="400145"/>
                      <a:pt x="108871" y="434340"/>
                      <a:pt x="70104" y="434340"/>
                    </a:cubicBezTo>
                    <a:cubicBezTo>
                      <a:pt x="50673" y="434340"/>
                      <a:pt x="33147" y="425768"/>
                      <a:pt x="20479" y="411956"/>
                    </a:cubicBezTo>
                    <a:cubicBezTo>
                      <a:pt x="7810" y="398145"/>
                      <a:pt x="0" y="379000"/>
                      <a:pt x="0" y="357950"/>
                    </a:cubicBezTo>
                    <a:lnTo>
                      <a:pt x="0" y="2381"/>
                    </a:lnTo>
                    <a:cubicBezTo>
                      <a:pt x="3619" y="14383"/>
                      <a:pt x="33528" y="23813"/>
                      <a:pt x="70009" y="23813"/>
                    </a:cubicBezTo>
                    <a:cubicBezTo>
                      <a:pt x="108775" y="23908"/>
                      <a:pt x="140303" y="13145"/>
                      <a:pt x="140303" y="0"/>
                    </a:cubicBezTo>
                    <a:close/>
                  </a:path>
                </a:pathLst>
              </a:custGeom>
              <a:solidFill>
                <a:srgbClr val="72C9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00E7C88-7C93-4D8B-A191-BF650F2C79C3}"/>
                  </a:ext>
                </a:extLst>
              </p:cNvPr>
              <p:cNvSpPr/>
              <p:nvPr/>
            </p:nvSpPr>
            <p:spPr>
              <a:xfrm>
                <a:off x="502920" y="75929"/>
                <a:ext cx="140303" cy="434339"/>
              </a:xfrm>
              <a:custGeom>
                <a:avLst/>
                <a:gdLst>
                  <a:gd name="connsiteX0" fmla="*/ 140303 w 140303"/>
                  <a:gd name="connsiteY0" fmla="*/ 0 h 434339"/>
                  <a:gd name="connsiteX1" fmla="*/ 140303 w 140303"/>
                  <a:gd name="connsiteY1" fmla="*/ 357950 h 434339"/>
                  <a:gd name="connsiteX2" fmla="*/ 70104 w 140303"/>
                  <a:gd name="connsiteY2" fmla="*/ 434340 h 434339"/>
                  <a:gd name="connsiteX3" fmla="*/ 20479 w 140303"/>
                  <a:gd name="connsiteY3" fmla="*/ 411956 h 434339"/>
                  <a:gd name="connsiteX4" fmla="*/ 0 w 140303"/>
                  <a:gd name="connsiteY4" fmla="*/ 357950 h 434339"/>
                  <a:gd name="connsiteX5" fmla="*/ 0 w 140303"/>
                  <a:gd name="connsiteY5" fmla="*/ 2381 h 434339"/>
                  <a:gd name="connsiteX6" fmla="*/ 70009 w 140303"/>
                  <a:gd name="connsiteY6" fmla="*/ 23813 h 434339"/>
                  <a:gd name="connsiteX7" fmla="*/ 140303 w 140303"/>
                  <a:gd name="connsiteY7" fmla="*/ 0 h 43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03" h="434339">
                    <a:moveTo>
                      <a:pt x="140303" y="0"/>
                    </a:moveTo>
                    <a:lnTo>
                      <a:pt x="140303" y="357950"/>
                    </a:lnTo>
                    <a:cubicBezTo>
                      <a:pt x="140303" y="400145"/>
                      <a:pt x="108871" y="434340"/>
                      <a:pt x="70104" y="434340"/>
                    </a:cubicBezTo>
                    <a:cubicBezTo>
                      <a:pt x="50673" y="434340"/>
                      <a:pt x="33147" y="425768"/>
                      <a:pt x="20479" y="411956"/>
                    </a:cubicBezTo>
                    <a:cubicBezTo>
                      <a:pt x="7810" y="398145"/>
                      <a:pt x="0" y="379000"/>
                      <a:pt x="0" y="357950"/>
                    </a:cubicBezTo>
                    <a:lnTo>
                      <a:pt x="0" y="2381"/>
                    </a:lnTo>
                    <a:cubicBezTo>
                      <a:pt x="3619" y="14383"/>
                      <a:pt x="33528" y="23813"/>
                      <a:pt x="70009" y="23813"/>
                    </a:cubicBezTo>
                    <a:cubicBezTo>
                      <a:pt x="108775" y="23908"/>
                      <a:pt x="140303" y="13145"/>
                      <a:pt x="140303" y="0"/>
                    </a:cubicBezTo>
                    <a:close/>
                  </a:path>
                </a:pathLst>
              </a:custGeom>
              <a:solidFill>
                <a:srgbClr val="0DB7B5"/>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78C48F5-2042-4866-ADAF-9BEEC086E961}"/>
                  </a:ext>
                </a:extLst>
              </p:cNvPr>
              <p:cNvSpPr/>
              <p:nvPr/>
            </p:nvSpPr>
            <p:spPr>
              <a:xfrm>
                <a:off x="502824" y="-305355"/>
                <a:ext cx="140398" cy="381285"/>
              </a:xfrm>
              <a:custGeom>
                <a:avLst/>
                <a:gdLst>
                  <a:gd name="connsiteX0" fmla="*/ 140398 w 140398"/>
                  <a:gd name="connsiteY0" fmla="*/ 0 h 381285"/>
                  <a:gd name="connsiteX1" fmla="*/ 140398 w 140398"/>
                  <a:gd name="connsiteY1" fmla="*/ 381286 h 381285"/>
                  <a:gd name="connsiteX2" fmla="*/ 70009 w 140398"/>
                  <a:gd name="connsiteY2" fmla="*/ 357473 h 381285"/>
                  <a:gd name="connsiteX3" fmla="*/ 0 w 140398"/>
                  <a:gd name="connsiteY3" fmla="*/ 378905 h 381285"/>
                  <a:gd name="connsiteX4" fmla="*/ 0 w 140398"/>
                  <a:gd name="connsiteY4" fmla="*/ 95 h 381285"/>
                  <a:gd name="connsiteX5" fmla="*/ 70199 w 140398"/>
                  <a:gd name="connsiteY5" fmla="*/ 7620 h 381285"/>
                  <a:gd name="connsiteX6" fmla="*/ 140398 w 140398"/>
                  <a:gd name="connsiteY6" fmla="*/ 0 h 38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98" h="381285">
                    <a:moveTo>
                      <a:pt x="140398" y="0"/>
                    </a:moveTo>
                    <a:lnTo>
                      <a:pt x="140398" y="381286"/>
                    </a:lnTo>
                    <a:cubicBezTo>
                      <a:pt x="140398" y="368141"/>
                      <a:pt x="108871" y="357473"/>
                      <a:pt x="70009" y="357473"/>
                    </a:cubicBezTo>
                    <a:cubicBezTo>
                      <a:pt x="33528" y="357473"/>
                      <a:pt x="3619" y="366903"/>
                      <a:pt x="0" y="378905"/>
                    </a:cubicBezTo>
                    <a:lnTo>
                      <a:pt x="0" y="95"/>
                    </a:lnTo>
                    <a:cubicBezTo>
                      <a:pt x="19621" y="4858"/>
                      <a:pt x="43910" y="7620"/>
                      <a:pt x="70199" y="7620"/>
                    </a:cubicBezTo>
                    <a:cubicBezTo>
                      <a:pt x="96488" y="7525"/>
                      <a:pt x="120777" y="4858"/>
                      <a:pt x="140398" y="0"/>
                    </a:cubicBezTo>
                    <a:close/>
                  </a:path>
                </a:pathLst>
              </a:custGeom>
              <a:solidFill>
                <a:srgbClr val="A3D0E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F3FBC2D-F30F-4E19-ACFF-93952C0088D3}"/>
                  </a:ext>
                </a:extLst>
              </p:cNvPr>
              <p:cNvSpPr/>
              <p:nvPr/>
            </p:nvSpPr>
            <p:spPr>
              <a:xfrm>
                <a:off x="502824" y="-305355"/>
                <a:ext cx="140398" cy="381285"/>
              </a:xfrm>
              <a:custGeom>
                <a:avLst/>
                <a:gdLst>
                  <a:gd name="connsiteX0" fmla="*/ 140398 w 140398"/>
                  <a:gd name="connsiteY0" fmla="*/ 0 h 381285"/>
                  <a:gd name="connsiteX1" fmla="*/ 140398 w 140398"/>
                  <a:gd name="connsiteY1" fmla="*/ 381286 h 381285"/>
                  <a:gd name="connsiteX2" fmla="*/ 70009 w 140398"/>
                  <a:gd name="connsiteY2" fmla="*/ 357473 h 381285"/>
                  <a:gd name="connsiteX3" fmla="*/ 0 w 140398"/>
                  <a:gd name="connsiteY3" fmla="*/ 378905 h 381285"/>
                  <a:gd name="connsiteX4" fmla="*/ 0 w 140398"/>
                  <a:gd name="connsiteY4" fmla="*/ 95 h 381285"/>
                  <a:gd name="connsiteX5" fmla="*/ 70199 w 140398"/>
                  <a:gd name="connsiteY5" fmla="*/ 7620 h 381285"/>
                  <a:gd name="connsiteX6" fmla="*/ 140398 w 140398"/>
                  <a:gd name="connsiteY6" fmla="*/ 0 h 38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98" h="381285">
                    <a:moveTo>
                      <a:pt x="140398" y="0"/>
                    </a:moveTo>
                    <a:lnTo>
                      <a:pt x="140398" y="381286"/>
                    </a:lnTo>
                    <a:cubicBezTo>
                      <a:pt x="140398" y="368141"/>
                      <a:pt x="108871" y="357473"/>
                      <a:pt x="70009" y="357473"/>
                    </a:cubicBezTo>
                    <a:cubicBezTo>
                      <a:pt x="33528" y="357473"/>
                      <a:pt x="3619" y="366903"/>
                      <a:pt x="0" y="378905"/>
                    </a:cubicBezTo>
                    <a:lnTo>
                      <a:pt x="0" y="95"/>
                    </a:lnTo>
                    <a:cubicBezTo>
                      <a:pt x="19621" y="4858"/>
                      <a:pt x="43910" y="7620"/>
                      <a:pt x="70199" y="7620"/>
                    </a:cubicBezTo>
                    <a:cubicBezTo>
                      <a:pt x="96488" y="7525"/>
                      <a:pt x="120777" y="4858"/>
                      <a:pt x="140398" y="0"/>
                    </a:cubicBezTo>
                    <a:close/>
                  </a:path>
                </a:pathLst>
              </a:custGeom>
              <a:solidFill>
                <a:srgbClr val="A8DBE2"/>
              </a:solidFill>
              <a:ln w="9525" cap="flat">
                <a:no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id="{7B8258B9-8DBE-4555-9C1F-453C67AD1D64}"/>
                </a:ext>
              </a:extLst>
            </p:cNvPr>
            <p:cNvSpPr/>
            <p:nvPr/>
          </p:nvSpPr>
          <p:spPr>
            <a:xfrm>
              <a:off x="502920" y="75929"/>
              <a:ext cx="140354" cy="27336"/>
            </a:xfrm>
            <a:custGeom>
              <a:avLst/>
              <a:gdLst>
                <a:gd name="connsiteX0" fmla="*/ 140303 w 140354"/>
                <a:gd name="connsiteY0" fmla="*/ 0 h 27336"/>
                <a:gd name="connsiteX1" fmla="*/ 136588 w 140354"/>
                <a:gd name="connsiteY1" fmla="*/ 8954 h 27336"/>
                <a:gd name="connsiteX2" fmla="*/ 128683 w 140354"/>
                <a:gd name="connsiteY2" fmla="*/ 15050 h 27336"/>
                <a:gd name="connsiteX3" fmla="*/ 110204 w 140354"/>
                <a:gd name="connsiteY3" fmla="*/ 22289 h 27336"/>
                <a:gd name="connsiteX4" fmla="*/ 71247 w 140354"/>
                <a:gd name="connsiteY4" fmla="*/ 27337 h 27336"/>
                <a:gd name="connsiteX5" fmla="*/ 32194 w 140354"/>
                <a:gd name="connsiteY5" fmla="*/ 22860 h 27336"/>
                <a:gd name="connsiteX6" fmla="*/ 13621 w 140354"/>
                <a:gd name="connsiteY6" fmla="*/ 16097 h 27336"/>
                <a:gd name="connsiteX7" fmla="*/ 0 w 140354"/>
                <a:gd name="connsiteY7" fmla="*/ 2286 h 27336"/>
                <a:gd name="connsiteX8" fmla="*/ 15049 w 140354"/>
                <a:gd name="connsiteY8" fmla="*/ 12859 h 27336"/>
                <a:gd name="connsiteX9" fmla="*/ 33338 w 140354"/>
                <a:gd name="connsiteY9" fmla="*/ 17431 h 27336"/>
                <a:gd name="connsiteX10" fmla="*/ 71152 w 140354"/>
                <a:gd name="connsiteY10" fmla="*/ 20193 h 27336"/>
                <a:gd name="connsiteX11" fmla="*/ 108966 w 140354"/>
                <a:gd name="connsiteY11" fmla="*/ 16954 h 27336"/>
                <a:gd name="connsiteX12" fmla="*/ 127063 w 140354"/>
                <a:gd name="connsiteY12" fmla="*/ 11906 h 27336"/>
                <a:gd name="connsiteX13" fmla="*/ 140303 w 140354"/>
                <a:gd name="connsiteY13" fmla="*/ 0 h 2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354" h="27336">
                  <a:moveTo>
                    <a:pt x="140303" y="0"/>
                  </a:moveTo>
                  <a:cubicBezTo>
                    <a:pt x="140684" y="3334"/>
                    <a:pt x="138874" y="6572"/>
                    <a:pt x="136588" y="8954"/>
                  </a:cubicBezTo>
                  <a:cubicBezTo>
                    <a:pt x="134302" y="11430"/>
                    <a:pt x="131540" y="13335"/>
                    <a:pt x="128683" y="15050"/>
                  </a:cubicBezTo>
                  <a:cubicBezTo>
                    <a:pt x="122872" y="18288"/>
                    <a:pt x="116586" y="20479"/>
                    <a:pt x="110204" y="22289"/>
                  </a:cubicBezTo>
                  <a:cubicBezTo>
                    <a:pt x="97536" y="25908"/>
                    <a:pt x="84296" y="27146"/>
                    <a:pt x="71247" y="27337"/>
                  </a:cubicBezTo>
                  <a:cubicBezTo>
                    <a:pt x="58102" y="27337"/>
                    <a:pt x="44958" y="26194"/>
                    <a:pt x="32194" y="22860"/>
                  </a:cubicBezTo>
                  <a:cubicBezTo>
                    <a:pt x="25813" y="21146"/>
                    <a:pt x="19526" y="19050"/>
                    <a:pt x="13621" y="16097"/>
                  </a:cubicBezTo>
                  <a:cubicBezTo>
                    <a:pt x="8096" y="12954"/>
                    <a:pt x="1524" y="9049"/>
                    <a:pt x="0" y="2286"/>
                  </a:cubicBezTo>
                  <a:cubicBezTo>
                    <a:pt x="3048" y="8096"/>
                    <a:pt x="9239" y="10763"/>
                    <a:pt x="15049" y="12859"/>
                  </a:cubicBezTo>
                  <a:cubicBezTo>
                    <a:pt x="20955" y="15050"/>
                    <a:pt x="27146" y="16478"/>
                    <a:pt x="33338" y="17431"/>
                  </a:cubicBezTo>
                  <a:cubicBezTo>
                    <a:pt x="45815" y="19336"/>
                    <a:pt x="58483" y="20288"/>
                    <a:pt x="71152" y="20193"/>
                  </a:cubicBezTo>
                  <a:cubicBezTo>
                    <a:pt x="83820" y="20193"/>
                    <a:pt x="96488" y="19145"/>
                    <a:pt x="108966" y="16954"/>
                  </a:cubicBezTo>
                  <a:cubicBezTo>
                    <a:pt x="115157" y="15812"/>
                    <a:pt x="121348" y="14288"/>
                    <a:pt x="127063" y="11906"/>
                  </a:cubicBezTo>
                  <a:cubicBezTo>
                    <a:pt x="132588" y="9716"/>
                    <a:pt x="139065" y="6572"/>
                    <a:pt x="140303" y="0"/>
                  </a:cubicBezTo>
                  <a:close/>
                </a:path>
              </a:pathLst>
            </a:custGeom>
            <a:solidFill>
              <a:srgbClr val="649E0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2B8E56-7BB8-40F2-A64D-83787045D661}"/>
                </a:ext>
              </a:extLst>
            </p:cNvPr>
            <p:cNvSpPr/>
            <p:nvPr/>
          </p:nvSpPr>
          <p:spPr>
            <a:xfrm>
              <a:off x="508539" y="-281828"/>
              <a:ext cx="89249" cy="748760"/>
            </a:xfrm>
            <a:custGeom>
              <a:avLst/>
              <a:gdLst>
                <a:gd name="connsiteX0" fmla="*/ 61817 w 89249"/>
                <a:gd name="connsiteY0" fmla="*/ 725615 h 748760"/>
                <a:gd name="connsiteX1" fmla="*/ 42958 w 89249"/>
                <a:gd name="connsiteY1" fmla="*/ 675989 h 748760"/>
                <a:gd name="connsiteX2" fmla="*/ 42958 w 89249"/>
                <a:gd name="connsiteY2" fmla="*/ 349663 h 748760"/>
                <a:gd name="connsiteX3" fmla="*/ 42958 w 89249"/>
                <a:gd name="connsiteY3" fmla="*/ 345281 h 748760"/>
                <a:gd name="connsiteX4" fmla="*/ 42958 w 89249"/>
                <a:gd name="connsiteY4" fmla="*/ 6191 h 748760"/>
                <a:gd name="connsiteX5" fmla="*/ 0 w 89249"/>
                <a:gd name="connsiteY5" fmla="*/ 0 h 748760"/>
                <a:gd name="connsiteX6" fmla="*/ 0 w 89249"/>
                <a:gd name="connsiteY6" fmla="*/ 347758 h 748760"/>
                <a:gd name="connsiteX7" fmla="*/ 0 w 89249"/>
                <a:gd name="connsiteY7" fmla="*/ 352139 h 748760"/>
                <a:gd name="connsiteX8" fmla="*/ 0 w 89249"/>
                <a:gd name="connsiteY8" fmla="*/ 678561 h 748760"/>
                <a:gd name="connsiteX9" fmla="*/ 18860 w 89249"/>
                <a:gd name="connsiteY9" fmla="*/ 728186 h 748760"/>
                <a:gd name="connsiteX10" fmla="*/ 64484 w 89249"/>
                <a:gd name="connsiteY10" fmla="*/ 748760 h 748760"/>
                <a:gd name="connsiteX11" fmla="*/ 89249 w 89249"/>
                <a:gd name="connsiteY11" fmla="*/ 743426 h 748760"/>
                <a:gd name="connsiteX12" fmla="*/ 61817 w 89249"/>
                <a:gd name="connsiteY12" fmla="*/ 725615 h 74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249" h="748760">
                  <a:moveTo>
                    <a:pt x="61817" y="725615"/>
                  </a:moveTo>
                  <a:cubicBezTo>
                    <a:pt x="50197" y="712946"/>
                    <a:pt x="42958" y="695420"/>
                    <a:pt x="42958" y="675989"/>
                  </a:cubicBezTo>
                  <a:lnTo>
                    <a:pt x="42958" y="349663"/>
                  </a:lnTo>
                  <a:lnTo>
                    <a:pt x="42958" y="345281"/>
                  </a:lnTo>
                  <a:lnTo>
                    <a:pt x="42958" y="6191"/>
                  </a:lnTo>
                  <a:cubicBezTo>
                    <a:pt x="27146" y="5144"/>
                    <a:pt x="12573" y="3048"/>
                    <a:pt x="0" y="0"/>
                  </a:cubicBezTo>
                  <a:lnTo>
                    <a:pt x="0" y="347758"/>
                  </a:lnTo>
                  <a:lnTo>
                    <a:pt x="0" y="352139"/>
                  </a:lnTo>
                  <a:lnTo>
                    <a:pt x="0" y="678561"/>
                  </a:lnTo>
                  <a:cubicBezTo>
                    <a:pt x="0" y="697992"/>
                    <a:pt x="7144" y="715518"/>
                    <a:pt x="18860" y="728186"/>
                  </a:cubicBezTo>
                  <a:cubicBezTo>
                    <a:pt x="30480" y="740855"/>
                    <a:pt x="46673" y="748760"/>
                    <a:pt x="64484" y="748760"/>
                  </a:cubicBezTo>
                  <a:cubicBezTo>
                    <a:pt x="73247" y="748760"/>
                    <a:pt x="81629" y="746855"/>
                    <a:pt x="89249" y="743426"/>
                  </a:cubicBezTo>
                  <a:cubicBezTo>
                    <a:pt x="78677" y="739997"/>
                    <a:pt x="69342" y="733806"/>
                    <a:pt x="61817" y="725615"/>
                  </a:cubicBezTo>
                  <a:close/>
                </a:path>
              </a:pathLst>
            </a:custGeom>
            <a:solidFill>
              <a:srgbClr val="FFFFFF"/>
            </a:solidFill>
            <a:ln w="9525" cap="flat">
              <a:noFill/>
              <a:prstDash val="solid"/>
              <a:miter/>
            </a:ln>
          </p:spPr>
          <p:txBody>
            <a:bodyPr rtlCol="0" anchor="ctr"/>
            <a:lstStyle/>
            <a:p>
              <a:endParaRPr lang="en-US"/>
            </a:p>
          </p:txBody>
        </p:sp>
        <p:grpSp>
          <p:nvGrpSpPr>
            <p:cNvPr id="28" name="Graphic 9">
              <a:extLst>
                <a:ext uri="{FF2B5EF4-FFF2-40B4-BE49-F238E27FC236}">
                  <a16:creationId xmlns:a16="http://schemas.microsoft.com/office/drawing/2014/main" id="{9536EDE2-626E-479D-8BB5-18639FB913C6}"/>
                </a:ext>
              </a:extLst>
            </p:cNvPr>
            <p:cNvGrpSpPr/>
            <p:nvPr/>
          </p:nvGrpSpPr>
          <p:grpSpPr>
            <a:xfrm>
              <a:off x="535876" y="150701"/>
              <a:ext cx="73342" cy="313372"/>
              <a:chOff x="535876" y="150701"/>
              <a:chExt cx="73342" cy="313372"/>
            </a:xfrm>
            <a:solidFill>
              <a:srgbClr val="EAFFE3"/>
            </a:solidFill>
          </p:grpSpPr>
          <p:sp>
            <p:nvSpPr>
              <p:cNvPr id="29" name="Freeform: Shape 28">
                <a:extLst>
                  <a:ext uri="{FF2B5EF4-FFF2-40B4-BE49-F238E27FC236}">
                    <a16:creationId xmlns:a16="http://schemas.microsoft.com/office/drawing/2014/main" id="{7F9292B2-1469-4839-934F-D5BDF612DC1F}"/>
                  </a:ext>
                </a:extLst>
              </p:cNvPr>
              <p:cNvSpPr/>
              <p:nvPr/>
            </p:nvSpPr>
            <p:spPr>
              <a:xfrm>
                <a:off x="542925" y="240426"/>
                <a:ext cx="29527" cy="29527"/>
              </a:xfrm>
              <a:custGeom>
                <a:avLst/>
                <a:gdLst>
                  <a:gd name="connsiteX0" fmla="*/ 29527 w 29527"/>
                  <a:gd name="connsiteY0" fmla="*/ 14764 h 29527"/>
                  <a:gd name="connsiteX1" fmla="*/ 14764 w 29527"/>
                  <a:gd name="connsiteY1" fmla="*/ 29527 h 29527"/>
                  <a:gd name="connsiteX2" fmla="*/ 0 w 29527"/>
                  <a:gd name="connsiteY2" fmla="*/ 14764 h 29527"/>
                  <a:gd name="connsiteX3" fmla="*/ 14764 w 29527"/>
                  <a:gd name="connsiteY3" fmla="*/ 0 h 29527"/>
                  <a:gd name="connsiteX4" fmla="*/ 29527 w 29527"/>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29527">
                    <a:moveTo>
                      <a:pt x="29527" y="14764"/>
                    </a:moveTo>
                    <a:cubicBezTo>
                      <a:pt x="29527" y="22955"/>
                      <a:pt x="22860" y="29527"/>
                      <a:pt x="14764" y="29527"/>
                    </a:cubicBezTo>
                    <a:cubicBezTo>
                      <a:pt x="6572" y="29527"/>
                      <a:pt x="0" y="22860"/>
                      <a:pt x="0" y="14764"/>
                    </a:cubicBezTo>
                    <a:cubicBezTo>
                      <a:pt x="0" y="6667"/>
                      <a:pt x="6572" y="0"/>
                      <a:pt x="14764" y="0"/>
                    </a:cubicBezTo>
                    <a:cubicBezTo>
                      <a:pt x="22955" y="0"/>
                      <a:pt x="29527" y="6667"/>
                      <a:pt x="29527" y="14764"/>
                    </a:cubicBezTo>
                    <a:close/>
                  </a:path>
                </a:pathLst>
              </a:custGeom>
              <a:solidFill>
                <a:srgbClr val="EAFFE3"/>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C10AFF5-56C6-435D-9A87-1EBFEBB7A6FE}"/>
                  </a:ext>
                </a:extLst>
              </p:cNvPr>
              <p:cNvSpPr/>
              <p:nvPr/>
            </p:nvSpPr>
            <p:spPr>
              <a:xfrm>
                <a:off x="579691" y="172418"/>
                <a:ext cx="29527" cy="29527"/>
              </a:xfrm>
              <a:custGeom>
                <a:avLst/>
                <a:gdLst>
                  <a:gd name="connsiteX0" fmla="*/ 29527 w 29527"/>
                  <a:gd name="connsiteY0" fmla="*/ 14764 h 29527"/>
                  <a:gd name="connsiteX1" fmla="*/ 14764 w 29527"/>
                  <a:gd name="connsiteY1" fmla="*/ 29527 h 29527"/>
                  <a:gd name="connsiteX2" fmla="*/ 0 w 29527"/>
                  <a:gd name="connsiteY2" fmla="*/ 14764 h 29527"/>
                  <a:gd name="connsiteX3" fmla="*/ 14764 w 29527"/>
                  <a:gd name="connsiteY3" fmla="*/ 0 h 29527"/>
                  <a:gd name="connsiteX4" fmla="*/ 29527 w 29527"/>
                  <a:gd name="connsiteY4" fmla="*/ 14764 h 2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 h="29527">
                    <a:moveTo>
                      <a:pt x="29527" y="14764"/>
                    </a:moveTo>
                    <a:cubicBezTo>
                      <a:pt x="29527" y="22955"/>
                      <a:pt x="22860" y="29527"/>
                      <a:pt x="14764" y="29527"/>
                    </a:cubicBezTo>
                    <a:cubicBezTo>
                      <a:pt x="6572" y="29527"/>
                      <a:pt x="0" y="22860"/>
                      <a:pt x="0" y="14764"/>
                    </a:cubicBezTo>
                    <a:cubicBezTo>
                      <a:pt x="0" y="6572"/>
                      <a:pt x="6572" y="0"/>
                      <a:pt x="14764" y="0"/>
                    </a:cubicBezTo>
                    <a:cubicBezTo>
                      <a:pt x="22860" y="0"/>
                      <a:pt x="29527" y="6572"/>
                      <a:pt x="29527" y="14764"/>
                    </a:cubicBezTo>
                    <a:close/>
                  </a:path>
                </a:pathLst>
              </a:custGeom>
              <a:solidFill>
                <a:srgbClr val="EAFFE3"/>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FB37534-590A-42B5-87BB-0554EB3A2F6E}"/>
                  </a:ext>
                </a:extLst>
              </p:cNvPr>
              <p:cNvSpPr/>
              <p:nvPr/>
            </p:nvSpPr>
            <p:spPr>
              <a:xfrm>
                <a:off x="572262" y="404161"/>
                <a:ext cx="19431" cy="19431"/>
              </a:xfrm>
              <a:custGeom>
                <a:avLst/>
                <a:gdLst>
                  <a:gd name="connsiteX0" fmla="*/ 19431 w 19431"/>
                  <a:gd name="connsiteY0" fmla="*/ 9716 h 19431"/>
                  <a:gd name="connsiteX1" fmla="*/ 9715 w 19431"/>
                  <a:gd name="connsiteY1" fmla="*/ 19431 h 19431"/>
                  <a:gd name="connsiteX2" fmla="*/ 0 w 19431"/>
                  <a:gd name="connsiteY2" fmla="*/ 9716 h 19431"/>
                  <a:gd name="connsiteX3" fmla="*/ 9715 w 19431"/>
                  <a:gd name="connsiteY3" fmla="*/ 0 h 19431"/>
                  <a:gd name="connsiteX4" fmla="*/ 19431 w 19431"/>
                  <a:gd name="connsiteY4" fmla="*/ 9716 h 19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1" h="19431">
                    <a:moveTo>
                      <a:pt x="19431" y="9716"/>
                    </a:moveTo>
                    <a:cubicBezTo>
                      <a:pt x="19431" y="15050"/>
                      <a:pt x="15050" y="19431"/>
                      <a:pt x="9715" y="19431"/>
                    </a:cubicBezTo>
                    <a:cubicBezTo>
                      <a:pt x="4381" y="19431"/>
                      <a:pt x="0" y="15050"/>
                      <a:pt x="0" y="9716"/>
                    </a:cubicBezTo>
                    <a:cubicBezTo>
                      <a:pt x="0" y="4381"/>
                      <a:pt x="4381" y="0"/>
                      <a:pt x="9715" y="0"/>
                    </a:cubicBezTo>
                    <a:cubicBezTo>
                      <a:pt x="15050" y="0"/>
                      <a:pt x="19431" y="4381"/>
                      <a:pt x="19431" y="9716"/>
                    </a:cubicBezTo>
                    <a:close/>
                  </a:path>
                </a:pathLst>
              </a:custGeom>
              <a:solidFill>
                <a:srgbClr val="EAFFE3"/>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0EC66D-98DC-4785-8E08-C2EA9F7A3DC6}"/>
                  </a:ext>
                </a:extLst>
              </p:cNvPr>
              <p:cNvSpPr/>
              <p:nvPr/>
            </p:nvSpPr>
            <p:spPr>
              <a:xfrm>
                <a:off x="587025" y="150701"/>
                <a:ext cx="14859" cy="14859"/>
              </a:xfrm>
              <a:custGeom>
                <a:avLst/>
                <a:gdLst>
                  <a:gd name="connsiteX0" fmla="*/ 14859 w 14859"/>
                  <a:gd name="connsiteY0" fmla="*/ 7430 h 14859"/>
                  <a:gd name="connsiteX1" fmla="*/ 7430 w 14859"/>
                  <a:gd name="connsiteY1" fmla="*/ 14859 h 14859"/>
                  <a:gd name="connsiteX2" fmla="*/ 0 w 14859"/>
                  <a:gd name="connsiteY2" fmla="*/ 7430 h 14859"/>
                  <a:gd name="connsiteX3" fmla="*/ 7430 w 14859"/>
                  <a:gd name="connsiteY3" fmla="*/ 0 h 14859"/>
                  <a:gd name="connsiteX4" fmla="*/ 14859 w 14859"/>
                  <a:gd name="connsiteY4" fmla="*/ 7430 h 14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 h="14859">
                    <a:moveTo>
                      <a:pt x="14859" y="7430"/>
                    </a:moveTo>
                    <a:cubicBezTo>
                      <a:pt x="14859" y="11525"/>
                      <a:pt x="11525" y="14859"/>
                      <a:pt x="7430" y="14859"/>
                    </a:cubicBezTo>
                    <a:cubicBezTo>
                      <a:pt x="3334" y="14859"/>
                      <a:pt x="0" y="11525"/>
                      <a:pt x="0" y="7430"/>
                    </a:cubicBezTo>
                    <a:cubicBezTo>
                      <a:pt x="0" y="3334"/>
                      <a:pt x="3334" y="0"/>
                      <a:pt x="7430" y="0"/>
                    </a:cubicBezTo>
                    <a:cubicBezTo>
                      <a:pt x="11525" y="0"/>
                      <a:pt x="14859" y="3334"/>
                      <a:pt x="14859" y="7430"/>
                    </a:cubicBezTo>
                    <a:close/>
                  </a:path>
                </a:pathLst>
              </a:custGeom>
              <a:solidFill>
                <a:srgbClr val="EAFFE3"/>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65A8DBF-3A4C-4EA3-8EA0-64B70C62EA6C}"/>
                  </a:ext>
                </a:extLst>
              </p:cNvPr>
              <p:cNvSpPr/>
              <p:nvPr/>
            </p:nvSpPr>
            <p:spPr>
              <a:xfrm>
                <a:off x="535876" y="441021"/>
                <a:ext cx="23145" cy="23051"/>
              </a:xfrm>
              <a:custGeom>
                <a:avLst/>
                <a:gdLst>
                  <a:gd name="connsiteX0" fmla="*/ 23146 w 23145"/>
                  <a:gd name="connsiteY0" fmla="*/ 11527 h 23051"/>
                  <a:gd name="connsiteX1" fmla="*/ 11525 w 23145"/>
                  <a:gd name="connsiteY1" fmla="*/ 23052 h 23051"/>
                  <a:gd name="connsiteX2" fmla="*/ 0 w 23145"/>
                  <a:gd name="connsiteY2" fmla="*/ 11527 h 23051"/>
                  <a:gd name="connsiteX3" fmla="*/ 11525 w 23145"/>
                  <a:gd name="connsiteY3" fmla="*/ 1 h 23051"/>
                  <a:gd name="connsiteX4" fmla="*/ 23146 w 23145"/>
                  <a:gd name="connsiteY4" fmla="*/ 11527 h 23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 h="23051">
                    <a:moveTo>
                      <a:pt x="23146" y="11527"/>
                    </a:moveTo>
                    <a:cubicBezTo>
                      <a:pt x="23146" y="17908"/>
                      <a:pt x="18002" y="23052"/>
                      <a:pt x="11525" y="23052"/>
                    </a:cubicBezTo>
                    <a:cubicBezTo>
                      <a:pt x="5144" y="23052"/>
                      <a:pt x="0" y="17908"/>
                      <a:pt x="0" y="11527"/>
                    </a:cubicBezTo>
                    <a:cubicBezTo>
                      <a:pt x="0" y="5145"/>
                      <a:pt x="5144" y="1"/>
                      <a:pt x="11525" y="1"/>
                    </a:cubicBezTo>
                    <a:cubicBezTo>
                      <a:pt x="17907" y="-94"/>
                      <a:pt x="23146" y="5050"/>
                      <a:pt x="23146" y="11527"/>
                    </a:cubicBezTo>
                    <a:close/>
                  </a:path>
                </a:pathLst>
              </a:custGeom>
              <a:solidFill>
                <a:srgbClr val="EAFFE3"/>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131CF2C-412F-446C-9E63-35F3931766E1}"/>
                  </a:ext>
                </a:extLst>
              </p:cNvPr>
              <p:cNvSpPr/>
              <p:nvPr/>
            </p:nvSpPr>
            <p:spPr>
              <a:xfrm>
                <a:off x="550259" y="330152"/>
                <a:ext cx="14859" cy="14858"/>
              </a:xfrm>
              <a:custGeom>
                <a:avLst/>
                <a:gdLst>
                  <a:gd name="connsiteX0" fmla="*/ 14859 w 14859"/>
                  <a:gd name="connsiteY0" fmla="*/ 7429 h 14858"/>
                  <a:gd name="connsiteX1" fmla="*/ 7430 w 14859"/>
                  <a:gd name="connsiteY1" fmla="*/ 14859 h 14858"/>
                  <a:gd name="connsiteX2" fmla="*/ 0 w 14859"/>
                  <a:gd name="connsiteY2" fmla="*/ 7429 h 14858"/>
                  <a:gd name="connsiteX3" fmla="*/ 7430 w 14859"/>
                  <a:gd name="connsiteY3" fmla="*/ 0 h 14858"/>
                  <a:gd name="connsiteX4" fmla="*/ 14859 w 14859"/>
                  <a:gd name="connsiteY4" fmla="*/ 7429 h 1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9" h="14858">
                    <a:moveTo>
                      <a:pt x="14859" y="7429"/>
                    </a:moveTo>
                    <a:cubicBezTo>
                      <a:pt x="14859" y="11525"/>
                      <a:pt x="11525" y="14859"/>
                      <a:pt x="7430" y="14859"/>
                    </a:cubicBezTo>
                    <a:cubicBezTo>
                      <a:pt x="3334" y="14859"/>
                      <a:pt x="0" y="11525"/>
                      <a:pt x="0" y="7429"/>
                    </a:cubicBezTo>
                    <a:cubicBezTo>
                      <a:pt x="0" y="3334"/>
                      <a:pt x="3334" y="0"/>
                      <a:pt x="7430" y="0"/>
                    </a:cubicBezTo>
                    <a:cubicBezTo>
                      <a:pt x="11525" y="0"/>
                      <a:pt x="14859" y="3334"/>
                      <a:pt x="14859" y="7429"/>
                    </a:cubicBezTo>
                    <a:close/>
                  </a:path>
                </a:pathLst>
              </a:custGeom>
              <a:solidFill>
                <a:srgbClr val="EAFFE3"/>
              </a:solidFill>
              <a:ln w="9525" cap="flat">
                <a:noFill/>
                <a:prstDash val="solid"/>
                <a:miter/>
              </a:ln>
            </p:spPr>
            <p:txBody>
              <a:bodyPr rtlCol="0" anchor="ctr"/>
              <a:lstStyle/>
              <a:p>
                <a:endParaRPr lang="en-US"/>
              </a:p>
            </p:txBody>
          </p:sp>
        </p:grpSp>
      </p:grpSp>
      <p:grpSp>
        <p:nvGrpSpPr>
          <p:cNvPr id="7" name="Group 6">
            <a:extLst>
              <a:ext uri="{FF2B5EF4-FFF2-40B4-BE49-F238E27FC236}">
                <a16:creationId xmlns:a16="http://schemas.microsoft.com/office/drawing/2014/main" id="{F0FED428-AF5D-4477-9D3E-4CCB8C85C220}"/>
              </a:ext>
            </a:extLst>
          </p:cNvPr>
          <p:cNvGrpSpPr/>
          <p:nvPr/>
        </p:nvGrpSpPr>
        <p:grpSpPr>
          <a:xfrm>
            <a:off x="3848099" y="1066800"/>
            <a:ext cx="4495800" cy="1761310"/>
            <a:chOff x="-865704" y="-112158"/>
            <a:chExt cx="4495800" cy="1761310"/>
          </a:xfrm>
        </p:grpSpPr>
        <p:sp>
          <p:nvSpPr>
            <p:cNvPr id="2" name="Rectangle: Rounded Corners 1">
              <a:extLst>
                <a:ext uri="{FF2B5EF4-FFF2-40B4-BE49-F238E27FC236}">
                  <a16:creationId xmlns:a16="http://schemas.microsoft.com/office/drawing/2014/main" id="{9B511EAA-49DA-440E-B3F4-CB9C69AAFF52}"/>
                </a:ext>
              </a:extLst>
            </p:cNvPr>
            <p:cNvSpPr/>
            <p:nvPr/>
          </p:nvSpPr>
          <p:spPr>
            <a:xfrm>
              <a:off x="-865704" y="-112158"/>
              <a:ext cx="4495800" cy="1761310"/>
            </a:xfrm>
            <a:prstGeom prst="roundRect">
              <a:avLst>
                <a:gd name="adj" fmla="val 16471"/>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61D931F-60F3-42F9-B048-5AFA1CF36DD2}"/>
                </a:ext>
              </a:extLst>
            </p:cNvPr>
            <p:cNvSpPr txBox="1"/>
            <p:nvPr/>
          </p:nvSpPr>
          <p:spPr>
            <a:xfrm>
              <a:off x="-824955" y="291444"/>
              <a:ext cx="4414302" cy="954107"/>
            </a:xfrm>
            <a:prstGeom prst="rect">
              <a:avLst/>
            </a:prstGeom>
            <a:noFill/>
          </p:spPr>
          <p:txBody>
            <a:bodyPr wrap="square">
              <a:spAutoFit/>
            </a:bodyPr>
            <a:lstStyle/>
            <a:p>
              <a:pPr algn="ctr"/>
              <a:r>
                <a:rPr lang="vi-VN" sz="2800" b="1">
                  <a:solidFill>
                    <a:schemeClr val="bg1"/>
                  </a:solidFill>
                  <a:latin typeface="Arial" panose="020B0604020202020204" pitchFamily="34" charset="0"/>
                  <a:cs typeface="Arial" panose="020B0604020202020204" pitchFamily="34" charset="0"/>
                </a:rPr>
                <a:t>PHẢN ỨNG TỎA NHIỆT</a:t>
              </a:r>
            </a:p>
            <a:p>
              <a:pPr algn="ctr"/>
              <a:r>
                <a:rPr lang="vi-VN" sz="2800" b="1">
                  <a:solidFill>
                    <a:schemeClr val="bg1"/>
                  </a:solidFill>
                  <a:latin typeface="Arial" panose="020B0604020202020204" pitchFamily="34" charset="0"/>
                  <a:cs typeface="Arial" panose="020B0604020202020204" pitchFamily="34" charset="0"/>
                </a:rPr>
                <a:t> PHẢN ỨNG THU NHIỆT</a:t>
              </a:r>
              <a:endParaRPr lang="en-US" sz="2800" b="1">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C11EB20E-7E0E-4A10-A215-30A41A5758A7}"/>
              </a:ext>
            </a:extLst>
          </p:cNvPr>
          <p:cNvGrpSpPr>
            <a:grpSpLocks/>
          </p:cNvGrpSpPr>
          <p:nvPr/>
        </p:nvGrpSpPr>
        <p:grpSpPr>
          <a:xfrm>
            <a:off x="5442744" y="160911"/>
            <a:ext cx="1306509" cy="1306509"/>
            <a:chOff x="2628500" y="3961040"/>
            <a:chExt cx="914400" cy="914400"/>
          </a:xfrm>
        </p:grpSpPr>
        <p:sp>
          <p:nvSpPr>
            <p:cNvPr id="4" name="Graphic 6" descr="Badge 1 with solid fill">
              <a:extLst>
                <a:ext uri="{FF2B5EF4-FFF2-40B4-BE49-F238E27FC236}">
                  <a16:creationId xmlns:a16="http://schemas.microsoft.com/office/drawing/2014/main" id="{D1C3EE56-5CFD-4A98-A774-FC922491E3D4}"/>
                </a:ext>
              </a:extLst>
            </p:cNvPr>
            <p:cNvSpPr/>
            <p:nvPr/>
          </p:nvSpPr>
          <p:spPr>
            <a:xfrm>
              <a:off x="2723951" y="4056490"/>
              <a:ext cx="723499" cy="723500"/>
            </a:xfrm>
            <a:custGeom>
              <a:avLst/>
              <a:gdLst>
                <a:gd name="connsiteX0" fmla="*/ 361750 w 723499"/>
                <a:gd name="connsiteY0" fmla="*/ 0 h 723500"/>
                <a:gd name="connsiteX1" fmla="*/ 0 w 723499"/>
                <a:gd name="connsiteY1" fmla="*/ 361750 h 723500"/>
                <a:gd name="connsiteX2" fmla="*/ 361750 w 723499"/>
                <a:gd name="connsiteY2" fmla="*/ 723500 h 723500"/>
                <a:gd name="connsiteX3" fmla="*/ 723500 w 723499"/>
                <a:gd name="connsiteY3" fmla="*/ 361750 h 723500"/>
                <a:gd name="connsiteX4" fmla="*/ 723500 w 723499"/>
                <a:gd name="connsiteY4" fmla="*/ 361712 h 723500"/>
                <a:gd name="connsiteX5" fmla="*/ 362036 w 723499"/>
                <a:gd name="connsiteY5" fmla="*/ 0 h 723500"/>
                <a:gd name="connsiteX6" fmla="*/ 361750 w 723499"/>
                <a:gd name="connsiteY6" fmla="*/ 0 h 723500"/>
                <a:gd name="connsiteX7" fmla="*/ 401431 w 723499"/>
                <a:gd name="connsiteY7" fmla="*/ 515303 h 723500"/>
                <a:gd name="connsiteX8" fmla="*/ 346405 w 723499"/>
                <a:gd name="connsiteY8" fmla="*/ 515303 h 723500"/>
                <a:gd name="connsiteX9" fmla="*/ 346405 w 723499"/>
                <a:gd name="connsiteY9" fmla="*/ 252498 h 723500"/>
                <a:gd name="connsiteX10" fmla="*/ 331689 w 723499"/>
                <a:gd name="connsiteY10" fmla="*/ 261671 h 723500"/>
                <a:gd name="connsiteX11" fmla="*/ 315725 w 723499"/>
                <a:gd name="connsiteY11" fmla="*/ 269577 h 723500"/>
                <a:gd name="connsiteX12" fmla="*/ 297066 w 723499"/>
                <a:gd name="connsiteY12" fmla="*/ 276063 h 723500"/>
                <a:gd name="connsiteX13" fmla="*/ 275558 w 723499"/>
                <a:gd name="connsiteY13" fmla="*/ 281912 h 723500"/>
                <a:gd name="connsiteX14" fmla="*/ 275558 w 723499"/>
                <a:gd name="connsiteY14" fmla="*/ 237954 h 723500"/>
                <a:gd name="connsiteX15" fmla="*/ 289941 w 723499"/>
                <a:gd name="connsiteY15" fmla="*/ 233524 h 723500"/>
                <a:gd name="connsiteX16" fmla="*/ 302762 w 723499"/>
                <a:gd name="connsiteY16" fmla="*/ 229095 h 723500"/>
                <a:gd name="connsiteX17" fmla="*/ 315411 w 723499"/>
                <a:gd name="connsiteY17" fmla="*/ 223876 h 723500"/>
                <a:gd name="connsiteX18" fmla="*/ 328060 w 723499"/>
                <a:gd name="connsiteY18" fmla="*/ 218656 h 723500"/>
                <a:gd name="connsiteX19" fmla="*/ 340224 w 723499"/>
                <a:gd name="connsiteY19" fmla="*/ 212331 h 723500"/>
                <a:gd name="connsiteX20" fmla="*/ 352415 w 723499"/>
                <a:gd name="connsiteY20" fmla="*/ 205664 h 723500"/>
                <a:gd name="connsiteX21" fmla="*/ 365531 w 723499"/>
                <a:gd name="connsiteY21" fmla="*/ 198044 h 723500"/>
                <a:gd name="connsiteX22" fmla="*/ 378666 w 723499"/>
                <a:gd name="connsiteY22" fmla="*/ 190424 h 723500"/>
                <a:gd name="connsiteX23" fmla="*/ 401431 w 723499"/>
                <a:gd name="connsiteY23" fmla="*/ 190424 h 7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3499" h="723500">
                  <a:moveTo>
                    <a:pt x="361750" y="0"/>
                  </a:moveTo>
                  <a:cubicBezTo>
                    <a:pt x="161961" y="0"/>
                    <a:pt x="0" y="161961"/>
                    <a:pt x="0" y="361750"/>
                  </a:cubicBezTo>
                  <a:cubicBezTo>
                    <a:pt x="0" y="561539"/>
                    <a:pt x="161961" y="723500"/>
                    <a:pt x="361750" y="723500"/>
                  </a:cubicBezTo>
                  <a:cubicBezTo>
                    <a:pt x="561539" y="723500"/>
                    <a:pt x="723500" y="561539"/>
                    <a:pt x="723500" y="361750"/>
                  </a:cubicBezTo>
                  <a:cubicBezTo>
                    <a:pt x="723500" y="361738"/>
                    <a:pt x="723500" y="361724"/>
                    <a:pt x="723500" y="361712"/>
                  </a:cubicBezTo>
                  <a:cubicBezTo>
                    <a:pt x="723569" y="162013"/>
                    <a:pt x="561735" y="69"/>
                    <a:pt x="362036" y="0"/>
                  </a:cubicBezTo>
                  <a:cubicBezTo>
                    <a:pt x="361940" y="0"/>
                    <a:pt x="361845" y="0"/>
                    <a:pt x="361750" y="0"/>
                  </a:cubicBezTo>
                  <a:close/>
                  <a:moveTo>
                    <a:pt x="401431" y="515303"/>
                  </a:moveTo>
                  <a:lnTo>
                    <a:pt x="346405" y="515303"/>
                  </a:lnTo>
                  <a:lnTo>
                    <a:pt x="346405" y="252498"/>
                  </a:lnTo>
                  <a:cubicBezTo>
                    <a:pt x="341757" y="255673"/>
                    <a:pt x="336852" y="258731"/>
                    <a:pt x="331689" y="261671"/>
                  </a:cubicBezTo>
                  <a:cubicBezTo>
                    <a:pt x="326529" y="264621"/>
                    <a:pt x="321198" y="267260"/>
                    <a:pt x="315725" y="269577"/>
                  </a:cubicBezTo>
                  <a:cubicBezTo>
                    <a:pt x="309807" y="271901"/>
                    <a:pt x="303587" y="274063"/>
                    <a:pt x="297066" y="276063"/>
                  </a:cubicBezTo>
                  <a:cubicBezTo>
                    <a:pt x="290544" y="278063"/>
                    <a:pt x="283375" y="280013"/>
                    <a:pt x="275558" y="281912"/>
                  </a:cubicBezTo>
                  <a:lnTo>
                    <a:pt x="275558" y="237954"/>
                  </a:lnTo>
                  <a:cubicBezTo>
                    <a:pt x="280828" y="236474"/>
                    <a:pt x="285623" y="234998"/>
                    <a:pt x="289941" y="233524"/>
                  </a:cubicBezTo>
                  <a:cubicBezTo>
                    <a:pt x="294259" y="232051"/>
                    <a:pt x="298533" y="230575"/>
                    <a:pt x="302762" y="229095"/>
                  </a:cubicBezTo>
                  <a:cubicBezTo>
                    <a:pt x="306962" y="227409"/>
                    <a:pt x="311191" y="225676"/>
                    <a:pt x="315411" y="223876"/>
                  </a:cubicBezTo>
                  <a:cubicBezTo>
                    <a:pt x="319630" y="222075"/>
                    <a:pt x="323840" y="220351"/>
                    <a:pt x="328060" y="218656"/>
                  </a:cubicBezTo>
                  <a:cubicBezTo>
                    <a:pt x="332061" y="216548"/>
                    <a:pt x="336115" y="214439"/>
                    <a:pt x="340224" y="212331"/>
                  </a:cubicBezTo>
                  <a:cubicBezTo>
                    <a:pt x="344332" y="210224"/>
                    <a:pt x="348396" y="208000"/>
                    <a:pt x="352415" y="205664"/>
                  </a:cubicBezTo>
                  <a:cubicBezTo>
                    <a:pt x="356861" y="203352"/>
                    <a:pt x="361233" y="200813"/>
                    <a:pt x="365531" y="198044"/>
                  </a:cubicBezTo>
                  <a:cubicBezTo>
                    <a:pt x="369830" y="195275"/>
                    <a:pt x="374209" y="192736"/>
                    <a:pt x="378666" y="190424"/>
                  </a:cubicBezTo>
                  <a:lnTo>
                    <a:pt x="401431" y="190424"/>
                  </a:lnTo>
                  <a:close/>
                </a:path>
              </a:pathLst>
            </a:custGeom>
            <a:gradFill flip="none" rotWithShape="1">
              <a:gsLst>
                <a:gs pos="54000">
                  <a:srgbClr val="0ECCC8"/>
                </a:gs>
                <a:gs pos="0">
                  <a:srgbClr val="0CAFAE"/>
                </a:gs>
                <a:gs pos="100000">
                  <a:srgbClr val="15EFEA"/>
                </a:gs>
              </a:gsLst>
              <a:lin ang="2700000" scaled="1"/>
              <a:tileRect/>
            </a:gradFill>
            <a:ln>
              <a:gradFill>
                <a:gsLst>
                  <a:gs pos="0">
                    <a:srgbClr val="0CAFA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schemeClr val="lt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D6A6405B-7245-4441-9F9F-2A6D4E0B9A22}"/>
                </a:ext>
              </a:extLst>
            </p:cNvPr>
            <p:cNvSpPr/>
            <p:nvPr/>
          </p:nvSpPr>
          <p:spPr>
            <a:xfrm>
              <a:off x="2628500" y="3961040"/>
              <a:ext cx="914400" cy="914400"/>
            </a:xfrm>
            <a:prstGeom prst="ellipse">
              <a:avLst/>
            </a:prstGeom>
            <a:noFill/>
            <a:ln w="50800">
              <a:gradFill>
                <a:gsLst>
                  <a:gs pos="50000">
                    <a:srgbClr val="54CCE8"/>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The Cold Pack: A Chilly Example of an Endothermic Reaction | Let&amp;#39;s Talk  Science">
            <a:extLst>
              <a:ext uri="{FF2B5EF4-FFF2-40B4-BE49-F238E27FC236}">
                <a16:creationId xmlns:a16="http://schemas.microsoft.com/office/drawing/2014/main" id="{1BD885FD-BFD7-4B18-BB02-D939BF930EC7}"/>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0507" b="26108"/>
          <a:stretch/>
        </p:blipFill>
        <p:spPr bwMode="auto">
          <a:xfrm>
            <a:off x="2365417" y="2367179"/>
            <a:ext cx="7461166" cy="4295784"/>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aphic 9">
            <a:extLst>
              <a:ext uri="{FF2B5EF4-FFF2-40B4-BE49-F238E27FC236}">
                <a16:creationId xmlns:a16="http://schemas.microsoft.com/office/drawing/2014/main" id="{0D6049E8-C791-4226-B150-5E3584EC7264}"/>
              </a:ext>
            </a:extLst>
          </p:cNvPr>
          <p:cNvGrpSpPr/>
          <p:nvPr/>
        </p:nvGrpSpPr>
        <p:grpSpPr>
          <a:xfrm rot="2171996">
            <a:off x="10236082" y="-1056096"/>
            <a:ext cx="2370290" cy="3357615"/>
            <a:chOff x="-457200" y="-541480"/>
            <a:chExt cx="696753" cy="986980"/>
          </a:xfrm>
        </p:grpSpPr>
        <p:grpSp>
          <p:nvGrpSpPr>
            <p:cNvPr id="43" name="Graphic 9">
              <a:extLst>
                <a:ext uri="{FF2B5EF4-FFF2-40B4-BE49-F238E27FC236}">
                  <a16:creationId xmlns:a16="http://schemas.microsoft.com/office/drawing/2014/main" id="{EE10E53E-5EC0-4669-99EB-3BF17291728D}"/>
                </a:ext>
              </a:extLst>
            </p:cNvPr>
            <p:cNvGrpSpPr/>
            <p:nvPr/>
          </p:nvGrpSpPr>
          <p:grpSpPr>
            <a:xfrm>
              <a:off x="-457200" y="-541480"/>
              <a:ext cx="696753" cy="986980"/>
              <a:chOff x="-457200" y="-541480"/>
              <a:chExt cx="696753" cy="986980"/>
            </a:xfrm>
          </p:grpSpPr>
          <p:sp>
            <p:nvSpPr>
              <p:cNvPr id="44" name="Freeform: Shape 43">
                <a:extLst>
                  <a:ext uri="{FF2B5EF4-FFF2-40B4-BE49-F238E27FC236}">
                    <a16:creationId xmlns:a16="http://schemas.microsoft.com/office/drawing/2014/main" id="{3C09AB4F-FFCA-44F3-B65A-F2E868656FBA}"/>
                  </a:ext>
                </a:extLst>
              </p:cNvPr>
              <p:cNvSpPr/>
              <p:nvPr/>
            </p:nvSpPr>
            <p:spPr>
              <a:xfrm>
                <a:off x="-457200" y="-434800"/>
                <a:ext cx="696753" cy="880300"/>
              </a:xfrm>
              <a:custGeom>
                <a:avLst/>
                <a:gdLst>
                  <a:gd name="connsiteX0" fmla="*/ 523399 w 696753"/>
                  <a:gd name="connsiteY0" fmla="*/ 820579 h 880300"/>
                  <a:gd name="connsiteX1" fmla="*/ 681133 w 696753"/>
                  <a:gd name="connsiteY1" fmla="*/ 520922 h 880300"/>
                  <a:gd name="connsiteX2" fmla="*/ 679323 w 696753"/>
                  <a:gd name="connsiteY2" fmla="*/ 488442 h 880300"/>
                  <a:gd name="connsiteX3" fmla="*/ 469678 w 696753"/>
                  <a:gd name="connsiteY3" fmla="*/ 214313 h 880300"/>
                  <a:gd name="connsiteX4" fmla="*/ 469487 w 696753"/>
                  <a:gd name="connsiteY4" fmla="*/ 212217 h 880300"/>
                  <a:gd name="connsiteX5" fmla="*/ 469487 w 696753"/>
                  <a:gd name="connsiteY5" fmla="*/ 6477 h 880300"/>
                  <a:gd name="connsiteX6" fmla="*/ 484918 w 696753"/>
                  <a:gd name="connsiteY6" fmla="*/ 0 h 880300"/>
                  <a:gd name="connsiteX7" fmla="*/ 484918 w 696753"/>
                  <a:gd name="connsiteY7" fmla="*/ 204121 h 880300"/>
                  <a:gd name="connsiteX8" fmla="*/ 696754 w 696753"/>
                  <a:gd name="connsiteY8" fmla="*/ 520160 h 880300"/>
                  <a:gd name="connsiteX9" fmla="*/ 352235 w 696753"/>
                  <a:gd name="connsiteY9" fmla="*/ 880301 h 880300"/>
                  <a:gd name="connsiteX10" fmla="*/ 0 w 696753"/>
                  <a:gd name="connsiteY10" fmla="*/ 520256 h 880300"/>
                  <a:gd name="connsiteX11" fmla="*/ 211836 w 696753"/>
                  <a:gd name="connsiteY11" fmla="*/ 204216 h 880300"/>
                  <a:gd name="connsiteX12" fmla="*/ 211836 w 696753"/>
                  <a:gd name="connsiteY12" fmla="*/ 95 h 880300"/>
                  <a:gd name="connsiteX13" fmla="*/ 225457 w 696753"/>
                  <a:gd name="connsiteY13" fmla="*/ 6001 h 880300"/>
                  <a:gd name="connsiteX14" fmla="*/ 225457 w 696753"/>
                  <a:gd name="connsiteY14" fmla="*/ 212312 h 880300"/>
                  <a:gd name="connsiteX15" fmla="*/ 225266 w 696753"/>
                  <a:gd name="connsiteY15" fmla="*/ 214217 h 880300"/>
                  <a:gd name="connsiteX16" fmla="*/ 17336 w 696753"/>
                  <a:gd name="connsiteY16" fmla="*/ 488537 h 880300"/>
                  <a:gd name="connsiteX17" fmla="*/ 15621 w 696753"/>
                  <a:gd name="connsiteY17" fmla="*/ 521018 h 880300"/>
                  <a:gd name="connsiteX18" fmla="*/ 171641 w 696753"/>
                  <a:gd name="connsiteY18" fmla="*/ 818007 h 880300"/>
                  <a:gd name="connsiteX19" fmla="*/ 351949 w 696753"/>
                  <a:gd name="connsiteY19" fmla="*/ 864965 h 880300"/>
                  <a:gd name="connsiteX20" fmla="*/ 523399 w 696753"/>
                  <a:gd name="connsiteY20" fmla="*/ 820579 h 88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6753" h="880300">
                    <a:moveTo>
                      <a:pt x="523399" y="820579"/>
                    </a:moveTo>
                    <a:cubicBezTo>
                      <a:pt x="619506" y="764667"/>
                      <a:pt x="681133" y="658749"/>
                      <a:pt x="681133" y="520922"/>
                    </a:cubicBezTo>
                    <a:cubicBezTo>
                      <a:pt x="681133" y="509683"/>
                      <a:pt x="680561" y="498824"/>
                      <a:pt x="679323" y="488442"/>
                    </a:cubicBezTo>
                    <a:cubicBezTo>
                      <a:pt x="659892" y="304133"/>
                      <a:pt x="476345" y="251841"/>
                      <a:pt x="469678" y="214313"/>
                    </a:cubicBezTo>
                    <a:cubicBezTo>
                      <a:pt x="469583" y="213646"/>
                      <a:pt x="469487" y="212884"/>
                      <a:pt x="469487" y="212217"/>
                    </a:cubicBezTo>
                    <a:cubicBezTo>
                      <a:pt x="469487" y="174403"/>
                      <a:pt x="469487" y="21717"/>
                      <a:pt x="469487" y="6477"/>
                    </a:cubicBezTo>
                    <a:cubicBezTo>
                      <a:pt x="475107" y="4477"/>
                      <a:pt x="480346" y="2286"/>
                      <a:pt x="484918" y="0"/>
                    </a:cubicBezTo>
                    <a:cubicBezTo>
                      <a:pt x="484918" y="5144"/>
                      <a:pt x="484918" y="163163"/>
                      <a:pt x="484918" y="204121"/>
                    </a:cubicBezTo>
                    <a:cubicBezTo>
                      <a:pt x="484918" y="245840"/>
                      <a:pt x="696754" y="295466"/>
                      <a:pt x="696754" y="520160"/>
                    </a:cubicBezTo>
                    <a:cubicBezTo>
                      <a:pt x="696754" y="738473"/>
                      <a:pt x="549307" y="880301"/>
                      <a:pt x="352235" y="880301"/>
                    </a:cubicBezTo>
                    <a:cubicBezTo>
                      <a:pt x="149066" y="880396"/>
                      <a:pt x="0" y="738473"/>
                      <a:pt x="0" y="520256"/>
                    </a:cubicBezTo>
                    <a:cubicBezTo>
                      <a:pt x="0" y="295656"/>
                      <a:pt x="211836" y="245936"/>
                      <a:pt x="211836" y="204216"/>
                    </a:cubicBezTo>
                    <a:cubicBezTo>
                      <a:pt x="211836" y="163259"/>
                      <a:pt x="211836" y="5239"/>
                      <a:pt x="211836" y="95"/>
                    </a:cubicBezTo>
                    <a:cubicBezTo>
                      <a:pt x="216027" y="2191"/>
                      <a:pt x="220504" y="4096"/>
                      <a:pt x="225457" y="6001"/>
                    </a:cubicBezTo>
                    <a:cubicBezTo>
                      <a:pt x="225457" y="16955"/>
                      <a:pt x="225457" y="173927"/>
                      <a:pt x="225457" y="212312"/>
                    </a:cubicBezTo>
                    <a:cubicBezTo>
                      <a:pt x="225457" y="212884"/>
                      <a:pt x="225362" y="213646"/>
                      <a:pt x="225266" y="214217"/>
                    </a:cubicBezTo>
                    <a:cubicBezTo>
                      <a:pt x="219266" y="251746"/>
                      <a:pt x="36767" y="303752"/>
                      <a:pt x="17336" y="488537"/>
                    </a:cubicBezTo>
                    <a:cubicBezTo>
                      <a:pt x="16288" y="498920"/>
                      <a:pt x="15621" y="509778"/>
                      <a:pt x="15621" y="521018"/>
                    </a:cubicBezTo>
                    <a:cubicBezTo>
                      <a:pt x="15621" y="656654"/>
                      <a:pt x="75914" y="761524"/>
                      <a:pt x="171641" y="818007"/>
                    </a:cubicBezTo>
                    <a:cubicBezTo>
                      <a:pt x="222885" y="848487"/>
                      <a:pt x="284226" y="864965"/>
                      <a:pt x="351949" y="864965"/>
                    </a:cubicBezTo>
                    <a:cubicBezTo>
                      <a:pt x="415862" y="864870"/>
                      <a:pt x="474155" y="849249"/>
                      <a:pt x="523399" y="820579"/>
                    </a:cubicBezTo>
                    <a:close/>
                  </a:path>
                </a:pathLst>
              </a:custGeom>
              <a:solidFill>
                <a:srgbClr val="6CA9AD"/>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E1257ED-A5EC-4170-9C0D-B80615FC3793}"/>
                  </a:ext>
                </a:extLst>
              </p:cNvPr>
              <p:cNvSpPr/>
              <p:nvPr/>
            </p:nvSpPr>
            <p:spPr>
              <a:xfrm>
                <a:off x="-457200" y="-434800"/>
                <a:ext cx="696753" cy="880300"/>
              </a:xfrm>
              <a:custGeom>
                <a:avLst/>
                <a:gdLst>
                  <a:gd name="connsiteX0" fmla="*/ 523399 w 696753"/>
                  <a:gd name="connsiteY0" fmla="*/ 820579 h 880300"/>
                  <a:gd name="connsiteX1" fmla="*/ 681133 w 696753"/>
                  <a:gd name="connsiteY1" fmla="*/ 520922 h 880300"/>
                  <a:gd name="connsiteX2" fmla="*/ 679323 w 696753"/>
                  <a:gd name="connsiteY2" fmla="*/ 488442 h 880300"/>
                  <a:gd name="connsiteX3" fmla="*/ 469678 w 696753"/>
                  <a:gd name="connsiteY3" fmla="*/ 214313 h 880300"/>
                  <a:gd name="connsiteX4" fmla="*/ 469487 w 696753"/>
                  <a:gd name="connsiteY4" fmla="*/ 212217 h 880300"/>
                  <a:gd name="connsiteX5" fmla="*/ 469487 w 696753"/>
                  <a:gd name="connsiteY5" fmla="*/ 6477 h 880300"/>
                  <a:gd name="connsiteX6" fmla="*/ 484918 w 696753"/>
                  <a:gd name="connsiteY6" fmla="*/ 0 h 880300"/>
                  <a:gd name="connsiteX7" fmla="*/ 484918 w 696753"/>
                  <a:gd name="connsiteY7" fmla="*/ 204121 h 880300"/>
                  <a:gd name="connsiteX8" fmla="*/ 696754 w 696753"/>
                  <a:gd name="connsiteY8" fmla="*/ 520160 h 880300"/>
                  <a:gd name="connsiteX9" fmla="*/ 352235 w 696753"/>
                  <a:gd name="connsiteY9" fmla="*/ 880301 h 880300"/>
                  <a:gd name="connsiteX10" fmla="*/ 0 w 696753"/>
                  <a:gd name="connsiteY10" fmla="*/ 520256 h 880300"/>
                  <a:gd name="connsiteX11" fmla="*/ 211836 w 696753"/>
                  <a:gd name="connsiteY11" fmla="*/ 204216 h 880300"/>
                  <a:gd name="connsiteX12" fmla="*/ 211836 w 696753"/>
                  <a:gd name="connsiteY12" fmla="*/ 95 h 880300"/>
                  <a:gd name="connsiteX13" fmla="*/ 225457 w 696753"/>
                  <a:gd name="connsiteY13" fmla="*/ 6001 h 880300"/>
                  <a:gd name="connsiteX14" fmla="*/ 225457 w 696753"/>
                  <a:gd name="connsiteY14" fmla="*/ 212312 h 880300"/>
                  <a:gd name="connsiteX15" fmla="*/ 225266 w 696753"/>
                  <a:gd name="connsiteY15" fmla="*/ 214217 h 880300"/>
                  <a:gd name="connsiteX16" fmla="*/ 17336 w 696753"/>
                  <a:gd name="connsiteY16" fmla="*/ 488537 h 880300"/>
                  <a:gd name="connsiteX17" fmla="*/ 15621 w 696753"/>
                  <a:gd name="connsiteY17" fmla="*/ 521018 h 880300"/>
                  <a:gd name="connsiteX18" fmla="*/ 171641 w 696753"/>
                  <a:gd name="connsiteY18" fmla="*/ 818007 h 880300"/>
                  <a:gd name="connsiteX19" fmla="*/ 351949 w 696753"/>
                  <a:gd name="connsiteY19" fmla="*/ 864965 h 880300"/>
                  <a:gd name="connsiteX20" fmla="*/ 523399 w 696753"/>
                  <a:gd name="connsiteY20" fmla="*/ 820579 h 88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6753" h="880300">
                    <a:moveTo>
                      <a:pt x="523399" y="820579"/>
                    </a:moveTo>
                    <a:cubicBezTo>
                      <a:pt x="619506" y="764667"/>
                      <a:pt x="681133" y="658749"/>
                      <a:pt x="681133" y="520922"/>
                    </a:cubicBezTo>
                    <a:cubicBezTo>
                      <a:pt x="681133" y="509683"/>
                      <a:pt x="680561" y="498824"/>
                      <a:pt x="679323" y="488442"/>
                    </a:cubicBezTo>
                    <a:cubicBezTo>
                      <a:pt x="659892" y="304133"/>
                      <a:pt x="476345" y="251841"/>
                      <a:pt x="469678" y="214313"/>
                    </a:cubicBezTo>
                    <a:cubicBezTo>
                      <a:pt x="469583" y="213646"/>
                      <a:pt x="469487" y="212884"/>
                      <a:pt x="469487" y="212217"/>
                    </a:cubicBezTo>
                    <a:cubicBezTo>
                      <a:pt x="469487" y="174403"/>
                      <a:pt x="469487" y="21717"/>
                      <a:pt x="469487" y="6477"/>
                    </a:cubicBezTo>
                    <a:cubicBezTo>
                      <a:pt x="475107" y="4477"/>
                      <a:pt x="480346" y="2286"/>
                      <a:pt x="484918" y="0"/>
                    </a:cubicBezTo>
                    <a:cubicBezTo>
                      <a:pt x="484918" y="5144"/>
                      <a:pt x="484918" y="163163"/>
                      <a:pt x="484918" y="204121"/>
                    </a:cubicBezTo>
                    <a:cubicBezTo>
                      <a:pt x="484918" y="245840"/>
                      <a:pt x="696754" y="295466"/>
                      <a:pt x="696754" y="520160"/>
                    </a:cubicBezTo>
                    <a:cubicBezTo>
                      <a:pt x="696754" y="738473"/>
                      <a:pt x="549307" y="880301"/>
                      <a:pt x="352235" y="880301"/>
                    </a:cubicBezTo>
                    <a:cubicBezTo>
                      <a:pt x="149066" y="880396"/>
                      <a:pt x="0" y="738473"/>
                      <a:pt x="0" y="520256"/>
                    </a:cubicBezTo>
                    <a:cubicBezTo>
                      <a:pt x="0" y="295656"/>
                      <a:pt x="211836" y="245936"/>
                      <a:pt x="211836" y="204216"/>
                    </a:cubicBezTo>
                    <a:cubicBezTo>
                      <a:pt x="211836" y="163259"/>
                      <a:pt x="211836" y="5239"/>
                      <a:pt x="211836" y="95"/>
                    </a:cubicBezTo>
                    <a:cubicBezTo>
                      <a:pt x="216027" y="2191"/>
                      <a:pt x="220504" y="4096"/>
                      <a:pt x="225457" y="6001"/>
                    </a:cubicBezTo>
                    <a:cubicBezTo>
                      <a:pt x="225457" y="16955"/>
                      <a:pt x="225457" y="173927"/>
                      <a:pt x="225457" y="212312"/>
                    </a:cubicBezTo>
                    <a:cubicBezTo>
                      <a:pt x="225457" y="212884"/>
                      <a:pt x="225362" y="213646"/>
                      <a:pt x="225266" y="214217"/>
                    </a:cubicBezTo>
                    <a:cubicBezTo>
                      <a:pt x="219266" y="251746"/>
                      <a:pt x="36767" y="303752"/>
                      <a:pt x="17336" y="488537"/>
                    </a:cubicBezTo>
                    <a:cubicBezTo>
                      <a:pt x="16288" y="498920"/>
                      <a:pt x="15621" y="509778"/>
                      <a:pt x="15621" y="521018"/>
                    </a:cubicBezTo>
                    <a:cubicBezTo>
                      <a:pt x="15621" y="656654"/>
                      <a:pt x="75914" y="761524"/>
                      <a:pt x="171641" y="818007"/>
                    </a:cubicBezTo>
                    <a:cubicBezTo>
                      <a:pt x="222885" y="848487"/>
                      <a:pt x="284226" y="864965"/>
                      <a:pt x="351949" y="864965"/>
                    </a:cubicBezTo>
                    <a:cubicBezTo>
                      <a:pt x="415862" y="864870"/>
                      <a:pt x="474155" y="849249"/>
                      <a:pt x="523399" y="820579"/>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1EEE2F6-7822-4014-A82B-CC6BE6F70CBE}"/>
                  </a:ext>
                </a:extLst>
              </p:cNvPr>
              <p:cNvSpPr/>
              <p:nvPr/>
            </p:nvSpPr>
            <p:spPr>
              <a:xfrm>
                <a:off x="-441579" y="53641"/>
                <a:ext cx="665606" cy="332136"/>
              </a:xfrm>
              <a:custGeom>
                <a:avLst/>
                <a:gdLst>
                  <a:gd name="connsiteX0" fmla="*/ 663797 w 665606"/>
                  <a:gd name="connsiteY0" fmla="*/ 0 h 332136"/>
                  <a:gd name="connsiteX1" fmla="*/ 665607 w 665606"/>
                  <a:gd name="connsiteY1" fmla="*/ 32480 h 332136"/>
                  <a:gd name="connsiteX2" fmla="*/ 507873 w 665606"/>
                  <a:gd name="connsiteY2" fmla="*/ 332137 h 332136"/>
                  <a:gd name="connsiteX3" fmla="*/ 517017 w 665606"/>
                  <a:gd name="connsiteY3" fmla="*/ 304990 h 332136"/>
                  <a:gd name="connsiteX4" fmla="*/ 332804 w 665606"/>
                  <a:gd name="connsiteY4" fmla="*/ 217932 h 332136"/>
                  <a:gd name="connsiteX5" fmla="*/ 148685 w 665606"/>
                  <a:gd name="connsiteY5" fmla="*/ 304990 h 332136"/>
                  <a:gd name="connsiteX6" fmla="*/ 156115 w 665606"/>
                  <a:gd name="connsiteY6" fmla="*/ 329470 h 332136"/>
                  <a:gd name="connsiteX7" fmla="*/ 0 w 665606"/>
                  <a:gd name="connsiteY7" fmla="*/ 32480 h 332136"/>
                  <a:gd name="connsiteX8" fmla="*/ 1715 w 665606"/>
                  <a:gd name="connsiteY8" fmla="*/ 0 h 332136"/>
                  <a:gd name="connsiteX9" fmla="*/ 2953 w 665606"/>
                  <a:gd name="connsiteY9" fmla="*/ 95 h 332136"/>
                  <a:gd name="connsiteX10" fmla="*/ 2572 w 665606"/>
                  <a:gd name="connsiteY10" fmla="*/ 6477 h 332136"/>
                  <a:gd name="connsiteX11" fmla="*/ 332804 w 665606"/>
                  <a:gd name="connsiteY11" fmla="*/ 130492 h 332136"/>
                  <a:gd name="connsiteX12" fmla="*/ 663131 w 665606"/>
                  <a:gd name="connsiteY12" fmla="*/ 6477 h 332136"/>
                  <a:gd name="connsiteX13" fmla="*/ 662750 w 665606"/>
                  <a:gd name="connsiteY13" fmla="*/ 95 h 332136"/>
                  <a:gd name="connsiteX14" fmla="*/ 663797 w 665606"/>
                  <a:gd name="connsiteY14" fmla="*/ 0 h 33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5606" h="332136">
                    <a:moveTo>
                      <a:pt x="663797" y="0"/>
                    </a:moveTo>
                    <a:cubicBezTo>
                      <a:pt x="665036" y="10382"/>
                      <a:pt x="665607" y="21241"/>
                      <a:pt x="665607" y="32480"/>
                    </a:cubicBezTo>
                    <a:cubicBezTo>
                      <a:pt x="665607" y="170307"/>
                      <a:pt x="603980" y="276225"/>
                      <a:pt x="507873" y="332137"/>
                    </a:cubicBezTo>
                    <a:cubicBezTo>
                      <a:pt x="513779" y="323564"/>
                      <a:pt x="517017" y="314420"/>
                      <a:pt x="517017" y="304990"/>
                    </a:cubicBezTo>
                    <a:cubicBezTo>
                      <a:pt x="517017" y="256889"/>
                      <a:pt x="434530" y="217932"/>
                      <a:pt x="332804" y="217932"/>
                    </a:cubicBezTo>
                    <a:cubicBezTo>
                      <a:pt x="231172" y="217932"/>
                      <a:pt x="148685" y="256984"/>
                      <a:pt x="148685" y="304990"/>
                    </a:cubicBezTo>
                    <a:cubicBezTo>
                      <a:pt x="148685" y="313468"/>
                      <a:pt x="151352" y="321659"/>
                      <a:pt x="156115" y="329470"/>
                    </a:cubicBezTo>
                    <a:cubicBezTo>
                      <a:pt x="60293" y="272891"/>
                      <a:pt x="0" y="168116"/>
                      <a:pt x="0" y="32480"/>
                    </a:cubicBezTo>
                    <a:cubicBezTo>
                      <a:pt x="0" y="21241"/>
                      <a:pt x="572" y="10382"/>
                      <a:pt x="1715" y="0"/>
                    </a:cubicBezTo>
                    <a:lnTo>
                      <a:pt x="2953" y="95"/>
                    </a:lnTo>
                    <a:cubicBezTo>
                      <a:pt x="2667" y="2191"/>
                      <a:pt x="2572" y="4286"/>
                      <a:pt x="2572" y="6477"/>
                    </a:cubicBezTo>
                    <a:cubicBezTo>
                      <a:pt x="2572" y="74962"/>
                      <a:pt x="150495" y="130492"/>
                      <a:pt x="332804" y="130492"/>
                    </a:cubicBezTo>
                    <a:cubicBezTo>
                      <a:pt x="515207" y="130492"/>
                      <a:pt x="663131" y="74962"/>
                      <a:pt x="663131" y="6477"/>
                    </a:cubicBezTo>
                    <a:cubicBezTo>
                      <a:pt x="663131" y="4286"/>
                      <a:pt x="663035" y="2191"/>
                      <a:pt x="662750" y="95"/>
                    </a:cubicBezTo>
                    <a:lnTo>
                      <a:pt x="663797" y="0"/>
                    </a:lnTo>
                    <a:close/>
                  </a:path>
                </a:pathLst>
              </a:custGeom>
              <a:solidFill>
                <a:srgbClr val="FFAA0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D56BB29-1F05-4300-8AD6-291B07AE7D38}"/>
                  </a:ext>
                </a:extLst>
              </p:cNvPr>
              <p:cNvSpPr/>
              <p:nvPr/>
            </p:nvSpPr>
            <p:spPr>
              <a:xfrm>
                <a:off x="-439959" y="-220678"/>
                <a:ext cx="662178" cy="274415"/>
              </a:xfrm>
              <a:custGeom>
                <a:avLst/>
                <a:gdLst>
                  <a:gd name="connsiteX0" fmla="*/ 662178 w 662178"/>
                  <a:gd name="connsiteY0" fmla="*/ 274320 h 274415"/>
                  <a:gd name="connsiteX1" fmla="*/ 661035 w 662178"/>
                  <a:gd name="connsiteY1" fmla="*/ 274415 h 274415"/>
                  <a:gd name="connsiteX2" fmla="*/ 331089 w 662178"/>
                  <a:gd name="connsiteY2" fmla="*/ 156686 h 274415"/>
                  <a:gd name="connsiteX3" fmla="*/ 1238 w 662178"/>
                  <a:gd name="connsiteY3" fmla="*/ 274415 h 274415"/>
                  <a:gd name="connsiteX4" fmla="*/ 0 w 662178"/>
                  <a:gd name="connsiteY4" fmla="*/ 274320 h 274415"/>
                  <a:gd name="connsiteX5" fmla="*/ 207931 w 662178"/>
                  <a:gd name="connsiteY5" fmla="*/ 0 h 274415"/>
                  <a:gd name="connsiteX6" fmla="*/ 210503 w 662178"/>
                  <a:gd name="connsiteY6" fmla="*/ 381 h 274415"/>
                  <a:gd name="connsiteX7" fmla="*/ 209931 w 662178"/>
                  <a:gd name="connsiteY7" fmla="*/ 5048 h 274415"/>
                  <a:gd name="connsiteX8" fmla="*/ 331089 w 662178"/>
                  <a:gd name="connsiteY8" fmla="*/ 51340 h 274415"/>
                  <a:gd name="connsiteX9" fmla="*/ 452342 w 662178"/>
                  <a:gd name="connsiteY9" fmla="*/ 5048 h 274415"/>
                  <a:gd name="connsiteX10" fmla="*/ 451771 w 662178"/>
                  <a:gd name="connsiteY10" fmla="*/ 381 h 274415"/>
                  <a:gd name="connsiteX11" fmla="*/ 452533 w 662178"/>
                  <a:gd name="connsiteY11" fmla="*/ 191 h 274415"/>
                  <a:gd name="connsiteX12" fmla="*/ 662178 w 662178"/>
                  <a:gd name="connsiteY12" fmla="*/ 274320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178" h="274415">
                    <a:moveTo>
                      <a:pt x="662178" y="274320"/>
                    </a:moveTo>
                    <a:lnTo>
                      <a:pt x="661035" y="274415"/>
                    </a:lnTo>
                    <a:cubicBezTo>
                      <a:pt x="652177" y="208788"/>
                      <a:pt x="507873" y="156686"/>
                      <a:pt x="331089" y="156686"/>
                    </a:cubicBezTo>
                    <a:cubicBezTo>
                      <a:pt x="154400" y="156686"/>
                      <a:pt x="10096" y="208883"/>
                      <a:pt x="1238" y="274415"/>
                    </a:cubicBezTo>
                    <a:lnTo>
                      <a:pt x="0" y="274320"/>
                    </a:lnTo>
                    <a:cubicBezTo>
                      <a:pt x="19431" y="89630"/>
                      <a:pt x="201930" y="37529"/>
                      <a:pt x="207931" y="0"/>
                    </a:cubicBezTo>
                    <a:lnTo>
                      <a:pt x="210503" y="381"/>
                    </a:lnTo>
                    <a:cubicBezTo>
                      <a:pt x="210122" y="1905"/>
                      <a:pt x="209931" y="3429"/>
                      <a:pt x="209931" y="5048"/>
                    </a:cubicBezTo>
                    <a:cubicBezTo>
                      <a:pt x="209931" y="30671"/>
                      <a:pt x="264224" y="51340"/>
                      <a:pt x="331089" y="51340"/>
                    </a:cubicBezTo>
                    <a:cubicBezTo>
                      <a:pt x="398050" y="51340"/>
                      <a:pt x="452342" y="30671"/>
                      <a:pt x="452342" y="5048"/>
                    </a:cubicBezTo>
                    <a:cubicBezTo>
                      <a:pt x="452342" y="3429"/>
                      <a:pt x="452152" y="1905"/>
                      <a:pt x="451771" y="381"/>
                    </a:cubicBezTo>
                    <a:lnTo>
                      <a:pt x="452533" y="191"/>
                    </a:lnTo>
                    <a:cubicBezTo>
                      <a:pt x="459200" y="37814"/>
                      <a:pt x="642747" y="90011"/>
                      <a:pt x="662178" y="274320"/>
                    </a:cubicBezTo>
                    <a:close/>
                  </a:path>
                </a:pathLst>
              </a:custGeom>
              <a:solidFill>
                <a:srgbClr val="C1D3D3"/>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2719C37-492C-4576-8BD0-35FCF7D52308}"/>
                  </a:ext>
                </a:extLst>
              </p:cNvPr>
              <p:cNvSpPr/>
              <p:nvPr/>
            </p:nvSpPr>
            <p:spPr>
              <a:xfrm>
                <a:off x="-439959" y="-220678"/>
                <a:ext cx="662178" cy="274415"/>
              </a:xfrm>
              <a:custGeom>
                <a:avLst/>
                <a:gdLst>
                  <a:gd name="connsiteX0" fmla="*/ 662178 w 662178"/>
                  <a:gd name="connsiteY0" fmla="*/ 274320 h 274415"/>
                  <a:gd name="connsiteX1" fmla="*/ 661035 w 662178"/>
                  <a:gd name="connsiteY1" fmla="*/ 274415 h 274415"/>
                  <a:gd name="connsiteX2" fmla="*/ 331089 w 662178"/>
                  <a:gd name="connsiteY2" fmla="*/ 156686 h 274415"/>
                  <a:gd name="connsiteX3" fmla="*/ 1238 w 662178"/>
                  <a:gd name="connsiteY3" fmla="*/ 274415 h 274415"/>
                  <a:gd name="connsiteX4" fmla="*/ 0 w 662178"/>
                  <a:gd name="connsiteY4" fmla="*/ 274320 h 274415"/>
                  <a:gd name="connsiteX5" fmla="*/ 207931 w 662178"/>
                  <a:gd name="connsiteY5" fmla="*/ 0 h 274415"/>
                  <a:gd name="connsiteX6" fmla="*/ 210503 w 662178"/>
                  <a:gd name="connsiteY6" fmla="*/ 381 h 274415"/>
                  <a:gd name="connsiteX7" fmla="*/ 209931 w 662178"/>
                  <a:gd name="connsiteY7" fmla="*/ 5048 h 274415"/>
                  <a:gd name="connsiteX8" fmla="*/ 331089 w 662178"/>
                  <a:gd name="connsiteY8" fmla="*/ 51340 h 274415"/>
                  <a:gd name="connsiteX9" fmla="*/ 452342 w 662178"/>
                  <a:gd name="connsiteY9" fmla="*/ 5048 h 274415"/>
                  <a:gd name="connsiteX10" fmla="*/ 451771 w 662178"/>
                  <a:gd name="connsiteY10" fmla="*/ 381 h 274415"/>
                  <a:gd name="connsiteX11" fmla="*/ 452533 w 662178"/>
                  <a:gd name="connsiteY11" fmla="*/ 191 h 274415"/>
                  <a:gd name="connsiteX12" fmla="*/ 662178 w 662178"/>
                  <a:gd name="connsiteY12" fmla="*/ 274320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2178" h="274415">
                    <a:moveTo>
                      <a:pt x="662178" y="274320"/>
                    </a:moveTo>
                    <a:lnTo>
                      <a:pt x="661035" y="274415"/>
                    </a:lnTo>
                    <a:cubicBezTo>
                      <a:pt x="652177" y="208788"/>
                      <a:pt x="507873" y="156686"/>
                      <a:pt x="331089" y="156686"/>
                    </a:cubicBezTo>
                    <a:cubicBezTo>
                      <a:pt x="154400" y="156686"/>
                      <a:pt x="10096" y="208883"/>
                      <a:pt x="1238" y="274415"/>
                    </a:cubicBezTo>
                    <a:lnTo>
                      <a:pt x="0" y="274320"/>
                    </a:lnTo>
                    <a:cubicBezTo>
                      <a:pt x="19431" y="89630"/>
                      <a:pt x="201930" y="37529"/>
                      <a:pt x="207931" y="0"/>
                    </a:cubicBezTo>
                    <a:lnTo>
                      <a:pt x="210503" y="381"/>
                    </a:lnTo>
                    <a:cubicBezTo>
                      <a:pt x="210122" y="1905"/>
                      <a:pt x="209931" y="3429"/>
                      <a:pt x="209931" y="5048"/>
                    </a:cubicBezTo>
                    <a:cubicBezTo>
                      <a:pt x="209931" y="30671"/>
                      <a:pt x="264224" y="51340"/>
                      <a:pt x="331089" y="51340"/>
                    </a:cubicBezTo>
                    <a:cubicBezTo>
                      <a:pt x="398050" y="51340"/>
                      <a:pt x="452342" y="30671"/>
                      <a:pt x="452342" y="5048"/>
                    </a:cubicBezTo>
                    <a:cubicBezTo>
                      <a:pt x="452342" y="3429"/>
                      <a:pt x="452152" y="1905"/>
                      <a:pt x="451771" y="381"/>
                    </a:cubicBezTo>
                    <a:lnTo>
                      <a:pt x="452533" y="191"/>
                    </a:lnTo>
                    <a:cubicBezTo>
                      <a:pt x="459200" y="37814"/>
                      <a:pt x="642747" y="90011"/>
                      <a:pt x="662178" y="274320"/>
                    </a:cubicBezTo>
                    <a:close/>
                  </a:path>
                </a:pathLst>
              </a:custGeom>
              <a:solidFill>
                <a:srgbClr val="A6B6B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EE6C4EE-5A5A-4CE0-B276-CCEA566F576C}"/>
                  </a:ext>
                </a:extLst>
              </p:cNvPr>
              <p:cNvSpPr/>
              <p:nvPr/>
            </p:nvSpPr>
            <p:spPr>
              <a:xfrm>
                <a:off x="-292893" y="271573"/>
                <a:ext cx="368236" cy="158495"/>
              </a:xfrm>
              <a:custGeom>
                <a:avLst/>
                <a:gdLst>
                  <a:gd name="connsiteX0" fmla="*/ 368237 w 368236"/>
                  <a:gd name="connsiteY0" fmla="*/ 87058 h 158495"/>
                  <a:gd name="connsiteX1" fmla="*/ 359093 w 368236"/>
                  <a:gd name="connsiteY1" fmla="*/ 114205 h 158495"/>
                  <a:gd name="connsiteX2" fmla="*/ 187738 w 368236"/>
                  <a:gd name="connsiteY2" fmla="*/ 158496 h 158495"/>
                  <a:gd name="connsiteX3" fmla="*/ 7430 w 368236"/>
                  <a:gd name="connsiteY3" fmla="*/ 111538 h 158495"/>
                  <a:gd name="connsiteX4" fmla="*/ 0 w 368236"/>
                  <a:gd name="connsiteY4" fmla="*/ 87058 h 158495"/>
                  <a:gd name="connsiteX5" fmla="*/ 184118 w 368236"/>
                  <a:gd name="connsiteY5" fmla="*/ 0 h 158495"/>
                  <a:gd name="connsiteX6" fmla="*/ 368237 w 368236"/>
                  <a:gd name="connsiteY6" fmla="*/ 87058 h 15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236" h="158495">
                    <a:moveTo>
                      <a:pt x="368237" y="87058"/>
                    </a:moveTo>
                    <a:cubicBezTo>
                      <a:pt x="368237" y="96488"/>
                      <a:pt x="364998" y="105632"/>
                      <a:pt x="359093" y="114205"/>
                    </a:cubicBezTo>
                    <a:cubicBezTo>
                      <a:pt x="309848" y="142875"/>
                      <a:pt x="251555" y="158496"/>
                      <a:pt x="187738" y="158496"/>
                    </a:cubicBezTo>
                    <a:cubicBezTo>
                      <a:pt x="119920" y="158496"/>
                      <a:pt x="58674" y="142018"/>
                      <a:pt x="7430" y="111538"/>
                    </a:cubicBezTo>
                    <a:cubicBezTo>
                      <a:pt x="2667" y="103823"/>
                      <a:pt x="0" y="95536"/>
                      <a:pt x="0" y="87058"/>
                    </a:cubicBezTo>
                    <a:cubicBezTo>
                      <a:pt x="0" y="38957"/>
                      <a:pt x="82487" y="0"/>
                      <a:pt x="184118" y="0"/>
                    </a:cubicBezTo>
                    <a:cubicBezTo>
                      <a:pt x="285750" y="0"/>
                      <a:pt x="368237" y="38957"/>
                      <a:pt x="368237" y="87058"/>
                    </a:cubicBezTo>
                    <a:close/>
                  </a:path>
                </a:pathLst>
              </a:custGeom>
              <a:solidFill>
                <a:srgbClr val="EA8003"/>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934647A-4701-4401-AB80-9A06355508BB}"/>
                  </a:ext>
                </a:extLst>
              </p:cNvPr>
              <p:cNvSpPr/>
              <p:nvPr/>
            </p:nvSpPr>
            <p:spPr>
              <a:xfrm>
                <a:off x="-277144" y="-507952"/>
                <a:ext cx="336773" cy="97250"/>
              </a:xfrm>
              <a:custGeom>
                <a:avLst/>
                <a:gdLst>
                  <a:gd name="connsiteX0" fmla="*/ 304958 w 336773"/>
                  <a:gd name="connsiteY0" fmla="*/ 73247 h 97250"/>
                  <a:gd name="connsiteX1" fmla="*/ 289527 w 336773"/>
                  <a:gd name="connsiteY1" fmla="*/ 79724 h 97250"/>
                  <a:gd name="connsiteX2" fmla="*/ 168274 w 336773"/>
                  <a:gd name="connsiteY2" fmla="*/ 97250 h 97250"/>
                  <a:gd name="connsiteX3" fmla="*/ 45402 w 336773"/>
                  <a:gd name="connsiteY3" fmla="*/ 79153 h 97250"/>
                  <a:gd name="connsiteX4" fmla="*/ 31781 w 336773"/>
                  <a:gd name="connsiteY4" fmla="*/ 73247 h 97250"/>
                  <a:gd name="connsiteX5" fmla="*/ 12255 w 336773"/>
                  <a:gd name="connsiteY5" fmla="*/ 59912 h 97250"/>
                  <a:gd name="connsiteX6" fmla="*/ 12159 w 336773"/>
                  <a:gd name="connsiteY6" fmla="*/ 59912 h 97250"/>
                  <a:gd name="connsiteX7" fmla="*/ 12159 w 336773"/>
                  <a:gd name="connsiteY7" fmla="*/ 0 h 97250"/>
                  <a:gd name="connsiteX8" fmla="*/ 12255 w 336773"/>
                  <a:gd name="connsiteY8" fmla="*/ 0 h 97250"/>
                  <a:gd name="connsiteX9" fmla="*/ 4920 w 336773"/>
                  <a:gd name="connsiteY9" fmla="*/ 14192 h 97250"/>
                  <a:gd name="connsiteX10" fmla="*/ 168369 w 336773"/>
                  <a:gd name="connsiteY10" fmla="*/ 62103 h 97250"/>
                  <a:gd name="connsiteX11" fmla="*/ 331914 w 336773"/>
                  <a:gd name="connsiteY11" fmla="*/ 14192 h 97250"/>
                  <a:gd name="connsiteX12" fmla="*/ 324579 w 336773"/>
                  <a:gd name="connsiteY12" fmla="*/ 0 h 97250"/>
                  <a:gd name="connsiteX13" fmla="*/ 324579 w 336773"/>
                  <a:gd name="connsiteY13" fmla="*/ 59912 h 97250"/>
                  <a:gd name="connsiteX14" fmla="*/ 304958 w 336773"/>
                  <a:gd name="connsiteY14" fmla="*/ 73247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773" h="97250">
                    <a:moveTo>
                      <a:pt x="304958" y="73247"/>
                    </a:moveTo>
                    <a:cubicBezTo>
                      <a:pt x="300386" y="75533"/>
                      <a:pt x="295147" y="77724"/>
                      <a:pt x="289527" y="79724"/>
                    </a:cubicBezTo>
                    <a:cubicBezTo>
                      <a:pt x="259714" y="90487"/>
                      <a:pt x="216471" y="97250"/>
                      <a:pt x="168274" y="97250"/>
                    </a:cubicBezTo>
                    <a:cubicBezTo>
                      <a:pt x="119220" y="97250"/>
                      <a:pt x="75310" y="90202"/>
                      <a:pt x="45402" y="79153"/>
                    </a:cubicBezTo>
                    <a:cubicBezTo>
                      <a:pt x="40449" y="77248"/>
                      <a:pt x="35972" y="75343"/>
                      <a:pt x="31781" y="73247"/>
                    </a:cubicBezTo>
                    <a:cubicBezTo>
                      <a:pt x="23399" y="69151"/>
                      <a:pt x="16827" y="64675"/>
                      <a:pt x="12255" y="59912"/>
                    </a:cubicBezTo>
                    <a:lnTo>
                      <a:pt x="12159" y="59912"/>
                    </a:lnTo>
                    <a:cubicBezTo>
                      <a:pt x="-5176" y="47625"/>
                      <a:pt x="-2890" y="10382"/>
                      <a:pt x="12159" y="0"/>
                    </a:cubicBezTo>
                    <a:lnTo>
                      <a:pt x="12255" y="0"/>
                    </a:lnTo>
                    <a:cubicBezTo>
                      <a:pt x="7492" y="4477"/>
                      <a:pt x="4920" y="9239"/>
                      <a:pt x="4920" y="14192"/>
                    </a:cubicBezTo>
                    <a:cubicBezTo>
                      <a:pt x="4920" y="40576"/>
                      <a:pt x="78072" y="62103"/>
                      <a:pt x="168369" y="62103"/>
                    </a:cubicBezTo>
                    <a:cubicBezTo>
                      <a:pt x="258762" y="62103"/>
                      <a:pt x="331914" y="40576"/>
                      <a:pt x="331914" y="14192"/>
                    </a:cubicBezTo>
                    <a:cubicBezTo>
                      <a:pt x="331914" y="9239"/>
                      <a:pt x="329342" y="4477"/>
                      <a:pt x="324579" y="0"/>
                    </a:cubicBezTo>
                    <a:cubicBezTo>
                      <a:pt x="339724" y="10382"/>
                      <a:pt x="341915" y="47625"/>
                      <a:pt x="324579" y="59912"/>
                    </a:cubicBezTo>
                    <a:cubicBezTo>
                      <a:pt x="319817" y="64675"/>
                      <a:pt x="313245" y="69151"/>
                      <a:pt x="304958" y="73247"/>
                    </a:cubicBezTo>
                    <a:close/>
                  </a:path>
                </a:pathLst>
              </a:custGeom>
              <a:solidFill>
                <a:srgbClr val="94C3C4"/>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FD03BB9-6E55-4245-B01B-88EA9205B9F2}"/>
                  </a:ext>
                </a:extLst>
              </p:cNvPr>
              <p:cNvSpPr/>
              <p:nvPr/>
            </p:nvSpPr>
            <p:spPr>
              <a:xfrm>
                <a:off x="-277144" y="-507952"/>
                <a:ext cx="336773" cy="97250"/>
              </a:xfrm>
              <a:custGeom>
                <a:avLst/>
                <a:gdLst>
                  <a:gd name="connsiteX0" fmla="*/ 304958 w 336773"/>
                  <a:gd name="connsiteY0" fmla="*/ 73247 h 97250"/>
                  <a:gd name="connsiteX1" fmla="*/ 289527 w 336773"/>
                  <a:gd name="connsiteY1" fmla="*/ 79724 h 97250"/>
                  <a:gd name="connsiteX2" fmla="*/ 168274 w 336773"/>
                  <a:gd name="connsiteY2" fmla="*/ 97250 h 97250"/>
                  <a:gd name="connsiteX3" fmla="*/ 45402 w 336773"/>
                  <a:gd name="connsiteY3" fmla="*/ 79153 h 97250"/>
                  <a:gd name="connsiteX4" fmla="*/ 31781 w 336773"/>
                  <a:gd name="connsiteY4" fmla="*/ 73247 h 97250"/>
                  <a:gd name="connsiteX5" fmla="*/ 12255 w 336773"/>
                  <a:gd name="connsiteY5" fmla="*/ 59912 h 97250"/>
                  <a:gd name="connsiteX6" fmla="*/ 12159 w 336773"/>
                  <a:gd name="connsiteY6" fmla="*/ 59912 h 97250"/>
                  <a:gd name="connsiteX7" fmla="*/ 12159 w 336773"/>
                  <a:gd name="connsiteY7" fmla="*/ 0 h 97250"/>
                  <a:gd name="connsiteX8" fmla="*/ 12255 w 336773"/>
                  <a:gd name="connsiteY8" fmla="*/ 0 h 97250"/>
                  <a:gd name="connsiteX9" fmla="*/ 4920 w 336773"/>
                  <a:gd name="connsiteY9" fmla="*/ 14192 h 97250"/>
                  <a:gd name="connsiteX10" fmla="*/ 168369 w 336773"/>
                  <a:gd name="connsiteY10" fmla="*/ 62103 h 97250"/>
                  <a:gd name="connsiteX11" fmla="*/ 331914 w 336773"/>
                  <a:gd name="connsiteY11" fmla="*/ 14192 h 97250"/>
                  <a:gd name="connsiteX12" fmla="*/ 324579 w 336773"/>
                  <a:gd name="connsiteY12" fmla="*/ 0 h 97250"/>
                  <a:gd name="connsiteX13" fmla="*/ 324579 w 336773"/>
                  <a:gd name="connsiteY13" fmla="*/ 59912 h 97250"/>
                  <a:gd name="connsiteX14" fmla="*/ 304958 w 336773"/>
                  <a:gd name="connsiteY14" fmla="*/ 73247 h 9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773" h="97250">
                    <a:moveTo>
                      <a:pt x="304958" y="73247"/>
                    </a:moveTo>
                    <a:cubicBezTo>
                      <a:pt x="300386" y="75533"/>
                      <a:pt x="295147" y="77724"/>
                      <a:pt x="289527" y="79724"/>
                    </a:cubicBezTo>
                    <a:cubicBezTo>
                      <a:pt x="259714" y="90487"/>
                      <a:pt x="216471" y="97250"/>
                      <a:pt x="168274" y="97250"/>
                    </a:cubicBezTo>
                    <a:cubicBezTo>
                      <a:pt x="119220" y="97250"/>
                      <a:pt x="75310" y="90202"/>
                      <a:pt x="45402" y="79153"/>
                    </a:cubicBezTo>
                    <a:cubicBezTo>
                      <a:pt x="40449" y="77248"/>
                      <a:pt x="35972" y="75343"/>
                      <a:pt x="31781" y="73247"/>
                    </a:cubicBezTo>
                    <a:cubicBezTo>
                      <a:pt x="23399" y="69151"/>
                      <a:pt x="16827" y="64675"/>
                      <a:pt x="12255" y="59912"/>
                    </a:cubicBezTo>
                    <a:lnTo>
                      <a:pt x="12159" y="59912"/>
                    </a:lnTo>
                    <a:cubicBezTo>
                      <a:pt x="-5176" y="47625"/>
                      <a:pt x="-2890" y="10382"/>
                      <a:pt x="12159" y="0"/>
                    </a:cubicBezTo>
                    <a:lnTo>
                      <a:pt x="12255" y="0"/>
                    </a:lnTo>
                    <a:cubicBezTo>
                      <a:pt x="7492" y="4477"/>
                      <a:pt x="4920" y="9239"/>
                      <a:pt x="4920" y="14192"/>
                    </a:cubicBezTo>
                    <a:cubicBezTo>
                      <a:pt x="4920" y="40576"/>
                      <a:pt x="78072" y="62103"/>
                      <a:pt x="168369" y="62103"/>
                    </a:cubicBezTo>
                    <a:cubicBezTo>
                      <a:pt x="258762" y="62103"/>
                      <a:pt x="331914" y="40576"/>
                      <a:pt x="331914" y="14192"/>
                    </a:cubicBezTo>
                    <a:cubicBezTo>
                      <a:pt x="331914" y="9239"/>
                      <a:pt x="329342" y="4477"/>
                      <a:pt x="324579" y="0"/>
                    </a:cubicBezTo>
                    <a:cubicBezTo>
                      <a:pt x="339724" y="10382"/>
                      <a:pt x="341915" y="47625"/>
                      <a:pt x="324579" y="59912"/>
                    </a:cubicBezTo>
                    <a:cubicBezTo>
                      <a:pt x="319817" y="64675"/>
                      <a:pt x="313245" y="69151"/>
                      <a:pt x="304958" y="73247"/>
                    </a:cubicBezTo>
                    <a:close/>
                  </a:path>
                </a:pathLst>
              </a:custGeom>
              <a:solidFill>
                <a:srgbClr val="A6B6B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D274EAED-721D-4FD7-A008-DCD5E2CE5090}"/>
                  </a:ext>
                </a:extLst>
              </p:cNvPr>
              <p:cNvSpPr/>
              <p:nvPr/>
            </p:nvSpPr>
            <p:spPr>
              <a:xfrm>
                <a:off x="-272319" y="-541480"/>
                <a:ext cx="326993" cy="95630"/>
              </a:xfrm>
              <a:custGeom>
                <a:avLst/>
                <a:gdLst>
                  <a:gd name="connsiteX0" fmla="*/ 319659 w 326993"/>
                  <a:gd name="connsiteY0" fmla="*/ 33528 h 95630"/>
                  <a:gd name="connsiteX1" fmla="*/ 326993 w 326993"/>
                  <a:gd name="connsiteY1" fmla="*/ 47720 h 95630"/>
                  <a:gd name="connsiteX2" fmla="*/ 163449 w 326993"/>
                  <a:gd name="connsiteY2" fmla="*/ 95631 h 95630"/>
                  <a:gd name="connsiteX3" fmla="*/ 0 w 326993"/>
                  <a:gd name="connsiteY3" fmla="*/ 47720 h 95630"/>
                  <a:gd name="connsiteX4" fmla="*/ 7334 w 326993"/>
                  <a:gd name="connsiteY4" fmla="*/ 33528 h 95630"/>
                  <a:gd name="connsiteX5" fmla="*/ 163354 w 326993"/>
                  <a:gd name="connsiteY5" fmla="*/ 0 h 95630"/>
                  <a:gd name="connsiteX6" fmla="*/ 319659 w 326993"/>
                  <a:gd name="connsiteY6" fmla="*/ 33528 h 95630"/>
                  <a:gd name="connsiteX7" fmla="*/ 274511 w 326993"/>
                  <a:gd name="connsiteY7" fmla="*/ 48959 h 95630"/>
                  <a:gd name="connsiteX8" fmla="*/ 163259 w 326993"/>
                  <a:gd name="connsiteY8" fmla="*/ 24670 h 95630"/>
                  <a:gd name="connsiteX9" fmla="*/ 52007 w 326993"/>
                  <a:gd name="connsiteY9" fmla="*/ 48959 h 95630"/>
                  <a:gd name="connsiteX10" fmla="*/ 163259 w 326993"/>
                  <a:gd name="connsiteY10" fmla="*/ 73343 h 95630"/>
                  <a:gd name="connsiteX11" fmla="*/ 274511 w 326993"/>
                  <a:gd name="connsiteY11" fmla="*/ 48959 h 9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993" h="95630">
                    <a:moveTo>
                      <a:pt x="319659" y="33528"/>
                    </a:moveTo>
                    <a:cubicBezTo>
                      <a:pt x="324422" y="38005"/>
                      <a:pt x="326993" y="42767"/>
                      <a:pt x="326993" y="47720"/>
                    </a:cubicBezTo>
                    <a:cubicBezTo>
                      <a:pt x="326993" y="74105"/>
                      <a:pt x="253841" y="95631"/>
                      <a:pt x="163449" y="95631"/>
                    </a:cubicBezTo>
                    <a:cubicBezTo>
                      <a:pt x="73247" y="95631"/>
                      <a:pt x="0" y="74105"/>
                      <a:pt x="0" y="47720"/>
                    </a:cubicBezTo>
                    <a:cubicBezTo>
                      <a:pt x="0" y="42767"/>
                      <a:pt x="2572" y="38005"/>
                      <a:pt x="7334" y="33528"/>
                    </a:cubicBezTo>
                    <a:cubicBezTo>
                      <a:pt x="28004" y="14097"/>
                      <a:pt x="90011" y="0"/>
                      <a:pt x="163354" y="0"/>
                    </a:cubicBezTo>
                    <a:cubicBezTo>
                      <a:pt x="236887" y="0"/>
                      <a:pt x="298895" y="14097"/>
                      <a:pt x="319659" y="33528"/>
                    </a:cubicBezTo>
                    <a:close/>
                    <a:moveTo>
                      <a:pt x="274511" y="48959"/>
                    </a:moveTo>
                    <a:cubicBezTo>
                      <a:pt x="274511" y="35528"/>
                      <a:pt x="224790" y="24670"/>
                      <a:pt x="163259" y="24670"/>
                    </a:cubicBezTo>
                    <a:cubicBezTo>
                      <a:pt x="101727" y="24670"/>
                      <a:pt x="52007" y="35528"/>
                      <a:pt x="52007" y="48959"/>
                    </a:cubicBezTo>
                    <a:cubicBezTo>
                      <a:pt x="52007" y="62389"/>
                      <a:pt x="101822" y="73343"/>
                      <a:pt x="163259" y="73343"/>
                    </a:cubicBezTo>
                    <a:cubicBezTo>
                      <a:pt x="224790" y="73343"/>
                      <a:pt x="274511" y="62389"/>
                      <a:pt x="274511" y="48959"/>
                    </a:cubicBezTo>
                    <a:close/>
                  </a:path>
                </a:pathLst>
              </a:custGeom>
              <a:solidFill>
                <a:srgbClr val="C6E5E5"/>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9216B80-845B-476E-BE2D-998AC5813780}"/>
                  </a:ext>
                </a:extLst>
              </p:cNvPr>
              <p:cNvSpPr/>
              <p:nvPr/>
            </p:nvSpPr>
            <p:spPr>
              <a:xfrm>
                <a:off x="-272319" y="-541480"/>
                <a:ext cx="326993" cy="95630"/>
              </a:xfrm>
              <a:custGeom>
                <a:avLst/>
                <a:gdLst>
                  <a:gd name="connsiteX0" fmla="*/ 319659 w 326993"/>
                  <a:gd name="connsiteY0" fmla="*/ 33528 h 95630"/>
                  <a:gd name="connsiteX1" fmla="*/ 326993 w 326993"/>
                  <a:gd name="connsiteY1" fmla="*/ 47720 h 95630"/>
                  <a:gd name="connsiteX2" fmla="*/ 163449 w 326993"/>
                  <a:gd name="connsiteY2" fmla="*/ 95631 h 95630"/>
                  <a:gd name="connsiteX3" fmla="*/ 0 w 326993"/>
                  <a:gd name="connsiteY3" fmla="*/ 47720 h 95630"/>
                  <a:gd name="connsiteX4" fmla="*/ 7334 w 326993"/>
                  <a:gd name="connsiteY4" fmla="*/ 33528 h 95630"/>
                  <a:gd name="connsiteX5" fmla="*/ 163354 w 326993"/>
                  <a:gd name="connsiteY5" fmla="*/ 0 h 95630"/>
                  <a:gd name="connsiteX6" fmla="*/ 319659 w 326993"/>
                  <a:gd name="connsiteY6" fmla="*/ 33528 h 95630"/>
                  <a:gd name="connsiteX7" fmla="*/ 274511 w 326993"/>
                  <a:gd name="connsiteY7" fmla="*/ 48959 h 95630"/>
                  <a:gd name="connsiteX8" fmla="*/ 163259 w 326993"/>
                  <a:gd name="connsiteY8" fmla="*/ 24670 h 95630"/>
                  <a:gd name="connsiteX9" fmla="*/ 52007 w 326993"/>
                  <a:gd name="connsiteY9" fmla="*/ 48959 h 95630"/>
                  <a:gd name="connsiteX10" fmla="*/ 163259 w 326993"/>
                  <a:gd name="connsiteY10" fmla="*/ 73343 h 95630"/>
                  <a:gd name="connsiteX11" fmla="*/ 274511 w 326993"/>
                  <a:gd name="connsiteY11" fmla="*/ 48959 h 9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6993" h="95630">
                    <a:moveTo>
                      <a:pt x="319659" y="33528"/>
                    </a:moveTo>
                    <a:cubicBezTo>
                      <a:pt x="324422" y="38005"/>
                      <a:pt x="326993" y="42767"/>
                      <a:pt x="326993" y="47720"/>
                    </a:cubicBezTo>
                    <a:cubicBezTo>
                      <a:pt x="326993" y="74105"/>
                      <a:pt x="253841" y="95631"/>
                      <a:pt x="163449" y="95631"/>
                    </a:cubicBezTo>
                    <a:cubicBezTo>
                      <a:pt x="73247" y="95631"/>
                      <a:pt x="0" y="74105"/>
                      <a:pt x="0" y="47720"/>
                    </a:cubicBezTo>
                    <a:cubicBezTo>
                      <a:pt x="0" y="42767"/>
                      <a:pt x="2572" y="38005"/>
                      <a:pt x="7334" y="33528"/>
                    </a:cubicBezTo>
                    <a:cubicBezTo>
                      <a:pt x="28004" y="14097"/>
                      <a:pt x="90011" y="0"/>
                      <a:pt x="163354" y="0"/>
                    </a:cubicBezTo>
                    <a:cubicBezTo>
                      <a:pt x="236887" y="0"/>
                      <a:pt x="298895" y="14097"/>
                      <a:pt x="319659" y="33528"/>
                    </a:cubicBezTo>
                    <a:close/>
                    <a:moveTo>
                      <a:pt x="274511" y="48959"/>
                    </a:moveTo>
                    <a:cubicBezTo>
                      <a:pt x="274511" y="35528"/>
                      <a:pt x="224790" y="24670"/>
                      <a:pt x="163259" y="24670"/>
                    </a:cubicBezTo>
                    <a:cubicBezTo>
                      <a:pt x="101727" y="24670"/>
                      <a:pt x="52007" y="35528"/>
                      <a:pt x="52007" y="48959"/>
                    </a:cubicBezTo>
                    <a:cubicBezTo>
                      <a:pt x="52007" y="62389"/>
                      <a:pt x="101822" y="73343"/>
                      <a:pt x="163259" y="73343"/>
                    </a:cubicBezTo>
                    <a:cubicBezTo>
                      <a:pt x="224790" y="73343"/>
                      <a:pt x="274511" y="62389"/>
                      <a:pt x="274511" y="48959"/>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C9779E6-20E5-4380-8535-A548A8788F50}"/>
                  </a:ext>
                </a:extLst>
              </p:cNvPr>
              <p:cNvSpPr/>
              <p:nvPr/>
            </p:nvSpPr>
            <p:spPr>
              <a:xfrm>
                <a:off x="-231838" y="-428799"/>
                <a:ext cx="244411" cy="208597"/>
              </a:xfrm>
              <a:custGeom>
                <a:avLst/>
                <a:gdLst>
                  <a:gd name="connsiteX0" fmla="*/ 244221 w 244411"/>
                  <a:gd name="connsiteY0" fmla="*/ 206312 h 208597"/>
                  <a:gd name="connsiteX1" fmla="*/ 244412 w 244411"/>
                  <a:gd name="connsiteY1" fmla="*/ 208407 h 208597"/>
                  <a:gd name="connsiteX2" fmla="*/ 243650 w 244411"/>
                  <a:gd name="connsiteY2" fmla="*/ 208597 h 208597"/>
                  <a:gd name="connsiteX3" fmla="*/ 123063 w 244411"/>
                  <a:gd name="connsiteY3" fmla="*/ 166878 h 208597"/>
                  <a:gd name="connsiteX4" fmla="*/ 2572 w 244411"/>
                  <a:gd name="connsiteY4" fmla="*/ 208597 h 208597"/>
                  <a:gd name="connsiteX5" fmla="*/ 0 w 244411"/>
                  <a:gd name="connsiteY5" fmla="*/ 208217 h 208597"/>
                  <a:gd name="connsiteX6" fmla="*/ 191 w 244411"/>
                  <a:gd name="connsiteY6" fmla="*/ 206312 h 208597"/>
                  <a:gd name="connsiteX7" fmla="*/ 191 w 244411"/>
                  <a:gd name="connsiteY7" fmla="*/ 0 h 208597"/>
                  <a:gd name="connsiteX8" fmla="*/ 123063 w 244411"/>
                  <a:gd name="connsiteY8" fmla="*/ 18097 h 208597"/>
                  <a:gd name="connsiteX9" fmla="*/ 244316 w 244411"/>
                  <a:gd name="connsiteY9" fmla="*/ 571 h 208597"/>
                  <a:gd name="connsiteX10" fmla="*/ 244221 w 244411"/>
                  <a:gd name="connsiteY10" fmla="*/ 206312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411" h="208597">
                    <a:moveTo>
                      <a:pt x="244221" y="206312"/>
                    </a:moveTo>
                    <a:cubicBezTo>
                      <a:pt x="244221" y="206978"/>
                      <a:pt x="244316" y="207740"/>
                      <a:pt x="244412" y="208407"/>
                    </a:cubicBezTo>
                    <a:lnTo>
                      <a:pt x="243650" y="208597"/>
                    </a:lnTo>
                    <a:cubicBezTo>
                      <a:pt x="237363" y="185261"/>
                      <a:pt x="185833" y="166878"/>
                      <a:pt x="123063" y="166878"/>
                    </a:cubicBezTo>
                    <a:cubicBezTo>
                      <a:pt x="60389" y="166878"/>
                      <a:pt x="8763" y="185166"/>
                      <a:pt x="2572" y="208597"/>
                    </a:cubicBezTo>
                    <a:lnTo>
                      <a:pt x="0" y="208217"/>
                    </a:lnTo>
                    <a:cubicBezTo>
                      <a:pt x="95" y="207645"/>
                      <a:pt x="191" y="206883"/>
                      <a:pt x="191" y="206312"/>
                    </a:cubicBezTo>
                    <a:cubicBezTo>
                      <a:pt x="191" y="167926"/>
                      <a:pt x="191" y="10954"/>
                      <a:pt x="191" y="0"/>
                    </a:cubicBezTo>
                    <a:cubicBezTo>
                      <a:pt x="30099" y="11049"/>
                      <a:pt x="74009" y="18097"/>
                      <a:pt x="123063" y="18097"/>
                    </a:cubicBezTo>
                    <a:cubicBezTo>
                      <a:pt x="171260" y="18097"/>
                      <a:pt x="214408" y="11335"/>
                      <a:pt x="244316" y="571"/>
                    </a:cubicBezTo>
                    <a:cubicBezTo>
                      <a:pt x="244221" y="15811"/>
                      <a:pt x="244221" y="168497"/>
                      <a:pt x="244221" y="206312"/>
                    </a:cubicBezTo>
                    <a:close/>
                  </a:path>
                </a:pathLst>
              </a:custGeom>
              <a:solidFill>
                <a:srgbClr val="C1D3D3"/>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6282C29-64D8-4FF3-936B-CC07411B4B3D}"/>
                  </a:ext>
                </a:extLst>
              </p:cNvPr>
              <p:cNvSpPr/>
              <p:nvPr/>
            </p:nvSpPr>
            <p:spPr>
              <a:xfrm>
                <a:off x="-230123" y="-261921"/>
                <a:ext cx="242411" cy="92678"/>
              </a:xfrm>
              <a:custGeom>
                <a:avLst/>
                <a:gdLst>
                  <a:gd name="connsiteX0" fmla="*/ 241840 w 242411"/>
                  <a:gd name="connsiteY0" fmla="*/ 41719 h 92678"/>
                  <a:gd name="connsiteX1" fmla="*/ 242411 w 242411"/>
                  <a:gd name="connsiteY1" fmla="*/ 46387 h 92678"/>
                  <a:gd name="connsiteX2" fmla="*/ 121158 w 242411"/>
                  <a:gd name="connsiteY2" fmla="*/ 92678 h 92678"/>
                  <a:gd name="connsiteX3" fmla="*/ 0 w 242411"/>
                  <a:gd name="connsiteY3" fmla="*/ 46387 h 92678"/>
                  <a:gd name="connsiteX4" fmla="*/ 571 w 242411"/>
                  <a:gd name="connsiteY4" fmla="*/ 41719 h 92678"/>
                  <a:gd name="connsiteX5" fmla="*/ 121063 w 242411"/>
                  <a:gd name="connsiteY5" fmla="*/ 0 h 92678"/>
                  <a:gd name="connsiteX6" fmla="*/ 241840 w 242411"/>
                  <a:gd name="connsiteY6" fmla="*/ 41719 h 9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92678">
                    <a:moveTo>
                      <a:pt x="241840" y="41719"/>
                    </a:moveTo>
                    <a:cubicBezTo>
                      <a:pt x="242221" y="43243"/>
                      <a:pt x="242411" y="44768"/>
                      <a:pt x="242411" y="46387"/>
                    </a:cubicBezTo>
                    <a:cubicBezTo>
                      <a:pt x="242411" y="72009"/>
                      <a:pt x="188119" y="92678"/>
                      <a:pt x="121158" y="92678"/>
                    </a:cubicBezTo>
                    <a:cubicBezTo>
                      <a:pt x="54293" y="92678"/>
                      <a:pt x="0" y="72009"/>
                      <a:pt x="0" y="46387"/>
                    </a:cubicBezTo>
                    <a:cubicBezTo>
                      <a:pt x="0" y="44768"/>
                      <a:pt x="191" y="43243"/>
                      <a:pt x="571" y="41719"/>
                    </a:cubicBezTo>
                    <a:cubicBezTo>
                      <a:pt x="6858" y="18383"/>
                      <a:pt x="58388" y="0"/>
                      <a:pt x="121063" y="0"/>
                    </a:cubicBezTo>
                    <a:cubicBezTo>
                      <a:pt x="184118" y="0"/>
                      <a:pt x="235649" y="18288"/>
                      <a:pt x="241840" y="41719"/>
                    </a:cubicBezTo>
                    <a:close/>
                  </a:path>
                </a:pathLst>
              </a:custGeom>
              <a:solidFill>
                <a:srgbClr val="A3B7B6"/>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2A3A-19D0-4020-9A8B-6A11372B547C}"/>
                  </a:ext>
                </a:extLst>
              </p:cNvPr>
              <p:cNvSpPr/>
              <p:nvPr/>
            </p:nvSpPr>
            <p:spPr>
              <a:xfrm>
                <a:off x="-231838" y="-428799"/>
                <a:ext cx="244411" cy="208597"/>
              </a:xfrm>
              <a:custGeom>
                <a:avLst/>
                <a:gdLst>
                  <a:gd name="connsiteX0" fmla="*/ 244221 w 244411"/>
                  <a:gd name="connsiteY0" fmla="*/ 206312 h 208597"/>
                  <a:gd name="connsiteX1" fmla="*/ 244412 w 244411"/>
                  <a:gd name="connsiteY1" fmla="*/ 208407 h 208597"/>
                  <a:gd name="connsiteX2" fmla="*/ 243650 w 244411"/>
                  <a:gd name="connsiteY2" fmla="*/ 208597 h 208597"/>
                  <a:gd name="connsiteX3" fmla="*/ 123063 w 244411"/>
                  <a:gd name="connsiteY3" fmla="*/ 166878 h 208597"/>
                  <a:gd name="connsiteX4" fmla="*/ 2572 w 244411"/>
                  <a:gd name="connsiteY4" fmla="*/ 208597 h 208597"/>
                  <a:gd name="connsiteX5" fmla="*/ 0 w 244411"/>
                  <a:gd name="connsiteY5" fmla="*/ 208217 h 208597"/>
                  <a:gd name="connsiteX6" fmla="*/ 191 w 244411"/>
                  <a:gd name="connsiteY6" fmla="*/ 206312 h 208597"/>
                  <a:gd name="connsiteX7" fmla="*/ 191 w 244411"/>
                  <a:gd name="connsiteY7" fmla="*/ 0 h 208597"/>
                  <a:gd name="connsiteX8" fmla="*/ 123063 w 244411"/>
                  <a:gd name="connsiteY8" fmla="*/ 18097 h 208597"/>
                  <a:gd name="connsiteX9" fmla="*/ 244316 w 244411"/>
                  <a:gd name="connsiteY9" fmla="*/ 571 h 208597"/>
                  <a:gd name="connsiteX10" fmla="*/ 244221 w 244411"/>
                  <a:gd name="connsiteY10" fmla="*/ 206312 h 20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411" h="208597">
                    <a:moveTo>
                      <a:pt x="244221" y="206312"/>
                    </a:moveTo>
                    <a:cubicBezTo>
                      <a:pt x="244221" y="206978"/>
                      <a:pt x="244316" y="207740"/>
                      <a:pt x="244412" y="208407"/>
                    </a:cubicBezTo>
                    <a:lnTo>
                      <a:pt x="243650" y="208597"/>
                    </a:lnTo>
                    <a:cubicBezTo>
                      <a:pt x="237363" y="185261"/>
                      <a:pt x="185833" y="166878"/>
                      <a:pt x="123063" y="166878"/>
                    </a:cubicBezTo>
                    <a:cubicBezTo>
                      <a:pt x="60389" y="166878"/>
                      <a:pt x="8763" y="185166"/>
                      <a:pt x="2572" y="208597"/>
                    </a:cubicBezTo>
                    <a:lnTo>
                      <a:pt x="0" y="208217"/>
                    </a:lnTo>
                    <a:cubicBezTo>
                      <a:pt x="95" y="207645"/>
                      <a:pt x="191" y="206883"/>
                      <a:pt x="191" y="206312"/>
                    </a:cubicBezTo>
                    <a:cubicBezTo>
                      <a:pt x="191" y="167926"/>
                      <a:pt x="191" y="10954"/>
                      <a:pt x="191" y="0"/>
                    </a:cubicBezTo>
                    <a:cubicBezTo>
                      <a:pt x="30099" y="11049"/>
                      <a:pt x="74009" y="18097"/>
                      <a:pt x="123063" y="18097"/>
                    </a:cubicBezTo>
                    <a:cubicBezTo>
                      <a:pt x="171260" y="18097"/>
                      <a:pt x="214408" y="11335"/>
                      <a:pt x="244316" y="571"/>
                    </a:cubicBezTo>
                    <a:cubicBezTo>
                      <a:pt x="244221" y="15811"/>
                      <a:pt x="244221" y="168497"/>
                      <a:pt x="244221" y="206312"/>
                    </a:cubicBezTo>
                    <a:close/>
                  </a:path>
                </a:pathLst>
              </a:custGeom>
              <a:solidFill>
                <a:srgbClr val="A6B6B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2F7D24-9299-4A9C-BD88-55875C752F10}"/>
                  </a:ext>
                </a:extLst>
              </p:cNvPr>
              <p:cNvSpPr/>
              <p:nvPr/>
            </p:nvSpPr>
            <p:spPr>
              <a:xfrm>
                <a:off x="-230123" y="-261921"/>
                <a:ext cx="242411" cy="92678"/>
              </a:xfrm>
              <a:custGeom>
                <a:avLst/>
                <a:gdLst>
                  <a:gd name="connsiteX0" fmla="*/ 241840 w 242411"/>
                  <a:gd name="connsiteY0" fmla="*/ 41719 h 92678"/>
                  <a:gd name="connsiteX1" fmla="*/ 242411 w 242411"/>
                  <a:gd name="connsiteY1" fmla="*/ 46387 h 92678"/>
                  <a:gd name="connsiteX2" fmla="*/ 121158 w 242411"/>
                  <a:gd name="connsiteY2" fmla="*/ 92678 h 92678"/>
                  <a:gd name="connsiteX3" fmla="*/ 0 w 242411"/>
                  <a:gd name="connsiteY3" fmla="*/ 46387 h 92678"/>
                  <a:gd name="connsiteX4" fmla="*/ 571 w 242411"/>
                  <a:gd name="connsiteY4" fmla="*/ 41719 h 92678"/>
                  <a:gd name="connsiteX5" fmla="*/ 121063 w 242411"/>
                  <a:gd name="connsiteY5" fmla="*/ 0 h 92678"/>
                  <a:gd name="connsiteX6" fmla="*/ 241840 w 242411"/>
                  <a:gd name="connsiteY6" fmla="*/ 41719 h 9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411" h="92678">
                    <a:moveTo>
                      <a:pt x="241840" y="41719"/>
                    </a:moveTo>
                    <a:cubicBezTo>
                      <a:pt x="242221" y="43243"/>
                      <a:pt x="242411" y="44768"/>
                      <a:pt x="242411" y="46387"/>
                    </a:cubicBezTo>
                    <a:cubicBezTo>
                      <a:pt x="242411" y="72009"/>
                      <a:pt x="188119" y="92678"/>
                      <a:pt x="121158" y="92678"/>
                    </a:cubicBezTo>
                    <a:cubicBezTo>
                      <a:pt x="54293" y="92678"/>
                      <a:pt x="0" y="72009"/>
                      <a:pt x="0" y="46387"/>
                    </a:cubicBezTo>
                    <a:cubicBezTo>
                      <a:pt x="0" y="44768"/>
                      <a:pt x="191" y="43243"/>
                      <a:pt x="571" y="41719"/>
                    </a:cubicBezTo>
                    <a:cubicBezTo>
                      <a:pt x="6858" y="18383"/>
                      <a:pt x="58388" y="0"/>
                      <a:pt x="121063" y="0"/>
                    </a:cubicBezTo>
                    <a:cubicBezTo>
                      <a:pt x="184118" y="0"/>
                      <a:pt x="235649" y="18288"/>
                      <a:pt x="241840" y="41719"/>
                    </a:cubicBezTo>
                    <a:close/>
                  </a:path>
                </a:pathLst>
              </a:custGeom>
              <a:solidFill>
                <a:srgbClr val="A6B6B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E336378-08CE-4364-A98C-CC228FFAFFB2}"/>
                  </a:ext>
                </a:extLst>
              </p:cNvPr>
              <p:cNvSpPr/>
              <p:nvPr/>
            </p:nvSpPr>
            <p:spPr>
              <a:xfrm>
                <a:off x="-220313" y="-516810"/>
                <a:ext cx="222503" cy="48672"/>
              </a:xfrm>
              <a:custGeom>
                <a:avLst/>
                <a:gdLst>
                  <a:gd name="connsiteX0" fmla="*/ 111252 w 222503"/>
                  <a:gd name="connsiteY0" fmla="*/ 0 h 48672"/>
                  <a:gd name="connsiteX1" fmla="*/ 222504 w 222503"/>
                  <a:gd name="connsiteY1" fmla="*/ 24289 h 48672"/>
                  <a:gd name="connsiteX2" fmla="*/ 111252 w 222503"/>
                  <a:gd name="connsiteY2" fmla="*/ 48673 h 48672"/>
                  <a:gd name="connsiteX3" fmla="*/ 0 w 222503"/>
                  <a:gd name="connsiteY3" fmla="*/ 24289 h 48672"/>
                  <a:gd name="connsiteX4" fmla="*/ 111252 w 222503"/>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3" h="48672">
                    <a:moveTo>
                      <a:pt x="111252" y="0"/>
                    </a:moveTo>
                    <a:cubicBezTo>
                      <a:pt x="172783" y="0"/>
                      <a:pt x="222504" y="10859"/>
                      <a:pt x="222504" y="24289"/>
                    </a:cubicBezTo>
                    <a:cubicBezTo>
                      <a:pt x="222504" y="37719"/>
                      <a:pt x="172783" y="48673"/>
                      <a:pt x="111252" y="48673"/>
                    </a:cubicBezTo>
                    <a:cubicBezTo>
                      <a:pt x="49720" y="48673"/>
                      <a:pt x="0" y="37719"/>
                      <a:pt x="0" y="24289"/>
                    </a:cubicBezTo>
                    <a:cubicBezTo>
                      <a:pt x="0" y="10859"/>
                      <a:pt x="49720" y="0"/>
                      <a:pt x="111252" y="0"/>
                    </a:cubicBezTo>
                    <a:close/>
                  </a:path>
                </a:pathLst>
              </a:custGeom>
              <a:solidFill>
                <a:srgbClr val="A3B7B6"/>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73C2A29-256B-4715-98EA-CFC25513BFC2}"/>
                  </a:ext>
                </a:extLst>
              </p:cNvPr>
              <p:cNvSpPr/>
              <p:nvPr/>
            </p:nvSpPr>
            <p:spPr>
              <a:xfrm>
                <a:off x="-220313" y="-516810"/>
                <a:ext cx="222503" cy="48672"/>
              </a:xfrm>
              <a:custGeom>
                <a:avLst/>
                <a:gdLst>
                  <a:gd name="connsiteX0" fmla="*/ 111252 w 222503"/>
                  <a:gd name="connsiteY0" fmla="*/ 0 h 48672"/>
                  <a:gd name="connsiteX1" fmla="*/ 222504 w 222503"/>
                  <a:gd name="connsiteY1" fmla="*/ 24289 h 48672"/>
                  <a:gd name="connsiteX2" fmla="*/ 111252 w 222503"/>
                  <a:gd name="connsiteY2" fmla="*/ 48673 h 48672"/>
                  <a:gd name="connsiteX3" fmla="*/ 0 w 222503"/>
                  <a:gd name="connsiteY3" fmla="*/ 24289 h 48672"/>
                  <a:gd name="connsiteX4" fmla="*/ 111252 w 222503"/>
                  <a:gd name="connsiteY4" fmla="*/ 0 h 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503" h="48672">
                    <a:moveTo>
                      <a:pt x="111252" y="0"/>
                    </a:moveTo>
                    <a:cubicBezTo>
                      <a:pt x="172783" y="0"/>
                      <a:pt x="222504" y="10859"/>
                      <a:pt x="222504" y="24289"/>
                    </a:cubicBezTo>
                    <a:cubicBezTo>
                      <a:pt x="222504" y="37719"/>
                      <a:pt x="172783" y="48673"/>
                      <a:pt x="111252" y="48673"/>
                    </a:cubicBezTo>
                    <a:cubicBezTo>
                      <a:pt x="49720" y="48673"/>
                      <a:pt x="0" y="37719"/>
                      <a:pt x="0" y="24289"/>
                    </a:cubicBezTo>
                    <a:cubicBezTo>
                      <a:pt x="0" y="10859"/>
                      <a:pt x="49720" y="0"/>
                      <a:pt x="111252" y="0"/>
                    </a:cubicBezTo>
                    <a:close/>
                  </a:path>
                </a:pathLst>
              </a:custGeom>
              <a:solidFill>
                <a:srgbClr val="A6B6BF"/>
              </a:solidFill>
              <a:ln w="9525" cap="flat">
                <a:noFill/>
                <a:prstDash val="solid"/>
                <a:miter/>
              </a:ln>
            </p:spPr>
            <p:txBody>
              <a:bodyPr rtlCol="0" anchor="ctr"/>
              <a:lstStyle/>
              <a:p>
                <a:endParaRPr lang="en-US"/>
              </a:p>
            </p:txBody>
          </p:sp>
        </p:grpSp>
        <p:sp>
          <p:nvSpPr>
            <p:cNvPr id="62" name="Freeform: Shape 61">
              <a:extLst>
                <a:ext uri="{FF2B5EF4-FFF2-40B4-BE49-F238E27FC236}">
                  <a16:creationId xmlns:a16="http://schemas.microsoft.com/office/drawing/2014/main" id="{5D0768A1-D982-416E-8FAE-7DB1984411F7}"/>
                </a:ext>
              </a:extLst>
            </p:cNvPr>
            <p:cNvSpPr/>
            <p:nvPr/>
          </p:nvSpPr>
          <p:spPr>
            <a:xfrm>
              <a:off x="-216884" y="-410797"/>
              <a:ext cx="100017" cy="222885"/>
            </a:xfrm>
            <a:custGeom>
              <a:avLst/>
              <a:gdLst>
                <a:gd name="connsiteX0" fmla="*/ 99441 w 100017"/>
                <a:gd name="connsiteY0" fmla="*/ 16097 h 222885"/>
                <a:gd name="connsiteX1" fmla="*/ 191 w 100017"/>
                <a:gd name="connsiteY1" fmla="*/ 0 h 222885"/>
                <a:gd name="connsiteX2" fmla="*/ 191 w 100017"/>
                <a:gd name="connsiteY2" fmla="*/ 185071 h 222885"/>
                <a:gd name="connsiteX3" fmla="*/ 0 w 100017"/>
                <a:gd name="connsiteY3" fmla="*/ 186785 h 222885"/>
                <a:gd name="connsiteX4" fmla="*/ 2286 w 100017"/>
                <a:gd name="connsiteY4" fmla="*/ 187166 h 222885"/>
                <a:gd name="connsiteX5" fmla="*/ 1715 w 100017"/>
                <a:gd name="connsiteY5" fmla="*/ 191357 h 222885"/>
                <a:gd name="connsiteX6" fmla="*/ 97346 w 100017"/>
                <a:gd name="connsiteY6" fmla="*/ 222885 h 222885"/>
                <a:gd name="connsiteX7" fmla="*/ 99441 w 100017"/>
                <a:gd name="connsiteY7" fmla="*/ 16097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7" h="222885">
                  <a:moveTo>
                    <a:pt x="99441" y="16097"/>
                  </a:moveTo>
                  <a:cubicBezTo>
                    <a:pt x="59912" y="15145"/>
                    <a:pt x="24860" y="9144"/>
                    <a:pt x="191" y="0"/>
                  </a:cubicBezTo>
                  <a:cubicBezTo>
                    <a:pt x="191" y="9811"/>
                    <a:pt x="191" y="150686"/>
                    <a:pt x="191" y="185071"/>
                  </a:cubicBezTo>
                  <a:cubicBezTo>
                    <a:pt x="191" y="185642"/>
                    <a:pt x="95" y="186214"/>
                    <a:pt x="0" y="186785"/>
                  </a:cubicBezTo>
                  <a:lnTo>
                    <a:pt x="2286" y="187166"/>
                  </a:lnTo>
                  <a:cubicBezTo>
                    <a:pt x="1905" y="188500"/>
                    <a:pt x="1715" y="189928"/>
                    <a:pt x="1715" y="191357"/>
                  </a:cubicBezTo>
                  <a:cubicBezTo>
                    <a:pt x="1715" y="212598"/>
                    <a:pt x="55150" y="222885"/>
                    <a:pt x="97346" y="222885"/>
                  </a:cubicBezTo>
                  <a:cubicBezTo>
                    <a:pt x="99441" y="150781"/>
                    <a:pt x="100870" y="88297"/>
                    <a:pt x="99441" y="16097"/>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15552B0-5D53-450F-A34E-DDE122AB5C12}"/>
                </a:ext>
              </a:extLst>
            </p:cNvPr>
            <p:cNvSpPr/>
            <p:nvPr/>
          </p:nvSpPr>
          <p:spPr>
            <a:xfrm>
              <a:off x="-441674" y="53641"/>
              <a:ext cx="665452" cy="376427"/>
            </a:xfrm>
            <a:custGeom>
              <a:avLst/>
              <a:gdLst>
                <a:gd name="connsiteX0" fmla="*/ 663893 w 665452"/>
                <a:gd name="connsiteY0" fmla="*/ 0 h 376427"/>
                <a:gd name="connsiteX1" fmla="*/ 662750 w 665452"/>
                <a:gd name="connsiteY1" fmla="*/ 95 h 376427"/>
                <a:gd name="connsiteX2" fmla="*/ 663131 w 665452"/>
                <a:gd name="connsiteY2" fmla="*/ 6477 h 376427"/>
                <a:gd name="connsiteX3" fmla="*/ 332804 w 665452"/>
                <a:gd name="connsiteY3" fmla="*/ 130492 h 376427"/>
                <a:gd name="connsiteX4" fmla="*/ 2572 w 665452"/>
                <a:gd name="connsiteY4" fmla="*/ 6477 h 376427"/>
                <a:gd name="connsiteX5" fmla="*/ 2953 w 665452"/>
                <a:gd name="connsiteY5" fmla="*/ 95 h 376427"/>
                <a:gd name="connsiteX6" fmla="*/ 1714 w 665452"/>
                <a:gd name="connsiteY6" fmla="*/ 0 h 376427"/>
                <a:gd name="connsiteX7" fmla="*/ 0 w 665452"/>
                <a:gd name="connsiteY7" fmla="*/ 32480 h 376427"/>
                <a:gd name="connsiteX8" fmla="*/ 156020 w 665452"/>
                <a:gd name="connsiteY8" fmla="*/ 329470 h 376427"/>
                <a:gd name="connsiteX9" fmla="*/ 336328 w 665452"/>
                <a:gd name="connsiteY9" fmla="*/ 376428 h 376427"/>
                <a:gd name="connsiteX10" fmla="*/ 507683 w 665452"/>
                <a:gd name="connsiteY10" fmla="*/ 332137 h 376427"/>
                <a:gd name="connsiteX11" fmla="*/ 665417 w 665452"/>
                <a:gd name="connsiteY11" fmla="*/ 32480 h 376427"/>
                <a:gd name="connsiteX12" fmla="*/ 663893 w 665452"/>
                <a:gd name="connsiteY12" fmla="*/ 0 h 37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52" h="376427">
                  <a:moveTo>
                    <a:pt x="663893" y="0"/>
                  </a:moveTo>
                  <a:lnTo>
                    <a:pt x="662750" y="95"/>
                  </a:lnTo>
                  <a:cubicBezTo>
                    <a:pt x="663035" y="2191"/>
                    <a:pt x="663131" y="4286"/>
                    <a:pt x="663131" y="6477"/>
                  </a:cubicBezTo>
                  <a:cubicBezTo>
                    <a:pt x="663131" y="74962"/>
                    <a:pt x="515207" y="130492"/>
                    <a:pt x="332804" y="130492"/>
                  </a:cubicBezTo>
                  <a:cubicBezTo>
                    <a:pt x="150495" y="130492"/>
                    <a:pt x="2572" y="74962"/>
                    <a:pt x="2572" y="6477"/>
                  </a:cubicBezTo>
                  <a:cubicBezTo>
                    <a:pt x="2572" y="4286"/>
                    <a:pt x="2667" y="2191"/>
                    <a:pt x="2953" y="95"/>
                  </a:cubicBezTo>
                  <a:lnTo>
                    <a:pt x="1714" y="0"/>
                  </a:lnTo>
                  <a:cubicBezTo>
                    <a:pt x="667" y="10382"/>
                    <a:pt x="0" y="21241"/>
                    <a:pt x="0" y="32480"/>
                  </a:cubicBezTo>
                  <a:cubicBezTo>
                    <a:pt x="0" y="168116"/>
                    <a:pt x="60293" y="272986"/>
                    <a:pt x="156020" y="329470"/>
                  </a:cubicBezTo>
                  <a:cubicBezTo>
                    <a:pt x="207264" y="359950"/>
                    <a:pt x="268605" y="376428"/>
                    <a:pt x="336328" y="376428"/>
                  </a:cubicBezTo>
                  <a:cubicBezTo>
                    <a:pt x="400145" y="376428"/>
                    <a:pt x="458438" y="360807"/>
                    <a:pt x="507683" y="332137"/>
                  </a:cubicBezTo>
                  <a:cubicBezTo>
                    <a:pt x="603790" y="276225"/>
                    <a:pt x="665417" y="170307"/>
                    <a:pt x="665417" y="32480"/>
                  </a:cubicBezTo>
                  <a:cubicBezTo>
                    <a:pt x="665607" y="21241"/>
                    <a:pt x="665036" y="10382"/>
                    <a:pt x="663893" y="0"/>
                  </a:cubicBezTo>
                  <a:close/>
                </a:path>
              </a:pathLst>
            </a:custGeom>
            <a:solidFill>
              <a:srgbClr val="EB9F07"/>
            </a:solidFill>
            <a:ln w="9525"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845A15AE-146E-4289-8E5C-27074A3A491B}"/>
                </a:ext>
              </a:extLst>
            </p:cNvPr>
            <p:cNvSpPr/>
            <p:nvPr/>
          </p:nvSpPr>
          <p:spPr>
            <a:xfrm>
              <a:off x="-441674" y="53641"/>
              <a:ext cx="665452" cy="376427"/>
            </a:xfrm>
            <a:custGeom>
              <a:avLst/>
              <a:gdLst>
                <a:gd name="connsiteX0" fmla="*/ 663893 w 665452"/>
                <a:gd name="connsiteY0" fmla="*/ 0 h 376427"/>
                <a:gd name="connsiteX1" fmla="*/ 662750 w 665452"/>
                <a:gd name="connsiteY1" fmla="*/ 95 h 376427"/>
                <a:gd name="connsiteX2" fmla="*/ 663131 w 665452"/>
                <a:gd name="connsiteY2" fmla="*/ 6477 h 376427"/>
                <a:gd name="connsiteX3" fmla="*/ 332804 w 665452"/>
                <a:gd name="connsiteY3" fmla="*/ 130492 h 376427"/>
                <a:gd name="connsiteX4" fmla="*/ 2572 w 665452"/>
                <a:gd name="connsiteY4" fmla="*/ 6477 h 376427"/>
                <a:gd name="connsiteX5" fmla="*/ 2953 w 665452"/>
                <a:gd name="connsiteY5" fmla="*/ 95 h 376427"/>
                <a:gd name="connsiteX6" fmla="*/ 1714 w 665452"/>
                <a:gd name="connsiteY6" fmla="*/ 0 h 376427"/>
                <a:gd name="connsiteX7" fmla="*/ 0 w 665452"/>
                <a:gd name="connsiteY7" fmla="*/ 32480 h 376427"/>
                <a:gd name="connsiteX8" fmla="*/ 156020 w 665452"/>
                <a:gd name="connsiteY8" fmla="*/ 329470 h 376427"/>
                <a:gd name="connsiteX9" fmla="*/ 336328 w 665452"/>
                <a:gd name="connsiteY9" fmla="*/ 376428 h 376427"/>
                <a:gd name="connsiteX10" fmla="*/ 507683 w 665452"/>
                <a:gd name="connsiteY10" fmla="*/ 332137 h 376427"/>
                <a:gd name="connsiteX11" fmla="*/ 665417 w 665452"/>
                <a:gd name="connsiteY11" fmla="*/ 32480 h 376427"/>
                <a:gd name="connsiteX12" fmla="*/ 663893 w 665452"/>
                <a:gd name="connsiteY12" fmla="*/ 0 h 37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5452" h="376427">
                  <a:moveTo>
                    <a:pt x="663893" y="0"/>
                  </a:moveTo>
                  <a:lnTo>
                    <a:pt x="662750" y="95"/>
                  </a:lnTo>
                  <a:cubicBezTo>
                    <a:pt x="663035" y="2191"/>
                    <a:pt x="663131" y="4286"/>
                    <a:pt x="663131" y="6477"/>
                  </a:cubicBezTo>
                  <a:cubicBezTo>
                    <a:pt x="663131" y="74962"/>
                    <a:pt x="515207" y="130492"/>
                    <a:pt x="332804" y="130492"/>
                  </a:cubicBezTo>
                  <a:cubicBezTo>
                    <a:pt x="150495" y="130492"/>
                    <a:pt x="2572" y="74962"/>
                    <a:pt x="2572" y="6477"/>
                  </a:cubicBezTo>
                  <a:cubicBezTo>
                    <a:pt x="2572" y="4286"/>
                    <a:pt x="2667" y="2191"/>
                    <a:pt x="2953" y="95"/>
                  </a:cubicBezTo>
                  <a:lnTo>
                    <a:pt x="1714" y="0"/>
                  </a:lnTo>
                  <a:cubicBezTo>
                    <a:pt x="667" y="10382"/>
                    <a:pt x="0" y="21241"/>
                    <a:pt x="0" y="32480"/>
                  </a:cubicBezTo>
                  <a:cubicBezTo>
                    <a:pt x="0" y="168116"/>
                    <a:pt x="60293" y="272986"/>
                    <a:pt x="156020" y="329470"/>
                  </a:cubicBezTo>
                  <a:cubicBezTo>
                    <a:pt x="207264" y="359950"/>
                    <a:pt x="268605" y="376428"/>
                    <a:pt x="336328" y="376428"/>
                  </a:cubicBezTo>
                  <a:cubicBezTo>
                    <a:pt x="400145" y="376428"/>
                    <a:pt x="458438" y="360807"/>
                    <a:pt x="507683" y="332137"/>
                  </a:cubicBezTo>
                  <a:cubicBezTo>
                    <a:pt x="603790" y="276225"/>
                    <a:pt x="665417" y="170307"/>
                    <a:pt x="665417" y="32480"/>
                  </a:cubicBezTo>
                  <a:cubicBezTo>
                    <a:pt x="665607" y="21241"/>
                    <a:pt x="665036" y="10382"/>
                    <a:pt x="663893" y="0"/>
                  </a:cubicBezTo>
                  <a:close/>
                </a:path>
              </a:pathLst>
            </a:custGeom>
            <a:solidFill>
              <a:srgbClr val="F6941D"/>
            </a:solidFill>
            <a:ln w="9525" cap="flat">
              <a:solidFill>
                <a:srgbClr val="FFFFFF"/>
              </a:solid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1501406F-70C7-4362-81C9-0A4BDC118114}"/>
                </a:ext>
              </a:extLst>
            </p:cNvPr>
            <p:cNvSpPr/>
            <p:nvPr/>
          </p:nvSpPr>
          <p:spPr>
            <a:xfrm>
              <a:off x="-421957" y="-189531"/>
              <a:ext cx="321944" cy="580072"/>
            </a:xfrm>
            <a:custGeom>
              <a:avLst/>
              <a:gdLst>
                <a:gd name="connsiteX0" fmla="*/ 171831 w 321944"/>
                <a:gd name="connsiteY0" fmla="*/ 397288 h 580072"/>
                <a:gd name="connsiteX1" fmla="*/ 278511 w 321944"/>
                <a:gd name="connsiteY1" fmla="*/ 45244 h 580072"/>
                <a:gd name="connsiteX2" fmla="*/ 188595 w 321944"/>
                <a:gd name="connsiteY2" fmla="*/ 4572 h 580072"/>
                <a:gd name="connsiteX3" fmla="*/ 189167 w 321944"/>
                <a:gd name="connsiteY3" fmla="*/ 381 h 580072"/>
                <a:gd name="connsiteX4" fmla="*/ 186881 w 321944"/>
                <a:gd name="connsiteY4" fmla="*/ 0 h 580072"/>
                <a:gd name="connsiteX5" fmla="*/ 1524 w 321944"/>
                <a:gd name="connsiteY5" fmla="*/ 244507 h 580072"/>
                <a:gd name="connsiteX6" fmla="*/ 0 w 321944"/>
                <a:gd name="connsiteY6" fmla="*/ 273463 h 580072"/>
                <a:gd name="connsiteX7" fmla="*/ 139065 w 321944"/>
                <a:gd name="connsiteY7" fmla="*/ 538163 h 580072"/>
                <a:gd name="connsiteX8" fmla="*/ 299847 w 321944"/>
                <a:gd name="connsiteY8" fmla="*/ 580073 h 580072"/>
                <a:gd name="connsiteX9" fmla="*/ 321945 w 321944"/>
                <a:gd name="connsiteY9" fmla="*/ 579311 h 580072"/>
                <a:gd name="connsiteX10" fmla="*/ 171831 w 321944"/>
                <a:gd name="connsiteY10" fmla="*/ 397288 h 5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944" h="580072">
                  <a:moveTo>
                    <a:pt x="171831" y="397288"/>
                  </a:moveTo>
                  <a:cubicBezTo>
                    <a:pt x="132683" y="279940"/>
                    <a:pt x="176403" y="128206"/>
                    <a:pt x="278511" y="45244"/>
                  </a:cubicBezTo>
                  <a:cubicBezTo>
                    <a:pt x="227457" y="41910"/>
                    <a:pt x="188595" y="25051"/>
                    <a:pt x="188595" y="4572"/>
                  </a:cubicBezTo>
                  <a:cubicBezTo>
                    <a:pt x="188595" y="3143"/>
                    <a:pt x="188786" y="1715"/>
                    <a:pt x="189167" y="381"/>
                  </a:cubicBezTo>
                  <a:lnTo>
                    <a:pt x="186881" y="0"/>
                  </a:lnTo>
                  <a:cubicBezTo>
                    <a:pt x="181547" y="33433"/>
                    <a:pt x="18859" y="79820"/>
                    <a:pt x="1524" y="244507"/>
                  </a:cubicBezTo>
                  <a:cubicBezTo>
                    <a:pt x="571" y="253746"/>
                    <a:pt x="0" y="263366"/>
                    <a:pt x="0" y="273463"/>
                  </a:cubicBezTo>
                  <a:cubicBezTo>
                    <a:pt x="0" y="394430"/>
                    <a:pt x="53721" y="487775"/>
                    <a:pt x="139065" y="538163"/>
                  </a:cubicBezTo>
                  <a:cubicBezTo>
                    <a:pt x="184785" y="565309"/>
                    <a:pt x="239459" y="580073"/>
                    <a:pt x="299847" y="580073"/>
                  </a:cubicBezTo>
                  <a:cubicBezTo>
                    <a:pt x="307277" y="580073"/>
                    <a:pt x="314706" y="579787"/>
                    <a:pt x="321945" y="579311"/>
                  </a:cubicBezTo>
                  <a:cubicBezTo>
                    <a:pt x="254603" y="534257"/>
                    <a:pt x="198596" y="472345"/>
                    <a:pt x="171831" y="397288"/>
                  </a:cubicBezTo>
                  <a:close/>
                </a:path>
              </a:pathLst>
            </a:custGeom>
            <a:solidFill>
              <a:srgbClr val="FFFFFF"/>
            </a:solidFill>
            <a:ln w="9525" cap="flat">
              <a:noFill/>
              <a:prstDash val="solid"/>
              <a:miter/>
            </a:ln>
          </p:spPr>
          <p:txBody>
            <a:bodyPr rtlCol="0" anchor="ctr"/>
            <a:lstStyle/>
            <a:p>
              <a:endParaRPr lang="en-US"/>
            </a:p>
          </p:txBody>
        </p:sp>
        <p:grpSp>
          <p:nvGrpSpPr>
            <p:cNvPr id="1027" name="Graphic 9">
              <a:extLst>
                <a:ext uri="{FF2B5EF4-FFF2-40B4-BE49-F238E27FC236}">
                  <a16:creationId xmlns:a16="http://schemas.microsoft.com/office/drawing/2014/main" id="{EEF87EE8-2D65-433E-A3B7-BA4BF3F6C5B0}"/>
                </a:ext>
              </a:extLst>
            </p:cNvPr>
            <p:cNvGrpSpPr/>
            <p:nvPr/>
          </p:nvGrpSpPr>
          <p:grpSpPr>
            <a:xfrm>
              <a:off x="-296227" y="173085"/>
              <a:ext cx="431006" cy="246887"/>
              <a:chOff x="-296227" y="173085"/>
              <a:chExt cx="431006" cy="246887"/>
            </a:xfrm>
            <a:solidFill>
              <a:srgbClr val="B8B5AB"/>
            </a:solidFill>
          </p:grpSpPr>
          <p:sp>
            <p:nvSpPr>
              <p:cNvPr id="1028" name="Freeform: Shape 1027">
                <a:extLst>
                  <a:ext uri="{FF2B5EF4-FFF2-40B4-BE49-F238E27FC236}">
                    <a16:creationId xmlns:a16="http://schemas.microsoft.com/office/drawing/2014/main" id="{9889A82F-0220-47D2-BC10-0ECDB3643933}"/>
                  </a:ext>
                </a:extLst>
              </p:cNvPr>
              <p:cNvSpPr/>
              <p:nvPr/>
            </p:nvSpPr>
            <p:spPr>
              <a:xfrm>
                <a:off x="-48767" y="187658"/>
                <a:ext cx="16382" cy="16383"/>
              </a:xfrm>
              <a:custGeom>
                <a:avLst/>
                <a:gdLst>
                  <a:gd name="connsiteX0" fmla="*/ 16383 w 16382"/>
                  <a:gd name="connsiteY0" fmla="*/ 8192 h 16383"/>
                  <a:gd name="connsiteX1" fmla="*/ 8192 w 16382"/>
                  <a:gd name="connsiteY1" fmla="*/ 16383 h 16383"/>
                  <a:gd name="connsiteX2" fmla="*/ 0 w 16382"/>
                  <a:gd name="connsiteY2" fmla="*/ 8192 h 16383"/>
                  <a:gd name="connsiteX3" fmla="*/ 8192 w 16382"/>
                  <a:gd name="connsiteY3" fmla="*/ 0 h 16383"/>
                  <a:gd name="connsiteX4" fmla="*/ 16383 w 16382"/>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6383">
                    <a:moveTo>
                      <a:pt x="16383" y="8192"/>
                    </a:moveTo>
                    <a:cubicBezTo>
                      <a:pt x="16383" y="12668"/>
                      <a:pt x="12764" y="16383"/>
                      <a:pt x="8192" y="16383"/>
                    </a:cubicBezTo>
                    <a:cubicBezTo>
                      <a:pt x="3715" y="16383"/>
                      <a:pt x="0" y="12763"/>
                      <a:pt x="0" y="8192"/>
                    </a:cubicBezTo>
                    <a:cubicBezTo>
                      <a:pt x="0" y="3715"/>
                      <a:pt x="3619" y="0"/>
                      <a:pt x="8192" y="0"/>
                    </a:cubicBezTo>
                    <a:cubicBezTo>
                      <a:pt x="12668" y="0"/>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C4565C3A-CF4F-4D3C-9AFF-4CF943043D3B}"/>
                  </a:ext>
                </a:extLst>
              </p:cNvPr>
              <p:cNvSpPr/>
              <p:nvPr/>
            </p:nvSpPr>
            <p:spPr>
              <a:xfrm>
                <a:off x="-226028" y="347868"/>
                <a:ext cx="16382" cy="16383"/>
              </a:xfrm>
              <a:custGeom>
                <a:avLst/>
                <a:gdLst>
                  <a:gd name="connsiteX0" fmla="*/ 16383 w 16382"/>
                  <a:gd name="connsiteY0" fmla="*/ 8192 h 16383"/>
                  <a:gd name="connsiteX1" fmla="*/ 8191 w 16382"/>
                  <a:gd name="connsiteY1" fmla="*/ 16383 h 16383"/>
                  <a:gd name="connsiteX2" fmla="*/ 0 w 16382"/>
                  <a:gd name="connsiteY2" fmla="*/ 8192 h 16383"/>
                  <a:gd name="connsiteX3" fmla="*/ 8191 w 16382"/>
                  <a:gd name="connsiteY3" fmla="*/ 0 h 16383"/>
                  <a:gd name="connsiteX4" fmla="*/ 16383 w 16382"/>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2" h="16383">
                    <a:moveTo>
                      <a:pt x="16383" y="8192"/>
                    </a:moveTo>
                    <a:cubicBezTo>
                      <a:pt x="16383" y="12668"/>
                      <a:pt x="12764" y="16383"/>
                      <a:pt x="8191" y="16383"/>
                    </a:cubicBezTo>
                    <a:cubicBezTo>
                      <a:pt x="3715" y="16383"/>
                      <a:pt x="0" y="12763"/>
                      <a:pt x="0" y="8192"/>
                    </a:cubicBezTo>
                    <a:cubicBezTo>
                      <a:pt x="0" y="3715"/>
                      <a:pt x="3619" y="0"/>
                      <a:pt x="8191" y="0"/>
                    </a:cubicBezTo>
                    <a:cubicBezTo>
                      <a:pt x="12764" y="0"/>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3BEBA32D-ABE8-4A68-BB63-2B4473762276}"/>
                  </a:ext>
                </a:extLst>
              </p:cNvPr>
              <p:cNvSpPr/>
              <p:nvPr/>
            </p:nvSpPr>
            <p:spPr>
              <a:xfrm>
                <a:off x="27812" y="199564"/>
                <a:ext cx="16383" cy="16383"/>
              </a:xfrm>
              <a:custGeom>
                <a:avLst/>
                <a:gdLst>
                  <a:gd name="connsiteX0" fmla="*/ 16383 w 16383"/>
                  <a:gd name="connsiteY0" fmla="*/ 8192 h 16383"/>
                  <a:gd name="connsiteX1" fmla="*/ 8192 w 16383"/>
                  <a:gd name="connsiteY1" fmla="*/ 16383 h 16383"/>
                  <a:gd name="connsiteX2" fmla="*/ 0 w 16383"/>
                  <a:gd name="connsiteY2" fmla="*/ 8192 h 16383"/>
                  <a:gd name="connsiteX3" fmla="*/ 8192 w 16383"/>
                  <a:gd name="connsiteY3" fmla="*/ 0 h 16383"/>
                  <a:gd name="connsiteX4" fmla="*/ 16383 w 16383"/>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6383">
                    <a:moveTo>
                      <a:pt x="16383" y="8192"/>
                    </a:moveTo>
                    <a:cubicBezTo>
                      <a:pt x="16383" y="12668"/>
                      <a:pt x="12764" y="16383"/>
                      <a:pt x="8192" y="16383"/>
                    </a:cubicBezTo>
                    <a:cubicBezTo>
                      <a:pt x="3715" y="16383"/>
                      <a:pt x="0" y="12763"/>
                      <a:pt x="0" y="8192"/>
                    </a:cubicBezTo>
                    <a:cubicBezTo>
                      <a:pt x="0" y="3715"/>
                      <a:pt x="3620" y="0"/>
                      <a:pt x="8192" y="0"/>
                    </a:cubicBezTo>
                    <a:cubicBezTo>
                      <a:pt x="12764" y="95"/>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42B64931-D0AB-48B8-84F9-7EFBBFBD0F4F}"/>
                  </a:ext>
                </a:extLst>
              </p:cNvPr>
              <p:cNvSpPr/>
              <p:nvPr/>
            </p:nvSpPr>
            <p:spPr>
              <a:xfrm>
                <a:off x="76866" y="260238"/>
                <a:ext cx="16383" cy="16383"/>
              </a:xfrm>
              <a:custGeom>
                <a:avLst/>
                <a:gdLst>
                  <a:gd name="connsiteX0" fmla="*/ 16383 w 16383"/>
                  <a:gd name="connsiteY0" fmla="*/ 8192 h 16383"/>
                  <a:gd name="connsiteX1" fmla="*/ 8192 w 16383"/>
                  <a:gd name="connsiteY1" fmla="*/ 16383 h 16383"/>
                  <a:gd name="connsiteX2" fmla="*/ 0 w 16383"/>
                  <a:gd name="connsiteY2" fmla="*/ 8192 h 16383"/>
                  <a:gd name="connsiteX3" fmla="*/ 8192 w 16383"/>
                  <a:gd name="connsiteY3" fmla="*/ 0 h 16383"/>
                  <a:gd name="connsiteX4" fmla="*/ 16383 w 16383"/>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6383">
                    <a:moveTo>
                      <a:pt x="16383" y="8192"/>
                    </a:moveTo>
                    <a:cubicBezTo>
                      <a:pt x="16383" y="12668"/>
                      <a:pt x="12764" y="16383"/>
                      <a:pt x="8192" y="16383"/>
                    </a:cubicBezTo>
                    <a:cubicBezTo>
                      <a:pt x="3715" y="16383"/>
                      <a:pt x="0" y="12764"/>
                      <a:pt x="0" y="8192"/>
                    </a:cubicBezTo>
                    <a:cubicBezTo>
                      <a:pt x="0" y="3715"/>
                      <a:pt x="3620" y="0"/>
                      <a:pt x="8192" y="0"/>
                    </a:cubicBezTo>
                    <a:cubicBezTo>
                      <a:pt x="12668" y="0"/>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36F5AAF4-5F8E-4D78-9850-DF82115376CC}"/>
                  </a:ext>
                </a:extLst>
              </p:cNvPr>
              <p:cNvSpPr/>
              <p:nvPr/>
            </p:nvSpPr>
            <p:spPr>
              <a:xfrm>
                <a:off x="-296227" y="195849"/>
                <a:ext cx="16287" cy="16383"/>
              </a:xfrm>
              <a:custGeom>
                <a:avLst/>
                <a:gdLst>
                  <a:gd name="connsiteX0" fmla="*/ 16288 w 16287"/>
                  <a:gd name="connsiteY0" fmla="*/ 8192 h 16383"/>
                  <a:gd name="connsiteX1" fmla="*/ 8096 w 16287"/>
                  <a:gd name="connsiteY1" fmla="*/ 16383 h 16383"/>
                  <a:gd name="connsiteX2" fmla="*/ 0 w 16287"/>
                  <a:gd name="connsiteY2" fmla="*/ 8192 h 16383"/>
                  <a:gd name="connsiteX3" fmla="*/ 8096 w 16287"/>
                  <a:gd name="connsiteY3" fmla="*/ 0 h 16383"/>
                  <a:gd name="connsiteX4" fmla="*/ 16288 w 16287"/>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 h="16383">
                    <a:moveTo>
                      <a:pt x="16288" y="8192"/>
                    </a:moveTo>
                    <a:cubicBezTo>
                      <a:pt x="16288" y="12668"/>
                      <a:pt x="12668" y="16383"/>
                      <a:pt x="8096" y="16383"/>
                    </a:cubicBezTo>
                    <a:cubicBezTo>
                      <a:pt x="3620" y="16383"/>
                      <a:pt x="0" y="12763"/>
                      <a:pt x="0" y="8192"/>
                    </a:cubicBezTo>
                    <a:cubicBezTo>
                      <a:pt x="0" y="3715"/>
                      <a:pt x="3620" y="0"/>
                      <a:pt x="8096" y="0"/>
                    </a:cubicBezTo>
                    <a:cubicBezTo>
                      <a:pt x="12668" y="0"/>
                      <a:pt x="16288" y="3619"/>
                      <a:pt x="16288" y="8192"/>
                    </a:cubicBezTo>
                    <a:close/>
                  </a:path>
                </a:pathLst>
              </a:custGeom>
              <a:solidFill>
                <a:srgbClr val="B8B5AB"/>
              </a:solidFill>
              <a:ln w="952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AC507B9F-6349-4C74-8938-2A9E7C047740}"/>
                  </a:ext>
                </a:extLst>
              </p:cNvPr>
              <p:cNvSpPr/>
              <p:nvPr/>
            </p:nvSpPr>
            <p:spPr>
              <a:xfrm>
                <a:off x="-158019" y="339677"/>
                <a:ext cx="16383" cy="16383"/>
              </a:xfrm>
              <a:custGeom>
                <a:avLst/>
                <a:gdLst>
                  <a:gd name="connsiteX0" fmla="*/ 16383 w 16383"/>
                  <a:gd name="connsiteY0" fmla="*/ 8192 h 16383"/>
                  <a:gd name="connsiteX1" fmla="*/ 8192 w 16383"/>
                  <a:gd name="connsiteY1" fmla="*/ 16383 h 16383"/>
                  <a:gd name="connsiteX2" fmla="*/ 0 w 16383"/>
                  <a:gd name="connsiteY2" fmla="*/ 8192 h 16383"/>
                  <a:gd name="connsiteX3" fmla="*/ 8192 w 16383"/>
                  <a:gd name="connsiteY3" fmla="*/ 0 h 16383"/>
                  <a:gd name="connsiteX4" fmla="*/ 16383 w 16383"/>
                  <a:gd name="connsiteY4" fmla="*/ 8192 h 1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 h="16383">
                    <a:moveTo>
                      <a:pt x="16383" y="8192"/>
                    </a:moveTo>
                    <a:cubicBezTo>
                      <a:pt x="16383" y="12668"/>
                      <a:pt x="12764" y="16383"/>
                      <a:pt x="8192" y="16383"/>
                    </a:cubicBezTo>
                    <a:cubicBezTo>
                      <a:pt x="3715" y="16383"/>
                      <a:pt x="0" y="12763"/>
                      <a:pt x="0" y="8192"/>
                    </a:cubicBezTo>
                    <a:cubicBezTo>
                      <a:pt x="0" y="3715"/>
                      <a:pt x="3620" y="0"/>
                      <a:pt x="8192" y="0"/>
                    </a:cubicBezTo>
                    <a:cubicBezTo>
                      <a:pt x="12764" y="95"/>
                      <a:pt x="16383" y="3715"/>
                      <a:pt x="16383" y="8192"/>
                    </a:cubicBezTo>
                    <a:close/>
                  </a:path>
                </a:pathLst>
              </a:custGeom>
              <a:solidFill>
                <a:srgbClr val="B8B5AB"/>
              </a:solidFill>
              <a:ln w="9525"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953F9932-8F13-47C3-A0F1-C57AD16C18E7}"/>
                  </a:ext>
                </a:extLst>
              </p:cNvPr>
              <p:cNvSpPr/>
              <p:nvPr/>
            </p:nvSpPr>
            <p:spPr>
              <a:xfrm>
                <a:off x="-110109" y="195849"/>
                <a:ext cx="39623" cy="39623"/>
              </a:xfrm>
              <a:custGeom>
                <a:avLst/>
                <a:gdLst>
                  <a:gd name="connsiteX0" fmla="*/ 39624 w 39623"/>
                  <a:gd name="connsiteY0" fmla="*/ 19812 h 39623"/>
                  <a:gd name="connsiteX1" fmla="*/ 19812 w 39623"/>
                  <a:gd name="connsiteY1" fmla="*/ 39624 h 39623"/>
                  <a:gd name="connsiteX2" fmla="*/ 0 w 39623"/>
                  <a:gd name="connsiteY2" fmla="*/ 19812 h 39623"/>
                  <a:gd name="connsiteX3" fmla="*/ 19812 w 39623"/>
                  <a:gd name="connsiteY3" fmla="*/ 0 h 39623"/>
                  <a:gd name="connsiteX4" fmla="*/ 39624 w 39623"/>
                  <a:gd name="connsiteY4" fmla="*/ 19812 h 3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39623">
                    <a:moveTo>
                      <a:pt x="39624" y="19812"/>
                    </a:moveTo>
                    <a:cubicBezTo>
                      <a:pt x="39624" y="30766"/>
                      <a:pt x="30766" y="39624"/>
                      <a:pt x="19812" y="39624"/>
                    </a:cubicBezTo>
                    <a:cubicBezTo>
                      <a:pt x="8858" y="39624"/>
                      <a:pt x="0" y="30766"/>
                      <a:pt x="0" y="19812"/>
                    </a:cubicBezTo>
                    <a:cubicBezTo>
                      <a:pt x="0" y="8858"/>
                      <a:pt x="8858" y="0"/>
                      <a:pt x="19812" y="0"/>
                    </a:cubicBezTo>
                    <a:cubicBezTo>
                      <a:pt x="30766" y="0"/>
                      <a:pt x="39624" y="8858"/>
                      <a:pt x="39624" y="19812"/>
                    </a:cubicBezTo>
                    <a:close/>
                  </a:path>
                </a:pathLst>
              </a:custGeom>
              <a:solidFill>
                <a:srgbClr val="B8B5AB"/>
              </a:solid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7756682F-D59D-4737-933D-8C172C214CAC}"/>
                  </a:ext>
                </a:extLst>
              </p:cNvPr>
              <p:cNvSpPr/>
              <p:nvPr/>
            </p:nvSpPr>
            <p:spPr>
              <a:xfrm>
                <a:off x="39052" y="207850"/>
                <a:ext cx="39623" cy="39624"/>
              </a:xfrm>
              <a:custGeom>
                <a:avLst/>
                <a:gdLst>
                  <a:gd name="connsiteX0" fmla="*/ 39624 w 39623"/>
                  <a:gd name="connsiteY0" fmla="*/ 19813 h 39624"/>
                  <a:gd name="connsiteX1" fmla="*/ 19812 w 39623"/>
                  <a:gd name="connsiteY1" fmla="*/ 39625 h 39624"/>
                  <a:gd name="connsiteX2" fmla="*/ 0 w 39623"/>
                  <a:gd name="connsiteY2" fmla="*/ 19813 h 39624"/>
                  <a:gd name="connsiteX3" fmla="*/ 19812 w 39623"/>
                  <a:gd name="connsiteY3" fmla="*/ 1 h 39624"/>
                  <a:gd name="connsiteX4" fmla="*/ 39624 w 39623"/>
                  <a:gd name="connsiteY4" fmla="*/ 19813 h 39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39624">
                    <a:moveTo>
                      <a:pt x="39624" y="19813"/>
                    </a:moveTo>
                    <a:cubicBezTo>
                      <a:pt x="39624" y="30767"/>
                      <a:pt x="30766" y="39625"/>
                      <a:pt x="19812" y="39625"/>
                    </a:cubicBezTo>
                    <a:cubicBezTo>
                      <a:pt x="8858" y="39625"/>
                      <a:pt x="0" y="30767"/>
                      <a:pt x="0" y="19813"/>
                    </a:cubicBezTo>
                    <a:cubicBezTo>
                      <a:pt x="0" y="8859"/>
                      <a:pt x="8858" y="1"/>
                      <a:pt x="19812" y="1"/>
                    </a:cubicBezTo>
                    <a:cubicBezTo>
                      <a:pt x="30671" y="-94"/>
                      <a:pt x="39624" y="8859"/>
                      <a:pt x="39624" y="19813"/>
                    </a:cubicBezTo>
                    <a:close/>
                  </a:path>
                </a:pathLst>
              </a:custGeom>
              <a:solidFill>
                <a:srgbClr val="B8B5AB"/>
              </a:solid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2238EEDD-C612-408D-9CCB-0E4DE31B8FDD}"/>
                  </a:ext>
                </a:extLst>
              </p:cNvPr>
              <p:cNvSpPr/>
              <p:nvPr/>
            </p:nvSpPr>
            <p:spPr>
              <a:xfrm>
                <a:off x="-156209" y="356060"/>
                <a:ext cx="39623" cy="39623"/>
              </a:xfrm>
              <a:custGeom>
                <a:avLst/>
                <a:gdLst>
                  <a:gd name="connsiteX0" fmla="*/ 39624 w 39623"/>
                  <a:gd name="connsiteY0" fmla="*/ 19812 h 39623"/>
                  <a:gd name="connsiteX1" fmla="*/ 19812 w 39623"/>
                  <a:gd name="connsiteY1" fmla="*/ 39624 h 39623"/>
                  <a:gd name="connsiteX2" fmla="*/ 0 w 39623"/>
                  <a:gd name="connsiteY2" fmla="*/ 19812 h 39623"/>
                  <a:gd name="connsiteX3" fmla="*/ 19812 w 39623"/>
                  <a:gd name="connsiteY3" fmla="*/ 0 h 39623"/>
                  <a:gd name="connsiteX4" fmla="*/ 39624 w 39623"/>
                  <a:gd name="connsiteY4" fmla="*/ 19812 h 39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3" h="39623">
                    <a:moveTo>
                      <a:pt x="39624" y="19812"/>
                    </a:moveTo>
                    <a:cubicBezTo>
                      <a:pt x="39624" y="30766"/>
                      <a:pt x="30766" y="39624"/>
                      <a:pt x="19812" y="39624"/>
                    </a:cubicBezTo>
                    <a:cubicBezTo>
                      <a:pt x="8858" y="39624"/>
                      <a:pt x="0" y="30671"/>
                      <a:pt x="0" y="19812"/>
                    </a:cubicBezTo>
                    <a:cubicBezTo>
                      <a:pt x="0" y="8858"/>
                      <a:pt x="8858" y="0"/>
                      <a:pt x="19812" y="0"/>
                    </a:cubicBezTo>
                    <a:cubicBezTo>
                      <a:pt x="30766" y="0"/>
                      <a:pt x="39624" y="8858"/>
                      <a:pt x="39624" y="19812"/>
                    </a:cubicBezTo>
                    <a:close/>
                  </a:path>
                </a:pathLst>
              </a:custGeom>
              <a:solidFill>
                <a:srgbClr val="B8B5AB"/>
              </a:solidFill>
              <a:ln w="952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B36F8791-B5B0-4BCC-86D4-1B34188DC220}"/>
                  </a:ext>
                </a:extLst>
              </p:cNvPr>
              <p:cNvSpPr/>
              <p:nvPr/>
            </p:nvSpPr>
            <p:spPr>
              <a:xfrm>
                <a:off x="-84867" y="246808"/>
                <a:ext cx="21716" cy="21716"/>
              </a:xfrm>
              <a:custGeom>
                <a:avLst/>
                <a:gdLst>
                  <a:gd name="connsiteX0" fmla="*/ 21717 w 21716"/>
                  <a:gd name="connsiteY0" fmla="*/ 10858 h 21716"/>
                  <a:gd name="connsiteX1" fmla="*/ 10858 w 21716"/>
                  <a:gd name="connsiteY1" fmla="*/ 21717 h 21716"/>
                  <a:gd name="connsiteX2" fmla="*/ 0 w 21716"/>
                  <a:gd name="connsiteY2" fmla="*/ 10858 h 21716"/>
                  <a:gd name="connsiteX3" fmla="*/ 10858 w 21716"/>
                  <a:gd name="connsiteY3" fmla="*/ 0 h 21716"/>
                  <a:gd name="connsiteX4" fmla="*/ 21717 w 21716"/>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16" h="21716">
                    <a:moveTo>
                      <a:pt x="21717" y="10858"/>
                    </a:moveTo>
                    <a:cubicBezTo>
                      <a:pt x="21717" y="16859"/>
                      <a:pt x="16859" y="21717"/>
                      <a:pt x="10858" y="21717"/>
                    </a:cubicBezTo>
                    <a:cubicBezTo>
                      <a:pt x="4858" y="21717"/>
                      <a:pt x="0" y="16859"/>
                      <a:pt x="0" y="10858"/>
                    </a:cubicBezTo>
                    <a:cubicBezTo>
                      <a:pt x="0" y="4858"/>
                      <a:pt x="4858" y="0"/>
                      <a:pt x="10858" y="0"/>
                    </a:cubicBezTo>
                    <a:cubicBezTo>
                      <a:pt x="16859" y="0"/>
                      <a:pt x="21717" y="4858"/>
                      <a:pt x="21717" y="10858"/>
                    </a:cubicBezTo>
                    <a:close/>
                  </a:path>
                </a:pathLst>
              </a:custGeom>
              <a:solidFill>
                <a:srgbClr val="B8B5AB"/>
              </a:solidFill>
              <a:ln w="9525"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F60014A3-91C7-411B-924F-D5C4354FCA4C}"/>
                  </a:ext>
                </a:extLst>
              </p:cNvPr>
              <p:cNvSpPr/>
              <p:nvPr/>
            </p:nvSpPr>
            <p:spPr>
              <a:xfrm>
                <a:off x="-120967" y="345201"/>
                <a:ext cx="21621" cy="21716"/>
              </a:xfrm>
              <a:custGeom>
                <a:avLst/>
                <a:gdLst>
                  <a:gd name="connsiteX0" fmla="*/ 21622 w 21621"/>
                  <a:gd name="connsiteY0" fmla="*/ 10858 h 21716"/>
                  <a:gd name="connsiteX1" fmla="*/ 10858 w 21621"/>
                  <a:gd name="connsiteY1" fmla="*/ 21717 h 21716"/>
                  <a:gd name="connsiteX2" fmla="*/ 0 w 21621"/>
                  <a:gd name="connsiteY2" fmla="*/ 10858 h 21716"/>
                  <a:gd name="connsiteX3" fmla="*/ 10858 w 21621"/>
                  <a:gd name="connsiteY3" fmla="*/ 0 h 21716"/>
                  <a:gd name="connsiteX4" fmla="*/ 21622 w 21621"/>
                  <a:gd name="connsiteY4" fmla="*/ 10858 h 21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21716">
                    <a:moveTo>
                      <a:pt x="21622" y="10858"/>
                    </a:moveTo>
                    <a:cubicBezTo>
                      <a:pt x="21622" y="16859"/>
                      <a:pt x="16764" y="21717"/>
                      <a:pt x="10858" y="21717"/>
                    </a:cubicBezTo>
                    <a:cubicBezTo>
                      <a:pt x="4858" y="21717"/>
                      <a:pt x="0" y="16859"/>
                      <a:pt x="0" y="10858"/>
                    </a:cubicBezTo>
                    <a:cubicBezTo>
                      <a:pt x="0" y="4858"/>
                      <a:pt x="4858" y="0"/>
                      <a:pt x="10858" y="0"/>
                    </a:cubicBezTo>
                    <a:cubicBezTo>
                      <a:pt x="16764" y="0"/>
                      <a:pt x="21622" y="4858"/>
                      <a:pt x="21622" y="10858"/>
                    </a:cubicBezTo>
                    <a:close/>
                  </a:path>
                </a:pathLst>
              </a:custGeom>
              <a:solidFill>
                <a:srgbClr val="B8B5AB"/>
              </a:solid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456E477C-7555-4D2D-8EAF-E2BF78321445}"/>
                  </a:ext>
                </a:extLst>
              </p:cNvPr>
              <p:cNvSpPr/>
              <p:nvPr/>
            </p:nvSpPr>
            <p:spPr>
              <a:xfrm>
                <a:off x="-157543" y="196040"/>
                <a:ext cx="29241" cy="29337"/>
              </a:xfrm>
              <a:custGeom>
                <a:avLst/>
                <a:gdLst>
                  <a:gd name="connsiteX0" fmla="*/ 29242 w 29241"/>
                  <a:gd name="connsiteY0" fmla="*/ 14669 h 29337"/>
                  <a:gd name="connsiteX1" fmla="*/ 14573 w 29241"/>
                  <a:gd name="connsiteY1" fmla="*/ 29337 h 29337"/>
                  <a:gd name="connsiteX2" fmla="*/ 0 w 29241"/>
                  <a:gd name="connsiteY2" fmla="*/ 14669 h 29337"/>
                  <a:gd name="connsiteX3" fmla="*/ 14573 w 29241"/>
                  <a:gd name="connsiteY3" fmla="*/ 0 h 29337"/>
                  <a:gd name="connsiteX4" fmla="*/ 29242 w 29241"/>
                  <a:gd name="connsiteY4" fmla="*/ 14669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29337">
                    <a:moveTo>
                      <a:pt x="29242" y="14669"/>
                    </a:moveTo>
                    <a:cubicBezTo>
                      <a:pt x="29242" y="22765"/>
                      <a:pt x="22670" y="29337"/>
                      <a:pt x="14573" y="29337"/>
                    </a:cubicBezTo>
                    <a:cubicBezTo>
                      <a:pt x="6477" y="29337"/>
                      <a:pt x="0" y="22765"/>
                      <a:pt x="0" y="14669"/>
                    </a:cubicBezTo>
                    <a:cubicBezTo>
                      <a:pt x="0" y="6572"/>
                      <a:pt x="6572" y="0"/>
                      <a:pt x="14573" y="0"/>
                    </a:cubicBezTo>
                    <a:cubicBezTo>
                      <a:pt x="22670" y="95"/>
                      <a:pt x="29242" y="6668"/>
                      <a:pt x="29242" y="14669"/>
                    </a:cubicBezTo>
                    <a:close/>
                  </a:path>
                </a:pathLst>
              </a:custGeom>
              <a:solidFill>
                <a:srgbClr val="B8B5AB"/>
              </a:solidFill>
              <a:ln w="9525"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BB3E13F3-8503-4CB6-94A7-943FE38D3CEE}"/>
                  </a:ext>
                </a:extLst>
              </p:cNvPr>
              <p:cNvSpPr/>
              <p:nvPr/>
            </p:nvSpPr>
            <p:spPr>
              <a:xfrm>
                <a:off x="-47148" y="325198"/>
                <a:ext cx="29337" cy="29242"/>
              </a:xfrm>
              <a:custGeom>
                <a:avLst/>
                <a:gdLst>
                  <a:gd name="connsiteX0" fmla="*/ 29337 w 29337"/>
                  <a:gd name="connsiteY0" fmla="*/ 14574 h 29242"/>
                  <a:gd name="connsiteX1" fmla="*/ 14669 w 29337"/>
                  <a:gd name="connsiteY1" fmla="*/ 29243 h 29242"/>
                  <a:gd name="connsiteX2" fmla="*/ 0 w 29337"/>
                  <a:gd name="connsiteY2" fmla="*/ 14574 h 29242"/>
                  <a:gd name="connsiteX3" fmla="*/ 14669 w 29337"/>
                  <a:gd name="connsiteY3" fmla="*/ 1 h 29242"/>
                  <a:gd name="connsiteX4" fmla="*/ 29337 w 29337"/>
                  <a:gd name="connsiteY4" fmla="*/ 14574 h 2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7" h="29242">
                    <a:moveTo>
                      <a:pt x="29337" y="14574"/>
                    </a:moveTo>
                    <a:cubicBezTo>
                      <a:pt x="29337" y="22671"/>
                      <a:pt x="22765" y="29243"/>
                      <a:pt x="14669" y="29243"/>
                    </a:cubicBezTo>
                    <a:cubicBezTo>
                      <a:pt x="6572" y="29243"/>
                      <a:pt x="0" y="22671"/>
                      <a:pt x="0" y="14574"/>
                    </a:cubicBezTo>
                    <a:cubicBezTo>
                      <a:pt x="0" y="6478"/>
                      <a:pt x="6572" y="1"/>
                      <a:pt x="14669" y="1"/>
                    </a:cubicBezTo>
                    <a:cubicBezTo>
                      <a:pt x="22765" y="-94"/>
                      <a:pt x="29337" y="6478"/>
                      <a:pt x="29337" y="14574"/>
                    </a:cubicBezTo>
                    <a:close/>
                  </a:path>
                </a:pathLst>
              </a:custGeom>
              <a:solidFill>
                <a:srgbClr val="B8B5AB"/>
              </a:solid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40F10A10-D1D6-473D-AC8B-EDFC6DF075FE}"/>
                  </a:ext>
                </a:extLst>
              </p:cNvPr>
              <p:cNvSpPr/>
              <p:nvPr/>
            </p:nvSpPr>
            <p:spPr>
              <a:xfrm>
                <a:off x="105537" y="173085"/>
                <a:ext cx="29241" cy="29241"/>
              </a:xfrm>
              <a:custGeom>
                <a:avLst/>
                <a:gdLst>
                  <a:gd name="connsiteX0" fmla="*/ 29242 w 29241"/>
                  <a:gd name="connsiteY0" fmla="*/ 14573 h 29241"/>
                  <a:gd name="connsiteX1" fmla="*/ 14668 w 29241"/>
                  <a:gd name="connsiteY1" fmla="*/ 29242 h 29241"/>
                  <a:gd name="connsiteX2" fmla="*/ 0 w 29241"/>
                  <a:gd name="connsiteY2" fmla="*/ 14573 h 29241"/>
                  <a:gd name="connsiteX3" fmla="*/ 14668 w 29241"/>
                  <a:gd name="connsiteY3" fmla="*/ 0 h 29241"/>
                  <a:gd name="connsiteX4" fmla="*/ 29242 w 29241"/>
                  <a:gd name="connsiteY4" fmla="*/ 14573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29241">
                    <a:moveTo>
                      <a:pt x="29242" y="14573"/>
                    </a:moveTo>
                    <a:cubicBezTo>
                      <a:pt x="29242" y="22669"/>
                      <a:pt x="22669" y="29242"/>
                      <a:pt x="14668" y="29242"/>
                    </a:cubicBezTo>
                    <a:cubicBezTo>
                      <a:pt x="6572" y="29242"/>
                      <a:pt x="0" y="22669"/>
                      <a:pt x="0" y="14573"/>
                    </a:cubicBezTo>
                    <a:cubicBezTo>
                      <a:pt x="0" y="6477"/>
                      <a:pt x="6572" y="0"/>
                      <a:pt x="14668" y="0"/>
                    </a:cubicBezTo>
                    <a:cubicBezTo>
                      <a:pt x="22669" y="0"/>
                      <a:pt x="29242" y="6572"/>
                      <a:pt x="29242" y="14573"/>
                    </a:cubicBezTo>
                    <a:close/>
                  </a:path>
                </a:pathLst>
              </a:custGeom>
              <a:solidFill>
                <a:srgbClr val="B8B5AB"/>
              </a:solidFill>
              <a:ln w="9525"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330F3957-F8D2-4601-8749-84350E09F0B0}"/>
                  </a:ext>
                </a:extLst>
              </p:cNvPr>
              <p:cNvSpPr/>
              <p:nvPr/>
            </p:nvSpPr>
            <p:spPr>
              <a:xfrm>
                <a:off x="-142970" y="289194"/>
                <a:ext cx="29241" cy="29337"/>
              </a:xfrm>
              <a:custGeom>
                <a:avLst/>
                <a:gdLst>
                  <a:gd name="connsiteX0" fmla="*/ 29242 w 29241"/>
                  <a:gd name="connsiteY0" fmla="*/ 14669 h 29337"/>
                  <a:gd name="connsiteX1" fmla="*/ 14668 w 29241"/>
                  <a:gd name="connsiteY1" fmla="*/ 29337 h 29337"/>
                  <a:gd name="connsiteX2" fmla="*/ 0 w 29241"/>
                  <a:gd name="connsiteY2" fmla="*/ 14669 h 29337"/>
                  <a:gd name="connsiteX3" fmla="*/ 14668 w 29241"/>
                  <a:gd name="connsiteY3" fmla="*/ 0 h 29337"/>
                  <a:gd name="connsiteX4" fmla="*/ 29242 w 29241"/>
                  <a:gd name="connsiteY4" fmla="*/ 14669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29337">
                    <a:moveTo>
                      <a:pt x="29242" y="14669"/>
                    </a:moveTo>
                    <a:cubicBezTo>
                      <a:pt x="29242" y="22765"/>
                      <a:pt x="22669" y="29337"/>
                      <a:pt x="14668" y="29337"/>
                    </a:cubicBezTo>
                    <a:cubicBezTo>
                      <a:pt x="6572" y="29337"/>
                      <a:pt x="0" y="22765"/>
                      <a:pt x="0" y="14669"/>
                    </a:cubicBezTo>
                    <a:cubicBezTo>
                      <a:pt x="0" y="6572"/>
                      <a:pt x="6572" y="0"/>
                      <a:pt x="14668" y="0"/>
                    </a:cubicBezTo>
                    <a:cubicBezTo>
                      <a:pt x="22669" y="95"/>
                      <a:pt x="29242" y="6572"/>
                      <a:pt x="29242" y="14669"/>
                    </a:cubicBezTo>
                    <a:close/>
                  </a:path>
                </a:pathLst>
              </a:custGeom>
              <a:solidFill>
                <a:srgbClr val="B8B5AB"/>
              </a:solid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AA6B4332-4F1C-41B9-AA8C-1118E9E732A1}"/>
                  </a:ext>
                </a:extLst>
              </p:cNvPr>
              <p:cNvSpPr/>
              <p:nvPr/>
            </p:nvSpPr>
            <p:spPr>
              <a:xfrm>
                <a:off x="-104393" y="390731"/>
                <a:ext cx="29241" cy="29241"/>
              </a:xfrm>
              <a:custGeom>
                <a:avLst/>
                <a:gdLst>
                  <a:gd name="connsiteX0" fmla="*/ 29242 w 29241"/>
                  <a:gd name="connsiteY0" fmla="*/ 14669 h 29241"/>
                  <a:gd name="connsiteX1" fmla="*/ 14573 w 29241"/>
                  <a:gd name="connsiteY1" fmla="*/ 29242 h 29241"/>
                  <a:gd name="connsiteX2" fmla="*/ 0 w 29241"/>
                  <a:gd name="connsiteY2" fmla="*/ 14669 h 29241"/>
                  <a:gd name="connsiteX3" fmla="*/ 14573 w 29241"/>
                  <a:gd name="connsiteY3" fmla="*/ 0 h 29241"/>
                  <a:gd name="connsiteX4" fmla="*/ 29242 w 29241"/>
                  <a:gd name="connsiteY4" fmla="*/ 14669 h 29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41" h="29241">
                    <a:moveTo>
                      <a:pt x="29242" y="14669"/>
                    </a:moveTo>
                    <a:cubicBezTo>
                      <a:pt x="29242" y="22765"/>
                      <a:pt x="22669" y="29242"/>
                      <a:pt x="14573" y="29242"/>
                    </a:cubicBezTo>
                    <a:cubicBezTo>
                      <a:pt x="6477" y="29242"/>
                      <a:pt x="0" y="22669"/>
                      <a:pt x="0" y="14669"/>
                    </a:cubicBezTo>
                    <a:cubicBezTo>
                      <a:pt x="0" y="6572"/>
                      <a:pt x="6572" y="0"/>
                      <a:pt x="14573" y="0"/>
                    </a:cubicBezTo>
                    <a:cubicBezTo>
                      <a:pt x="22765" y="0"/>
                      <a:pt x="29242" y="6572"/>
                      <a:pt x="29242" y="14669"/>
                    </a:cubicBezTo>
                    <a:close/>
                  </a:path>
                </a:pathLst>
              </a:custGeom>
              <a:solidFill>
                <a:srgbClr val="B8B5AB"/>
              </a:solidFill>
              <a:ln w="9525" cap="flat">
                <a:noFill/>
                <a:prstDash val="solid"/>
                <a:miter/>
              </a:ln>
            </p:spPr>
            <p:txBody>
              <a:bodyPr rtlCol="0" anchor="ctr"/>
              <a:lstStyle/>
              <a:p>
                <a:endParaRPr lang="en-US"/>
              </a:p>
            </p:txBody>
          </p:sp>
        </p:grpSp>
        <p:sp>
          <p:nvSpPr>
            <p:cNvPr id="1044" name="Freeform: Shape 1043">
              <a:extLst>
                <a:ext uri="{FF2B5EF4-FFF2-40B4-BE49-F238E27FC236}">
                  <a16:creationId xmlns:a16="http://schemas.microsoft.com/office/drawing/2014/main" id="{BB1FAAF5-55F7-4DEA-985B-BAFCF4CE7400}"/>
                </a:ext>
              </a:extLst>
            </p:cNvPr>
            <p:cNvSpPr/>
            <p:nvPr/>
          </p:nvSpPr>
          <p:spPr>
            <a:xfrm>
              <a:off x="-311287" y="-477225"/>
              <a:ext cx="182070" cy="62846"/>
            </a:xfrm>
            <a:custGeom>
              <a:avLst/>
              <a:gdLst>
                <a:gd name="connsiteX0" fmla="*/ 96308 w 182070"/>
                <a:gd name="connsiteY0" fmla="*/ 7277 h 62846"/>
                <a:gd name="connsiteX1" fmla="*/ 181938 w 182070"/>
                <a:gd name="connsiteY1" fmla="*/ 51664 h 62846"/>
                <a:gd name="connsiteX2" fmla="*/ 86021 w 182070"/>
                <a:gd name="connsiteY2" fmla="*/ 55569 h 62846"/>
                <a:gd name="connsiteX3" fmla="*/ 106 w 182070"/>
                <a:gd name="connsiteY3" fmla="*/ 11183 h 62846"/>
                <a:gd name="connsiteX4" fmla="*/ 96308 w 182070"/>
                <a:gd name="connsiteY4" fmla="*/ 7277 h 6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70" h="62846">
                  <a:moveTo>
                    <a:pt x="96308" y="7277"/>
                  </a:moveTo>
                  <a:cubicBezTo>
                    <a:pt x="146600" y="18517"/>
                    <a:pt x="184605" y="38329"/>
                    <a:pt x="181938" y="51664"/>
                  </a:cubicBezTo>
                  <a:cubicBezTo>
                    <a:pt x="178795" y="64904"/>
                    <a:pt x="135742" y="66618"/>
                    <a:pt x="86021" y="55569"/>
                  </a:cubicBezTo>
                  <a:cubicBezTo>
                    <a:pt x="35825" y="44425"/>
                    <a:pt x="-2275" y="24613"/>
                    <a:pt x="106" y="11183"/>
                  </a:cubicBezTo>
                  <a:cubicBezTo>
                    <a:pt x="3630" y="-2057"/>
                    <a:pt x="46397" y="-3772"/>
                    <a:pt x="96308" y="7277"/>
                  </a:cubicBezTo>
                  <a:close/>
                </a:path>
              </a:pathLst>
            </a:custGeom>
            <a:solidFill>
              <a:srgbClr val="D1D6FF"/>
            </a:solidFill>
            <a:ln w="9525"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CCBDAB56-B292-4524-A613-344CAFCA7C27}"/>
                </a:ext>
              </a:extLst>
            </p:cNvPr>
            <p:cNvSpPr/>
            <p:nvPr/>
          </p:nvSpPr>
          <p:spPr>
            <a:xfrm>
              <a:off x="-51743" y="-446135"/>
              <a:ext cx="64244" cy="323850"/>
            </a:xfrm>
            <a:custGeom>
              <a:avLst/>
              <a:gdLst>
                <a:gd name="connsiteX0" fmla="*/ 23 w 64244"/>
                <a:gd name="connsiteY0" fmla="*/ 162211 h 323850"/>
                <a:gd name="connsiteX1" fmla="*/ 30884 w 64244"/>
                <a:gd name="connsiteY1" fmla="*/ 0 h 323850"/>
                <a:gd name="connsiteX2" fmla="*/ 64222 w 64244"/>
                <a:gd name="connsiteY2" fmla="*/ 160972 h 323850"/>
                <a:gd name="connsiteX3" fmla="*/ 33361 w 64244"/>
                <a:gd name="connsiteY3" fmla="*/ 323850 h 323850"/>
                <a:gd name="connsiteX4" fmla="*/ 23 w 64244"/>
                <a:gd name="connsiteY4" fmla="*/ 162211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4" h="323850">
                  <a:moveTo>
                    <a:pt x="23" y="162211"/>
                  </a:moveTo>
                  <a:cubicBezTo>
                    <a:pt x="-644" y="72580"/>
                    <a:pt x="13168" y="476"/>
                    <a:pt x="30884" y="0"/>
                  </a:cubicBezTo>
                  <a:cubicBezTo>
                    <a:pt x="48601" y="190"/>
                    <a:pt x="63460" y="72390"/>
                    <a:pt x="64222" y="160972"/>
                  </a:cubicBezTo>
                  <a:cubicBezTo>
                    <a:pt x="64888" y="250412"/>
                    <a:pt x="51077" y="322707"/>
                    <a:pt x="33361" y="323850"/>
                  </a:cubicBezTo>
                  <a:cubicBezTo>
                    <a:pt x="15644" y="322897"/>
                    <a:pt x="785" y="250984"/>
                    <a:pt x="23" y="162211"/>
                  </a:cubicBezTo>
                  <a:close/>
                </a:path>
              </a:pathLst>
            </a:custGeom>
            <a:solidFill>
              <a:srgbClr val="D1D6FF"/>
            </a:solidFill>
            <a:ln w="9525"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AEF2E411-D82B-4987-A4BA-33FBE291A80F}"/>
                </a:ext>
              </a:extLst>
            </p:cNvPr>
            <p:cNvSpPr/>
            <p:nvPr/>
          </p:nvSpPr>
          <p:spPr>
            <a:xfrm>
              <a:off x="-439045" y="60118"/>
              <a:ext cx="660539" cy="128968"/>
            </a:xfrm>
            <a:custGeom>
              <a:avLst/>
              <a:gdLst>
                <a:gd name="connsiteX0" fmla="*/ 660502 w 660539"/>
                <a:gd name="connsiteY0" fmla="*/ 0 h 128968"/>
                <a:gd name="connsiteX1" fmla="*/ 642404 w 660539"/>
                <a:gd name="connsiteY1" fmla="*/ 42481 h 128968"/>
                <a:gd name="connsiteX2" fmla="*/ 605066 w 660539"/>
                <a:gd name="connsiteY2" fmla="*/ 71533 h 128968"/>
                <a:gd name="connsiteX3" fmla="*/ 517246 w 660539"/>
                <a:gd name="connsiteY3" fmla="*/ 106108 h 128968"/>
                <a:gd name="connsiteX4" fmla="*/ 330270 w 660539"/>
                <a:gd name="connsiteY4" fmla="*/ 128969 h 128968"/>
                <a:gd name="connsiteX5" fmla="*/ 143294 w 660539"/>
                <a:gd name="connsiteY5" fmla="*/ 106204 h 128968"/>
                <a:gd name="connsiteX6" fmla="*/ 55474 w 660539"/>
                <a:gd name="connsiteY6" fmla="*/ 71628 h 128968"/>
                <a:gd name="connsiteX7" fmla="*/ 18136 w 660539"/>
                <a:gd name="connsiteY7" fmla="*/ 42577 h 128968"/>
                <a:gd name="connsiteX8" fmla="*/ 38 w 660539"/>
                <a:gd name="connsiteY8" fmla="*/ 95 h 128968"/>
                <a:gd name="connsiteX9" fmla="*/ 20136 w 660539"/>
                <a:gd name="connsiteY9" fmla="*/ 40767 h 128968"/>
                <a:gd name="connsiteX10" fmla="*/ 57950 w 660539"/>
                <a:gd name="connsiteY10" fmla="*/ 67342 h 128968"/>
                <a:gd name="connsiteX11" fmla="*/ 145295 w 660539"/>
                <a:gd name="connsiteY11" fmla="*/ 98774 h 128968"/>
                <a:gd name="connsiteX12" fmla="*/ 330365 w 660539"/>
                <a:gd name="connsiteY12" fmla="*/ 119063 h 128968"/>
                <a:gd name="connsiteX13" fmla="*/ 515436 w 660539"/>
                <a:gd name="connsiteY13" fmla="*/ 98774 h 128968"/>
                <a:gd name="connsiteX14" fmla="*/ 602780 w 660539"/>
                <a:gd name="connsiteY14" fmla="*/ 67342 h 128968"/>
                <a:gd name="connsiteX15" fmla="*/ 640595 w 660539"/>
                <a:gd name="connsiteY15" fmla="*/ 40767 h 128968"/>
                <a:gd name="connsiteX16" fmla="*/ 660502 w 660539"/>
                <a:gd name="connsiteY16" fmla="*/ 0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0539" h="128968">
                  <a:moveTo>
                    <a:pt x="660502" y="0"/>
                  </a:moveTo>
                  <a:cubicBezTo>
                    <a:pt x="661169" y="15907"/>
                    <a:pt x="652977" y="30956"/>
                    <a:pt x="642404" y="42481"/>
                  </a:cubicBezTo>
                  <a:cubicBezTo>
                    <a:pt x="631736" y="54197"/>
                    <a:pt x="618687" y="63532"/>
                    <a:pt x="605066" y="71533"/>
                  </a:cubicBezTo>
                  <a:cubicBezTo>
                    <a:pt x="577539" y="87154"/>
                    <a:pt x="547535" y="97822"/>
                    <a:pt x="517246" y="106108"/>
                  </a:cubicBezTo>
                  <a:cubicBezTo>
                    <a:pt x="456286" y="122396"/>
                    <a:pt x="393135" y="128397"/>
                    <a:pt x="330270" y="128969"/>
                  </a:cubicBezTo>
                  <a:cubicBezTo>
                    <a:pt x="267405" y="128397"/>
                    <a:pt x="204254" y="122396"/>
                    <a:pt x="143294" y="106204"/>
                  </a:cubicBezTo>
                  <a:cubicBezTo>
                    <a:pt x="112910" y="97822"/>
                    <a:pt x="83001" y="87249"/>
                    <a:pt x="55474" y="71628"/>
                  </a:cubicBezTo>
                  <a:cubicBezTo>
                    <a:pt x="41853" y="63627"/>
                    <a:pt x="28804" y="54292"/>
                    <a:pt x="18136" y="42577"/>
                  </a:cubicBezTo>
                  <a:cubicBezTo>
                    <a:pt x="7468" y="31051"/>
                    <a:pt x="-628" y="15907"/>
                    <a:pt x="38" y="95"/>
                  </a:cubicBezTo>
                  <a:cubicBezTo>
                    <a:pt x="515" y="16002"/>
                    <a:pt x="9278" y="30004"/>
                    <a:pt x="20136" y="40767"/>
                  </a:cubicBezTo>
                  <a:cubicBezTo>
                    <a:pt x="31090" y="51721"/>
                    <a:pt x="44234" y="60198"/>
                    <a:pt x="57950" y="67342"/>
                  </a:cubicBezTo>
                  <a:cubicBezTo>
                    <a:pt x="85382" y="81820"/>
                    <a:pt x="115196" y="91440"/>
                    <a:pt x="145295" y="98774"/>
                  </a:cubicBezTo>
                  <a:cubicBezTo>
                    <a:pt x="205778" y="113252"/>
                    <a:pt x="268167" y="119348"/>
                    <a:pt x="330365" y="119063"/>
                  </a:cubicBezTo>
                  <a:cubicBezTo>
                    <a:pt x="392564" y="119348"/>
                    <a:pt x="454952" y="113252"/>
                    <a:pt x="515436" y="98774"/>
                  </a:cubicBezTo>
                  <a:cubicBezTo>
                    <a:pt x="545630" y="91440"/>
                    <a:pt x="575348" y="81820"/>
                    <a:pt x="602780" y="67342"/>
                  </a:cubicBezTo>
                  <a:cubicBezTo>
                    <a:pt x="616496" y="60103"/>
                    <a:pt x="629641" y="51625"/>
                    <a:pt x="640595" y="40767"/>
                  </a:cubicBezTo>
                  <a:cubicBezTo>
                    <a:pt x="651263" y="29908"/>
                    <a:pt x="660026" y="15907"/>
                    <a:pt x="660502" y="0"/>
                  </a:cubicBezTo>
                  <a:close/>
                </a:path>
              </a:pathLst>
            </a:custGeom>
            <a:solidFill>
              <a:srgbClr val="D46600"/>
            </a:solidFill>
            <a:ln w="9525" cap="flat">
              <a:noFill/>
              <a:prstDash val="solid"/>
              <a:miter/>
            </a:ln>
          </p:spPr>
          <p:txBody>
            <a:bodyPr rtlCol="0" anchor="ctr"/>
            <a:lstStyle/>
            <a:p>
              <a:endParaRPr lang="en-US"/>
            </a:p>
          </p:txBody>
        </p:sp>
      </p:grpSp>
      <p:grpSp>
        <p:nvGrpSpPr>
          <p:cNvPr id="1050" name="Graphic 9">
            <a:extLst>
              <a:ext uri="{FF2B5EF4-FFF2-40B4-BE49-F238E27FC236}">
                <a16:creationId xmlns:a16="http://schemas.microsoft.com/office/drawing/2014/main" id="{AD476177-E922-4B6F-914B-7AA74E092AA6}"/>
              </a:ext>
            </a:extLst>
          </p:cNvPr>
          <p:cNvGrpSpPr/>
          <p:nvPr/>
        </p:nvGrpSpPr>
        <p:grpSpPr>
          <a:xfrm rot="19387139">
            <a:off x="-329364" y="4157058"/>
            <a:ext cx="1374441" cy="2569087"/>
            <a:chOff x="-341054" y="586279"/>
            <a:chExt cx="569048" cy="1063657"/>
          </a:xfrm>
        </p:grpSpPr>
        <p:grpSp>
          <p:nvGrpSpPr>
            <p:cNvPr id="1051" name="Graphic 9">
              <a:extLst>
                <a:ext uri="{FF2B5EF4-FFF2-40B4-BE49-F238E27FC236}">
                  <a16:creationId xmlns:a16="http://schemas.microsoft.com/office/drawing/2014/main" id="{1AA3EB51-9FA7-41CA-BBE4-B788ACB64531}"/>
                </a:ext>
              </a:extLst>
            </p:cNvPr>
            <p:cNvGrpSpPr/>
            <p:nvPr/>
          </p:nvGrpSpPr>
          <p:grpSpPr>
            <a:xfrm>
              <a:off x="-341054" y="586279"/>
              <a:ext cx="569048" cy="1063657"/>
              <a:chOff x="-341054" y="586279"/>
              <a:chExt cx="569048" cy="1063657"/>
            </a:xfrm>
          </p:grpSpPr>
          <p:sp>
            <p:nvSpPr>
              <p:cNvPr id="1052" name="Freeform: Shape 1051">
                <a:extLst>
                  <a:ext uri="{FF2B5EF4-FFF2-40B4-BE49-F238E27FC236}">
                    <a16:creationId xmlns:a16="http://schemas.microsoft.com/office/drawing/2014/main" id="{B35B965D-716D-4A2E-80B0-55B748D92648}"/>
                  </a:ext>
                </a:extLst>
              </p:cNvPr>
              <p:cNvSpPr/>
              <p:nvPr/>
            </p:nvSpPr>
            <p:spPr>
              <a:xfrm>
                <a:off x="-168592" y="605043"/>
                <a:ext cx="223646" cy="37147"/>
              </a:xfrm>
              <a:custGeom>
                <a:avLst/>
                <a:gdLst>
                  <a:gd name="connsiteX0" fmla="*/ 111824 w 223646"/>
                  <a:gd name="connsiteY0" fmla="*/ 0 h 37147"/>
                  <a:gd name="connsiteX1" fmla="*/ 223647 w 223646"/>
                  <a:gd name="connsiteY1" fmla="*/ 18574 h 37147"/>
                  <a:gd name="connsiteX2" fmla="*/ 111824 w 223646"/>
                  <a:gd name="connsiteY2" fmla="*/ 37148 h 37147"/>
                  <a:gd name="connsiteX3" fmla="*/ 0 w 223646"/>
                  <a:gd name="connsiteY3" fmla="*/ 18574 h 37147"/>
                  <a:gd name="connsiteX4" fmla="*/ 111824 w 223646"/>
                  <a:gd name="connsiteY4" fmla="*/ 0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6" h="37147">
                    <a:moveTo>
                      <a:pt x="111824" y="0"/>
                    </a:moveTo>
                    <a:cubicBezTo>
                      <a:pt x="173641" y="0"/>
                      <a:pt x="223647" y="8382"/>
                      <a:pt x="223647" y="18574"/>
                    </a:cubicBezTo>
                    <a:cubicBezTo>
                      <a:pt x="223647" y="28861"/>
                      <a:pt x="173641" y="37148"/>
                      <a:pt x="111824" y="37148"/>
                    </a:cubicBezTo>
                    <a:cubicBezTo>
                      <a:pt x="50006" y="37148"/>
                      <a:pt x="0" y="28861"/>
                      <a:pt x="0" y="18574"/>
                    </a:cubicBezTo>
                    <a:cubicBezTo>
                      <a:pt x="0" y="8382"/>
                      <a:pt x="50006" y="0"/>
                      <a:pt x="111824" y="0"/>
                    </a:cubicBezTo>
                    <a:close/>
                  </a:path>
                </a:pathLst>
              </a:custGeom>
              <a:solidFill>
                <a:srgbClr val="A3B7B6"/>
              </a:solidFill>
              <a:ln w="9525"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C8493D03-FD1F-4EDB-9715-7F47996E1B0E}"/>
                  </a:ext>
                </a:extLst>
              </p:cNvPr>
              <p:cNvSpPr/>
              <p:nvPr/>
            </p:nvSpPr>
            <p:spPr>
              <a:xfrm>
                <a:off x="-168592" y="605043"/>
                <a:ext cx="223646" cy="37147"/>
              </a:xfrm>
              <a:custGeom>
                <a:avLst/>
                <a:gdLst>
                  <a:gd name="connsiteX0" fmla="*/ 111824 w 223646"/>
                  <a:gd name="connsiteY0" fmla="*/ 0 h 37147"/>
                  <a:gd name="connsiteX1" fmla="*/ 223647 w 223646"/>
                  <a:gd name="connsiteY1" fmla="*/ 18574 h 37147"/>
                  <a:gd name="connsiteX2" fmla="*/ 111824 w 223646"/>
                  <a:gd name="connsiteY2" fmla="*/ 37148 h 37147"/>
                  <a:gd name="connsiteX3" fmla="*/ 0 w 223646"/>
                  <a:gd name="connsiteY3" fmla="*/ 18574 h 37147"/>
                  <a:gd name="connsiteX4" fmla="*/ 111824 w 223646"/>
                  <a:gd name="connsiteY4" fmla="*/ 0 h 3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646" h="37147">
                    <a:moveTo>
                      <a:pt x="111824" y="0"/>
                    </a:moveTo>
                    <a:cubicBezTo>
                      <a:pt x="173641" y="0"/>
                      <a:pt x="223647" y="8382"/>
                      <a:pt x="223647" y="18574"/>
                    </a:cubicBezTo>
                    <a:cubicBezTo>
                      <a:pt x="223647" y="28861"/>
                      <a:pt x="173641" y="37148"/>
                      <a:pt x="111824" y="37148"/>
                    </a:cubicBezTo>
                    <a:cubicBezTo>
                      <a:pt x="50006" y="37148"/>
                      <a:pt x="0" y="28861"/>
                      <a:pt x="0" y="18574"/>
                    </a:cubicBezTo>
                    <a:cubicBezTo>
                      <a:pt x="0" y="8382"/>
                      <a:pt x="50006" y="0"/>
                      <a:pt x="111824" y="0"/>
                    </a:cubicBezTo>
                    <a:close/>
                  </a:path>
                </a:pathLst>
              </a:custGeom>
              <a:solidFill>
                <a:srgbClr val="A6B6BF"/>
              </a:solidFill>
              <a:ln w="952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679F3397-31FE-4AA7-B544-B33EFDB2503B}"/>
                  </a:ext>
                </a:extLst>
              </p:cNvPr>
              <p:cNvSpPr/>
              <p:nvPr/>
            </p:nvSpPr>
            <p:spPr>
              <a:xfrm>
                <a:off x="-225781" y="611901"/>
                <a:ext cx="338119" cy="74104"/>
              </a:xfrm>
              <a:custGeom>
                <a:avLst/>
                <a:gdLst>
                  <a:gd name="connsiteX0" fmla="*/ 271501 w 338119"/>
                  <a:gd name="connsiteY0" fmla="*/ 65246 h 74104"/>
                  <a:gd name="connsiteX1" fmla="*/ 248356 w 338119"/>
                  <a:gd name="connsiteY1" fmla="*/ 68961 h 74104"/>
                  <a:gd name="connsiteX2" fmla="*/ 169203 w 338119"/>
                  <a:gd name="connsiteY2" fmla="*/ 74104 h 74104"/>
                  <a:gd name="connsiteX3" fmla="*/ 89669 w 338119"/>
                  <a:gd name="connsiteY3" fmla="*/ 68961 h 74104"/>
                  <a:gd name="connsiteX4" fmla="*/ 66619 w 338119"/>
                  <a:gd name="connsiteY4" fmla="*/ 65246 h 74104"/>
                  <a:gd name="connsiteX5" fmla="*/ 12231 w 338119"/>
                  <a:gd name="connsiteY5" fmla="*/ 45720 h 74104"/>
                  <a:gd name="connsiteX6" fmla="*/ 12231 w 338119"/>
                  <a:gd name="connsiteY6" fmla="*/ 0 h 74104"/>
                  <a:gd name="connsiteX7" fmla="*/ 4801 w 338119"/>
                  <a:gd name="connsiteY7" fmla="*/ 10858 h 74104"/>
                  <a:gd name="connsiteX8" fmla="*/ 169108 w 338119"/>
                  <a:gd name="connsiteY8" fmla="*/ 47244 h 74104"/>
                  <a:gd name="connsiteX9" fmla="*/ 333319 w 338119"/>
                  <a:gd name="connsiteY9" fmla="*/ 10858 h 74104"/>
                  <a:gd name="connsiteX10" fmla="*/ 325889 w 338119"/>
                  <a:gd name="connsiteY10" fmla="*/ 0 h 74104"/>
                  <a:gd name="connsiteX11" fmla="*/ 325889 w 338119"/>
                  <a:gd name="connsiteY11" fmla="*/ 45720 h 74104"/>
                  <a:gd name="connsiteX12" fmla="*/ 325889 w 338119"/>
                  <a:gd name="connsiteY12" fmla="*/ 45625 h 74104"/>
                  <a:gd name="connsiteX13" fmla="*/ 271501 w 338119"/>
                  <a:gd name="connsiteY13" fmla="*/ 65246 h 7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119" h="74104">
                    <a:moveTo>
                      <a:pt x="271501" y="65246"/>
                    </a:moveTo>
                    <a:cubicBezTo>
                      <a:pt x="264262" y="66675"/>
                      <a:pt x="256547" y="67913"/>
                      <a:pt x="248356" y="68961"/>
                    </a:cubicBezTo>
                    <a:cubicBezTo>
                      <a:pt x="224924" y="72200"/>
                      <a:pt x="197873" y="74104"/>
                      <a:pt x="169203" y="74104"/>
                    </a:cubicBezTo>
                    <a:cubicBezTo>
                      <a:pt x="140342" y="74104"/>
                      <a:pt x="113196" y="72295"/>
                      <a:pt x="89669" y="68961"/>
                    </a:cubicBezTo>
                    <a:cubicBezTo>
                      <a:pt x="81478" y="67913"/>
                      <a:pt x="73762" y="66675"/>
                      <a:pt x="66619" y="65246"/>
                    </a:cubicBezTo>
                    <a:cubicBezTo>
                      <a:pt x="41282" y="60198"/>
                      <a:pt x="22042" y="53531"/>
                      <a:pt x="12231" y="45720"/>
                    </a:cubicBezTo>
                    <a:cubicBezTo>
                      <a:pt x="-5200" y="36290"/>
                      <a:pt x="-2914" y="7906"/>
                      <a:pt x="12231" y="0"/>
                    </a:cubicBezTo>
                    <a:cubicBezTo>
                      <a:pt x="7468" y="3429"/>
                      <a:pt x="4801" y="7144"/>
                      <a:pt x="4801" y="10858"/>
                    </a:cubicBezTo>
                    <a:cubicBezTo>
                      <a:pt x="4801" y="30956"/>
                      <a:pt x="78430" y="47244"/>
                      <a:pt x="169108" y="47244"/>
                    </a:cubicBezTo>
                    <a:cubicBezTo>
                      <a:pt x="259786" y="47244"/>
                      <a:pt x="333319" y="30956"/>
                      <a:pt x="333319" y="10858"/>
                    </a:cubicBezTo>
                    <a:cubicBezTo>
                      <a:pt x="333319" y="7144"/>
                      <a:pt x="330747" y="3429"/>
                      <a:pt x="325889" y="0"/>
                    </a:cubicBezTo>
                    <a:cubicBezTo>
                      <a:pt x="341034" y="7906"/>
                      <a:pt x="343320" y="36290"/>
                      <a:pt x="325889" y="45720"/>
                    </a:cubicBezTo>
                    <a:lnTo>
                      <a:pt x="325889" y="45625"/>
                    </a:lnTo>
                    <a:cubicBezTo>
                      <a:pt x="316174" y="53340"/>
                      <a:pt x="296933" y="60198"/>
                      <a:pt x="271501" y="65246"/>
                    </a:cubicBezTo>
                    <a:close/>
                  </a:path>
                </a:pathLst>
              </a:custGeom>
              <a:solidFill>
                <a:srgbClr val="94C3C4"/>
              </a:solidFill>
              <a:ln w="952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CBF6F187-CB8E-413C-8A0B-E7931A96A019}"/>
                  </a:ext>
                </a:extLst>
              </p:cNvPr>
              <p:cNvSpPr/>
              <p:nvPr/>
            </p:nvSpPr>
            <p:spPr>
              <a:xfrm>
                <a:off x="-225781" y="611901"/>
                <a:ext cx="338119" cy="74104"/>
              </a:xfrm>
              <a:custGeom>
                <a:avLst/>
                <a:gdLst>
                  <a:gd name="connsiteX0" fmla="*/ 271501 w 338119"/>
                  <a:gd name="connsiteY0" fmla="*/ 65246 h 74104"/>
                  <a:gd name="connsiteX1" fmla="*/ 248356 w 338119"/>
                  <a:gd name="connsiteY1" fmla="*/ 68961 h 74104"/>
                  <a:gd name="connsiteX2" fmla="*/ 169203 w 338119"/>
                  <a:gd name="connsiteY2" fmla="*/ 74104 h 74104"/>
                  <a:gd name="connsiteX3" fmla="*/ 89669 w 338119"/>
                  <a:gd name="connsiteY3" fmla="*/ 68961 h 74104"/>
                  <a:gd name="connsiteX4" fmla="*/ 66619 w 338119"/>
                  <a:gd name="connsiteY4" fmla="*/ 65246 h 74104"/>
                  <a:gd name="connsiteX5" fmla="*/ 12231 w 338119"/>
                  <a:gd name="connsiteY5" fmla="*/ 45720 h 74104"/>
                  <a:gd name="connsiteX6" fmla="*/ 12231 w 338119"/>
                  <a:gd name="connsiteY6" fmla="*/ 0 h 74104"/>
                  <a:gd name="connsiteX7" fmla="*/ 4801 w 338119"/>
                  <a:gd name="connsiteY7" fmla="*/ 10858 h 74104"/>
                  <a:gd name="connsiteX8" fmla="*/ 169108 w 338119"/>
                  <a:gd name="connsiteY8" fmla="*/ 47244 h 74104"/>
                  <a:gd name="connsiteX9" fmla="*/ 333319 w 338119"/>
                  <a:gd name="connsiteY9" fmla="*/ 10858 h 74104"/>
                  <a:gd name="connsiteX10" fmla="*/ 325889 w 338119"/>
                  <a:gd name="connsiteY10" fmla="*/ 0 h 74104"/>
                  <a:gd name="connsiteX11" fmla="*/ 325889 w 338119"/>
                  <a:gd name="connsiteY11" fmla="*/ 45720 h 74104"/>
                  <a:gd name="connsiteX12" fmla="*/ 325889 w 338119"/>
                  <a:gd name="connsiteY12" fmla="*/ 45625 h 74104"/>
                  <a:gd name="connsiteX13" fmla="*/ 271501 w 338119"/>
                  <a:gd name="connsiteY13" fmla="*/ 65246 h 7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119" h="74104">
                    <a:moveTo>
                      <a:pt x="271501" y="65246"/>
                    </a:moveTo>
                    <a:cubicBezTo>
                      <a:pt x="264262" y="66675"/>
                      <a:pt x="256547" y="67913"/>
                      <a:pt x="248356" y="68961"/>
                    </a:cubicBezTo>
                    <a:cubicBezTo>
                      <a:pt x="224924" y="72200"/>
                      <a:pt x="197873" y="74104"/>
                      <a:pt x="169203" y="74104"/>
                    </a:cubicBezTo>
                    <a:cubicBezTo>
                      <a:pt x="140342" y="74104"/>
                      <a:pt x="113196" y="72295"/>
                      <a:pt x="89669" y="68961"/>
                    </a:cubicBezTo>
                    <a:cubicBezTo>
                      <a:pt x="81478" y="67913"/>
                      <a:pt x="73762" y="66675"/>
                      <a:pt x="66619" y="65246"/>
                    </a:cubicBezTo>
                    <a:cubicBezTo>
                      <a:pt x="41282" y="60198"/>
                      <a:pt x="22042" y="53531"/>
                      <a:pt x="12231" y="45720"/>
                    </a:cubicBezTo>
                    <a:cubicBezTo>
                      <a:pt x="-5200" y="36290"/>
                      <a:pt x="-2914" y="7906"/>
                      <a:pt x="12231" y="0"/>
                    </a:cubicBezTo>
                    <a:cubicBezTo>
                      <a:pt x="7468" y="3429"/>
                      <a:pt x="4801" y="7144"/>
                      <a:pt x="4801" y="10858"/>
                    </a:cubicBezTo>
                    <a:cubicBezTo>
                      <a:pt x="4801" y="30956"/>
                      <a:pt x="78430" y="47244"/>
                      <a:pt x="169108" y="47244"/>
                    </a:cubicBezTo>
                    <a:cubicBezTo>
                      <a:pt x="259786" y="47244"/>
                      <a:pt x="333319" y="30956"/>
                      <a:pt x="333319" y="10858"/>
                    </a:cubicBezTo>
                    <a:cubicBezTo>
                      <a:pt x="333319" y="7144"/>
                      <a:pt x="330747" y="3429"/>
                      <a:pt x="325889" y="0"/>
                    </a:cubicBezTo>
                    <a:cubicBezTo>
                      <a:pt x="341034" y="7906"/>
                      <a:pt x="343320" y="36290"/>
                      <a:pt x="325889" y="45720"/>
                    </a:cubicBezTo>
                    <a:lnTo>
                      <a:pt x="325889" y="45625"/>
                    </a:lnTo>
                    <a:cubicBezTo>
                      <a:pt x="316174" y="53340"/>
                      <a:pt x="296933" y="60198"/>
                      <a:pt x="271501" y="65246"/>
                    </a:cubicBezTo>
                    <a:close/>
                  </a:path>
                </a:pathLst>
              </a:custGeom>
              <a:solidFill>
                <a:srgbClr val="A6B6BF"/>
              </a:solid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998ED42D-1B23-46FB-9B49-3353014B317D}"/>
                  </a:ext>
                </a:extLst>
              </p:cNvPr>
              <p:cNvSpPr/>
              <p:nvPr/>
            </p:nvSpPr>
            <p:spPr>
              <a:xfrm>
                <a:off x="-220789" y="586279"/>
                <a:ext cx="328517" cy="72866"/>
              </a:xfrm>
              <a:custGeom>
                <a:avLst/>
                <a:gdLst>
                  <a:gd name="connsiteX0" fmla="*/ 321088 w 328517"/>
                  <a:gd name="connsiteY0" fmla="*/ 25622 h 72866"/>
                  <a:gd name="connsiteX1" fmla="*/ 328517 w 328517"/>
                  <a:gd name="connsiteY1" fmla="*/ 36481 h 72866"/>
                  <a:gd name="connsiteX2" fmla="*/ 164306 w 328517"/>
                  <a:gd name="connsiteY2" fmla="*/ 72866 h 72866"/>
                  <a:gd name="connsiteX3" fmla="*/ 0 w 328517"/>
                  <a:gd name="connsiteY3" fmla="*/ 36481 h 72866"/>
                  <a:gd name="connsiteX4" fmla="*/ 7430 w 328517"/>
                  <a:gd name="connsiteY4" fmla="*/ 25622 h 72866"/>
                  <a:gd name="connsiteX5" fmla="*/ 164402 w 328517"/>
                  <a:gd name="connsiteY5" fmla="*/ 0 h 72866"/>
                  <a:gd name="connsiteX6" fmla="*/ 321088 w 328517"/>
                  <a:gd name="connsiteY6" fmla="*/ 25622 h 72866"/>
                  <a:gd name="connsiteX7" fmla="*/ 275749 w 328517"/>
                  <a:gd name="connsiteY7" fmla="*/ 37338 h 72866"/>
                  <a:gd name="connsiteX8" fmla="*/ 163925 w 328517"/>
                  <a:gd name="connsiteY8" fmla="*/ 18764 h 72866"/>
                  <a:gd name="connsiteX9" fmla="*/ 52102 w 328517"/>
                  <a:gd name="connsiteY9" fmla="*/ 37338 h 72866"/>
                  <a:gd name="connsiteX10" fmla="*/ 163925 w 328517"/>
                  <a:gd name="connsiteY10" fmla="*/ 55912 h 72866"/>
                  <a:gd name="connsiteX11" fmla="*/ 275749 w 328517"/>
                  <a:gd name="connsiteY11" fmla="*/ 37338 h 7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517" h="72866">
                    <a:moveTo>
                      <a:pt x="321088" y="25622"/>
                    </a:moveTo>
                    <a:cubicBezTo>
                      <a:pt x="325850" y="29051"/>
                      <a:pt x="328517" y="32766"/>
                      <a:pt x="328517" y="36481"/>
                    </a:cubicBezTo>
                    <a:cubicBezTo>
                      <a:pt x="328517" y="56579"/>
                      <a:pt x="254889" y="72866"/>
                      <a:pt x="164306" y="72866"/>
                    </a:cubicBezTo>
                    <a:cubicBezTo>
                      <a:pt x="73533" y="72866"/>
                      <a:pt x="0" y="56579"/>
                      <a:pt x="0" y="36481"/>
                    </a:cubicBezTo>
                    <a:cubicBezTo>
                      <a:pt x="0" y="32766"/>
                      <a:pt x="2572" y="29051"/>
                      <a:pt x="7430" y="25622"/>
                    </a:cubicBezTo>
                    <a:cubicBezTo>
                      <a:pt x="28194" y="10763"/>
                      <a:pt x="90678" y="0"/>
                      <a:pt x="164402" y="0"/>
                    </a:cubicBezTo>
                    <a:cubicBezTo>
                      <a:pt x="237839" y="0"/>
                      <a:pt x="300323" y="10763"/>
                      <a:pt x="321088" y="25622"/>
                    </a:cubicBezTo>
                    <a:close/>
                    <a:moveTo>
                      <a:pt x="275749" y="37338"/>
                    </a:moveTo>
                    <a:cubicBezTo>
                      <a:pt x="275749" y="27146"/>
                      <a:pt x="225743" y="18764"/>
                      <a:pt x="163925" y="18764"/>
                    </a:cubicBezTo>
                    <a:cubicBezTo>
                      <a:pt x="102108" y="18764"/>
                      <a:pt x="52102" y="27146"/>
                      <a:pt x="52102" y="37338"/>
                    </a:cubicBezTo>
                    <a:cubicBezTo>
                      <a:pt x="52102" y="47625"/>
                      <a:pt x="102108" y="55912"/>
                      <a:pt x="163925" y="55912"/>
                    </a:cubicBezTo>
                    <a:cubicBezTo>
                      <a:pt x="225743" y="55912"/>
                      <a:pt x="275749" y="47625"/>
                      <a:pt x="275749" y="37338"/>
                    </a:cubicBezTo>
                    <a:close/>
                  </a:path>
                </a:pathLst>
              </a:custGeom>
              <a:solidFill>
                <a:srgbClr val="C6E5E5"/>
              </a:solidFill>
              <a:ln w="9525"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B8E04EFB-F74B-4148-8A0C-489065981DCC}"/>
                  </a:ext>
                </a:extLst>
              </p:cNvPr>
              <p:cNvSpPr/>
              <p:nvPr/>
            </p:nvSpPr>
            <p:spPr>
              <a:xfrm>
                <a:off x="-302990" y="1300559"/>
                <a:ext cx="492442" cy="183451"/>
              </a:xfrm>
              <a:custGeom>
                <a:avLst/>
                <a:gdLst>
                  <a:gd name="connsiteX0" fmla="*/ 443008 w 492442"/>
                  <a:gd name="connsiteY0" fmla="*/ 0 h 183451"/>
                  <a:gd name="connsiteX1" fmla="*/ 492443 w 492442"/>
                  <a:gd name="connsiteY1" fmla="*/ 182880 h 183451"/>
                  <a:gd name="connsiteX2" fmla="*/ 246412 w 492442"/>
                  <a:gd name="connsiteY2" fmla="*/ 100870 h 183451"/>
                  <a:gd name="connsiteX3" fmla="*/ 0 w 492442"/>
                  <a:gd name="connsiteY3" fmla="*/ 183451 h 183451"/>
                  <a:gd name="connsiteX4" fmla="*/ 49149 w 492442"/>
                  <a:gd name="connsiteY4" fmla="*/ 1429 h 183451"/>
                  <a:gd name="connsiteX5" fmla="*/ 246126 w 492442"/>
                  <a:gd name="connsiteY5" fmla="*/ 71533 h 183451"/>
                  <a:gd name="connsiteX6" fmla="*/ 443103 w 492442"/>
                  <a:gd name="connsiteY6" fmla="*/ 1333 h 183451"/>
                  <a:gd name="connsiteX7" fmla="*/ 443008 w 492442"/>
                  <a:gd name="connsiteY7" fmla="*/ 0 h 183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442" h="183451">
                    <a:moveTo>
                      <a:pt x="443008" y="0"/>
                    </a:moveTo>
                    <a:cubicBezTo>
                      <a:pt x="466820" y="74486"/>
                      <a:pt x="486442" y="142589"/>
                      <a:pt x="492443" y="182880"/>
                    </a:cubicBezTo>
                    <a:cubicBezTo>
                      <a:pt x="466439" y="135922"/>
                      <a:pt x="366141" y="100870"/>
                      <a:pt x="246412" y="100870"/>
                    </a:cubicBezTo>
                    <a:cubicBezTo>
                      <a:pt x="126111" y="100870"/>
                      <a:pt x="25336" y="136208"/>
                      <a:pt x="0" y="183451"/>
                    </a:cubicBezTo>
                    <a:cubicBezTo>
                      <a:pt x="5905" y="143542"/>
                      <a:pt x="25432" y="75819"/>
                      <a:pt x="49149" y="1429"/>
                    </a:cubicBezTo>
                    <a:cubicBezTo>
                      <a:pt x="49340" y="40196"/>
                      <a:pt x="137446" y="71533"/>
                      <a:pt x="246126" y="71533"/>
                    </a:cubicBezTo>
                    <a:cubicBezTo>
                      <a:pt x="354902" y="71533"/>
                      <a:pt x="443103" y="40100"/>
                      <a:pt x="443103" y="1333"/>
                    </a:cubicBezTo>
                    <a:cubicBezTo>
                      <a:pt x="443103" y="857"/>
                      <a:pt x="443103" y="381"/>
                      <a:pt x="443008" y="0"/>
                    </a:cubicBezTo>
                    <a:close/>
                  </a:path>
                </a:pathLst>
              </a:custGeom>
              <a:solidFill>
                <a:srgbClr val="0054A4"/>
              </a:solidFill>
              <a:ln w="952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C4512DD4-1B03-49C9-8D98-5FDF9110E9D3}"/>
                  </a:ext>
                </a:extLst>
              </p:cNvPr>
              <p:cNvSpPr/>
              <p:nvPr/>
            </p:nvSpPr>
            <p:spPr>
              <a:xfrm>
                <a:off x="-304895" y="1401333"/>
                <a:ext cx="496443" cy="212169"/>
              </a:xfrm>
              <a:custGeom>
                <a:avLst/>
                <a:gdLst>
                  <a:gd name="connsiteX0" fmla="*/ 494443 w 496443"/>
                  <a:gd name="connsiteY0" fmla="*/ 82010 h 212169"/>
                  <a:gd name="connsiteX1" fmla="*/ 496443 w 496443"/>
                  <a:gd name="connsiteY1" fmla="*/ 103442 h 212169"/>
                  <a:gd name="connsiteX2" fmla="*/ 0 w 496443"/>
                  <a:gd name="connsiteY2" fmla="*/ 103442 h 212169"/>
                  <a:gd name="connsiteX3" fmla="*/ 1905 w 496443"/>
                  <a:gd name="connsiteY3" fmla="*/ 82582 h 212169"/>
                  <a:gd name="connsiteX4" fmla="*/ 248317 w 496443"/>
                  <a:gd name="connsiteY4" fmla="*/ 0 h 212169"/>
                  <a:gd name="connsiteX5" fmla="*/ 494443 w 496443"/>
                  <a:gd name="connsiteY5" fmla="*/ 82010 h 21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443" h="212169">
                    <a:moveTo>
                      <a:pt x="494443" y="82010"/>
                    </a:moveTo>
                    <a:cubicBezTo>
                      <a:pt x="495776" y="90488"/>
                      <a:pt x="496443" y="97726"/>
                      <a:pt x="496443" y="103442"/>
                    </a:cubicBezTo>
                    <a:cubicBezTo>
                      <a:pt x="496443" y="248412"/>
                      <a:pt x="0" y="248412"/>
                      <a:pt x="0" y="103442"/>
                    </a:cubicBezTo>
                    <a:cubicBezTo>
                      <a:pt x="0" y="97726"/>
                      <a:pt x="667" y="90773"/>
                      <a:pt x="1905" y="82582"/>
                    </a:cubicBezTo>
                    <a:cubicBezTo>
                      <a:pt x="27337" y="35338"/>
                      <a:pt x="128111" y="0"/>
                      <a:pt x="248317" y="0"/>
                    </a:cubicBezTo>
                    <a:cubicBezTo>
                      <a:pt x="368046" y="95"/>
                      <a:pt x="468440" y="35052"/>
                      <a:pt x="494443" y="82010"/>
                    </a:cubicBezTo>
                    <a:close/>
                  </a:path>
                </a:pathLst>
              </a:custGeom>
              <a:solidFill>
                <a:srgbClr val="0054A4"/>
              </a:solidFill>
              <a:ln w="952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6A6DBE55-F5FB-4BA7-B16A-78FEB4C201F9}"/>
                  </a:ext>
                </a:extLst>
              </p:cNvPr>
              <p:cNvSpPr/>
              <p:nvPr/>
            </p:nvSpPr>
            <p:spPr>
              <a:xfrm>
                <a:off x="-136016" y="922893"/>
                <a:ext cx="158400" cy="46291"/>
              </a:xfrm>
              <a:custGeom>
                <a:avLst/>
                <a:gdLst>
                  <a:gd name="connsiteX0" fmla="*/ 158401 w 158400"/>
                  <a:gd name="connsiteY0" fmla="*/ 23146 h 46291"/>
                  <a:gd name="connsiteX1" fmla="*/ 158401 w 158400"/>
                  <a:gd name="connsiteY1" fmla="*/ 23336 h 46291"/>
                  <a:gd name="connsiteX2" fmla="*/ 79248 w 158400"/>
                  <a:gd name="connsiteY2" fmla="*/ 46292 h 46291"/>
                  <a:gd name="connsiteX3" fmla="*/ 0 w 158400"/>
                  <a:gd name="connsiteY3" fmla="*/ 23336 h 46291"/>
                  <a:gd name="connsiteX4" fmla="*/ 0 w 158400"/>
                  <a:gd name="connsiteY4" fmla="*/ 23146 h 46291"/>
                  <a:gd name="connsiteX5" fmla="*/ 79248 w 158400"/>
                  <a:gd name="connsiteY5" fmla="*/ 0 h 46291"/>
                  <a:gd name="connsiteX6" fmla="*/ 158401 w 158400"/>
                  <a:gd name="connsiteY6" fmla="*/ 23146 h 4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400" h="46291">
                    <a:moveTo>
                      <a:pt x="158401" y="23146"/>
                    </a:moveTo>
                    <a:cubicBezTo>
                      <a:pt x="158401" y="23241"/>
                      <a:pt x="158401" y="23241"/>
                      <a:pt x="158401" y="23336"/>
                    </a:cubicBezTo>
                    <a:cubicBezTo>
                      <a:pt x="158020" y="36004"/>
                      <a:pt x="122682" y="46292"/>
                      <a:pt x="79248" y="46292"/>
                    </a:cubicBezTo>
                    <a:cubicBezTo>
                      <a:pt x="35719" y="46292"/>
                      <a:pt x="476" y="36004"/>
                      <a:pt x="0" y="23336"/>
                    </a:cubicBezTo>
                    <a:cubicBezTo>
                      <a:pt x="0" y="23241"/>
                      <a:pt x="0" y="23241"/>
                      <a:pt x="0" y="23146"/>
                    </a:cubicBezTo>
                    <a:cubicBezTo>
                      <a:pt x="0" y="10382"/>
                      <a:pt x="35528" y="0"/>
                      <a:pt x="79248" y="0"/>
                    </a:cubicBezTo>
                    <a:cubicBezTo>
                      <a:pt x="122872" y="0"/>
                      <a:pt x="158401" y="10382"/>
                      <a:pt x="158401" y="23146"/>
                    </a:cubicBezTo>
                    <a:close/>
                  </a:path>
                </a:pathLst>
              </a:custGeom>
              <a:solidFill>
                <a:srgbClr val="A3B7B6"/>
              </a:solidFill>
              <a:ln w="952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731FEEF6-9CAD-4AD4-8CCA-24DAC9E70900}"/>
                  </a:ext>
                </a:extLst>
              </p:cNvPr>
              <p:cNvSpPr/>
              <p:nvPr/>
            </p:nvSpPr>
            <p:spPr>
              <a:xfrm>
                <a:off x="-248411" y="946229"/>
                <a:ext cx="384143" cy="340709"/>
              </a:xfrm>
              <a:custGeom>
                <a:avLst/>
                <a:gdLst>
                  <a:gd name="connsiteX0" fmla="*/ 271082 w 384143"/>
                  <a:gd name="connsiteY0" fmla="*/ 0 h 340709"/>
                  <a:gd name="connsiteX1" fmla="*/ 384143 w 384143"/>
                  <a:gd name="connsiteY1" fmla="*/ 340709 h 340709"/>
                  <a:gd name="connsiteX2" fmla="*/ 191643 w 384143"/>
                  <a:gd name="connsiteY2" fmla="*/ 285179 h 340709"/>
                  <a:gd name="connsiteX3" fmla="*/ 0 w 384143"/>
                  <a:gd name="connsiteY3" fmla="*/ 339376 h 340709"/>
                  <a:gd name="connsiteX4" fmla="*/ 112490 w 384143"/>
                  <a:gd name="connsiteY4" fmla="*/ 0 h 340709"/>
                  <a:gd name="connsiteX5" fmla="*/ 191738 w 384143"/>
                  <a:gd name="connsiteY5" fmla="*/ 22955 h 340709"/>
                  <a:gd name="connsiteX6" fmla="*/ 270891 w 384143"/>
                  <a:gd name="connsiteY6" fmla="*/ 0 h 340709"/>
                  <a:gd name="connsiteX7" fmla="*/ 271082 w 384143"/>
                  <a:gd name="connsiteY7" fmla="*/ 0 h 3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143" h="340709">
                    <a:moveTo>
                      <a:pt x="271082" y="0"/>
                    </a:moveTo>
                    <a:cubicBezTo>
                      <a:pt x="271082" y="15145"/>
                      <a:pt x="334899" y="188309"/>
                      <a:pt x="384143" y="340709"/>
                    </a:cubicBezTo>
                    <a:cubicBezTo>
                      <a:pt x="365093" y="308991"/>
                      <a:pt x="286131" y="285179"/>
                      <a:pt x="191643" y="285179"/>
                    </a:cubicBezTo>
                    <a:cubicBezTo>
                      <a:pt x="98488" y="285179"/>
                      <a:pt x="20383" y="308229"/>
                      <a:pt x="0" y="339376"/>
                    </a:cubicBezTo>
                    <a:cubicBezTo>
                      <a:pt x="48958" y="187262"/>
                      <a:pt x="112490" y="14954"/>
                      <a:pt x="112490" y="0"/>
                    </a:cubicBezTo>
                    <a:cubicBezTo>
                      <a:pt x="112871" y="12668"/>
                      <a:pt x="148209" y="22955"/>
                      <a:pt x="191738" y="22955"/>
                    </a:cubicBezTo>
                    <a:cubicBezTo>
                      <a:pt x="235267" y="22955"/>
                      <a:pt x="270510" y="12668"/>
                      <a:pt x="270891" y="0"/>
                    </a:cubicBezTo>
                    <a:lnTo>
                      <a:pt x="271082" y="0"/>
                    </a:lnTo>
                    <a:close/>
                  </a:path>
                </a:pathLst>
              </a:custGeom>
              <a:solidFill>
                <a:srgbClr val="C1D3D3"/>
              </a:solidFill>
              <a:ln w="9525"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DBEE9A75-C41E-4C62-99E5-381326D2C995}"/>
                  </a:ext>
                </a:extLst>
              </p:cNvPr>
              <p:cNvSpPr/>
              <p:nvPr/>
            </p:nvSpPr>
            <p:spPr>
              <a:xfrm>
                <a:off x="-248411" y="946229"/>
                <a:ext cx="384143" cy="340709"/>
              </a:xfrm>
              <a:custGeom>
                <a:avLst/>
                <a:gdLst>
                  <a:gd name="connsiteX0" fmla="*/ 271082 w 384143"/>
                  <a:gd name="connsiteY0" fmla="*/ 0 h 340709"/>
                  <a:gd name="connsiteX1" fmla="*/ 384143 w 384143"/>
                  <a:gd name="connsiteY1" fmla="*/ 340709 h 340709"/>
                  <a:gd name="connsiteX2" fmla="*/ 191643 w 384143"/>
                  <a:gd name="connsiteY2" fmla="*/ 285179 h 340709"/>
                  <a:gd name="connsiteX3" fmla="*/ 0 w 384143"/>
                  <a:gd name="connsiteY3" fmla="*/ 339376 h 340709"/>
                  <a:gd name="connsiteX4" fmla="*/ 112490 w 384143"/>
                  <a:gd name="connsiteY4" fmla="*/ 0 h 340709"/>
                  <a:gd name="connsiteX5" fmla="*/ 191738 w 384143"/>
                  <a:gd name="connsiteY5" fmla="*/ 22955 h 340709"/>
                  <a:gd name="connsiteX6" fmla="*/ 270891 w 384143"/>
                  <a:gd name="connsiteY6" fmla="*/ 0 h 340709"/>
                  <a:gd name="connsiteX7" fmla="*/ 271082 w 384143"/>
                  <a:gd name="connsiteY7" fmla="*/ 0 h 34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143" h="340709">
                    <a:moveTo>
                      <a:pt x="271082" y="0"/>
                    </a:moveTo>
                    <a:cubicBezTo>
                      <a:pt x="271082" y="15145"/>
                      <a:pt x="334899" y="188309"/>
                      <a:pt x="384143" y="340709"/>
                    </a:cubicBezTo>
                    <a:cubicBezTo>
                      <a:pt x="365093" y="308991"/>
                      <a:pt x="286131" y="285179"/>
                      <a:pt x="191643" y="285179"/>
                    </a:cubicBezTo>
                    <a:cubicBezTo>
                      <a:pt x="98488" y="285179"/>
                      <a:pt x="20383" y="308229"/>
                      <a:pt x="0" y="339376"/>
                    </a:cubicBezTo>
                    <a:cubicBezTo>
                      <a:pt x="48958" y="187262"/>
                      <a:pt x="112490" y="14954"/>
                      <a:pt x="112490" y="0"/>
                    </a:cubicBezTo>
                    <a:cubicBezTo>
                      <a:pt x="112871" y="12668"/>
                      <a:pt x="148209" y="22955"/>
                      <a:pt x="191738" y="22955"/>
                    </a:cubicBezTo>
                    <a:cubicBezTo>
                      <a:pt x="235267" y="22955"/>
                      <a:pt x="270510" y="12668"/>
                      <a:pt x="270891" y="0"/>
                    </a:cubicBezTo>
                    <a:lnTo>
                      <a:pt x="271082" y="0"/>
                    </a:lnTo>
                    <a:close/>
                  </a:path>
                </a:pathLst>
              </a:custGeom>
              <a:solidFill>
                <a:srgbClr val="A6B6BF"/>
              </a:solidFill>
              <a:ln w="952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23FF33CF-3C34-435B-8F50-C760F627253C}"/>
                  </a:ext>
                </a:extLst>
              </p:cNvPr>
              <p:cNvSpPr/>
              <p:nvPr/>
            </p:nvSpPr>
            <p:spPr>
              <a:xfrm>
                <a:off x="-136016" y="680862"/>
                <a:ext cx="158686" cy="265366"/>
              </a:xfrm>
              <a:custGeom>
                <a:avLst/>
                <a:gdLst>
                  <a:gd name="connsiteX0" fmla="*/ 158687 w 158686"/>
                  <a:gd name="connsiteY0" fmla="*/ 0 h 265366"/>
                  <a:gd name="connsiteX1" fmla="*/ 158687 w 158686"/>
                  <a:gd name="connsiteY1" fmla="*/ 265367 h 265366"/>
                  <a:gd name="connsiteX2" fmla="*/ 158401 w 158686"/>
                  <a:gd name="connsiteY2" fmla="*/ 265367 h 265366"/>
                  <a:gd name="connsiteX3" fmla="*/ 158401 w 158686"/>
                  <a:gd name="connsiteY3" fmla="*/ 265176 h 265366"/>
                  <a:gd name="connsiteX4" fmla="*/ 79248 w 158686"/>
                  <a:gd name="connsiteY4" fmla="*/ 242030 h 265366"/>
                  <a:gd name="connsiteX5" fmla="*/ 0 w 158686"/>
                  <a:gd name="connsiteY5" fmla="*/ 265176 h 265366"/>
                  <a:gd name="connsiteX6" fmla="*/ 0 w 158686"/>
                  <a:gd name="connsiteY6" fmla="*/ 0 h 265366"/>
                  <a:gd name="connsiteX7" fmla="*/ 79534 w 158686"/>
                  <a:gd name="connsiteY7" fmla="*/ 5143 h 265366"/>
                  <a:gd name="connsiteX8" fmla="*/ 158687 w 158686"/>
                  <a:gd name="connsiteY8" fmla="*/ 0 h 26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86" h="265366">
                    <a:moveTo>
                      <a:pt x="158687" y="0"/>
                    </a:moveTo>
                    <a:cubicBezTo>
                      <a:pt x="158687" y="29146"/>
                      <a:pt x="158687" y="242507"/>
                      <a:pt x="158687" y="265367"/>
                    </a:cubicBezTo>
                    <a:lnTo>
                      <a:pt x="158401" y="265367"/>
                    </a:lnTo>
                    <a:cubicBezTo>
                      <a:pt x="158401" y="265271"/>
                      <a:pt x="158401" y="265271"/>
                      <a:pt x="158401" y="265176"/>
                    </a:cubicBezTo>
                    <a:cubicBezTo>
                      <a:pt x="158401" y="252413"/>
                      <a:pt x="122872" y="242030"/>
                      <a:pt x="79248" y="242030"/>
                    </a:cubicBezTo>
                    <a:cubicBezTo>
                      <a:pt x="35528" y="242030"/>
                      <a:pt x="0" y="252413"/>
                      <a:pt x="0" y="265176"/>
                    </a:cubicBezTo>
                    <a:cubicBezTo>
                      <a:pt x="0" y="241363"/>
                      <a:pt x="0" y="29051"/>
                      <a:pt x="0" y="0"/>
                    </a:cubicBezTo>
                    <a:cubicBezTo>
                      <a:pt x="23527" y="3238"/>
                      <a:pt x="50673" y="5143"/>
                      <a:pt x="79534" y="5143"/>
                    </a:cubicBezTo>
                    <a:cubicBezTo>
                      <a:pt x="108204" y="5048"/>
                      <a:pt x="135255" y="3238"/>
                      <a:pt x="158687" y="0"/>
                    </a:cubicBezTo>
                    <a:close/>
                  </a:path>
                </a:pathLst>
              </a:custGeom>
              <a:solidFill>
                <a:srgbClr val="C1D3D3"/>
              </a:solidFill>
              <a:ln w="9525"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36A25EF7-224C-47DD-A318-DE93BFB5F03F}"/>
                  </a:ext>
                </a:extLst>
              </p:cNvPr>
              <p:cNvSpPr/>
              <p:nvPr/>
            </p:nvSpPr>
            <p:spPr>
              <a:xfrm>
                <a:off x="-341054" y="677148"/>
                <a:ext cx="569048" cy="972788"/>
              </a:xfrm>
              <a:custGeom>
                <a:avLst/>
                <a:gdLst>
                  <a:gd name="connsiteX0" fmla="*/ 530603 w 569048"/>
                  <a:gd name="connsiteY0" fmla="*/ 806196 h 972788"/>
                  <a:gd name="connsiteX1" fmla="*/ 481168 w 569048"/>
                  <a:gd name="connsiteY1" fmla="*/ 623316 h 972788"/>
                  <a:gd name="connsiteX2" fmla="*/ 476881 w 569048"/>
                  <a:gd name="connsiteY2" fmla="*/ 609791 h 972788"/>
                  <a:gd name="connsiteX3" fmla="*/ 363820 w 569048"/>
                  <a:gd name="connsiteY3" fmla="*/ 269081 h 972788"/>
                  <a:gd name="connsiteX4" fmla="*/ 363820 w 569048"/>
                  <a:gd name="connsiteY4" fmla="*/ 3715 h 972788"/>
                  <a:gd name="connsiteX5" fmla="*/ 386965 w 569048"/>
                  <a:gd name="connsiteY5" fmla="*/ 0 h 972788"/>
                  <a:gd name="connsiteX6" fmla="*/ 386965 w 569048"/>
                  <a:gd name="connsiteY6" fmla="*/ 253555 h 972788"/>
                  <a:gd name="connsiteX7" fmla="*/ 568893 w 569048"/>
                  <a:gd name="connsiteY7" fmla="*/ 833628 h 972788"/>
                  <a:gd name="connsiteX8" fmla="*/ 284667 w 569048"/>
                  <a:gd name="connsiteY8" fmla="*/ 972788 h 972788"/>
                  <a:gd name="connsiteX9" fmla="*/ 284381 w 569048"/>
                  <a:gd name="connsiteY9" fmla="*/ 972788 h 972788"/>
                  <a:gd name="connsiteX10" fmla="*/ 155 w 569048"/>
                  <a:gd name="connsiteY10" fmla="*/ 833628 h 972788"/>
                  <a:gd name="connsiteX11" fmla="*/ 182083 w 569048"/>
                  <a:gd name="connsiteY11" fmla="*/ 253555 h 972788"/>
                  <a:gd name="connsiteX12" fmla="*/ 182083 w 569048"/>
                  <a:gd name="connsiteY12" fmla="*/ 0 h 972788"/>
                  <a:gd name="connsiteX13" fmla="*/ 205133 w 569048"/>
                  <a:gd name="connsiteY13" fmla="*/ 3715 h 972788"/>
                  <a:gd name="connsiteX14" fmla="*/ 205133 w 569048"/>
                  <a:gd name="connsiteY14" fmla="*/ 268891 h 972788"/>
                  <a:gd name="connsiteX15" fmla="*/ 205133 w 569048"/>
                  <a:gd name="connsiteY15" fmla="*/ 269081 h 972788"/>
                  <a:gd name="connsiteX16" fmla="*/ 92643 w 569048"/>
                  <a:gd name="connsiteY16" fmla="*/ 608457 h 972788"/>
                  <a:gd name="connsiteX17" fmla="*/ 87309 w 569048"/>
                  <a:gd name="connsiteY17" fmla="*/ 624650 h 972788"/>
                  <a:gd name="connsiteX18" fmla="*/ 87309 w 569048"/>
                  <a:gd name="connsiteY18" fmla="*/ 624745 h 972788"/>
                  <a:gd name="connsiteX19" fmla="*/ 38160 w 569048"/>
                  <a:gd name="connsiteY19" fmla="*/ 806768 h 972788"/>
                  <a:gd name="connsiteX20" fmla="*/ 36255 w 569048"/>
                  <a:gd name="connsiteY20" fmla="*/ 827627 h 972788"/>
                  <a:gd name="connsiteX21" fmla="*/ 532698 w 569048"/>
                  <a:gd name="connsiteY21" fmla="*/ 827627 h 972788"/>
                  <a:gd name="connsiteX22" fmla="*/ 530603 w 569048"/>
                  <a:gd name="connsiteY22" fmla="*/ 806196 h 97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9048" h="972788">
                    <a:moveTo>
                      <a:pt x="530603" y="806196"/>
                    </a:moveTo>
                    <a:cubicBezTo>
                      <a:pt x="524507" y="766001"/>
                      <a:pt x="504885" y="697801"/>
                      <a:pt x="481168" y="623316"/>
                    </a:cubicBezTo>
                    <a:cubicBezTo>
                      <a:pt x="480977" y="618649"/>
                      <a:pt x="479548" y="614077"/>
                      <a:pt x="476881" y="609791"/>
                    </a:cubicBezTo>
                    <a:cubicBezTo>
                      <a:pt x="427637" y="457391"/>
                      <a:pt x="363820" y="284131"/>
                      <a:pt x="363820" y="269081"/>
                    </a:cubicBezTo>
                    <a:cubicBezTo>
                      <a:pt x="363820" y="246221"/>
                      <a:pt x="363820" y="32861"/>
                      <a:pt x="363820" y="3715"/>
                    </a:cubicBezTo>
                    <a:cubicBezTo>
                      <a:pt x="372011" y="2667"/>
                      <a:pt x="379726" y="1429"/>
                      <a:pt x="386965" y="0"/>
                    </a:cubicBezTo>
                    <a:cubicBezTo>
                      <a:pt x="386965" y="6477"/>
                      <a:pt x="386965" y="228505"/>
                      <a:pt x="386965" y="253555"/>
                    </a:cubicBezTo>
                    <a:cubicBezTo>
                      <a:pt x="386965" y="278987"/>
                      <a:pt x="563083" y="739902"/>
                      <a:pt x="568893" y="833628"/>
                    </a:cubicBezTo>
                    <a:cubicBezTo>
                      <a:pt x="574798" y="927259"/>
                      <a:pt x="410968" y="972693"/>
                      <a:pt x="284667" y="972788"/>
                    </a:cubicBezTo>
                    <a:lnTo>
                      <a:pt x="284381" y="972788"/>
                    </a:lnTo>
                    <a:cubicBezTo>
                      <a:pt x="158080" y="972693"/>
                      <a:pt x="-5750" y="927259"/>
                      <a:pt x="155" y="833628"/>
                    </a:cubicBezTo>
                    <a:cubicBezTo>
                      <a:pt x="6061" y="739902"/>
                      <a:pt x="182083" y="278987"/>
                      <a:pt x="182083" y="253555"/>
                    </a:cubicBezTo>
                    <a:cubicBezTo>
                      <a:pt x="182083" y="228505"/>
                      <a:pt x="182083" y="6477"/>
                      <a:pt x="182083" y="0"/>
                    </a:cubicBezTo>
                    <a:cubicBezTo>
                      <a:pt x="189322" y="1429"/>
                      <a:pt x="197037" y="2667"/>
                      <a:pt x="205133" y="3715"/>
                    </a:cubicBezTo>
                    <a:cubicBezTo>
                      <a:pt x="205133" y="32766"/>
                      <a:pt x="205133" y="245078"/>
                      <a:pt x="205133" y="268891"/>
                    </a:cubicBezTo>
                    <a:cubicBezTo>
                      <a:pt x="205133" y="268986"/>
                      <a:pt x="205133" y="268986"/>
                      <a:pt x="205133" y="269081"/>
                    </a:cubicBezTo>
                    <a:cubicBezTo>
                      <a:pt x="205133" y="284131"/>
                      <a:pt x="141601" y="456343"/>
                      <a:pt x="92643" y="608457"/>
                    </a:cubicBezTo>
                    <a:cubicBezTo>
                      <a:pt x="89214" y="613696"/>
                      <a:pt x="87309" y="619030"/>
                      <a:pt x="87309" y="624650"/>
                    </a:cubicBezTo>
                    <a:lnTo>
                      <a:pt x="87309" y="624745"/>
                    </a:lnTo>
                    <a:cubicBezTo>
                      <a:pt x="63496" y="699135"/>
                      <a:pt x="43970" y="766858"/>
                      <a:pt x="38160" y="806768"/>
                    </a:cubicBezTo>
                    <a:cubicBezTo>
                      <a:pt x="36922" y="814959"/>
                      <a:pt x="36255" y="822008"/>
                      <a:pt x="36255" y="827627"/>
                    </a:cubicBezTo>
                    <a:cubicBezTo>
                      <a:pt x="36255" y="972598"/>
                      <a:pt x="532698" y="972598"/>
                      <a:pt x="532698" y="827627"/>
                    </a:cubicBezTo>
                    <a:cubicBezTo>
                      <a:pt x="532603" y="821912"/>
                      <a:pt x="531936" y="814673"/>
                      <a:pt x="530603" y="806196"/>
                    </a:cubicBezTo>
                    <a:close/>
                  </a:path>
                </a:pathLst>
              </a:custGeom>
              <a:solidFill>
                <a:srgbClr val="6CA9AD"/>
              </a:solidFill>
              <a:ln w="9525"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4EA53AB4-16CB-48B2-86AA-191FF7774672}"/>
                  </a:ext>
                </a:extLst>
              </p:cNvPr>
              <p:cNvSpPr/>
              <p:nvPr/>
            </p:nvSpPr>
            <p:spPr>
              <a:xfrm>
                <a:off x="-341054" y="677148"/>
                <a:ext cx="569048" cy="972788"/>
              </a:xfrm>
              <a:custGeom>
                <a:avLst/>
                <a:gdLst>
                  <a:gd name="connsiteX0" fmla="*/ 530603 w 569048"/>
                  <a:gd name="connsiteY0" fmla="*/ 806196 h 972788"/>
                  <a:gd name="connsiteX1" fmla="*/ 481168 w 569048"/>
                  <a:gd name="connsiteY1" fmla="*/ 623316 h 972788"/>
                  <a:gd name="connsiteX2" fmla="*/ 476881 w 569048"/>
                  <a:gd name="connsiteY2" fmla="*/ 609791 h 972788"/>
                  <a:gd name="connsiteX3" fmla="*/ 363820 w 569048"/>
                  <a:gd name="connsiteY3" fmla="*/ 269081 h 972788"/>
                  <a:gd name="connsiteX4" fmla="*/ 363820 w 569048"/>
                  <a:gd name="connsiteY4" fmla="*/ 3715 h 972788"/>
                  <a:gd name="connsiteX5" fmla="*/ 386965 w 569048"/>
                  <a:gd name="connsiteY5" fmla="*/ 0 h 972788"/>
                  <a:gd name="connsiteX6" fmla="*/ 386965 w 569048"/>
                  <a:gd name="connsiteY6" fmla="*/ 253555 h 972788"/>
                  <a:gd name="connsiteX7" fmla="*/ 568893 w 569048"/>
                  <a:gd name="connsiteY7" fmla="*/ 833628 h 972788"/>
                  <a:gd name="connsiteX8" fmla="*/ 284667 w 569048"/>
                  <a:gd name="connsiteY8" fmla="*/ 972788 h 972788"/>
                  <a:gd name="connsiteX9" fmla="*/ 284381 w 569048"/>
                  <a:gd name="connsiteY9" fmla="*/ 972788 h 972788"/>
                  <a:gd name="connsiteX10" fmla="*/ 155 w 569048"/>
                  <a:gd name="connsiteY10" fmla="*/ 833628 h 972788"/>
                  <a:gd name="connsiteX11" fmla="*/ 182083 w 569048"/>
                  <a:gd name="connsiteY11" fmla="*/ 253555 h 972788"/>
                  <a:gd name="connsiteX12" fmla="*/ 182083 w 569048"/>
                  <a:gd name="connsiteY12" fmla="*/ 0 h 972788"/>
                  <a:gd name="connsiteX13" fmla="*/ 205133 w 569048"/>
                  <a:gd name="connsiteY13" fmla="*/ 3715 h 972788"/>
                  <a:gd name="connsiteX14" fmla="*/ 205133 w 569048"/>
                  <a:gd name="connsiteY14" fmla="*/ 268891 h 972788"/>
                  <a:gd name="connsiteX15" fmla="*/ 205133 w 569048"/>
                  <a:gd name="connsiteY15" fmla="*/ 269081 h 972788"/>
                  <a:gd name="connsiteX16" fmla="*/ 92643 w 569048"/>
                  <a:gd name="connsiteY16" fmla="*/ 608457 h 972788"/>
                  <a:gd name="connsiteX17" fmla="*/ 87309 w 569048"/>
                  <a:gd name="connsiteY17" fmla="*/ 624650 h 972788"/>
                  <a:gd name="connsiteX18" fmla="*/ 87309 w 569048"/>
                  <a:gd name="connsiteY18" fmla="*/ 624745 h 972788"/>
                  <a:gd name="connsiteX19" fmla="*/ 38160 w 569048"/>
                  <a:gd name="connsiteY19" fmla="*/ 806768 h 972788"/>
                  <a:gd name="connsiteX20" fmla="*/ 36255 w 569048"/>
                  <a:gd name="connsiteY20" fmla="*/ 827627 h 972788"/>
                  <a:gd name="connsiteX21" fmla="*/ 532698 w 569048"/>
                  <a:gd name="connsiteY21" fmla="*/ 827627 h 972788"/>
                  <a:gd name="connsiteX22" fmla="*/ 530603 w 569048"/>
                  <a:gd name="connsiteY22" fmla="*/ 806196 h 97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9048" h="972788">
                    <a:moveTo>
                      <a:pt x="530603" y="806196"/>
                    </a:moveTo>
                    <a:cubicBezTo>
                      <a:pt x="524507" y="766001"/>
                      <a:pt x="504885" y="697801"/>
                      <a:pt x="481168" y="623316"/>
                    </a:cubicBezTo>
                    <a:cubicBezTo>
                      <a:pt x="480977" y="618649"/>
                      <a:pt x="479548" y="614077"/>
                      <a:pt x="476881" y="609791"/>
                    </a:cubicBezTo>
                    <a:cubicBezTo>
                      <a:pt x="427637" y="457391"/>
                      <a:pt x="363820" y="284131"/>
                      <a:pt x="363820" y="269081"/>
                    </a:cubicBezTo>
                    <a:cubicBezTo>
                      <a:pt x="363820" y="246221"/>
                      <a:pt x="363820" y="32861"/>
                      <a:pt x="363820" y="3715"/>
                    </a:cubicBezTo>
                    <a:cubicBezTo>
                      <a:pt x="372011" y="2667"/>
                      <a:pt x="379726" y="1429"/>
                      <a:pt x="386965" y="0"/>
                    </a:cubicBezTo>
                    <a:cubicBezTo>
                      <a:pt x="386965" y="6477"/>
                      <a:pt x="386965" y="228505"/>
                      <a:pt x="386965" y="253555"/>
                    </a:cubicBezTo>
                    <a:cubicBezTo>
                      <a:pt x="386965" y="278987"/>
                      <a:pt x="563083" y="739902"/>
                      <a:pt x="568893" y="833628"/>
                    </a:cubicBezTo>
                    <a:cubicBezTo>
                      <a:pt x="574798" y="927259"/>
                      <a:pt x="410968" y="972693"/>
                      <a:pt x="284667" y="972788"/>
                    </a:cubicBezTo>
                    <a:lnTo>
                      <a:pt x="284381" y="972788"/>
                    </a:lnTo>
                    <a:cubicBezTo>
                      <a:pt x="158080" y="972693"/>
                      <a:pt x="-5750" y="927259"/>
                      <a:pt x="155" y="833628"/>
                    </a:cubicBezTo>
                    <a:cubicBezTo>
                      <a:pt x="6061" y="739902"/>
                      <a:pt x="182083" y="278987"/>
                      <a:pt x="182083" y="253555"/>
                    </a:cubicBezTo>
                    <a:cubicBezTo>
                      <a:pt x="182083" y="228505"/>
                      <a:pt x="182083" y="6477"/>
                      <a:pt x="182083" y="0"/>
                    </a:cubicBezTo>
                    <a:cubicBezTo>
                      <a:pt x="189322" y="1429"/>
                      <a:pt x="197037" y="2667"/>
                      <a:pt x="205133" y="3715"/>
                    </a:cubicBezTo>
                    <a:cubicBezTo>
                      <a:pt x="205133" y="32766"/>
                      <a:pt x="205133" y="245078"/>
                      <a:pt x="205133" y="268891"/>
                    </a:cubicBezTo>
                    <a:cubicBezTo>
                      <a:pt x="205133" y="268986"/>
                      <a:pt x="205133" y="268986"/>
                      <a:pt x="205133" y="269081"/>
                    </a:cubicBezTo>
                    <a:cubicBezTo>
                      <a:pt x="205133" y="284131"/>
                      <a:pt x="141601" y="456343"/>
                      <a:pt x="92643" y="608457"/>
                    </a:cubicBezTo>
                    <a:cubicBezTo>
                      <a:pt x="89214" y="613696"/>
                      <a:pt x="87309" y="619030"/>
                      <a:pt x="87309" y="624650"/>
                    </a:cubicBezTo>
                    <a:lnTo>
                      <a:pt x="87309" y="624745"/>
                    </a:lnTo>
                    <a:cubicBezTo>
                      <a:pt x="63496" y="699135"/>
                      <a:pt x="43970" y="766858"/>
                      <a:pt x="38160" y="806768"/>
                    </a:cubicBezTo>
                    <a:cubicBezTo>
                      <a:pt x="36922" y="814959"/>
                      <a:pt x="36255" y="822008"/>
                      <a:pt x="36255" y="827627"/>
                    </a:cubicBezTo>
                    <a:cubicBezTo>
                      <a:pt x="36255" y="972598"/>
                      <a:pt x="532698" y="972598"/>
                      <a:pt x="532698" y="827627"/>
                    </a:cubicBezTo>
                    <a:cubicBezTo>
                      <a:pt x="532603" y="821912"/>
                      <a:pt x="531936" y="814673"/>
                      <a:pt x="530603" y="806196"/>
                    </a:cubicBezTo>
                    <a:close/>
                  </a:path>
                </a:pathLst>
              </a:custGeom>
              <a:solidFill>
                <a:srgbClr val="FFFFFF"/>
              </a:solidFill>
              <a:ln w="9525" cap="flat">
                <a:noFill/>
                <a:prstDash val="solid"/>
                <a:miter/>
              </a:ln>
            </p:spPr>
            <p:txBody>
              <a:bodyPr rtlCol="0" anchor="ctr"/>
              <a:lstStyle/>
              <a:p>
                <a:endParaRPr lang="en-US"/>
              </a:p>
            </p:txBody>
          </p:sp>
        </p:grpSp>
        <p:sp>
          <p:nvSpPr>
            <p:cNvPr id="1067" name="Freeform: Shape 1066">
              <a:extLst>
                <a:ext uri="{FF2B5EF4-FFF2-40B4-BE49-F238E27FC236}">
                  <a16:creationId xmlns:a16="http://schemas.microsoft.com/office/drawing/2014/main" id="{958E5381-A766-4038-9009-DCD2DB7CD599}"/>
                </a:ext>
              </a:extLst>
            </p:cNvPr>
            <p:cNvSpPr/>
            <p:nvPr/>
          </p:nvSpPr>
          <p:spPr>
            <a:xfrm>
              <a:off x="-136016" y="680767"/>
              <a:ext cx="158686" cy="288321"/>
            </a:xfrm>
            <a:custGeom>
              <a:avLst/>
              <a:gdLst>
                <a:gd name="connsiteX0" fmla="*/ 79534 w 158686"/>
                <a:gd name="connsiteY0" fmla="*/ 5143 h 288321"/>
                <a:gd name="connsiteX1" fmla="*/ 0 w 158686"/>
                <a:gd name="connsiteY1" fmla="*/ 0 h 288321"/>
                <a:gd name="connsiteX2" fmla="*/ 0 w 158686"/>
                <a:gd name="connsiteY2" fmla="*/ 265176 h 288321"/>
                <a:gd name="connsiteX3" fmla="*/ 0 w 158686"/>
                <a:gd name="connsiteY3" fmla="*/ 265367 h 288321"/>
                <a:gd name="connsiteX4" fmla="*/ 79248 w 158686"/>
                <a:gd name="connsiteY4" fmla="*/ 288322 h 288321"/>
                <a:gd name="connsiteX5" fmla="*/ 158401 w 158686"/>
                <a:gd name="connsiteY5" fmla="*/ 265367 h 288321"/>
                <a:gd name="connsiteX6" fmla="*/ 158687 w 158686"/>
                <a:gd name="connsiteY6" fmla="*/ 265367 h 288321"/>
                <a:gd name="connsiteX7" fmla="*/ 158687 w 158686"/>
                <a:gd name="connsiteY7" fmla="*/ 0 h 288321"/>
                <a:gd name="connsiteX8" fmla="*/ 79534 w 158686"/>
                <a:gd name="connsiteY8" fmla="*/ 5143 h 28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86" h="288321">
                  <a:moveTo>
                    <a:pt x="79534" y="5143"/>
                  </a:moveTo>
                  <a:cubicBezTo>
                    <a:pt x="50673" y="5143"/>
                    <a:pt x="23527" y="3334"/>
                    <a:pt x="0" y="0"/>
                  </a:cubicBezTo>
                  <a:cubicBezTo>
                    <a:pt x="0" y="29051"/>
                    <a:pt x="0" y="241363"/>
                    <a:pt x="0" y="265176"/>
                  </a:cubicBezTo>
                  <a:cubicBezTo>
                    <a:pt x="0" y="265271"/>
                    <a:pt x="0" y="265271"/>
                    <a:pt x="0" y="265367"/>
                  </a:cubicBezTo>
                  <a:cubicBezTo>
                    <a:pt x="381" y="278035"/>
                    <a:pt x="35719" y="288322"/>
                    <a:pt x="79248" y="288322"/>
                  </a:cubicBezTo>
                  <a:cubicBezTo>
                    <a:pt x="122777" y="288322"/>
                    <a:pt x="158020" y="278035"/>
                    <a:pt x="158401" y="265367"/>
                  </a:cubicBezTo>
                  <a:lnTo>
                    <a:pt x="158687" y="265367"/>
                  </a:lnTo>
                  <a:cubicBezTo>
                    <a:pt x="158687" y="242506"/>
                    <a:pt x="158687" y="29146"/>
                    <a:pt x="158687" y="0"/>
                  </a:cubicBezTo>
                  <a:cubicBezTo>
                    <a:pt x="135255" y="3334"/>
                    <a:pt x="108204" y="5143"/>
                    <a:pt x="79534" y="5143"/>
                  </a:cubicBezTo>
                  <a:close/>
                </a:path>
              </a:pathLst>
            </a:custGeom>
            <a:solidFill>
              <a:srgbClr val="A6B6BF"/>
            </a:solidFill>
            <a:ln w="9525"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19C8C713-2A6D-4EE9-8930-B55DD0788A58}"/>
                </a:ext>
              </a:extLst>
            </p:cNvPr>
            <p:cNvSpPr/>
            <p:nvPr/>
          </p:nvSpPr>
          <p:spPr>
            <a:xfrm>
              <a:off x="-123539" y="686387"/>
              <a:ext cx="67437" cy="254412"/>
            </a:xfrm>
            <a:custGeom>
              <a:avLst/>
              <a:gdLst>
                <a:gd name="connsiteX0" fmla="*/ 0 w 67437"/>
                <a:gd name="connsiteY0" fmla="*/ 0 h 254412"/>
                <a:gd name="connsiteX1" fmla="*/ 0 w 67437"/>
                <a:gd name="connsiteY1" fmla="*/ 234029 h 254412"/>
                <a:gd name="connsiteX2" fmla="*/ 0 w 67437"/>
                <a:gd name="connsiteY2" fmla="*/ 234220 h 254412"/>
                <a:gd name="connsiteX3" fmla="*/ 63056 w 67437"/>
                <a:gd name="connsiteY3" fmla="*/ 254413 h 254412"/>
                <a:gd name="connsiteX4" fmla="*/ 67437 w 67437"/>
                <a:gd name="connsiteY4" fmla="*/ 4477 h 254412"/>
                <a:gd name="connsiteX5" fmla="*/ 0 w 67437"/>
                <a:gd name="connsiteY5" fmla="*/ 0 h 25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37" h="254412">
                  <a:moveTo>
                    <a:pt x="0" y="0"/>
                  </a:moveTo>
                  <a:cubicBezTo>
                    <a:pt x="0" y="25622"/>
                    <a:pt x="0" y="212979"/>
                    <a:pt x="0" y="234029"/>
                  </a:cubicBezTo>
                  <a:cubicBezTo>
                    <a:pt x="0" y="234125"/>
                    <a:pt x="0" y="234125"/>
                    <a:pt x="0" y="234220"/>
                  </a:cubicBezTo>
                  <a:cubicBezTo>
                    <a:pt x="286" y="244792"/>
                    <a:pt x="27813" y="253365"/>
                    <a:pt x="63056" y="254413"/>
                  </a:cubicBezTo>
                  <a:cubicBezTo>
                    <a:pt x="64199" y="171259"/>
                    <a:pt x="66866" y="88201"/>
                    <a:pt x="67437" y="4477"/>
                  </a:cubicBezTo>
                  <a:cubicBezTo>
                    <a:pt x="42958" y="4286"/>
                    <a:pt x="20003" y="2762"/>
                    <a:pt x="0" y="0"/>
                  </a:cubicBezTo>
                  <a:close/>
                </a:path>
              </a:pathLst>
            </a:custGeom>
            <a:solidFill>
              <a:srgbClr val="FFFFFF"/>
            </a:solidFill>
            <a:ln w="9525" cap="flat">
              <a:noFill/>
              <a:prstDash val="solid"/>
              <a:miter/>
            </a:ln>
          </p:spPr>
          <p:txBody>
            <a:bodyPr rtlCol="0" anchor="ctr"/>
            <a:lstStyle/>
            <a:p>
              <a:endParaRPr lang="en-US"/>
            </a:p>
          </p:txBody>
        </p:sp>
        <p:grpSp>
          <p:nvGrpSpPr>
            <p:cNvPr id="1069" name="Graphic 9">
              <a:extLst>
                <a:ext uri="{FF2B5EF4-FFF2-40B4-BE49-F238E27FC236}">
                  <a16:creationId xmlns:a16="http://schemas.microsoft.com/office/drawing/2014/main" id="{E35172DA-F388-4758-85F0-D75C001CCF69}"/>
                </a:ext>
              </a:extLst>
            </p:cNvPr>
            <p:cNvGrpSpPr/>
            <p:nvPr/>
          </p:nvGrpSpPr>
          <p:grpSpPr>
            <a:xfrm>
              <a:off x="-242792" y="1361709"/>
              <a:ext cx="419671" cy="218408"/>
              <a:chOff x="-242792" y="1361709"/>
              <a:chExt cx="419671" cy="218408"/>
            </a:xfrm>
            <a:solidFill>
              <a:srgbClr val="B8B5AB"/>
            </a:solidFill>
          </p:grpSpPr>
          <p:sp>
            <p:nvSpPr>
              <p:cNvPr id="1070" name="Freeform: Shape 1069">
                <a:extLst>
                  <a:ext uri="{FF2B5EF4-FFF2-40B4-BE49-F238E27FC236}">
                    <a16:creationId xmlns:a16="http://schemas.microsoft.com/office/drawing/2014/main" id="{620E0322-63A6-487A-8EC5-B2ED36438A72}"/>
                  </a:ext>
                </a:extLst>
              </p:cNvPr>
              <p:cNvSpPr/>
              <p:nvPr/>
            </p:nvSpPr>
            <p:spPr>
              <a:xfrm>
                <a:off x="-242792" y="1398570"/>
                <a:ext cx="26384" cy="26290"/>
              </a:xfrm>
              <a:custGeom>
                <a:avLst/>
                <a:gdLst>
                  <a:gd name="connsiteX0" fmla="*/ 26384 w 26384"/>
                  <a:gd name="connsiteY0" fmla="*/ 13146 h 26290"/>
                  <a:gd name="connsiteX1" fmla="*/ 13144 w 26384"/>
                  <a:gd name="connsiteY1" fmla="*/ 26290 h 26290"/>
                  <a:gd name="connsiteX2" fmla="*/ 0 w 26384"/>
                  <a:gd name="connsiteY2" fmla="*/ 13146 h 26290"/>
                  <a:gd name="connsiteX3" fmla="*/ 13144 w 26384"/>
                  <a:gd name="connsiteY3" fmla="*/ 1 h 26290"/>
                  <a:gd name="connsiteX4" fmla="*/ 26384 w 26384"/>
                  <a:gd name="connsiteY4" fmla="*/ 13146 h 2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26290">
                    <a:moveTo>
                      <a:pt x="26384" y="13146"/>
                    </a:moveTo>
                    <a:cubicBezTo>
                      <a:pt x="26384" y="20385"/>
                      <a:pt x="20479" y="26290"/>
                      <a:pt x="13144" y="26290"/>
                    </a:cubicBezTo>
                    <a:cubicBezTo>
                      <a:pt x="5905" y="26290"/>
                      <a:pt x="0" y="20385"/>
                      <a:pt x="0" y="13146"/>
                    </a:cubicBezTo>
                    <a:cubicBezTo>
                      <a:pt x="0" y="5811"/>
                      <a:pt x="5905" y="1"/>
                      <a:pt x="13144" y="1"/>
                    </a:cubicBezTo>
                    <a:cubicBezTo>
                      <a:pt x="20383" y="-94"/>
                      <a:pt x="26384" y="5811"/>
                      <a:pt x="26384" y="13146"/>
                    </a:cubicBezTo>
                    <a:close/>
                  </a:path>
                </a:pathLst>
              </a:custGeom>
              <a:solidFill>
                <a:srgbClr val="B8B5AB"/>
              </a:solidFill>
              <a:ln w="9525" cap="flat">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2B244804-1C03-41F6-A49F-83E5A2028357}"/>
                  </a:ext>
                </a:extLst>
              </p:cNvPr>
              <p:cNvSpPr/>
              <p:nvPr/>
            </p:nvSpPr>
            <p:spPr>
              <a:xfrm>
                <a:off x="94773" y="1437147"/>
                <a:ext cx="26384" cy="26289"/>
              </a:xfrm>
              <a:custGeom>
                <a:avLst/>
                <a:gdLst>
                  <a:gd name="connsiteX0" fmla="*/ 26384 w 26384"/>
                  <a:gd name="connsiteY0" fmla="*/ 13145 h 26289"/>
                  <a:gd name="connsiteX1" fmla="*/ 13145 w 26384"/>
                  <a:gd name="connsiteY1" fmla="*/ 26289 h 26289"/>
                  <a:gd name="connsiteX2" fmla="*/ 0 w 26384"/>
                  <a:gd name="connsiteY2" fmla="*/ 13145 h 26289"/>
                  <a:gd name="connsiteX3" fmla="*/ 13145 w 26384"/>
                  <a:gd name="connsiteY3" fmla="*/ 0 h 26289"/>
                  <a:gd name="connsiteX4" fmla="*/ 26384 w 26384"/>
                  <a:gd name="connsiteY4" fmla="*/ 13145 h 26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26289">
                    <a:moveTo>
                      <a:pt x="26384" y="13145"/>
                    </a:moveTo>
                    <a:cubicBezTo>
                      <a:pt x="26384" y="20383"/>
                      <a:pt x="20479" y="26289"/>
                      <a:pt x="13145" y="26289"/>
                    </a:cubicBezTo>
                    <a:cubicBezTo>
                      <a:pt x="5905" y="26289"/>
                      <a:pt x="0" y="20383"/>
                      <a:pt x="0" y="13145"/>
                    </a:cubicBezTo>
                    <a:cubicBezTo>
                      <a:pt x="0" y="5906"/>
                      <a:pt x="5905" y="0"/>
                      <a:pt x="13145" y="0"/>
                    </a:cubicBezTo>
                    <a:cubicBezTo>
                      <a:pt x="20479" y="0"/>
                      <a:pt x="26384" y="5906"/>
                      <a:pt x="26384" y="13145"/>
                    </a:cubicBezTo>
                    <a:close/>
                  </a:path>
                </a:pathLst>
              </a:custGeom>
              <a:solidFill>
                <a:srgbClr val="B8B5AB"/>
              </a:solidFill>
              <a:ln w="9525" cap="flat">
                <a:no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6180EADD-AD49-4066-B7E0-00D8A0FC8F4F}"/>
                  </a:ext>
                </a:extLst>
              </p:cNvPr>
              <p:cNvSpPr/>
              <p:nvPr/>
            </p:nvSpPr>
            <p:spPr>
              <a:xfrm>
                <a:off x="-69818" y="1372091"/>
                <a:ext cx="26289" cy="26384"/>
              </a:xfrm>
              <a:custGeom>
                <a:avLst/>
                <a:gdLst>
                  <a:gd name="connsiteX0" fmla="*/ 26289 w 26289"/>
                  <a:gd name="connsiteY0" fmla="*/ 13240 h 26384"/>
                  <a:gd name="connsiteX1" fmla="*/ 13145 w 26289"/>
                  <a:gd name="connsiteY1" fmla="*/ 26384 h 26384"/>
                  <a:gd name="connsiteX2" fmla="*/ 0 w 26289"/>
                  <a:gd name="connsiteY2" fmla="*/ 13240 h 26384"/>
                  <a:gd name="connsiteX3" fmla="*/ 13145 w 26289"/>
                  <a:gd name="connsiteY3" fmla="*/ 0 h 26384"/>
                  <a:gd name="connsiteX4" fmla="*/ 26289 w 26289"/>
                  <a:gd name="connsiteY4" fmla="*/ 13240 h 26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9" h="26384">
                    <a:moveTo>
                      <a:pt x="26289" y="13240"/>
                    </a:moveTo>
                    <a:cubicBezTo>
                      <a:pt x="26289" y="20479"/>
                      <a:pt x="20384" y="26384"/>
                      <a:pt x="13145" y="26384"/>
                    </a:cubicBezTo>
                    <a:cubicBezTo>
                      <a:pt x="5906" y="26384"/>
                      <a:pt x="0" y="20479"/>
                      <a:pt x="0" y="13240"/>
                    </a:cubicBezTo>
                    <a:cubicBezTo>
                      <a:pt x="0" y="5906"/>
                      <a:pt x="5906" y="0"/>
                      <a:pt x="13145" y="0"/>
                    </a:cubicBezTo>
                    <a:cubicBezTo>
                      <a:pt x="20384" y="0"/>
                      <a:pt x="26289" y="5906"/>
                      <a:pt x="26289" y="13240"/>
                    </a:cubicBezTo>
                    <a:close/>
                  </a:path>
                </a:pathLst>
              </a:custGeom>
              <a:solidFill>
                <a:srgbClr val="B8B5AB"/>
              </a:solidFill>
              <a:ln w="9525" cap="flat">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1EDEB657-6BE4-4772-B592-D1604A2045F0}"/>
                  </a:ext>
                </a:extLst>
              </p:cNvPr>
              <p:cNvSpPr/>
              <p:nvPr/>
            </p:nvSpPr>
            <p:spPr>
              <a:xfrm>
                <a:off x="-56673" y="1543350"/>
                <a:ext cx="26384" cy="26290"/>
              </a:xfrm>
              <a:custGeom>
                <a:avLst/>
                <a:gdLst>
                  <a:gd name="connsiteX0" fmla="*/ 26384 w 26384"/>
                  <a:gd name="connsiteY0" fmla="*/ 13146 h 26290"/>
                  <a:gd name="connsiteX1" fmla="*/ 13145 w 26384"/>
                  <a:gd name="connsiteY1" fmla="*/ 26290 h 26290"/>
                  <a:gd name="connsiteX2" fmla="*/ 0 w 26384"/>
                  <a:gd name="connsiteY2" fmla="*/ 13146 h 26290"/>
                  <a:gd name="connsiteX3" fmla="*/ 13145 w 26384"/>
                  <a:gd name="connsiteY3" fmla="*/ 1 h 26290"/>
                  <a:gd name="connsiteX4" fmla="*/ 26384 w 26384"/>
                  <a:gd name="connsiteY4" fmla="*/ 13146 h 2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84" h="26290">
                    <a:moveTo>
                      <a:pt x="26384" y="13146"/>
                    </a:moveTo>
                    <a:cubicBezTo>
                      <a:pt x="26384" y="20385"/>
                      <a:pt x="20479" y="26290"/>
                      <a:pt x="13145" y="26290"/>
                    </a:cubicBezTo>
                    <a:cubicBezTo>
                      <a:pt x="5905" y="26290"/>
                      <a:pt x="0" y="20385"/>
                      <a:pt x="0" y="13146"/>
                    </a:cubicBezTo>
                    <a:cubicBezTo>
                      <a:pt x="0" y="5811"/>
                      <a:pt x="5905" y="1"/>
                      <a:pt x="13145" y="1"/>
                    </a:cubicBezTo>
                    <a:cubicBezTo>
                      <a:pt x="20479" y="-94"/>
                      <a:pt x="26384" y="5811"/>
                      <a:pt x="26384" y="13146"/>
                    </a:cubicBezTo>
                    <a:close/>
                  </a:path>
                </a:pathLst>
              </a:custGeom>
              <a:solidFill>
                <a:srgbClr val="B8B5AB"/>
              </a:solidFill>
              <a:ln w="9525" cap="flat">
                <a:no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211D3853-9054-4887-9EC9-8896B47D28F0}"/>
                  </a:ext>
                </a:extLst>
              </p:cNvPr>
              <p:cNvSpPr/>
              <p:nvPr/>
            </p:nvSpPr>
            <p:spPr>
              <a:xfrm>
                <a:off x="-128396" y="1430956"/>
                <a:ext cx="64198" cy="64198"/>
              </a:xfrm>
              <a:custGeom>
                <a:avLst/>
                <a:gdLst>
                  <a:gd name="connsiteX0" fmla="*/ 64198 w 64198"/>
                  <a:gd name="connsiteY0" fmla="*/ 32099 h 64198"/>
                  <a:gd name="connsiteX1" fmla="*/ 32099 w 64198"/>
                  <a:gd name="connsiteY1" fmla="*/ 64199 h 64198"/>
                  <a:gd name="connsiteX2" fmla="*/ 0 w 64198"/>
                  <a:gd name="connsiteY2" fmla="*/ 32099 h 64198"/>
                  <a:gd name="connsiteX3" fmla="*/ 32099 w 64198"/>
                  <a:gd name="connsiteY3" fmla="*/ 0 h 64198"/>
                  <a:gd name="connsiteX4" fmla="*/ 64198 w 64198"/>
                  <a:gd name="connsiteY4" fmla="*/ 32099 h 6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 h="64198">
                    <a:moveTo>
                      <a:pt x="64198" y="32099"/>
                    </a:moveTo>
                    <a:cubicBezTo>
                      <a:pt x="64198" y="49816"/>
                      <a:pt x="49816" y="64199"/>
                      <a:pt x="32099" y="64199"/>
                    </a:cubicBezTo>
                    <a:cubicBezTo>
                      <a:pt x="14383" y="64199"/>
                      <a:pt x="0" y="49816"/>
                      <a:pt x="0" y="32099"/>
                    </a:cubicBezTo>
                    <a:cubicBezTo>
                      <a:pt x="0" y="14383"/>
                      <a:pt x="14383" y="0"/>
                      <a:pt x="32099" y="0"/>
                    </a:cubicBezTo>
                    <a:cubicBezTo>
                      <a:pt x="49911" y="95"/>
                      <a:pt x="64198" y="14478"/>
                      <a:pt x="64198" y="32099"/>
                    </a:cubicBezTo>
                    <a:close/>
                  </a:path>
                </a:pathLst>
              </a:custGeom>
              <a:solidFill>
                <a:srgbClr val="B8B5AB"/>
              </a:solidFill>
              <a:ln w="9525" cap="flat">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10C9C9EF-4D35-4EFB-B674-474BE5B0BCEA}"/>
                  </a:ext>
                </a:extLst>
              </p:cNvPr>
              <p:cNvSpPr/>
              <p:nvPr/>
            </p:nvSpPr>
            <p:spPr>
              <a:xfrm>
                <a:off x="112680" y="1450292"/>
                <a:ext cx="64198" cy="64198"/>
              </a:xfrm>
              <a:custGeom>
                <a:avLst/>
                <a:gdLst>
                  <a:gd name="connsiteX0" fmla="*/ 64198 w 64198"/>
                  <a:gd name="connsiteY0" fmla="*/ 32099 h 64198"/>
                  <a:gd name="connsiteX1" fmla="*/ 32099 w 64198"/>
                  <a:gd name="connsiteY1" fmla="*/ 64199 h 64198"/>
                  <a:gd name="connsiteX2" fmla="*/ 0 w 64198"/>
                  <a:gd name="connsiteY2" fmla="*/ 32099 h 64198"/>
                  <a:gd name="connsiteX3" fmla="*/ 32099 w 64198"/>
                  <a:gd name="connsiteY3" fmla="*/ 0 h 64198"/>
                  <a:gd name="connsiteX4" fmla="*/ 64198 w 64198"/>
                  <a:gd name="connsiteY4" fmla="*/ 32099 h 6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 h="64198">
                    <a:moveTo>
                      <a:pt x="64198" y="32099"/>
                    </a:moveTo>
                    <a:cubicBezTo>
                      <a:pt x="64198" y="49816"/>
                      <a:pt x="49816" y="64199"/>
                      <a:pt x="32099" y="64199"/>
                    </a:cubicBezTo>
                    <a:cubicBezTo>
                      <a:pt x="14383" y="64199"/>
                      <a:pt x="0" y="49816"/>
                      <a:pt x="0" y="32099"/>
                    </a:cubicBezTo>
                    <a:cubicBezTo>
                      <a:pt x="0" y="14383"/>
                      <a:pt x="14383" y="0"/>
                      <a:pt x="32099" y="0"/>
                    </a:cubicBezTo>
                    <a:cubicBezTo>
                      <a:pt x="49816" y="0"/>
                      <a:pt x="64198" y="14383"/>
                      <a:pt x="64198" y="32099"/>
                    </a:cubicBezTo>
                    <a:close/>
                  </a:path>
                </a:pathLst>
              </a:custGeom>
              <a:solidFill>
                <a:srgbClr val="B8B5AB"/>
              </a:solidFill>
              <a:ln w="9525" cap="flat">
                <a:no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AF86D951-16D9-4775-B19C-7EC3999A9FE5}"/>
                  </a:ext>
                </a:extLst>
              </p:cNvPr>
              <p:cNvSpPr/>
              <p:nvPr/>
            </p:nvSpPr>
            <p:spPr>
              <a:xfrm>
                <a:off x="-229743" y="1462198"/>
                <a:ext cx="64198" cy="64198"/>
              </a:xfrm>
              <a:custGeom>
                <a:avLst/>
                <a:gdLst>
                  <a:gd name="connsiteX0" fmla="*/ 64199 w 64198"/>
                  <a:gd name="connsiteY0" fmla="*/ 32099 h 64198"/>
                  <a:gd name="connsiteX1" fmla="*/ 32099 w 64198"/>
                  <a:gd name="connsiteY1" fmla="*/ 64199 h 64198"/>
                  <a:gd name="connsiteX2" fmla="*/ 0 w 64198"/>
                  <a:gd name="connsiteY2" fmla="*/ 32099 h 64198"/>
                  <a:gd name="connsiteX3" fmla="*/ 32099 w 64198"/>
                  <a:gd name="connsiteY3" fmla="*/ 0 h 64198"/>
                  <a:gd name="connsiteX4" fmla="*/ 64199 w 64198"/>
                  <a:gd name="connsiteY4" fmla="*/ 32099 h 6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 h="64198">
                    <a:moveTo>
                      <a:pt x="64199" y="32099"/>
                    </a:moveTo>
                    <a:cubicBezTo>
                      <a:pt x="64199" y="49816"/>
                      <a:pt x="49816" y="64199"/>
                      <a:pt x="32099" y="64199"/>
                    </a:cubicBezTo>
                    <a:cubicBezTo>
                      <a:pt x="14383" y="64199"/>
                      <a:pt x="0" y="49816"/>
                      <a:pt x="0" y="32099"/>
                    </a:cubicBezTo>
                    <a:cubicBezTo>
                      <a:pt x="0" y="14383"/>
                      <a:pt x="14383" y="0"/>
                      <a:pt x="32099" y="0"/>
                    </a:cubicBezTo>
                    <a:cubicBezTo>
                      <a:pt x="49911" y="0"/>
                      <a:pt x="64199" y="14383"/>
                      <a:pt x="64199" y="32099"/>
                    </a:cubicBezTo>
                    <a:close/>
                  </a:path>
                </a:pathLst>
              </a:custGeom>
              <a:solidFill>
                <a:srgbClr val="B8B5AB"/>
              </a:solidFill>
              <a:ln w="9525" cap="flat">
                <a:no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ED6ADF2B-8FA7-4BB4-A814-77074D600113}"/>
                  </a:ext>
                </a:extLst>
              </p:cNvPr>
              <p:cNvSpPr/>
              <p:nvPr/>
            </p:nvSpPr>
            <p:spPr>
              <a:xfrm>
                <a:off x="-87344" y="1513347"/>
                <a:ext cx="34956" cy="34956"/>
              </a:xfrm>
              <a:custGeom>
                <a:avLst/>
                <a:gdLst>
                  <a:gd name="connsiteX0" fmla="*/ 34957 w 34956"/>
                  <a:gd name="connsiteY0" fmla="*/ 17526 h 34956"/>
                  <a:gd name="connsiteX1" fmla="*/ 17431 w 34956"/>
                  <a:gd name="connsiteY1" fmla="*/ 34957 h 34956"/>
                  <a:gd name="connsiteX2" fmla="*/ 0 w 34956"/>
                  <a:gd name="connsiteY2" fmla="*/ 17526 h 34956"/>
                  <a:gd name="connsiteX3" fmla="*/ 17431 w 34956"/>
                  <a:gd name="connsiteY3" fmla="*/ 0 h 34956"/>
                  <a:gd name="connsiteX4" fmla="*/ 34957 w 34956"/>
                  <a:gd name="connsiteY4" fmla="*/ 17526 h 3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56" h="34956">
                    <a:moveTo>
                      <a:pt x="34957" y="17526"/>
                    </a:moveTo>
                    <a:cubicBezTo>
                      <a:pt x="34957" y="27146"/>
                      <a:pt x="27146" y="34957"/>
                      <a:pt x="17431" y="34957"/>
                    </a:cubicBezTo>
                    <a:cubicBezTo>
                      <a:pt x="7810" y="34957"/>
                      <a:pt x="0" y="27146"/>
                      <a:pt x="0" y="17526"/>
                    </a:cubicBezTo>
                    <a:cubicBezTo>
                      <a:pt x="0" y="7906"/>
                      <a:pt x="7810" y="0"/>
                      <a:pt x="17431" y="0"/>
                    </a:cubicBezTo>
                    <a:cubicBezTo>
                      <a:pt x="27146" y="0"/>
                      <a:pt x="34957" y="7906"/>
                      <a:pt x="34957" y="17526"/>
                    </a:cubicBezTo>
                    <a:close/>
                  </a:path>
                </a:pathLst>
              </a:custGeom>
              <a:solidFill>
                <a:srgbClr val="B8B5AB"/>
              </a:solidFill>
              <a:ln w="9525" cap="flat">
                <a:no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498205E7-66F2-44DC-84F1-15D1765DE12B}"/>
                  </a:ext>
                </a:extLst>
              </p:cNvPr>
              <p:cNvSpPr/>
              <p:nvPr/>
            </p:nvSpPr>
            <p:spPr>
              <a:xfrm>
                <a:off x="-18954" y="1459340"/>
                <a:ext cx="34956" cy="35052"/>
              </a:xfrm>
              <a:custGeom>
                <a:avLst/>
                <a:gdLst>
                  <a:gd name="connsiteX0" fmla="*/ 34957 w 34956"/>
                  <a:gd name="connsiteY0" fmla="*/ 17526 h 35052"/>
                  <a:gd name="connsiteX1" fmla="*/ 17526 w 34956"/>
                  <a:gd name="connsiteY1" fmla="*/ 35052 h 35052"/>
                  <a:gd name="connsiteX2" fmla="*/ 0 w 34956"/>
                  <a:gd name="connsiteY2" fmla="*/ 17526 h 35052"/>
                  <a:gd name="connsiteX3" fmla="*/ 17526 w 34956"/>
                  <a:gd name="connsiteY3" fmla="*/ 0 h 35052"/>
                  <a:gd name="connsiteX4" fmla="*/ 34957 w 34956"/>
                  <a:gd name="connsiteY4" fmla="*/ 17526 h 35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56" h="35052">
                    <a:moveTo>
                      <a:pt x="34957" y="17526"/>
                    </a:moveTo>
                    <a:cubicBezTo>
                      <a:pt x="34957" y="27146"/>
                      <a:pt x="27146" y="35052"/>
                      <a:pt x="17526" y="35052"/>
                    </a:cubicBezTo>
                    <a:cubicBezTo>
                      <a:pt x="7906" y="35052"/>
                      <a:pt x="0" y="27242"/>
                      <a:pt x="0" y="17526"/>
                    </a:cubicBezTo>
                    <a:cubicBezTo>
                      <a:pt x="0" y="7906"/>
                      <a:pt x="7811" y="0"/>
                      <a:pt x="17526" y="0"/>
                    </a:cubicBezTo>
                    <a:cubicBezTo>
                      <a:pt x="27146" y="0"/>
                      <a:pt x="34957" y="7811"/>
                      <a:pt x="34957" y="17526"/>
                    </a:cubicBezTo>
                    <a:close/>
                  </a:path>
                </a:pathLst>
              </a:custGeom>
              <a:solidFill>
                <a:srgbClr val="B8B5AB"/>
              </a:solidFill>
              <a:ln w="9525" cap="flat">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E4F0D069-3AD7-474A-8513-DFD42A566F35}"/>
                  </a:ext>
                </a:extLst>
              </p:cNvPr>
              <p:cNvSpPr/>
              <p:nvPr/>
            </p:nvSpPr>
            <p:spPr>
              <a:xfrm>
                <a:off x="-138874" y="1403048"/>
                <a:ext cx="47244" cy="47244"/>
              </a:xfrm>
              <a:custGeom>
                <a:avLst/>
                <a:gdLst>
                  <a:gd name="connsiteX0" fmla="*/ 47244 w 47244"/>
                  <a:gd name="connsiteY0" fmla="*/ 23622 h 47244"/>
                  <a:gd name="connsiteX1" fmla="*/ 23622 w 47244"/>
                  <a:gd name="connsiteY1" fmla="*/ 47244 h 47244"/>
                  <a:gd name="connsiteX2" fmla="*/ 0 w 47244"/>
                  <a:gd name="connsiteY2" fmla="*/ 23622 h 47244"/>
                  <a:gd name="connsiteX3" fmla="*/ 23622 w 47244"/>
                  <a:gd name="connsiteY3" fmla="*/ 0 h 47244"/>
                  <a:gd name="connsiteX4" fmla="*/ 47244 w 47244"/>
                  <a:gd name="connsiteY4" fmla="*/ 23622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 h="47244">
                    <a:moveTo>
                      <a:pt x="47244" y="23622"/>
                    </a:moveTo>
                    <a:cubicBezTo>
                      <a:pt x="47244" y="36671"/>
                      <a:pt x="36671" y="47244"/>
                      <a:pt x="23622" y="47244"/>
                    </a:cubicBezTo>
                    <a:cubicBezTo>
                      <a:pt x="10573" y="47244"/>
                      <a:pt x="0" y="36671"/>
                      <a:pt x="0" y="23622"/>
                    </a:cubicBezTo>
                    <a:cubicBezTo>
                      <a:pt x="0" y="10573"/>
                      <a:pt x="10573" y="0"/>
                      <a:pt x="23622" y="0"/>
                    </a:cubicBezTo>
                    <a:cubicBezTo>
                      <a:pt x="36671" y="0"/>
                      <a:pt x="47244" y="10573"/>
                      <a:pt x="47244" y="23622"/>
                    </a:cubicBezTo>
                    <a:close/>
                  </a:path>
                </a:pathLst>
              </a:custGeom>
              <a:solidFill>
                <a:srgbClr val="B8B5AB"/>
              </a:solidFill>
              <a:ln w="9525" cap="flat">
                <a:no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5416FD55-8145-4EE9-A827-91BAE1237B64}"/>
                  </a:ext>
                </a:extLst>
              </p:cNvPr>
              <p:cNvSpPr/>
              <p:nvPr/>
            </p:nvSpPr>
            <p:spPr>
              <a:xfrm>
                <a:off x="14573" y="1388093"/>
                <a:ext cx="47244" cy="47244"/>
              </a:xfrm>
              <a:custGeom>
                <a:avLst/>
                <a:gdLst>
                  <a:gd name="connsiteX0" fmla="*/ 47244 w 47244"/>
                  <a:gd name="connsiteY0" fmla="*/ 23623 h 47244"/>
                  <a:gd name="connsiteX1" fmla="*/ 23622 w 47244"/>
                  <a:gd name="connsiteY1" fmla="*/ 47245 h 47244"/>
                  <a:gd name="connsiteX2" fmla="*/ 0 w 47244"/>
                  <a:gd name="connsiteY2" fmla="*/ 23623 h 47244"/>
                  <a:gd name="connsiteX3" fmla="*/ 23622 w 47244"/>
                  <a:gd name="connsiteY3" fmla="*/ 1 h 47244"/>
                  <a:gd name="connsiteX4" fmla="*/ 47244 w 47244"/>
                  <a:gd name="connsiteY4" fmla="*/ 23623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 h="47244">
                    <a:moveTo>
                      <a:pt x="47244" y="23623"/>
                    </a:moveTo>
                    <a:cubicBezTo>
                      <a:pt x="47244" y="36672"/>
                      <a:pt x="36671" y="47245"/>
                      <a:pt x="23622" y="47245"/>
                    </a:cubicBezTo>
                    <a:cubicBezTo>
                      <a:pt x="10573" y="47245"/>
                      <a:pt x="0" y="36672"/>
                      <a:pt x="0" y="23623"/>
                    </a:cubicBezTo>
                    <a:cubicBezTo>
                      <a:pt x="0" y="10573"/>
                      <a:pt x="10573" y="1"/>
                      <a:pt x="23622" y="1"/>
                    </a:cubicBezTo>
                    <a:cubicBezTo>
                      <a:pt x="36671" y="-95"/>
                      <a:pt x="47244" y="10573"/>
                      <a:pt x="47244" y="23623"/>
                    </a:cubicBezTo>
                    <a:close/>
                  </a:path>
                </a:pathLst>
              </a:custGeom>
              <a:solidFill>
                <a:srgbClr val="B8B5AB"/>
              </a:solidFill>
              <a:ln w="9525" cap="flat">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758B4989-3EBA-4B81-846F-FC06A5F68D7B}"/>
                  </a:ext>
                </a:extLst>
              </p:cNvPr>
              <p:cNvSpPr/>
              <p:nvPr/>
            </p:nvSpPr>
            <p:spPr>
              <a:xfrm>
                <a:off x="102393" y="1361709"/>
                <a:ext cx="47243" cy="47244"/>
              </a:xfrm>
              <a:custGeom>
                <a:avLst/>
                <a:gdLst>
                  <a:gd name="connsiteX0" fmla="*/ 47244 w 47243"/>
                  <a:gd name="connsiteY0" fmla="*/ 23622 h 47244"/>
                  <a:gd name="connsiteX1" fmla="*/ 23622 w 47243"/>
                  <a:gd name="connsiteY1" fmla="*/ 47244 h 47244"/>
                  <a:gd name="connsiteX2" fmla="*/ 0 w 47243"/>
                  <a:gd name="connsiteY2" fmla="*/ 23622 h 47244"/>
                  <a:gd name="connsiteX3" fmla="*/ 23622 w 47243"/>
                  <a:gd name="connsiteY3" fmla="*/ 0 h 47244"/>
                  <a:gd name="connsiteX4" fmla="*/ 47244 w 47243"/>
                  <a:gd name="connsiteY4" fmla="*/ 23622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3" h="47244">
                    <a:moveTo>
                      <a:pt x="47244" y="23622"/>
                    </a:moveTo>
                    <a:cubicBezTo>
                      <a:pt x="47244" y="36671"/>
                      <a:pt x="36671" y="47244"/>
                      <a:pt x="23622" y="47244"/>
                    </a:cubicBezTo>
                    <a:cubicBezTo>
                      <a:pt x="10573" y="47244"/>
                      <a:pt x="0" y="36671"/>
                      <a:pt x="0" y="23622"/>
                    </a:cubicBezTo>
                    <a:cubicBezTo>
                      <a:pt x="0" y="10573"/>
                      <a:pt x="10573" y="0"/>
                      <a:pt x="23622" y="0"/>
                    </a:cubicBezTo>
                    <a:cubicBezTo>
                      <a:pt x="36671" y="0"/>
                      <a:pt x="47244" y="10573"/>
                      <a:pt x="47244" y="23622"/>
                    </a:cubicBezTo>
                    <a:close/>
                  </a:path>
                </a:pathLst>
              </a:custGeom>
              <a:solidFill>
                <a:srgbClr val="B8B5AB"/>
              </a:solidFill>
              <a:ln w="9525" cap="flat">
                <a:no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328DE660-3A0F-40BB-A5FA-8B112DF0EB48}"/>
                  </a:ext>
                </a:extLst>
              </p:cNvPr>
              <p:cNvSpPr/>
              <p:nvPr/>
            </p:nvSpPr>
            <p:spPr>
              <a:xfrm>
                <a:off x="-181260" y="1509252"/>
                <a:ext cx="47244" cy="47243"/>
              </a:xfrm>
              <a:custGeom>
                <a:avLst/>
                <a:gdLst>
                  <a:gd name="connsiteX0" fmla="*/ 47244 w 47244"/>
                  <a:gd name="connsiteY0" fmla="*/ 23622 h 47243"/>
                  <a:gd name="connsiteX1" fmla="*/ 23622 w 47244"/>
                  <a:gd name="connsiteY1" fmla="*/ 47244 h 47243"/>
                  <a:gd name="connsiteX2" fmla="*/ 0 w 47244"/>
                  <a:gd name="connsiteY2" fmla="*/ 23622 h 47243"/>
                  <a:gd name="connsiteX3" fmla="*/ 23622 w 47244"/>
                  <a:gd name="connsiteY3" fmla="*/ 0 h 47243"/>
                  <a:gd name="connsiteX4" fmla="*/ 47244 w 47244"/>
                  <a:gd name="connsiteY4" fmla="*/ 23622 h 47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 h="47243">
                    <a:moveTo>
                      <a:pt x="47244" y="23622"/>
                    </a:moveTo>
                    <a:cubicBezTo>
                      <a:pt x="47244" y="36671"/>
                      <a:pt x="36671" y="47244"/>
                      <a:pt x="23622" y="47244"/>
                    </a:cubicBezTo>
                    <a:cubicBezTo>
                      <a:pt x="10573" y="47244"/>
                      <a:pt x="0" y="36671"/>
                      <a:pt x="0" y="23622"/>
                    </a:cubicBezTo>
                    <a:cubicBezTo>
                      <a:pt x="0" y="10573"/>
                      <a:pt x="10573" y="0"/>
                      <a:pt x="23622" y="0"/>
                    </a:cubicBezTo>
                    <a:cubicBezTo>
                      <a:pt x="36671" y="0"/>
                      <a:pt x="47244" y="10573"/>
                      <a:pt x="47244" y="23622"/>
                    </a:cubicBezTo>
                    <a:close/>
                  </a:path>
                </a:pathLst>
              </a:custGeom>
              <a:solidFill>
                <a:srgbClr val="B8B5AB"/>
              </a:solidFill>
              <a:ln w="9525" cap="flat">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DB7AB623-6A78-4AF6-A4E2-40C457B55994}"/>
                  </a:ext>
                </a:extLst>
              </p:cNvPr>
              <p:cNvSpPr/>
              <p:nvPr/>
            </p:nvSpPr>
            <p:spPr>
              <a:xfrm>
                <a:off x="8001" y="1532873"/>
                <a:ext cx="47243" cy="47244"/>
              </a:xfrm>
              <a:custGeom>
                <a:avLst/>
                <a:gdLst>
                  <a:gd name="connsiteX0" fmla="*/ 47244 w 47243"/>
                  <a:gd name="connsiteY0" fmla="*/ 23623 h 47244"/>
                  <a:gd name="connsiteX1" fmla="*/ 23622 w 47243"/>
                  <a:gd name="connsiteY1" fmla="*/ 47245 h 47244"/>
                  <a:gd name="connsiteX2" fmla="*/ 0 w 47243"/>
                  <a:gd name="connsiteY2" fmla="*/ 23623 h 47244"/>
                  <a:gd name="connsiteX3" fmla="*/ 23622 w 47243"/>
                  <a:gd name="connsiteY3" fmla="*/ 1 h 47244"/>
                  <a:gd name="connsiteX4" fmla="*/ 47244 w 47243"/>
                  <a:gd name="connsiteY4" fmla="*/ 23623 h 47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3" h="47244">
                    <a:moveTo>
                      <a:pt x="47244" y="23623"/>
                    </a:moveTo>
                    <a:cubicBezTo>
                      <a:pt x="47244" y="36672"/>
                      <a:pt x="36671" y="47245"/>
                      <a:pt x="23622" y="47245"/>
                    </a:cubicBezTo>
                    <a:cubicBezTo>
                      <a:pt x="10573" y="47245"/>
                      <a:pt x="0" y="36672"/>
                      <a:pt x="0" y="23623"/>
                    </a:cubicBezTo>
                    <a:cubicBezTo>
                      <a:pt x="0" y="10573"/>
                      <a:pt x="10573" y="1"/>
                      <a:pt x="23622" y="1"/>
                    </a:cubicBezTo>
                    <a:cubicBezTo>
                      <a:pt x="36671" y="-95"/>
                      <a:pt x="47244" y="10573"/>
                      <a:pt x="47244" y="23623"/>
                    </a:cubicBezTo>
                    <a:close/>
                  </a:path>
                </a:pathLst>
              </a:custGeom>
              <a:solidFill>
                <a:srgbClr val="B8B5AB"/>
              </a:solidFill>
              <a:ln w="9525" cap="flat">
                <a:noFill/>
                <a:prstDash val="solid"/>
                <a:miter/>
              </a:ln>
            </p:spPr>
            <p:txBody>
              <a:bodyPr rtlCol="0" anchor="ctr"/>
              <a:lstStyle/>
              <a:p>
                <a:endParaRPr lang="en-US"/>
              </a:p>
            </p:txBody>
          </p:sp>
        </p:grpSp>
        <p:sp>
          <p:nvSpPr>
            <p:cNvPr id="1086" name="Freeform: Shape 1085">
              <a:extLst>
                <a:ext uri="{FF2B5EF4-FFF2-40B4-BE49-F238E27FC236}">
                  <a16:creationId xmlns:a16="http://schemas.microsoft.com/office/drawing/2014/main" id="{3FF11807-03F9-46C8-80DA-6315894CEE2F}"/>
                </a:ext>
              </a:extLst>
            </p:cNvPr>
            <p:cNvSpPr/>
            <p:nvPr/>
          </p:nvSpPr>
          <p:spPr>
            <a:xfrm>
              <a:off x="-248521" y="628727"/>
              <a:ext cx="175981" cy="60741"/>
            </a:xfrm>
            <a:custGeom>
              <a:avLst/>
              <a:gdLst>
                <a:gd name="connsiteX0" fmla="*/ 93073 w 175981"/>
                <a:gd name="connsiteY0" fmla="*/ 7082 h 60741"/>
                <a:gd name="connsiteX1" fmla="*/ 175845 w 175981"/>
                <a:gd name="connsiteY1" fmla="*/ 49945 h 60741"/>
                <a:gd name="connsiteX2" fmla="*/ 83167 w 175981"/>
                <a:gd name="connsiteY2" fmla="*/ 53660 h 60741"/>
                <a:gd name="connsiteX3" fmla="*/ 109 w 175981"/>
                <a:gd name="connsiteY3" fmla="*/ 10797 h 60741"/>
                <a:gd name="connsiteX4" fmla="*/ 93073 w 175981"/>
                <a:gd name="connsiteY4" fmla="*/ 7082 h 60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81" h="60741">
                  <a:moveTo>
                    <a:pt x="93073" y="7082"/>
                  </a:moveTo>
                  <a:cubicBezTo>
                    <a:pt x="141746" y="17941"/>
                    <a:pt x="178512" y="37086"/>
                    <a:pt x="175845" y="49945"/>
                  </a:cubicBezTo>
                  <a:cubicBezTo>
                    <a:pt x="172797" y="62708"/>
                    <a:pt x="131268" y="64423"/>
                    <a:pt x="83167" y="53660"/>
                  </a:cubicBezTo>
                  <a:cubicBezTo>
                    <a:pt x="34590" y="42896"/>
                    <a:pt x="-2272" y="23751"/>
                    <a:pt x="109" y="10797"/>
                  </a:cubicBezTo>
                  <a:cubicBezTo>
                    <a:pt x="3538" y="-1966"/>
                    <a:pt x="44877" y="-3681"/>
                    <a:pt x="93073" y="7082"/>
                  </a:cubicBezTo>
                  <a:close/>
                </a:path>
              </a:pathLst>
            </a:custGeom>
            <a:solidFill>
              <a:srgbClr val="D1D6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5387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p:cTn id="13" dur="500" fill="hold"/>
                                        <p:tgtEl>
                                          <p:spTgt spid="42"/>
                                        </p:tgtEl>
                                        <p:attrNameLst>
                                          <p:attrName>ppt_w</p:attrName>
                                        </p:attrNameLst>
                                      </p:cBhvr>
                                      <p:tavLst>
                                        <p:tav tm="0">
                                          <p:val>
                                            <p:fltVal val="0"/>
                                          </p:val>
                                        </p:tav>
                                        <p:tav tm="100000">
                                          <p:val>
                                            <p:strVal val="#ppt_w"/>
                                          </p:val>
                                        </p:tav>
                                      </p:tavLst>
                                    </p:anim>
                                    <p:anim calcmode="lin" valueType="num">
                                      <p:cBhvr>
                                        <p:cTn id="14" dur="500" fill="hold"/>
                                        <p:tgtEl>
                                          <p:spTgt spid="42"/>
                                        </p:tgtEl>
                                        <p:attrNameLst>
                                          <p:attrName>ppt_h</p:attrName>
                                        </p:attrNameLst>
                                      </p:cBhvr>
                                      <p:tavLst>
                                        <p:tav tm="0">
                                          <p:val>
                                            <p:fltVal val="0"/>
                                          </p:val>
                                        </p:tav>
                                        <p:tav tm="100000">
                                          <p:val>
                                            <p:strVal val="#ppt_h"/>
                                          </p:val>
                                        </p:tav>
                                      </p:tavLst>
                                    </p:anim>
                                    <p:anim calcmode="lin" valueType="num">
                                      <p:cBhvr>
                                        <p:cTn id="15" dur="500" fill="hold"/>
                                        <p:tgtEl>
                                          <p:spTgt spid="42"/>
                                        </p:tgtEl>
                                        <p:attrNameLst>
                                          <p:attrName>style.rotation</p:attrName>
                                        </p:attrNameLst>
                                      </p:cBhvr>
                                      <p:tavLst>
                                        <p:tav tm="0">
                                          <p:val>
                                            <p:fltVal val="90"/>
                                          </p:val>
                                        </p:tav>
                                        <p:tav tm="100000">
                                          <p:val>
                                            <p:fltVal val="0"/>
                                          </p:val>
                                        </p:tav>
                                      </p:tavLst>
                                    </p:anim>
                                    <p:animEffect transition="in" filter="fade">
                                      <p:cBhvr>
                                        <p:cTn id="16" dur="500"/>
                                        <p:tgtEl>
                                          <p:spTgt spid="42"/>
                                        </p:tgtEl>
                                      </p:cBhvr>
                                    </p:animEffect>
                                  </p:childTnLst>
                                </p:cTn>
                              </p:par>
                              <p:par>
                                <p:cTn id="17" presetID="31" presetClass="entr" presetSubtype="0" fill="hold" nodeType="withEffect">
                                  <p:stCondLst>
                                    <p:cond delay="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90"/>
                                          </p:val>
                                        </p:tav>
                                        <p:tav tm="100000">
                                          <p:val>
                                            <p:fltVal val="0"/>
                                          </p:val>
                                        </p:tav>
                                      </p:tavLst>
                                    </p:anim>
                                    <p:animEffect transition="in" filter="fade">
                                      <p:cBhvr>
                                        <p:cTn id="22" dur="500"/>
                                        <p:tgtEl>
                                          <p:spTgt spid="1050"/>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childTnLst>
                                </p:cTn>
                              </p:par>
                              <p:par>
                                <p:cTn id="29" presetID="42" presetClass="entr" presetSubtype="0" fill="hold" nodeType="with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 calcmode="lin" valueType="num">
                                      <p:cBhvr>
                                        <p:cTn id="38" dur="1000" fill="hold"/>
                                        <p:tgtEl>
                                          <p:spTgt spid="1026"/>
                                        </p:tgtEl>
                                        <p:attrNameLst>
                                          <p:attrName>ppt_w</p:attrName>
                                        </p:attrNameLst>
                                      </p:cBhvr>
                                      <p:tavLst>
                                        <p:tav tm="0">
                                          <p:val>
                                            <p:strVal val="#ppt_w+.3"/>
                                          </p:val>
                                        </p:tav>
                                        <p:tav tm="100000">
                                          <p:val>
                                            <p:strVal val="#ppt_w"/>
                                          </p:val>
                                        </p:tav>
                                      </p:tavLst>
                                    </p:anim>
                                    <p:anim calcmode="lin" valueType="num">
                                      <p:cBhvr>
                                        <p:cTn id="39" dur="1000" fill="hold"/>
                                        <p:tgtEl>
                                          <p:spTgt spid="1026"/>
                                        </p:tgtEl>
                                        <p:attrNameLst>
                                          <p:attrName>ppt_h</p:attrName>
                                        </p:attrNameLst>
                                      </p:cBhvr>
                                      <p:tavLst>
                                        <p:tav tm="0">
                                          <p:val>
                                            <p:strVal val="#ppt_h"/>
                                          </p:val>
                                        </p:tav>
                                        <p:tav tm="100000">
                                          <p:val>
                                            <p:strVal val="#ppt_h"/>
                                          </p:val>
                                        </p:tav>
                                      </p:tavLst>
                                    </p:anim>
                                    <p:animEffect transition="in" filter="fade">
                                      <p:cBhvr>
                                        <p:cTn id="4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20DF83-7BC4-46E9-864B-6E17668AF6AD}"/>
              </a:ext>
            </a:extLst>
          </p:cNvPr>
          <p:cNvSpPr txBox="1"/>
          <p:nvPr/>
        </p:nvSpPr>
        <p:spPr>
          <a:xfrm>
            <a:off x="1447801" y="1851182"/>
            <a:ext cx="5270501" cy="615553"/>
          </a:xfrm>
          <a:prstGeom prst="rect">
            <a:avLst/>
          </a:prstGeom>
          <a:noFill/>
        </p:spPr>
        <p:txBody>
          <a:bodyPr wrap="square" lIns="0" tIns="0" rIns="0" bIns="0" rtlCol="0">
            <a:spAutoFit/>
          </a:bodyPr>
          <a:lstStyle/>
          <a:p>
            <a:pPr algn="l"/>
            <a:r>
              <a:rPr lang="vi-VN" sz="2000" dirty="0">
                <a:solidFill>
                  <a:schemeClr val="bg1"/>
                </a:solidFill>
                <a:latin typeface="Arial" panose="020B0604020202020204" pitchFamily="34" charset="0"/>
                <a:cs typeface="Arial" panose="020B0604020202020204" pitchFamily="34" charset="0"/>
              </a:rPr>
              <a:t>Đặt 1 nhiết kế vào cốc thủy tính chứa khoảng </a:t>
            </a:r>
            <a:r>
              <a:rPr lang="vi-VN" sz="2000" i="1" dirty="0">
                <a:solidFill>
                  <a:srgbClr val="FFFF00"/>
                </a:solidFill>
                <a:latin typeface="Arial" panose="020B0604020202020204" pitchFamily="34" charset="0"/>
                <a:cs typeface="Arial" panose="020B0604020202020204" pitchFamily="34" charset="0"/>
              </a:rPr>
              <a:t>50mL</a:t>
            </a:r>
            <a:r>
              <a:rPr lang="vi-VN" sz="2000" i="1" dirty="0">
                <a:solidFill>
                  <a:schemeClr val="bg1"/>
                </a:solidFill>
                <a:latin typeface="Arial" panose="020B0604020202020204" pitchFamily="34" charset="0"/>
                <a:cs typeface="Arial" panose="020B0604020202020204" pitchFamily="34" charset="0"/>
              </a:rPr>
              <a:t> </a:t>
            </a:r>
            <a:r>
              <a:rPr lang="vi-VN" sz="2000" dirty="0">
                <a:solidFill>
                  <a:schemeClr val="bg1"/>
                </a:solidFill>
                <a:latin typeface="Arial" panose="020B0604020202020204" pitchFamily="34" charset="0"/>
                <a:cs typeface="Arial" panose="020B0604020202020204" pitchFamily="34" charset="0"/>
              </a:rPr>
              <a:t>dung dịch hydrochloric acid </a:t>
            </a:r>
            <a:r>
              <a:rPr lang="vi-VN" sz="2000" i="1" dirty="0">
                <a:solidFill>
                  <a:srgbClr val="FFFF00"/>
                </a:solidFill>
                <a:latin typeface="Arial" panose="020B0604020202020204" pitchFamily="34" charset="0"/>
                <a:cs typeface="Arial" panose="020B0604020202020204" pitchFamily="34" charset="0"/>
              </a:rPr>
              <a:t>(HCl) 1M</a:t>
            </a:r>
            <a:r>
              <a:rPr lang="vi-VN" sz="2000" i="1" dirty="0">
                <a:solidFill>
                  <a:schemeClr val="bg1"/>
                </a:solidFill>
                <a:latin typeface="Arial" panose="020B0604020202020204" pitchFamily="34" charset="0"/>
                <a:cs typeface="Arial" panose="020B0604020202020204" pitchFamily="34" charset="0"/>
              </a:rPr>
              <a:t>.</a:t>
            </a:r>
            <a:endParaRPr lang="en-US" sz="2000" i="1" dirty="0">
              <a:solidFill>
                <a:schemeClr val="bg1"/>
              </a:solidFill>
              <a:latin typeface="Arial" panose="020B0604020202020204" pitchFamily="34" charset="0"/>
              <a:cs typeface="Arial" panose="020B0604020202020204" pitchFamily="34" charset="0"/>
            </a:endParaRPr>
          </a:p>
        </p:txBody>
      </p:sp>
      <p:pic>
        <p:nvPicPr>
          <p:cNvPr id="12" name="Graphic 11" descr="Test tubes with solid fill">
            <a:extLst>
              <a:ext uri="{FF2B5EF4-FFF2-40B4-BE49-F238E27FC236}">
                <a16:creationId xmlns:a16="http://schemas.microsoft.com/office/drawing/2014/main" id="{3BE1AAE8-9B6E-4823-B03D-8F03B1E6EA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600" y="532430"/>
            <a:ext cx="914400" cy="914400"/>
          </a:xfrm>
          <a:prstGeom prst="rect">
            <a:avLst/>
          </a:prstGeom>
        </p:spPr>
      </p:pic>
      <p:grpSp>
        <p:nvGrpSpPr>
          <p:cNvPr id="36" name="Group 35">
            <a:extLst>
              <a:ext uri="{FF2B5EF4-FFF2-40B4-BE49-F238E27FC236}">
                <a16:creationId xmlns:a16="http://schemas.microsoft.com/office/drawing/2014/main" id="{0725D8B5-D9CC-4403-AE54-C77A5D691D6F}"/>
              </a:ext>
            </a:extLst>
          </p:cNvPr>
          <p:cNvGrpSpPr/>
          <p:nvPr/>
        </p:nvGrpSpPr>
        <p:grpSpPr>
          <a:xfrm>
            <a:off x="2147598" y="610033"/>
            <a:ext cx="2630901" cy="759194"/>
            <a:chOff x="2147598" y="609600"/>
            <a:chExt cx="2630901" cy="759194"/>
          </a:xfrm>
        </p:grpSpPr>
        <p:sp>
          <p:nvSpPr>
            <p:cNvPr id="13" name="Rectangle 12">
              <a:extLst>
                <a:ext uri="{FF2B5EF4-FFF2-40B4-BE49-F238E27FC236}">
                  <a16:creationId xmlns:a16="http://schemas.microsoft.com/office/drawing/2014/main" id="{4BC5EC6D-CE28-41A9-AABE-C64C2E0C7C9C}"/>
                </a:ext>
              </a:extLst>
            </p:cNvPr>
            <p:cNvSpPr/>
            <p:nvPr/>
          </p:nvSpPr>
          <p:spPr>
            <a:xfrm>
              <a:off x="2147598" y="609600"/>
              <a:ext cx="1938890" cy="7591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8428752-41B6-4D85-9C48-02A241776067}"/>
                </a:ext>
              </a:extLst>
            </p:cNvPr>
            <p:cNvSpPr txBox="1"/>
            <p:nvPr/>
          </p:nvSpPr>
          <p:spPr>
            <a:xfrm>
              <a:off x="2237796" y="804531"/>
              <a:ext cx="1758494" cy="369332"/>
            </a:xfrm>
            <a:prstGeom prst="rect">
              <a:avLst/>
            </a:prstGeom>
            <a:noFill/>
          </p:spPr>
          <p:txBody>
            <a:bodyPr wrap="none" lIns="0" tIns="0" rIns="0" bIns="0" rtlCol="0">
              <a:spAutoFit/>
            </a:bodyPr>
            <a:lstStyle/>
            <a:p>
              <a:pPr algn="ctr"/>
              <a:r>
                <a:rPr lang="vi-VN" sz="2400" b="1">
                  <a:solidFill>
                    <a:schemeClr val="bg1"/>
                  </a:solidFill>
                  <a:latin typeface="Arial" panose="020B0604020202020204" pitchFamily="34" charset="0"/>
                  <a:cs typeface="Arial" panose="020B0604020202020204" pitchFamily="34" charset="0"/>
                </a:rPr>
                <a:t>Thí Nghiệm </a:t>
              </a:r>
              <a:endParaRPr lang="en-US" sz="2400" b="1">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7A75E23-0B0D-40C8-9AD1-403C17BB5E81}"/>
                </a:ext>
              </a:extLst>
            </p:cNvPr>
            <p:cNvSpPr/>
            <p:nvPr/>
          </p:nvSpPr>
          <p:spPr>
            <a:xfrm>
              <a:off x="3940299" y="669527"/>
              <a:ext cx="838200" cy="645639"/>
            </a:xfrm>
            <a:prstGeom prst="rect">
              <a:avLst/>
            </a:prstGeom>
            <a:noFill/>
            <a:ln w="38100">
              <a:solidFill>
                <a:srgbClr val="DA1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440B78D-DD6C-46E9-B227-50ECB1394ABA}"/>
                </a:ext>
              </a:extLst>
            </p:cNvPr>
            <p:cNvSpPr txBox="1"/>
            <p:nvPr/>
          </p:nvSpPr>
          <p:spPr>
            <a:xfrm>
              <a:off x="4248079" y="637628"/>
              <a:ext cx="343043" cy="613287"/>
            </a:xfrm>
            <a:prstGeom prst="rect">
              <a:avLst/>
            </a:prstGeom>
            <a:noFill/>
          </p:spPr>
          <p:txBody>
            <a:bodyPr wrap="none" lIns="0" tIns="0" rIns="0" bIns="0" rtlCol="0">
              <a:spAutoFit/>
            </a:bodyPr>
            <a:lstStyle/>
            <a:p>
              <a:pPr algn="l"/>
              <a:r>
                <a:rPr lang="vi-VN" sz="4800" b="1">
                  <a:solidFill>
                    <a:srgbClr val="DA172C"/>
                  </a:solidFill>
                  <a:latin typeface="Arial" panose="020B0604020202020204" pitchFamily="34" charset="0"/>
                  <a:cs typeface="Arial" panose="020B0604020202020204" pitchFamily="34" charset="0"/>
                </a:rPr>
                <a:t>1</a:t>
              </a:r>
              <a:endParaRPr lang="en-US" sz="4800" b="1">
                <a:solidFill>
                  <a:srgbClr val="DA172C"/>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F994FFD8-12C7-464F-A5F3-CAB737F6D0C3}"/>
              </a:ext>
            </a:extLst>
          </p:cNvPr>
          <p:cNvSpPr txBox="1"/>
          <p:nvPr/>
        </p:nvSpPr>
        <p:spPr>
          <a:xfrm>
            <a:off x="1447801" y="3429253"/>
            <a:ext cx="5270501" cy="615553"/>
          </a:xfrm>
          <a:prstGeom prst="rect">
            <a:avLst/>
          </a:prstGeom>
          <a:noFill/>
        </p:spPr>
        <p:txBody>
          <a:bodyPr wrap="square" lIns="0" tIns="0" rIns="0" bIns="0" rtlCol="0">
            <a:spAutoFit/>
          </a:bodyPr>
          <a:lstStyle/>
          <a:p>
            <a:r>
              <a:rPr lang="vi-VN" sz="2000" dirty="0">
                <a:solidFill>
                  <a:schemeClr val="bg1"/>
                </a:solidFill>
                <a:latin typeface="Arial" panose="020B0604020202020204" pitchFamily="34" charset="0"/>
                <a:cs typeface="Arial" panose="020B0604020202020204" pitchFamily="34" charset="0"/>
              </a:rPr>
              <a:t>Thêm vào cốc khoảng </a:t>
            </a:r>
            <a:r>
              <a:rPr lang="vi-VN" sz="2000" i="1" dirty="0">
                <a:solidFill>
                  <a:srgbClr val="FFFF00"/>
                </a:solidFill>
                <a:latin typeface="Arial" panose="020B0604020202020204" pitchFamily="34" charset="0"/>
                <a:cs typeface="Arial" panose="020B0604020202020204" pitchFamily="34" charset="0"/>
              </a:rPr>
              <a:t>1 gam </a:t>
            </a:r>
            <a:r>
              <a:rPr lang="vi-VN" sz="2000" dirty="0">
                <a:solidFill>
                  <a:srgbClr val="FFFF00"/>
                </a:solidFill>
                <a:latin typeface="Arial" panose="020B0604020202020204" pitchFamily="34" charset="0"/>
                <a:cs typeface="Arial" panose="020B0604020202020204" pitchFamily="34" charset="0"/>
              </a:rPr>
              <a:t>magnesium oxide </a:t>
            </a:r>
            <a:r>
              <a:rPr lang="vi-VN" sz="2000" i="1" dirty="0">
                <a:solidFill>
                  <a:srgbClr val="FFFF00"/>
                </a:solidFill>
                <a:latin typeface="Arial" panose="020B0604020202020204" pitchFamily="34" charset="0"/>
                <a:cs typeface="Arial" panose="020B0604020202020204" pitchFamily="34" charset="0"/>
              </a:rPr>
              <a:t>(MgO)</a:t>
            </a:r>
            <a:r>
              <a:rPr lang="vi-VN" sz="2000" dirty="0">
                <a:solidFill>
                  <a:schemeClr val="bg1"/>
                </a:solidFill>
                <a:latin typeface="Arial" panose="020B0604020202020204" pitchFamily="34" charset="0"/>
                <a:cs typeface="Arial" panose="020B0604020202020204" pitchFamily="34" charset="0"/>
              </a:rPr>
              <a:t> rồi dùng đũa thủy tinh khuấy đều</a:t>
            </a:r>
            <a:endParaRPr lang="en-US" sz="20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CEBE35E-865C-4E41-944B-56DC05E5375D}"/>
              </a:ext>
            </a:extLst>
          </p:cNvPr>
          <p:cNvSpPr txBox="1"/>
          <p:nvPr/>
        </p:nvSpPr>
        <p:spPr>
          <a:xfrm>
            <a:off x="1447801" y="2640218"/>
            <a:ext cx="5270501" cy="615553"/>
          </a:xfrm>
          <a:prstGeom prst="rect">
            <a:avLst/>
          </a:prstGeom>
          <a:noFill/>
        </p:spPr>
        <p:txBody>
          <a:bodyPr wrap="square" lIns="0" tIns="0" rIns="0" bIns="0" rtlCol="0">
            <a:spAutoFit/>
          </a:bodyPr>
          <a:lstStyle/>
          <a:p>
            <a:r>
              <a:rPr lang="vi-VN" sz="2000">
                <a:solidFill>
                  <a:schemeClr val="bg1"/>
                </a:solidFill>
                <a:latin typeface="Arial" panose="020B0604020202020204" pitchFamily="34" charset="0"/>
                <a:cs typeface="Arial" panose="020B0604020202020204" pitchFamily="34" charset="0"/>
              </a:rPr>
              <a:t>Khi nhiệt độ trong cốc ổn định, ghi nhiệt độ ban đầu.</a:t>
            </a:r>
            <a:endParaRPr lang="en-US" sz="2000">
              <a:solidFill>
                <a:schemeClr val="bg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E34FC7F7-6033-4105-A46C-DECD74DAC2F2}"/>
              </a:ext>
            </a:extLst>
          </p:cNvPr>
          <p:cNvGrpSpPr/>
          <p:nvPr/>
        </p:nvGrpSpPr>
        <p:grpSpPr>
          <a:xfrm>
            <a:off x="1188788" y="4401032"/>
            <a:ext cx="518025" cy="814916"/>
            <a:chOff x="1201662" y="4086366"/>
            <a:chExt cx="518025" cy="814916"/>
          </a:xfrm>
          <a:solidFill>
            <a:srgbClr val="0DB7B5"/>
          </a:solidFill>
        </p:grpSpPr>
        <p:sp>
          <p:nvSpPr>
            <p:cNvPr id="23" name="Graphic 21" descr="Beaker with solid fill">
              <a:extLst>
                <a:ext uri="{FF2B5EF4-FFF2-40B4-BE49-F238E27FC236}">
                  <a16:creationId xmlns:a16="http://schemas.microsoft.com/office/drawing/2014/main" id="{8E65178F-95E2-40D8-8C09-C3724BF60B2C}"/>
                </a:ext>
              </a:extLst>
            </p:cNvPr>
            <p:cNvSpPr/>
            <p:nvPr/>
          </p:nvSpPr>
          <p:spPr>
            <a:xfrm>
              <a:off x="1330854" y="4197491"/>
              <a:ext cx="111125" cy="111125"/>
            </a:xfrm>
            <a:custGeom>
              <a:avLst/>
              <a:gdLst>
                <a:gd name="connsiteX0" fmla="*/ 111125 w 111125"/>
                <a:gd name="connsiteY0" fmla="*/ 55563 h 111125"/>
                <a:gd name="connsiteX1" fmla="*/ 55563 w 111125"/>
                <a:gd name="connsiteY1" fmla="*/ 111125 h 111125"/>
                <a:gd name="connsiteX2" fmla="*/ 0 w 111125"/>
                <a:gd name="connsiteY2" fmla="*/ 55563 h 111125"/>
                <a:gd name="connsiteX3" fmla="*/ 55563 w 111125"/>
                <a:gd name="connsiteY3" fmla="*/ 0 h 111125"/>
                <a:gd name="connsiteX4" fmla="*/ 111125 w 111125"/>
                <a:gd name="connsiteY4" fmla="*/ 55563 h 1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5" h="111125">
                  <a:moveTo>
                    <a:pt x="111125" y="55563"/>
                  </a:moveTo>
                  <a:cubicBezTo>
                    <a:pt x="111125" y="86249"/>
                    <a:pt x="86249" y="111125"/>
                    <a:pt x="55563" y="111125"/>
                  </a:cubicBezTo>
                  <a:cubicBezTo>
                    <a:pt x="24876" y="111125"/>
                    <a:pt x="0" y="86249"/>
                    <a:pt x="0" y="55563"/>
                  </a:cubicBezTo>
                  <a:cubicBezTo>
                    <a:pt x="0" y="24876"/>
                    <a:pt x="24876" y="0"/>
                    <a:pt x="55563" y="0"/>
                  </a:cubicBezTo>
                  <a:cubicBezTo>
                    <a:pt x="86249" y="0"/>
                    <a:pt x="111125" y="24876"/>
                    <a:pt x="111125" y="55563"/>
                  </a:cubicBezTo>
                  <a:close/>
                </a:path>
              </a:pathLst>
            </a:custGeom>
            <a:grpFill/>
            <a:ln w="9227" cap="flat">
              <a:noFill/>
              <a:prstDash val="solid"/>
              <a:miter/>
            </a:ln>
          </p:spPr>
          <p:txBody>
            <a:bodyPr rtlCol="0" anchor="ctr"/>
            <a:lstStyle/>
            <a:p>
              <a:endParaRPr lang="en-US"/>
            </a:p>
          </p:txBody>
        </p:sp>
        <p:sp>
          <p:nvSpPr>
            <p:cNvPr id="24" name="Graphic 21" descr="Beaker with solid fill">
              <a:extLst>
                <a:ext uri="{FF2B5EF4-FFF2-40B4-BE49-F238E27FC236}">
                  <a16:creationId xmlns:a16="http://schemas.microsoft.com/office/drawing/2014/main" id="{8E65178F-95E2-40D8-8C09-C3724BF60B2C}"/>
                </a:ext>
              </a:extLst>
            </p:cNvPr>
            <p:cNvSpPr/>
            <p:nvPr/>
          </p:nvSpPr>
          <p:spPr>
            <a:xfrm>
              <a:off x="1330854" y="4086366"/>
              <a:ext cx="55562" cy="55562"/>
            </a:xfrm>
            <a:custGeom>
              <a:avLst/>
              <a:gdLst>
                <a:gd name="connsiteX0" fmla="*/ 55563 w 55562"/>
                <a:gd name="connsiteY0" fmla="*/ 27781 h 55562"/>
                <a:gd name="connsiteX1" fmla="*/ 27781 w 55562"/>
                <a:gd name="connsiteY1" fmla="*/ 55563 h 55562"/>
                <a:gd name="connsiteX2" fmla="*/ 0 w 55562"/>
                <a:gd name="connsiteY2" fmla="*/ 27781 h 55562"/>
                <a:gd name="connsiteX3" fmla="*/ 27781 w 55562"/>
                <a:gd name="connsiteY3" fmla="*/ 0 h 55562"/>
                <a:gd name="connsiteX4" fmla="*/ 55563 w 55562"/>
                <a:gd name="connsiteY4" fmla="*/ 27781 h 55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62" h="55562">
                  <a:moveTo>
                    <a:pt x="55563" y="27781"/>
                  </a:moveTo>
                  <a:cubicBezTo>
                    <a:pt x="55563" y="43124"/>
                    <a:pt x="43124" y="55563"/>
                    <a:pt x="27781" y="55563"/>
                  </a:cubicBezTo>
                  <a:cubicBezTo>
                    <a:pt x="12438" y="55563"/>
                    <a:pt x="0" y="43124"/>
                    <a:pt x="0" y="27781"/>
                  </a:cubicBezTo>
                  <a:cubicBezTo>
                    <a:pt x="0" y="12438"/>
                    <a:pt x="12438" y="0"/>
                    <a:pt x="27781" y="0"/>
                  </a:cubicBezTo>
                  <a:cubicBezTo>
                    <a:pt x="43124" y="0"/>
                    <a:pt x="55563" y="12438"/>
                    <a:pt x="55563" y="27781"/>
                  </a:cubicBezTo>
                  <a:close/>
                </a:path>
              </a:pathLst>
            </a:custGeom>
            <a:grpFill/>
            <a:ln w="9227" cap="flat">
              <a:noFill/>
              <a:prstDash val="solid"/>
              <a:miter/>
            </a:ln>
          </p:spPr>
          <p:txBody>
            <a:bodyPr rtlCol="0" anchor="ctr"/>
            <a:lstStyle/>
            <a:p>
              <a:endParaRPr lang="en-US"/>
            </a:p>
          </p:txBody>
        </p:sp>
        <p:sp>
          <p:nvSpPr>
            <p:cNvPr id="25" name="Graphic 21" descr="Beaker with solid fill">
              <a:extLst>
                <a:ext uri="{FF2B5EF4-FFF2-40B4-BE49-F238E27FC236}">
                  <a16:creationId xmlns:a16="http://schemas.microsoft.com/office/drawing/2014/main" id="{8E65178F-95E2-40D8-8C09-C3724BF60B2C}"/>
                </a:ext>
              </a:extLst>
            </p:cNvPr>
            <p:cNvSpPr/>
            <p:nvPr/>
          </p:nvSpPr>
          <p:spPr>
            <a:xfrm>
              <a:off x="1488281" y="4253054"/>
              <a:ext cx="55562" cy="55562"/>
            </a:xfrm>
            <a:custGeom>
              <a:avLst/>
              <a:gdLst>
                <a:gd name="connsiteX0" fmla="*/ 55563 w 55562"/>
                <a:gd name="connsiteY0" fmla="*/ 27781 h 55562"/>
                <a:gd name="connsiteX1" fmla="*/ 27781 w 55562"/>
                <a:gd name="connsiteY1" fmla="*/ 55563 h 55562"/>
                <a:gd name="connsiteX2" fmla="*/ 0 w 55562"/>
                <a:gd name="connsiteY2" fmla="*/ 27781 h 55562"/>
                <a:gd name="connsiteX3" fmla="*/ 27781 w 55562"/>
                <a:gd name="connsiteY3" fmla="*/ 0 h 55562"/>
                <a:gd name="connsiteX4" fmla="*/ 55563 w 55562"/>
                <a:gd name="connsiteY4" fmla="*/ 27781 h 55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62" h="55562">
                  <a:moveTo>
                    <a:pt x="55563" y="27781"/>
                  </a:moveTo>
                  <a:cubicBezTo>
                    <a:pt x="55563" y="43124"/>
                    <a:pt x="43124" y="55563"/>
                    <a:pt x="27781" y="55563"/>
                  </a:cubicBezTo>
                  <a:cubicBezTo>
                    <a:pt x="12438" y="55563"/>
                    <a:pt x="0" y="43124"/>
                    <a:pt x="0" y="27781"/>
                  </a:cubicBezTo>
                  <a:cubicBezTo>
                    <a:pt x="0" y="12438"/>
                    <a:pt x="12438" y="0"/>
                    <a:pt x="27781" y="0"/>
                  </a:cubicBezTo>
                  <a:cubicBezTo>
                    <a:pt x="43124" y="0"/>
                    <a:pt x="55563" y="12438"/>
                    <a:pt x="55563" y="27781"/>
                  </a:cubicBezTo>
                  <a:close/>
                </a:path>
              </a:pathLst>
            </a:custGeom>
            <a:grpFill/>
            <a:ln w="9227" cap="flat">
              <a:noFill/>
              <a:prstDash val="solid"/>
              <a:miter/>
            </a:ln>
          </p:spPr>
          <p:txBody>
            <a:bodyPr rtlCol="0" anchor="ctr"/>
            <a:lstStyle/>
            <a:p>
              <a:endParaRPr lang="en-US"/>
            </a:p>
          </p:txBody>
        </p:sp>
        <p:sp>
          <p:nvSpPr>
            <p:cNvPr id="26" name="Graphic 21" descr="Beaker with solid fill">
              <a:extLst>
                <a:ext uri="{FF2B5EF4-FFF2-40B4-BE49-F238E27FC236}">
                  <a16:creationId xmlns:a16="http://schemas.microsoft.com/office/drawing/2014/main" id="{8E65178F-95E2-40D8-8C09-C3724BF60B2C}"/>
                </a:ext>
              </a:extLst>
            </p:cNvPr>
            <p:cNvSpPr/>
            <p:nvPr/>
          </p:nvSpPr>
          <p:spPr>
            <a:xfrm>
              <a:off x="1497541" y="4123408"/>
              <a:ext cx="74083" cy="74083"/>
            </a:xfrm>
            <a:custGeom>
              <a:avLst/>
              <a:gdLst>
                <a:gd name="connsiteX0" fmla="*/ 74083 w 74083"/>
                <a:gd name="connsiteY0" fmla="*/ 37042 h 74083"/>
                <a:gd name="connsiteX1" fmla="*/ 37042 w 74083"/>
                <a:gd name="connsiteY1" fmla="*/ 74083 h 74083"/>
                <a:gd name="connsiteX2" fmla="*/ 0 w 74083"/>
                <a:gd name="connsiteY2" fmla="*/ 37042 h 74083"/>
                <a:gd name="connsiteX3" fmla="*/ 37042 w 74083"/>
                <a:gd name="connsiteY3" fmla="*/ 0 h 74083"/>
                <a:gd name="connsiteX4" fmla="*/ 74083 w 74083"/>
                <a:gd name="connsiteY4" fmla="*/ 37042 h 7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3" h="74083">
                  <a:moveTo>
                    <a:pt x="74083" y="37042"/>
                  </a:moveTo>
                  <a:cubicBezTo>
                    <a:pt x="74083" y="57499"/>
                    <a:pt x="57499" y="74083"/>
                    <a:pt x="37042" y="74083"/>
                  </a:cubicBezTo>
                  <a:cubicBezTo>
                    <a:pt x="16584" y="74083"/>
                    <a:pt x="0" y="57499"/>
                    <a:pt x="0" y="37042"/>
                  </a:cubicBezTo>
                  <a:cubicBezTo>
                    <a:pt x="0" y="16584"/>
                    <a:pt x="16584" y="0"/>
                    <a:pt x="37042" y="0"/>
                  </a:cubicBezTo>
                  <a:cubicBezTo>
                    <a:pt x="57499" y="0"/>
                    <a:pt x="74083" y="16584"/>
                    <a:pt x="74083" y="37042"/>
                  </a:cubicBezTo>
                  <a:close/>
                </a:path>
              </a:pathLst>
            </a:custGeom>
            <a:grpFill/>
            <a:ln w="9227" cap="flat">
              <a:noFill/>
              <a:prstDash val="solid"/>
              <a:miter/>
            </a:ln>
          </p:spPr>
          <p:txBody>
            <a:bodyPr rtlCol="0" anchor="ctr"/>
            <a:lstStyle/>
            <a:p>
              <a:endParaRPr lang="en-US"/>
            </a:p>
          </p:txBody>
        </p:sp>
        <p:sp>
          <p:nvSpPr>
            <p:cNvPr id="27" name="Graphic 21" descr="Beaker with solid fill">
              <a:extLst>
                <a:ext uri="{FF2B5EF4-FFF2-40B4-BE49-F238E27FC236}">
                  <a16:creationId xmlns:a16="http://schemas.microsoft.com/office/drawing/2014/main" id="{8E65178F-95E2-40D8-8C09-C3724BF60B2C}"/>
                </a:ext>
              </a:extLst>
            </p:cNvPr>
            <p:cNvSpPr/>
            <p:nvPr/>
          </p:nvSpPr>
          <p:spPr>
            <a:xfrm>
              <a:off x="1201662" y="4336397"/>
              <a:ext cx="518025" cy="564885"/>
            </a:xfrm>
            <a:custGeom>
              <a:avLst/>
              <a:gdLst>
                <a:gd name="connsiteX0" fmla="*/ 517203 w 518025"/>
                <a:gd name="connsiteY0" fmla="*/ 13891 h 564885"/>
                <a:gd name="connsiteX1" fmla="*/ 499608 w 518025"/>
                <a:gd name="connsiteY1" fmla="*/ 0 h 564885"/>
                <a:gd name="connsiteX2" fmla="*/ 18067 w 518025"/>
                <a:gd name="connsiteY2" fmla="*/ 0 h 564885"/>
                <a:gd name="connsiteX3" fmla="*/ 472 w 518025"/>
                <a:gd name="connsiteY3" fmla="*/ 13891 h 564885"/>
                <a:gd name="connsiteX4" fmla="*/ 9732 w 518025"/>
                <a:gd name="connsiteY4" fmla="*/ 34264 h 564885"/>
                <a:gd name="connsiteX5" fmla="*/ 37514 w 518025"/>
                <a:gd name="connsiteY5" fmla="*/ 83344 h 564885"/>
                <a:gd name="connsiteX6" fmla="*/ 37514 w 518025"/>
                <a:gd name="connsiteY6" fmla="*/ 509323 h 564885"/>
                <a:gd name="connsiteX7" fmla="*/ 93076 w 518025"/>
                <a:gd name="connsiteY7" fmla="*/ 564885 h 564885"/>
                <a:gd name="connsiteX8" fmla="*/ 426451 w 518025"/>
                <a:gd name="connsiteY8" fmla="*/ 564885 h 564885"/>
                <a:gd name="connsiteX9" fmla="*/ 482014 w 518025"/>
                <a:gd name="connsiteY9" fmla="*/ 509323 h 564885"/>
                <a:gd name="connsiteX10" fmla="*/ 482014 w 518025"/>
                <a:gd name="connsiteY10" fmla="*/ 83344 h 564885"/>
                <a:gd name="connsiteX11" fmla="*/ 508869 w 518025"/>
                <a:gd name="connsiteY11" fmla="*/ 35190 h 564885"/>
                <a:gd name="connsiteX12" fmla="*/ 517203 w 518025"/>
                <a:gd name="connsiteY12" fmla="*/ 13891 h 564885"/>
                <a:gd name="connsiteX13" fmla="*/ 388483 w 518025"/>
                <a:gd name="connsiteY13" fmla="*/ 490802 h 564885"/>
                <a:gd name="connsiteX14" fmla="*/ 277358 w 518025"/>
                <a:gd name="connsiteY14" fmla="*/ 490802 h 564885"/>
                <a:gd name="connsiteX15" fmla="*/ 277358 w 518025"/>
                <a:gd name="connsiteY15" fmla="*/ 453760 h 564885"/>
                <a:gd name="connsiteX16" fmla="*/ 388483 w 518025"/>
                <a:gd name="connsiteY16" fmla="*/ 453760 h 564885"/>
                <a:gd name="connsiteX17" fmla="*/ 388483 w 518025"/>
                <a:gd name="connsiteY17" fmla="*/ 490802 h 564885"/>
                <a:gd name="connsiteX18" fmla="*/ 388483 w 518025"/>
                <a:gd name="connsiteY18" fmla="*/ 416719 h 564885"/>
                <a:gd name="connsiteX19" fmla="*/ 277358 w 518025"/>
                <a:gd name="connsiteY19" fmla="*/ 416719 h 564885"/>
                <a:gd name="connsiteX20" fmla="*/ 277358 w 518025"/>
                <a:gd name="connsiteY20" fmla="*/ 379677 h 564885"/>
                <a:gd name="connsiteX21" fmla="*/ 388483 w 518025"/>
                <a:gd name="connsiteY21" fmla="*/ 379677 h 564885"/>
                <a:gd name="connsiteX22" fmla="*/ 388483 w 518025"/>
                <a:gd name="connsiteY22" fmla="*/ 416719 h 564885"/>
                <a:gd name="connsiteX23" fmla="*/ 388483 w 518025"/>
                <a:gd name="connsiteY23" fmla="*/ 342635 h 564885"/>
                <a:gd name="connsiteX24" fmla="*/ 277358 w 518025"/>
                <a:gd name="connsiteY24" fmla="*/ 342635 h 564885"/>
                <a:gd name="connsiteX25" fmla="*/ 277358 w 518025"/>
                <a:gd name="connsiteY25" fmla="*/ 305594 h 564885"/>
                <a:gd name="connsiteX26" fmla="*/ 388483 w 518025"/>
                <a:gd name="connsiteY26" fmla="*/ 305594 h 564885"/>
                <a:gd name="connsiteX27" fmla="*/ 388483 w 518025"/>
                <a:gd name="connsiteY27" fmla="*/ 342635 h 564885"/>
                <a:gd name="connsiteX28" fmla="*/ 388483 w 518025"/>
                <a:gd name="connsiteY28" fmla="*/ 268552 h 564885"/>
                <a:gd name="connsiteX29" fmla="*/ 277358 w 518025"/>
                <a:gd name="connsiteY29" fmla="*/ 268552 h 564885"/>
                <a:gd name="connsiteX30" fmla="*/ 277358 w 518025"/>
                <a:gd name="connsiteY30" fmla="*/ 231510 h 564885"/>
                <a:gd name="connsiteX31" fmla="*/ 388483 w 518025"/>
                <a:gd name="connsiteY31" fmla="*/ 231510 h 564885"/>
                <a:gd name="connsiteX32" fmla="*/ 388483 w 518025"/>
                <a:gd name="connsiteY32" fmla="*/ 268552 h 564885"/>
                <a:gd name="connsiteX33" fmla="*/ 388483 w 518025"/>
                <a:gd name="connsiteY33" fmla="*/ 194469 h 564885"/>
                <a:gd name="connsiteX34" fmla="*/ 277358 w 518025"/>
                <a:gd name="connsiteY34" fmla="*/ 194469 h 564885"/>
                <a:gd name="connsiteX35" fmla="*/ 277358 w 518025"/>
                <a:gd name="connsiteY35" fmla="*/ 157427 h 564885"/>
                <a:gd name="connsiteX36" fmla="*/ 388483 w 518025"/>
                <a:gd name="connsiteY36" fmla="*/ 157427 h 564885"/>
                <a:gd name="connsiteX37" fmla="*/ 388483 w 518025"/>
                <a:gd name="connsiteY37" fmla="*/ 194469 h 564885"/>
                <a:gd name="connsiteX38" fmla="*/ 444046 w 518025"/>
                <a:gd name="connsiteY38" fmla="*/ 83344 h 564885"/>
                <a:gd name="connsiteX39" fmla="*/ 444046 w 518025"/>
                <a:gd name="connsiteY39" fmla="*/ 100939 h 564885"/>
                <a:gd name="connsiteX40" fmla="*/ 323661 w 518025"/>
                <a:gd name="connsiteY40" fmla="*/ 74083 h 564885"/>
                <a:gd name="connsiteX41" fmla="*/ 211609 w 518025"/>
                <a:gd name="connsiteY41" fmla="*/ 90752 h 564885"/>
                <a:gd name="connsiteX42" fmla="*/ 73629 w 518025"/>
                <a:gd name="connsiteY42" fmla="*/ 111125 h 564885"/>
                <a:gd name="connsiteX43" fmla="*/ 73629 w 518025"/>
                <a:gd name="connsiteY43" fmla="*/ 83344 h 564885"/>
                <a:gd name="connsiteX44" fmla="*/ 61591 w 518025"/>
                <a:gd name="connsiteY44" fmla="*/ 37042 h 564885"/>
                <a:gd name="connsiteX45" fmla="*/ 456085 w 518025"/>
                <a:gd name="connsiteY45" fmla="*/ 37042 h 564885"/>
                <a:gd name="connsiteX46" fmla="*/ 444046 w 518025"/>
                <a:gd name="connsiteY46" fmla="*/ 83344 h 5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8025" h="564885">
                  <a:moveTo>
                    <a:pt x="517203" y="13891"/>
                  </a:moveTo>
                  <a:cubicBezTo>
                    <a:pt x="515351" y="5556"/>
                    <a:pt x="507943" y="0"/>
                    <a:pt x="499608" y="0"/>
                  </a:cubicBezTo>
                  <a:lnTo>
                    <a:pt x="18067" y="0"/>
                  </a:lnTo>
                  <a:cubicBezTo>
                    <a:pt x="9732" y="0"/>
                    <a:pt x="2324" y="5556"/>
                    <a:pt x="472" y="13891"/>
                  </a:cubicBezTo>
                  <a:cubicBezTo>
                    <a:pt x="-1380" y="22225"/>
                    <a:pt x="2324" y="30559"/>
                    <a:pt x="9732" y="34264"/>
                  </a:cubicBezTo>
                  <a:cubicBezTo>
                    <a:pt x="9732" y="34264"/>
                    <a:pt x="37514" y="50006"/>
                    <a:pt x="37514" y="83344"/>
                  </a:cubicBezTo>
                  <a:lnTo>
                    <a:pt x="37514" y="509323"/>
                  </a:lnTo>
                  <a:cubicBezTo>
                    <a:pt x="37514" y="539882"/>
                    <a:pt x="62517" y="564885"/>
                    <a:pt x="93076" y="564885"/>
                  </a:cubicBezTo>
                  <a:lnTo>
                    <a:pt x="426451" y="564885"/>
                  </a:lnTo>
                  <a:cubicBezTo>
                    <a:pt x="457011" y="564885"/>
                    <a:pt x="482014" y="539882"/>
                    <a:pt x="482014" y="509323"/>
                  </a:cubicBezTo>
                  <a:lnTo>
                    <a:pt x="482014" y="83344"/>
                  </a:lnTo>
                  <a:cubicBezTo>
                    <a:pt x="482014" y="50006"/>
                    <a:pt x="507943" y="35190"/>
                    <a:pt x="508869" y="35190"/>
                  </a:cubicBezTo>
                  <a:cubicBezTo>
                    <a:pt x="515351" y="30559"/>
                    <a:pt x="519981" y="22225"/>
                    <a:pt x="517203" y="13891"/>
                  </a:cubicBezTo>
                  <a:close/>
                  <a:moveTo>
                    <a:pt x="388483" y="490802"/>
                  </a:moveTo>
                  <a:lnTo>
                    <a:pt x="277358" y="490802"/>
                  </a:lnTo>
                  <a:lnTo>
                    <a:pt x="277358" y="453760"/>
                  </a:lnTo>
                  <a:lnTo>
                    <a:pt x="388483" y="453760"/>
                  </a:lnTo>
                  <a:lnTo>
                    <a:pt x="388483" y="490802"/>
                  </a:lnTo>
                  <a:close/>
                  <a:moveTo>
                    <a:pt x="388483" y="416719"/>
                  </a:moveTo>
                  <a:lnTo>
                    <a:pt x="277358" y="416719"/>
                  </a:lnTo>
                  <a:lnTo>
                    <a:pt x="277358" y="379677"/>
                  </a:lnTo>
                  <a:lnTo>
                    <a:pt x="388483" y="379677"/>
                  </a:lnTo>
                  <a:lnTo>
                    <a:pt x="388483" y="416719"/>
                  </a:lnTo>
                  <a:close/>
                  <a:moveTo>
                    <a:pt x="388483" y="342635"/>
                  </a:moveTo>
                  <a:lnTo>
                    <a:pt x="277358" y="342635"/>
                  </a:lnTo>
                  <a:lnTo>
                    <a:pt x="277358" y="305594"/>
                  </a:lnTo>
                  <a:lnTo>
                    <a:pt x="388483" y="305594"/>
                  </a:lnTo>
                  <a:lnTo>
                    <a:pt x="388483" y="342635"/>
                  </a:lnTo>
                  <a:close/>
                  <a:moveTo>
                    <a:pt x="388483" y="268552"/>
                  </a:moveTo>
                  <a:lnTo>
                    <a:pt x="277358" y="268552"/>
                  </a:lnTo>
                  <a:lnTo>
                    <a:pt x="277358" y="231510"/>
                  </a:lnTo>
                  <a:lnTo>
                    <a:pt x="388483" y="231510"/>
                  </a:lnTo>
                  <a:lnTo>
                    <a:pt x="388483" y="268552"/>
                  </a:lnTo>
                  <a:close/>
                  <a:moveTo>
                    <a:pt x="388483" y="194469"/>
                  </a:moveTo>
                  <a:lnTo>
                    <a:pt x="277358" y="194469"/>
                  </a:lnTo>
                  <a:lnTo>
                    <a:pt x="277358" y="157427"/>
                  </a:lnTo>
                  <a:lnTo>
                    <a:pt x="388483" y="157427"/>
                  </a:lnTo>
                  <a:lnTo>
                    <a:pt x="388483" y="194469"/>
                  </a:lnTo>
                  <a:close/>
                  <a:moveTo>
                    <a:pt x="444046" y="83344"/>
                  </a:moveTo>
                  <a:lnTo>
                    <a:pt x="444046" y="100939"/>
                  </a:lnTo>
                  <a:cubicBezTo>
                    <a:pt x="415339" y="89826"/>
                    <a:pt x="369037" y="74083"/>
                    <a:pt x="323661" y="74083"/>
                  </a:cubicBezTo>
                  <a:cubicBezTo>
                    <a:pt x="273654" y="74083"/>
                    <a:pt x="243095" y="82418"/>
                    <a:pt x="211609" y="90752"/>
                  </a:cubicBezTo>
                  <a:cubicBezTo>
                    <a:pt x="177346" y="100012"/>
                    <a:pt x="141230" y="109273"/>
                    <a:pt x="73629" y="111125"/>
                  </a:cubicBezTo>
                  <a:lnTo>
                    <a:pt x="73629" y="83344"/>
                  </a:lnTo>
                  <a:cubicBezTo>
                    <a:pt x="73629" y="64823"/>
                    <a:pt x="68073" y="49080"/>
                    <a:pt x="61591" y="37042"/>
                  </a:cubicBezTo>
                  <a:lnTo>
                    <a:pt x="456085" y="37042"/>
                  </a:lnTo>
                  <a:cubicBezTo>
                    <a:pt x="449602" y="49080"/>
                    <a:pt x="444046" y="64823"/>
                    <a:pt x="444046" y="83344"/>
                  </a:cubicBezTo>
                  <a:close/>
                </a:path>
              </a:pathLst>
            </a:custGeom>
            <a:grpFill/>
            <a:ln w="9227"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971D2AAF-609B-441D-8767-9528BEABD15E}"/>
              </a:ext>
            </a:extLst>
          </p:cNvPr>
          <p:cNvGrpSpPr/>
          <p:nvPr/>
        </p:nvGrpSpPr>
        <p:grpSpPr>
          <a:xfrm>
            <a:off x="2147598" y="4478025"/>
            <a:ext cx="2003355" cy="660930"/>
            <a:chOff x="2147598" y="4083124"/>
            <a:chExt cx="2003355" cy="660930"/>
          </a:xfrm>
        </p:grpSpPr>
        <p:sp>
          <p:nvSpPr>
            <p:cNvPr id="30" name="Rectangle 29">
              <a:extLst>
                <a:ext uri="{FF2B5EF4-FFF2-40B4-BE49-F238E27FC236}">
                  <a16:creationId xmlns:a16="http://schemas.microsoft.com/office/drawing/2014/main" id="{F8AD2674-A2B2-46F9-B489-E18AC07DB6D2}"/>
                </a:ext>
              </a:extLst>
            </p:cNvPr>
            <p:cNvSpPr/>
            <p:nvPr/>
          </p:nvSpPr>
          <p:spPr>
            <a:xfrm>
              <a:off x="2147598" y="4083124"/>
              <a:ext cx="2003355" cy="660930"/>
            </a:xfrm>
            <a:prstGeom prst="rect">
              <a:avLst/>
            </a:prstGeom>
            <a:solidFill>
              <a:srgbClr val="0DB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F71DEAD-3F05-4D34-9A80-5CD675E49088}"/>
                </a:ext>
              </a:extLst>
            </p:cNvPr>
            <p:cNvSpPr txBox="1"/>
            <p:nvPr/>
          </p:nvSpPr>
          <p:spPr>
            <a:xfrm>
              <a:off x="2313309" y="4228923"/>
              <a:ext cx="1671933"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Hiện tượng</a:t>
              </a:r>
              <a:endParaRPr lang="en-US" sz="2400" b="1">
                <a:solidFill>
                  <a:schemeClr val="bg1"/>
                </a:solidFill>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B8687EFD-3F5C-46AA-9E0E-FB9467889A92}"/>
              </a:ext>
            </a:extLst>
          </p:cNvPr>
          <p:cNvSpPr txBox="1"/>
          <p:nvPr/>
        </p:nvSpPr>
        <p:spPr>
          <a:xfrm>
            <a:off x="1447801" y="5460801"/>
            <a:ext cx="5943600" cy="615553"/>
          </a:xfrm>
          <a:prstGeom prst="rect">
            <a:avLst/>
          </a:prstGeom>
          <a:noFill/>
        </p:spPr>
        <p:txBody>
          <a:bodyPr wrap="square" lIns="0" tIns="0" rIns="0" bIns="0" rtlCol="0">
            <a:spAutoFit/>
          </a:bodyPr>
          <a:lstStyle/>
          <a:p>
            <a:pPr algn="l"/>
            <a:r>
              <a:rPr lang="vi-VN" sz="2000" dirty="0">
                <a:solidFill>
                  <a:schemeClr val="bg1"/>
                </a:solidFill>
                <a:latin typeface="Arial" panose="020B0604020202020204" pitchFamily="34" charset="0"/>
                <a:cs typeface="Arial" panose="020B0604020202020204" pitchFamily="34" charset="0"/>
              </a:rPr>
              <a:t>MgO </a:t>
            </a:r>
            <a:r>
              <a:rPr lang="vi-VN" sz="2000" i="1" dirty="0">
                <a:solidFill>
                  <a:srgbClr val="FFFF00"/>
                </a:solidFill>
                <a:latin typeface="Arial" panose="020B0604020202020204" pitchFamily="34" charset="0"/>
                <a:cs typeface="Arial" panose="020B0604020202020204" pitchFamily="34" charset="0"/>
              </a:rPr>
              <a:t>tan dần</a:t>
            </a:r>
            <a:r>
              <a:rPr lang="vi-VN" sz="2000" dirty="0">
                <a:solidFill>
                  <a:schemeClr val="bg1"/>
                </a:solidFill>
                <a:latin typeface="Arial" panose="020B0604020202020204" pitchFamily="34" charset="0"/>
                <a:cs typeface="Arial" panose="020B0604020202020204" pitchFamily="34" charset="0"/>
              </a:rPr>
              <a:t>, sau phản ứng thu được </a:t>
            </a:r>
            <a:r>
              <a:rPr lang="vi-VN" sz="2000" i="1" dirty="0">
                <a:solidFill>
                  <a:srgbClr val="FFFF00"/>
                </a:solidFill>
                <a:latin typeface="Arial" panose="020B0604020202020204" pitchFamily="34" charset="0"/>
                <a:cs typeface="Arial" panose="020B0604020202020204" pitchFamily="34" charset="0"/>
              </a:rPr>
              <a:t>dung dịch không màu</a:t>
            </a:r>
            <a:r>
              <a:rPr lang="vi-VN" sz="2000" i="1" dirty="0">
                <a:solidFill>
                  <a:schemeClr val="bg1"/>
                </a:solidFill>
                <a:latin typeface="Arial" panose="020B0604020202020204" pitchFamily="34" charset="0"/>
                <a:cs typeface="Arial" panose="020B0604020202020204" pitchFamily="34" charset="0"/>
              </a:rPr>
              <a:t>.</a:t>
            </a:r>
            <a:endParaRPr lang="en-US" sz="2000" i="1" dirty="0">
              <a:solidFill>
                <a:schemeClr val="bg1"/>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A4972636-A7F5-43D4-9EE7-4DE46777F190}"/>
              </a:ext>
            </a:extLst>
          </p:cNvPr>
          <p:cNvGrpSpPr/>
          <p:nvPr/>
        </p:nvGrpSpPr>
        <p:grpSpPr>
          <a:xfrm>
            <a:off x="7005801" y="870420"/>
            <a:ext cx="4637483" cy="5117160"/>
            <a:chOff x="7772400" y="856669"/>
            <a:chExt cx="4024868" cy="4441179"/>
          </a:xfrm>
        </p:grpSpPr>
        <p:grpSp>
          <p:nvGrpSpPr>
            <p:cNvPr id="54" name="Group 53">
              <a:extLst>
                <a:ext uri="{FF2B5EF4-FFF2-40B4-BE49-F238E27FC236}">
                  <a16:creationId xmlns:a16="http://schemas.microsoft.com/office/drawing/2014/main" id="{ED8759CA-02FB-4F9D-93D0-0C793F44D7BF}"/>
                </a:ext>
              </a:extLst>
            </p:cNvPr>
            <p:cNvGrpSpPr/>
            <p:nvPr/>
          </p:nvGrpSpPr>
          <p:grpSpPr>
            <a:xfrm>
              <a:off x="8296078" y="856669"/>
              <a:ext cx="3171867" cy="3621775"/>
              <a:chOff x="7772400" y="609600"/>
              <a:chExt cx="4323976" cy="4937304"/>
            </a:xfrm>
          </p:grpSpPr>
          <p:pic>
            <p:nvPicPr>
              <p:cNvPr id="6" name="Picture 5">
                <a:extLst>
                  <a:ext uri="{FF2B5EF4-FFF2-40B4-BE49-F238E27FC236}">
                    <a16:creationId xmlns:a16="http://schemas.microsoft.com/office/drawing/2014/main" id="{1346BA9A-10CF-40D6-B843-91486F58AD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72400" y="609600"/>
                <a:ext cx="4323976" cy="4937304"/>
              </a:xfrm>
              <a:prstGeom prst="rect">
                <a:avLst/>
              </a:prstGeom>
            </p:spPr>
          </p:pic>
          <p:sp>
            <p:nvSpPr>
              <p:cNvPr id="45" name="Freeform: Shape 44">
                <a:extLst>
                  <a:ext uri="{FF2B5EF4-FFF2-40B4-BE49-F238E27FC236}">
                    <a16:creationId xmlns:a16="http://schemas.microsoft.com/office/drawing/2014/main" id="{9B3E922D-A5A6-444D-BAAD-2B7B94EF4899}"/>
                  </a:ext>
                </a:extLst>
              </p:cNvPr>
              <p:cNvSpPr/>
              <p:nvPr/>
            </p:nvSpPr>
            <p:spPr>
              <a:xfrm>
                <a:off x="9296400" y="4448175"/>
                <a:ext cx="735248" cy="485775"/>
              </a:xfrm>
              <a:custGeom>
                <a:avLst/>
                <a:gdLst>
                  <a:gd name="connsiteX0" fmla="*/ 0 w 735248"/>
                  <a:gd name="connsiteY0" fmla="*/ 133350 h 485775"/>
                  <a:gd name="connsiteX1" fmla="*/ 0 w 735248"/>
                  <a:gd name="connsiteY1" fmla="*/ 133350 h 485775"/>
                  <a:gd name="connsiteX2" fmla="*/ 19050 w 735248"/>
                  <a:gd name="connsiteY2" fmla="*/ 257175 h 485775"/>
                  <a:gd name="connsiteX3" fmla="*/ 38100 w 735248"/>
                  <a:gd name="connsiteY3" fmla="*/ 371475 h 485775"/>
                  <a:gd name="connsiteX4" fmla="*/ 66675 w 735248"/>
                  <a:gd name="connsiteY4" fmla="*/ 419100 h 485775"/>
                  <a:gd name="connsiteX5" fmla="*/ 76200 w 735248"/>
                  <a:gd name="connsiteY5" fmla="*/ 457200 h 485775"/>
                  <a:gd name="connsiteX6" fmla="*/ 123825 w 735248"/>
                  <a:gd name="connsiteY6" fmla="*/ 466725 h 485775"/>
                  <a:gd name="connsiteX7" fmla="*/ 238125 w 735248"/>
                  <a:gd name="connsiteY7" fmla="*/ 485775 h 485775"/>
                  <a:gd name="connsiteX8" fmla="*/ 600075 w 735248"/>
                  <a:gd name="connsiteY8" fmla="*/ 466725 h 485775"/>
                  <a:gd name="connsiteX9" fmla="*/ 628650 w 735248"/>
                  <a:gd name="connsiteY9" fmla="*/ 438150 h 485775"/>
                  <a:gd name="connsiteX10" fmla="*/ 657225 w 735248"/>
                  <a:gd name="connsiteY10" fmla="*/ 428625 h 485775"/>
                  <a:gd name="connsiteX11" fmla="*/ 676275 w 735248"/>
                  <a:gd name="connsiteY11" fmla="*/ 114300 h 485775"/>
                  <a:gd name="connsiteX12" fmla="*/ 704850 w 735248"/>
                  <a:gd name="connsiteY12" fmla="*/ 104775 h 485775"/>
                  <a:gd name="connsiteX13" fmla="*/ 733425 w 735248"/>
                  <a:gd name="connsiteY13" fmla="*/ 76200 h 485775"/>
                  <a:gd name="connsiteX14" fmla="*/ 685800 w 735248"/>
                  <a:gd name="connsiteY14" fmla="*/ 19050 h 485775"/>
                  <a:gd name="connsiteX15" fmla="*/ 609600 w 735248"/>
                  <a:gd name="connsiteY15" fmla="*/ 9525 h 485775"/>
                  <a:gd name="connsiteX16" fmla="*/ 561975 w 735248"/>
                  <a:gd name="connsiteY16" fmla="*/ 0 h 485775"/>
                  <a:gd name="connsiteX17" fmla="*/ 419100 w 735248"/>
                  <a:gd name="connsiteY17" fmla="*/ 9525 h 485775"/>
                  <a:gd name="connsiteX18" fmla="*/ 381000 w 735248"/>
                  <a:gd name="connsiteY18" fmla="*/ 38100 h 485775"/>
                  <a:gd name="connsiteX19" fmla="*/ 323850 w 735248"/>
                  <a:gd name="connsiteY19" fmla="*/ 95250 h 485775"/>
                  <a:gd name="connsiteX20" fmla="*/ 238125 w 735248"/>
                  <a:gd name="connsiteY20" fmla="*/ 123825 h 485775"/>
                  <a:gd name="connsiteX21" fmla="*/ 0 w 735248"/>
                  <a:gd name="connsiteY21" fmla="*/ 1333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248" h="485775">
                    <a:moveTo>
                      <a:pt x="0" y="133350"/>
                    </a:moveTo>
                    <a:lnTo>
                      <a:pt x="0" y="133350"/>
                    </a:lnTo>
                    <a:cubicBezTo>
                      <a:pt x="6350" y="174625"/>
                      <a:pt x="13144" y="215834"/>
                      <a:pt x="19050" y="257175"/>
                    </a:cubicBezTo>
                    <a:cubicBezTo>
                      <a:pt x="21211" y="272305"/>
                      <a:pt x="26963" y="346416"/>
                      <a:pt x="38100" y="371475"/>
                    </a:cubicBezTo>
                    <a:cubicBezTo>
                      <a:pt x="45619" y="388393"/>
                      <a:pt x="57150" y="403225"/>
                      <a:pt x="66675" y="419100"/>
                    </a:cubicBezTo>
                    <a:cubicBezTo>
                      <a:pt x="69850" y="431800"/>
                      <a:pt x="66143" y="448819"/>
                      <a:pt x="76200" y="457200"/>
                    </a:cubicBezTo>
                    <a:cubicBezTo>
                      <a:pt x="88637" y="467564"/>
                      <a:pt x="107824" y="464263"/>
                      <a:pt x="123825" y="466725"/>
                    </a:cubicBezTo>
                    <a:cubicBezTo>
                      <a:pt x="239772" y="484563"/>
                      <a:pt x="161508" y="466621"/>
                      <a:pt x="238125" y="485775"/>
                    </a:cubicBezTo>
                    <a:cubicBezTo>
                      <a:pt x="358775" y="479425"/>
                      <a:pt x="480147" y="481350"/>
                      <a:pt x="600075" y="466725"/>
                    </a:cubicBezTo>
                    <a:cubicBezTo>
                      <a:pt x="613446" y="465094"/>
                      <a:pt x="617442" y="445622"/>
                      <a:pt x="628650" y="438150"/>
                    </a:cubicBezTo>
                    <a:cubicBezTo>
                      <a:pt x="637004" y="432581"/>
                      <a:pt x="647700" y="431800"/>
                      <a:pt x="657225" y="428625"/>
                    </a:cubicBezTo>
                    <a:cubicBezTo>
                      <a:pt x="701753" y="295041"/>
                      <a:pt x="620232" y="548636"/>
                      <a:pt x="676275" y="114300"/>
                    </a:cubicBezTo>
                    <a:cubicBezTo>
                      <a:pt x="677560" y="104342"/>
                      <a:pt x="695325" y="107950"/>
                      <a:pt x="704850" y="104775"/>
                    </a:cubicBezTo>
                    <a:cubicBezTo>
                      <a:pt x="714375" y="95250"/>
                      <a:pt x="729724" y="89152"/>
                      <a:pt x="733425" y="76200"/>
                    </a:cubicBezTo>
                    <a:cubicBezTo>
                      <a:pt x="743332" y="41524"/>
                      <a:pt x="710796" y="25299"/>
                      <a:pt x="685800" y="19050"/>
                    </a:cubicBezTo>
                    <a:cubicBezTo>
                      <a:pt x="660967" y="12842"/>
                      <a:pt x="634900" y="13417"/>
                      <a:pt x="609600" y="9525"/>
                    </a:cubicBezTo>
                    <a:cubicBezTo>
                      <a:pt x="593599" y="7063"/>
                      <a:pt x="577850" y="3175"/>
                      <a:pt x="561975" y="0"/>
                    </a:cubicBezTo>
                    <a:cubicBezTo>
                      <a:pt x="514350" y="3175"/>
                      <a:pt x="465807" y="-308"/>
                      <a:pt x="419100" y="9525"/>
                    </a:cubicBezTo>
                    <a:cubicBezTo>
                      <a:pt x="403566" y="12795"/>
                      <a:pt x="392800" y="27480"/>
                      <a:pt x="381000" y="38100"/>
                    </a:cubicBezTo>
                    <a:cubicBezTo>
                      <a:pt x="360975" y="56122"/>
                      <a:pt x="349408" y="86731"/>
                      <a:pt x="323850" y="95250"/>
                    </a:cubicBezTo>
                    <a:lnTo>
                      <a:pt x="238125" y="123825"/>
                    </a:lnTo>
                    <a:lnTo>
                      <a:pt x="0" y="13335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6939F5E1-5219-43CE-9B92-6F1E8142EC77}"/>
                  </a:ext>
                </a:extLst>
              </p:cNvPr>
              <p:cNvSpPr/>
              <p:nvPr/>
            </p:nvSpPr>
            <p:spPr>
              <a:xfrm rot="19631676">
                <a:off x="9209564" y="3130984"/>
                <a:ext cx="45720" cy="818070"/>
              </a:xfrm>
              <a:custGeom>
                <a:avLst/>
                <a:gdLst>
                  <a:gd name="connsiteX0" fmla="*/ 39024 w 45720"/>
                  <a:gd name="connsiteY0" fmla="*/ 6696 h 818070"/>
                  <a:gd name="connsiteX1" fmla="*/ 45720 w 45720"/>
                  <a:gd name="connsiteY1" fmla="*/ 22860 h 818070"/>
                  <a:gd name="connsiteX2" fmla="*/ 45719 w 45720"/>
                  <a:gd name="connsiteY2" fmla="*/ 818070 h 818070"/>
                  <a:gd name="connsiteX3" fmla="*/ 0 w 45720"/>
                  <a:gd name="connsiteY3" fmla="*/ 792872 h 818070"/>
                  <a:gd name="connsiteX4" fmla="*/ 0 w 45720"/>
                  <a:gd name="connsiteY4" fmla="*/ 22860 h 818070"/>
                  <a:gd name="connsiteX5" fmla="*/ 22860 w 45720"/>
                  <a:gd name="connsiteY5" fmla="*/ 0 h 818070"/>
                  <a:gd name="connsiteX6" fmla="*/ 39024 w 45720"/>
                  <a:gd name="connsiteY6" fmla="*/ 6696 h 8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818070">
                    <a:moveTo>
                      <a:pt x="39024" y="6696"/>
                    </a:moveTo>
                    <a:cubicBezTo>
                      <a:pt x="43161" y="10833"/>
                      <a:pt x="45720" y="16548"/>
                      <a:pt x="45720" y="22860"/>
                    </a:cubicBezTo>
                    <a:lnTo>
                      <a:pt x="45719" y="818070"/>
                    </a:lnTo>
                    <a:lnTo>
                      <a:pt x="0" y="792872"/>
                    </a:lnTo>
                    <a:lnTo>
                      <a:pt x="0" y="22860"/>
                    </a:lnTo>
                    <a:cubicBezTo>
                      <a:pt x="0" y="10235"/>
                      <a:pt x="10235" y="0"/>
                      <a:pt x="22860" y="0"/>
                    </a:cubicBezTo>
                    <a:cubicBezTo>
                      <a:pt x="29173" y="0"/>
                      <a:pt x="34887" y="2559"/>
                      <a:pt x="39024" y="6696"/>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3" name="Group 52">
                <a:extLst>
                  <a:ext uri="{FF2B5EF4-FFF2-40B4-BE49-F238E27FC236}">
                    <a16:creationId xmlns:a16="http://schemas.microsoft.com/office/drawing/2014/main" id="{3025F2F7-F8FC-4DC7-8D9F-4B7D5C3907E1}"/>
                  </a:ext>
                </a:extLst>
              </p:cNvPr>
              <p:cNvGrpSpPr/>
              <p:nvPr/>
            </p:nvGrpSpPr>
            <p:grpSpPr>
              <a:xfrm>
                <a:off x="9444674" y="4318556"/>
                <a:ext cx="481650" cy="364784"/>
                <a:chOff x="6269038" y="3633782"/>
                <a:chExt cx="566586" cy="429111"/>
              </a:xfrm>
              <a:solidFill>
                <a:schemeClr val="tx1">
                  <a:lumMod val="50000"/>
                  <a:lumOff val="50000"/>
                </a:schemeClr>
              </a:solidFill>
            </p:grpSpPr>
            <p:sp>
              <p:nvSpPr>
                <p:cNvPr id="49" name="Oval 48">
                  <a:extLst>
                    <a:ext uri="{FF2B5EF4-FFF2-40B4-BE49-F238E27FC236}">
                      <a16:creationId xmlns:a16="http://schemas.microsoft.com/office/drawing/2014/main" id="{17D8B798-1664-4008-987F-FF28DBAE0167}"/>
                    </a:ext>
                  </a:extLst>
                </p:cNvPr>
                <p:cNvSpPr/>
                <p:nvPr/>
              </p:nvSpPr>
              <p:spPr>
                <a:xfrm>
                  <a:off x="6269038" y="381286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52E0757-B8C4-4854-818A-2BEE9A5F2BAF}"/>
                    </a:ext>
                  </a:extLst>
                </p:cNvPr>
                <p:cNvSpPr/>
                <p:nvPr/>
              </p:nvSpPr>
              <p:spPr>
                <a:xfrm>
                  <a:off x="6724500" y="381286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C2A5ACF-F593-440D-B23D-13EC7E1649F8}"/>
                    </a:ext>
                  </a:extLst>
                </p:cNvPr>
                <p:cNvSpPr/>
                <p:nvPr/>
              </p:nvSpPr>
              <p:spPr>
                <a:xfrm>
                  <a:off x="6477000" y="3951769"/>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0F1C13F-2783-44FC-BFE0-3C739C4797B5}"/>
                    </a:ext>
                  </a:extLst>
                </p:cNvPr>
                <p:cNvSpPr/>
                <p:nvPr/>
              </p:nvSpPr>
              <p:spPr>
                <a:xfrm>
                  <a:off x="6532562" y="363378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6" name="Connector: Elbow 55">
              <a:extLst>
                <a:ext uri="{FF2B5EF4-FFF2-40B4-BE49-F238E27FC236}">
                  <a16:creationId xmlns:a16="http://schemas.microsoft.com/office/drawing/2014/main" id="{BBDB5E71-A3E9-477D-AA20-406465FA5738}"/>
                </a:ext>
              </a:extLst>
            </p:cNvPr>
            <p:cNvCxnSpPr>
              <a:cxnSpLocks/>
            </p:cNvCxnSpPr>
            <p:nvPr/>
          </p:nvCxnSpPr>
          <p:spPr>
            <a:xfrm rot="10800000" flipV="1">
              <a:off x="8151561" y="3577385"/>
              <a:ext cx="1249777" cy="100750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F68B39DC-3B04-413F-B2D6-E7D25FCA709C}"/>
                </a:ext>
              </a:extLst>
            </p:cNvPr>
            <p:cNvCxnSpPr>
              <a:cxnSpLocks/>
            </p:cNvCxnSpPr>
            <p:nvPr/>
          </p:nvCxnSpPr>
          <p:spPr>
            <a:xfrm rot="10800000" flipV="1">
              <a:off x="8007679" y="2831282"/>
              <a:ext cx="1249777" cy="1007502"/>
            </a:xfrm>
            <a:prstGeom prst="bentConnector3">
              <a:avLst>
                <a:gd name="adj1" fmla="val 5751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140AA6F4-9A7C-4A90-ACBF-4D0FD70B975C}"/>
                </a:ext>
              </a:extLst>
            </p:cNvPr>
            <p:cNvCxnSpPr>
              <a:cxnSpLocks/>
            </p:cNvCxnSpPr>
            <p:nvPr/>
          </p:nvCxnSpPr>
          <p:spPr>
            <a:xfrm rot="10800000" flipH="1">
              <a:off x="9643229" y="1863683"/>
              <a:ext cx="1249777" cy="1007502"/>
            </a:xfrm>
            <a:prstGeom prst="bentConnector3">
              <a:avLst>
                <a:gd name="adj1" fmla="val 5322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C46D3000-DA76-4793-958C-E9EF66808FEE}"/>
                </a:ext>
              </a:extLst>
            </p:cNvPr>
            <p:cNvCxnSpPr>
              <a:cxnSpLocks/>
            </p:cNvCxnSpPr>
            <p:nvPr/>
          </p:nvCxnSpPr>
          <p:spPr>
            <a:xfrm rot="16200000" flipH="1">
              <a:off x="9304356" y="4278525"/>
              <a:ext cx="1048514" cy="47307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B10BD920-BB88-48A2-84FD-32A1E2BD596B}"/>
                </a:ext>
              </a:extLst>
            </p:cNvPr>
            <p:cNvCxnSpPr>
              <a:cxnSpLocks/>
            </p:cNvCxnSpPr>
            <p:nvPr/>
          </p:nvCxnSpPr>
          <p:spPr>
            <a:xfrm rot="10800000" flipH="1" flipV="1">
              <a:off x="9755022" y="3626917"/>
              <a:ext cx="1249777" cy="1007502"/>
            </a:xfrm>
            <a:prstGeom prst="bentConnector3">
              <a:avLst>
                <a:gd name="adj1" fmla="val 5322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ED596E-5DFF-4C82-B2C3-F2256665FB18}"/>
                </a:ext>
              </a:extLst>
            </p:cNvPr>
            <p:cNvSpPr txBox="1"/>
            <p:nvPr/>
          </p:nvSpPr>
          <p:spPr>
            <a:xfrm>
              <a:off x="7772400" y="3525475"/>
              <a:ext cx="436017"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Đũa</a:t>
              </a:r>
              <a:endParaRPr lang="en-US" b="1">
                <a:solidFill>
                  <a:srgbClr val="DA172C"/>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C751DF11-B610-48B3-BAB1-04D6A025C68A}"/>
                </a:ext>
              </a:extLst>
            </p:cNvPr>
            <p:cNvSpPr txBox="1"/>
            <p:nvPr/>
          </p:nvSpPr>
          <p:spPr>
            <a:xfrm>
              <a:off x="10861114" y="1561483"/>
              <a:ext cx="936154"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Nhiệt Kế</a:t>
              </a:r>
              <a:endParaRPr lang="en-US" b="1">
                <a:solidFill>
                  <a:srgbClr val="DA172C"/>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2BBE5D1F-3EA0-45DB-9522-85ED1D4427D0}"/>
                </a:ext>
              </a:extLst>
            </p:cNvPr>
            <p:cNvSpPr txBox="1"/>
            <p:nvPr/>
          </p:nvSpPr>
          <p:spPr>
            <a:xfrm>
              <a:off x="11072711" y="4495919"/>
              <a:ext cx="512961"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MgO</a:t>
              </a:r>
              <a:endParaRPr lang="en-US" b="1">
                <a:solidFill>
                  <a:srgbClr val="DA172C"/>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A73461BE-2198-4E7C-B8DE-7879C80CB2E4}"/>
                </a:ext>
              </a:extLst>
            </p:cNvPr>
            <p:cNvSpPr txBox="1"/>
            <p:nvPr/>
          </p:nvSpPr>
          <p:spPr>
            <a:xfrm>
              <a:off x="9858343" y="5020849"/>
              <a:ext cx="397545"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HCl</a:t>
              </a:r>
              <a:endParaRPr lang="en-US" b="1">
                <a:solidFill>
                  <a:srgbClr val="DA172C"/>
                </a:solidFill>
                <a:latin typeface="Arial" panose="020B060402020202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64A56CE1-16A0-4B1D-AAC3-E6EA5D851D18}"/>
                </a:ext>
              </a:extLst>
            </p:cNvPr>
            <p:cNvSpPr txBox="1"/>
            <p:nvPr/>
          </p:nvSpPr>
          <p:spPr>
            <a:xfrm>
              <a:off x="7847582" y="4262532"/>
              <a:ext cx="436017"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Cốc</a:t>
              </a:r>
              <a:endParaRPr lang="en-US" b="1">
                <a:solidFill>
                  <a:srgbClr val="DA172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1851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22" presetClass="entr" presetSubtype="8" fill="hold" nodeType="withEffect">
                                  <p:stCondLst>
                                    <p:cond delay="25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circle(out)">
                                      <p:cBhvr>
                                        <p:cTn id="18" dur="10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wd">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wd">
                                    <p:tmPct val="10000"/>
                                  </p:iterate>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 calcmode="lin" valueType="num">
                                      <p:cBhvr>
                                        <p:cTn id="40" dur="500" fill="hold"/>
                                        <p:tgtEl>
                                          <p:spTgt spid="28"/>
                                        </p:tgtEl>
                                        <p:attrNameLst>
                                          <p:attrName>style.rotation</p:attrName>
                                        </p:attrNameLst>
                                      </p:cBhvr>
                                      <p:tavLst>
                                        <p:tav tm="0">
                                          <p:val>
                                            <p:fltVal val="360"/>
                                          </p:val>
                                        </p:tav>
                                        <p:tav tm="100000">
                                          <p:val>
                                            <p:fltVal val="0"/>
                                          </p:val>
                                        </p:tav>
                                      </p:tavLst>
                                    </p:anim>
                                    <p:animEffect transition="in" filter="fade">
                                      <p:cBhvr>
                                        <p:cTn id="41" dur="500"/>
                                        <p:tgtEl>
                                          <p:spTgt spid="28"/>
                                        </p:tgtEl>
                                      </p:cBhvr>
                                    </p:animEffect>
                                  </p:childTnLst>
                                </p:cTn>
                              </p:par>
                              <p:par>
                                <p:cTn id="42" presetID="22" presetClass="entr" presetSubtype="8" fill="hold" nodeType="withEffect">
                                  <p:stCondLst>
                                    <p:cond delay="25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iterate type="wd">
                                    <p:tmPct val="10000"/>
                                  </p:iterate>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20DF83-7BC4-46E9-864B-6E17668AF6AD}"/>
              </a:ext>
            </a:extLst>
          </p:cNvPr>
          <p:cNvSpPr txBox="1"/>
          <p:nvPr/>
        </p:nvSpPr>
        <p:spPr>
          <a:xfrm>
            <a:off x="1447801" y="1698571"/>
            <a:ext cx="5270501" cy="615553"/>
          </a:xfrm>
          <a:prstGeom prst="rect">
            <a:avLst/>
          </a:prstGeom>
          <a:noFill/>
        </p:spPr>
        <p:txBody>
          <a:bodyPr wrap="square" lIns="0" tIns="0" rIns="0" bIns="0" rtlCol="0">
            <a:spAutoFit/>
          </a:bodyPr>
          <a:lstStyle/>
          <a:p>
            <a:r>
              <a:rPr lang="vi-VN" sz="2000" dirty="0">
                <a:solidFill>
                  <a:schemeClr val="bg1"/>
                </a:solidFill>
                <a:latin typeface="Arial" panose="020B0604020202020204" pitchFamily="34" charset="0"/>
                <a:cs typeface="Arial" panose="020B0604020202020204" pitchFamily="34" charset="0"/>
              </a:rPr>
              <a:t>Đặt 1 nhiết kế vào cốc thủy tính chứa khoảng </a:t>
            </a:r>
            <a:r>
              <a:rPr lang="vi-VN" sz="2000" i="1" dirty="0">
                <a:solidFill>
                  <a:srgbClr val="FFFF00"/>
                </a:solidFill>
                <a:latin typeface="Arial" panose="020B0604020202020204" pitchFamily="34" charset="0"/>
                <a:cs typeface="Arial" panose="020B0604020202020204" pitchFamily="34" charset="0"/>
              </a:rPr>
              <a:t>50mL</a:t>
            </a:r>
            <a:r>
              <a:rPr lang="vi-VN" sz="2000" i="1" dirty="0">
                <a:solidFill>
                  <a:schemeClr val="bg1"/>
                </a:solidFill>
                <a:latin typeface="Arial" panose="020B0604020202020204" pitchFamily="34" charset="0"/>
                <a:cs typeface="Arial" panose="020B0604020202020204" pitchFamily="34" charset="0"/>
              </a:rPr>
              <a:t> </a:t>
            </a:r>
            <a:r>
              <a:rPr lang="vi-VN" sz="2000" dirty="0">
                <a:solidFill>
                  <a:schemeClr val="bg1"/>
                </a:solidFill>
                <a:latin typeface="Arial" panose="020B0604020202020204" pitchFamily="34" charset="0"/>
                <a:cs typeface="Arial" panose="020B0604020202020204" pitchFamily="34" charset="0"/>
              </a:rPr>
              <a:t>dung dịch</a:t>
            </a:r>
            <a:r>
              <a:rPr lang="vi-VN" sz="18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vi-VN" sz="2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CH</a:t>
            </a:r>
            <a:r>
              <a:rPr lang="vi-VN" sz="2000" i="1" baseline="-25000" dirty="0">
                <a:solidFill>
                  <a:srgbClr val="FFFF00"/>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COOH 5%</a:t>
            </a:r>
            <a:r>
              <a:rPr lang="vi-VN" sz="20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2000" dirty="0">
                <a:solidFill>
                  <a:schemeClr val="bg1"/>
                </a:solidFill>
                <a:latin typeface="Arial" panose="020B0604020202020204" pitchFamily="34" charset="0"/>
                <a:cs typeface="Arial" panose="020B0604020202020204" pitchFamily="34" charset="0"/>
              </a:rPr>
              <a:t>(giấm ăn)</a:t>
            </a:r>
            <a:r>
              <a:rPr lang="vi-VN" sz="2000" i="1" dirty="0">
                <a:solidFill>
                  <a:schemeClr val="bg1"/>
                </a:solidFill>
                <a:latin typeface="Arial" panose="020B0604020202020204" pitchFamily="34" charset="0"/>
                <a:cs typeface="Arial" panose="020B0604020202020204" pitchFamily="34" charset="0"/>
              </a:rPr>
              <a:t>.</a:t>
            </a:r>
            <a:endParaRPr lang="en-US" sz="2000" dirty="0">
              <a:solidFill>
                <a:schemeClr val="bg1"/>
              </a:solidFill>
              <a:latin typeface="Arial" panose="020B0604020202020204" pitchFamily="34" charset="0"/>
              <a:cs typeface="Arial" panose="020B0604020202020204" pitchFamily="34" charset="0"/>
            </a:endParaRPr>
          </a:p>
        </p:txBody>
      </p:sp>
      <p:pic>
        <p:nvPicPr>
          <p:cNvPr id="12" name="Graphic 11" descr="Test tubes with solid fill">
            <a:extLst>
              <a:ext uri="{FF2B5EF4-FFF2-40B4-BE49-F238E27FC236}">
                <a16:creationId xmlns:a16="http://schemas.microsoft.com/office/drawing/2014/main" id="{3BE1AAE8-9B6E-4823-B03D-8F03B1E6EA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0600" y="532430"/>
            <a:ext cx="914400" cy="914400"/>
          </a:xfrm>
          <a:prstGeom prst="rect">
            <a:avLst/>
          </a:prstGeom>
        </p:spPr>
      </p:pic>
      <p:grpSp>
        <p:nvGrpSpPr>
          <p:cNvPr id="36" name="Group 35">
            <a:extLst>
              <a:ext uri="{FF2B5EF4-FFF2-40B4-BE49-F238E27FC236}">
                <a16:creationId xmlns:a16="http://schemas.microsoft.com/office/drawing/2014/main" id="{0725D8B5-D9CC-4403-AE54-C77A5D691D6F}"/>
              </a:ext>
            </a:extLst>
          </p:cNvPr>
          <p:cNvGrpSpPr/>
          <p:nvPr/>
        </p:nvGrpSpPr>
        <p:grpSpPr>
          <a:xfrm>
            <a:off x="2147598" y="610033"/>
            <a:ext cx="2630901" cy="766692"/>
            <a:chOff x="2147598" y="609600"/>
            <a:chExt cx="2630901" cy="766692"/>
          </a:xfrm>
        </p:grpSpPr>
        <p:sp>
          <p:nvSpPr>
            <p:cNvPr id="13" name="Rectangle 12">
              <a:extLst>
                <a:ext uri="{FF2B5EF4-FFF2-40B4-BE49-F238E27FC236}">
                  <a16:creationId xmlns:a16="http://schemas.microsoft.com/office/drawing/2014/main" id="{4BC5EC6D-CE28-41A9-AABE-C64C2E0C7C9C}"/>
                </a:ext>
              </a:extLst>
            </p:cNvPr>
            <p:cNvSpPr/>
            <p:nvPr/>
          </p:nvSpPr>
          <p:spPr>
            <a:xfrm>
              <a:off x="2147598" y="609600"/>
              <a:ext cx="1938890" cy="7591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8428752-41B6-4D85-9C48-02A241776067}"/>
                </a:ext>
              </a:extLst>
            </p:cNvPr>
            <p:cNvSpPr txBox="1"/>
            <p:nvPr/>
          </p:nvSpPr>
          <p:spPr>
            <a:xfrm>
              <a:off x="2237796" y="804531"/>
              <a:ext cx="1758494" cy="369332"/>
            </a:xfrm>
            <a:prstGeom prst="rect">
              <a:avLst/>
            </a:prstGeom>
            <a:noFill/>
          </p:spPr>
          <p:txBody>
            <a:bodyPr wrap="none" lIns="0" tIns="0" rIns="0" bIns="0" rtlCol="0">
              <a:spAutoFit/>
            </a:bodyPr>
            <a:lstStyle/>
            <a:p>
              <a:pPr algn="ctr"/>
              <a:r>
                <a:rPr lang="vi-VN" sz="2400" b="1">
                  <a:solidFill>
                    <a:schemeClr val="bg1"/>
                  </a:solidFill>
                  <a:latin typeface="Arial" panose="020B0604020202020204" pitchFamily="34" charset="0"/>
                  <a:cs typeface="Arial" panose="020B0604020202020204" pitchFamily="34" charset="0"/>
                </a:rPr>
                <a:t>Thí Nghiệm </a:t>
              </a:r>
              <a:endParaRPr lang="en-US" sz="2400" b="1">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7A75E23-0B0D-40C8-9AD1-403C17BB5E81}"/>
                </a:ext>
              </a:extLst>
            </p:cNvPr>
            <p:cNvSpPr/>
            <p:nvPr/>
          </p:nvSpPr>
          <p:spPr>
            <a:xfrm>
              <a:off x="3940299" y="669527"/>
              <a:ext cx="838200" cy="645639"/>
            </a:xfrm>
            <a:prstGeom prst="rect">
              <a:avLst/>
            </a:prstGeom>
            <a:noFill/>
            <a:ln w="38100">
              <a:solidFill>
                <a:srgbClr val="DA1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440B78D-DD6C-46E9-B227-50ECB1394ABA}"/>
                </a:ext>
              </a:extLst>
            </p:cNvPr>
            <p:cNvSpPr txBox="1"/>
            <p:nvPr/>
          </p:nvSpPr>
          <p:spPr>
            <a:xfrm>
              <a:off x="4248079" y="637628"/>
              <a:ext cx="343043" cy="738664"/>
            </a:xfrm>
            <a:prstGeom prst="rect">
              <a:avLst/>
            </a:prstGeom>
            <a:noFill/>
          </p:spPr>
          <p:txBody>
            <a:bodyPr wrap="none" lIns="0" tIns="0" rIns="0" bIns="0" rtlCol="0">
              <a:spAutoFit/>
            </a:bodyPr>
            <a:lstStyle/>
            <a:p>
              <a:pPr algn="l"/>
              <a:r>
                <a:rPr lang="vi-VN" sz="4800" b="1">
                  <a:solidFill>
                    <a:srgbClr val="DA172C"/>
                  </a:solidFill>
                  <a:latin typeface="Arial" panose="020B0604020202020204" pitchFamily="34" charset="0"/>
                  <a:cs typeface="Arial" panose="020B0604020202020204" pitchFamily="34" charset="0"/>
                </a:rPr>
                <a:t>2</a:t>
              </a:r>
              <a:endParaRPr lang="en-US" sz="4800" b="1">
                <a:solidFill>
                  <a:srgbClr val="DA172C"/>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F994FFD8-12C7-464F-A5F3-CAB737F6D0C3}"/>
              </a:ext>
            </a:extLst>
          </p:cNvPr>
          <p:cNvSpPr txBox="1"/>
          <p:nvPr/>
        </p:nvSpPr>
        <p:spPr>
          <a:xfrm>
            <a:off x="1447801" y="3276642"/>
            <a:ext cx="5270501" cy="923330"/>
          </a:xfrm>
          <a:prstGeom prst="rect">
            <a:avLst/>
          </a:prstGeom>
          <a:noFill/>
        </p:spPr>
        <p:txBody>
          <a:bodyPr wrap="square" lIns="0" tIns="0" rIns="0" bIns="0" rtlCol="0">
            <a:spAutoFit/>
          </a:bodyPr>
          <a:lstStyle/>
          <a:p>
            <a:r>
              <a:rPr lang="vi-VN" sz="2000" dirty="0">
                <a:solidFill>
                  <a:schemeClr val="bg1"/>
                </a:solidFill>
                <a:latin typeface="Arial" panose="020B0604020202020204" pitchFamily="34" charset="0"/>
                <a:cs typeface="Arial" panose="020B0604020202020204" pitchFamily="34" charset="0"/>
              </a:rPr>
              <a:t>Thêm vào cốc khoảng </a:t>
            </a:r>
            <a:r>
              <a:rPr lang="vi-VN" sz="2000" i="1" dirty="0">
                <a:solidFill>
                  <a:srgbClr val="FFFF00"/>
                </a:solidFill>
                <a:latin typeface="Arial" panose="020B0604020202020204" pitchFamily="34" charset="0"/>
                <a:cs typeface="Arial" panose="020B0604020202020204" pitchFamily="34" charset="0"/>
              </a:rPr>
              <a:t>5gam baking soda </a:t>
            </a:r>
            <a:r>
              <a:rPr lang="vi-VN" sz="2000" dirty="0">
                <a:solidFill>
                  <a:schemeClr val="bg1"/>
                </a:solidFill>
                <a:latin typeface="Arial" panose="020B0604020202020204" pitchFamily="34" charset="0"/>
                <a:cs typeface="Arial" panose="020B0604020202020204" pitchFamily="34" charset="0"/>
              </a:rPr>
              <a:t>(sodium hdrogen carbonate, NaH</a:t>
            </a:r>
            <a:r>
              <a:rPr lang="vi-VN" sz="2000" dirty="0">
                <a:solidFill>
                  <a:schemeClr val="bg1"/>
                </a:solidFill>
                <a:effectLst/>
                <a:latin typeface="Arial" panose="020B0604020202020204" pitchFamily="34" charset="0"/>
                <a:ea typeface="Calibri" panose="020F0502020204030204" pitchFamily="34" charset="0"/>
                <a:cs typeface="Arial" panose="020B0604020202020204" pitchFamily="34" charset="0"/>
              </a:rPr>
              <a:t>CO</a:t>
            </a:r>
            <a:r>
              <a:rPr lang="vi-VN" sz="2000" baseline="-25000" dirty="0">
                <a:solidFill>
                  <a:schemeClr val="bg1"/>
                </a:solidFill>
                <a:effectLst/>
                <a:latin typeface="Arial" panose="020B0604020202020204" pitchFamily="34" charset="0"/>
                <a:ea typeface="Calibri" panose="020F0502020204030204" pitchFamily="34" charset="0"/>
                <a:cs typeface="Arial" panose="020B0604020202020204" pitchFamily="34" charset="0"/>
              </a:rPr>
              <a:t>3</a:t>
            </a:r>
            <a:r>
              <a:rPr lang="vi-VN" sz="2000" dirty="0">
                <a:solidFill>
                  <a:schemeClr val="bg1"/>
                </a:solidFill>
                <a:latin typeface="Arial" panose="020B0604020202020204" pitchFamily="34" charset="0"/>
                <a:cs typeface="Arial" panose="020B0604020202020204" pitchFamily="34" charset="0"/>
              </a:rPr>
              <a:t>) rồi dùng đũa thủy tinh khuấy đều.</a:t>
            </a:r>
            <a:endParaRPr lang="en-US" sz="20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CEBE35E-865C-4E41-944B-56DC05E5375D}"/>
              </a:ext>
            </a:extLst>
          </p:cNvPr>
          <p:cNvSpPr txBox="1"/>
          <p:nvPr/>
        </p:nvSpPr>
        <p:spPr>
          <a:xfrm>
            <a:off x="1447801" y="2487606"/>
            <a:ext cx="5270501" cy="615553"/>
          </a:xfrm>
          <a:prstGeom prst="rect">
            <a:avLst/>
          </a:prstGeom>
          <a:noFill/>
        </p:spPr>
        <p:txBody>
          <a:bodyPr wrap="square" lIns="0" tIns="0" rIns="0" bIns="0" rtlCol="0">
            <a:spAutoFit/>
          </a:bodyPr>
          <a:lstStyle/>
          <a:p>
            <a:r>
              <a:rPr lang="vi-VN" sz="2000">
                <a:solidFill>
                  <a:schemeClr val="bg1"/>
                </a:solidFill>
                <a:latin typeface="Arial" panose="020B0604020202020204" pitchFamily="34" charset="0"/>
                <a:cs typeface="Arial" panose="020B0604020202020204" pitchFamily="34" charset="0"/>
              </a:rPr>
              <a:t>Khi nhiệt độ trong cốc ổn định, ghi nhiệt độ ban đầu.</a:t>
            </a:r>
            <a:endParaRPr lang="en-US" sz="2000">
              <a:solidFill>
                <a:schemeClr val="bg1"/>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E34FC7F7-6033-4105-A46C-DECD74DAC2F2}"/>
              </a:ext>
            </a:extLst>
          </p:cNvPr>
          <p:cNvGrpSpPr/>
          <p:nvPr/>
        </p:nvGrpSpPr>
        <p:grpSpPr>
          <a:xfrm>
            <a:off x="1188788" y="4401032"/>
            <a:ext cx="518025" cy="814916"/>
            <a:chOff x="1201662" y="4086366"/>
            <a:chExt cx="518025" cy="814916"/>
          </a:xfrm>
          <a:solidFill>
            <a:srgbClr val="0DB7B5"/>
          </a:solidFill>
        </p:grpSpPr>
        <p:sp>
          <p:nvSpPr>
            <p:cNvPr id="23" name="Graphic 21" descr="Beaker with solid fill">
              <a:extLst>
                <a:ext uri="{FF2B5EF4-FFF2-40B4-BE49-F238E27FC236}">
                  <a16:creationId xmlns:a16="http://schemas.microsoft.com/office/drawing/2014/main" id="{8E65178F-95E2-40D8-8C09-C3724BF60B2C}"/>
                </a:ext>
              </a:extLst>
            </p:cNvPr>
            <p:cNvSpPr/>
            <p:nvPr/>
          </p:nvSpPr>
          <p:spPr>
            <a:xfrm>
              <a:off x="1330854" y="4197491"/>
              <a:ext cx="111125" cy="111125"/>
            </a:xfrm>
            <a:custGeom>
              <a:avLst/>
              <a:gdLst>
                <a:gd name="connsiteX0" fmla="*/ 111125 w 111125"/>
                <a:gd name="connsiteY0" fmla="*/ 55563 h 111125"/>
                <a:gd name="connsiteX1" fmla="*/ 55563 w 111125"/>
                <a:gd name="connsiteY1" fmla="*/ 111125 h 111125"/>
                <a:gd name="connsiteX2" fmla="*/ 0 w 111125"/>
                <a:gd name="connsiteY2" fmla="*/ 55563 h 111125"/>
                <a:gd name="connsiteX3" fmla="*/ 55563 w 111125"/>
                <a:gd name="connsiteY3" fmla="*/ 0 h 111125"/>
                <a:gd name="connsiteX4" fmla="*/ 111125 w 111125"/>
                <a:gd name="connsiteY4" fmla="*/ 55563 h 111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25" h="111125">
                  <a:moveTo>
                    <a:pt x="111125" y="55563"/>
                  </a:moveTo>
                  <a:cubicBezTo>
                    <a:pt x="111125" y="86249"/>
                    <a:pt x="86249" y="111125"/>
                    <a:pt x="55563" y="111125"/>
                  </a:cubicBezTo>
                  <a:cubicBezTo>
                    <a:pt x="24876" y="111125"/>
                    <a:pt x="0" y="86249"/>
                    <a:pt x="0" y="55563"/>
                  </a:cubicBezTo>
                  <a:cubicBezTo>
                    <a:pt x="0" y="24876"/>
                    <a:pt x="24876" y="0"/>
                    <a:pt x="55563" y="0"/>
                  </a:cubicBezTo>
                  <a:cubicBezTo>
                    <a:pt x="86249" y="0"/>
                    <a:pt x="111125" y="24876"/>
                    <a:pt x="111125" y="55563"/>
                  </a:cubicBezTo>
                  <a:close/>
                </a:path>
              </a:pathLst>
            </a:custGeom>
            <a:grpFill/>
            <a:ln w="9227" cap="flat">
              <a:noFill/>
              <a:prstDash val="solid"/>
              <a:miter/>
            </a:ln>
          </p:spPr>
          <p:txBody>
            <a:bodyPr rtlCol="0" anchor="ctr"/>
            <a:lstStyle/>
            <a:p>
              <a:endParaRPr lang="en-US"/>
            </a:p>
          </p:txBody>
        </p:sp>
        <p:sp>
          <p:nvSpPr>
            <p:cNvPr id="24" name="Graphic 21" descr="Beaker with solid fill">
              <a:extLst>
                <a:ext uri="{FF2B5EF4-FFF2-40B4-BE49-F238E27FC236}">
                  <a16:creationId xmlns:a16="http://schemas.microsoft.com/office/drawing/2014/main" id="{8E65178F-95E2-40D8-8C09-C3724BF60B2C}"/>
                </a:ext>
              </a:extLst>
            </p:cNvPr>
            <p:cNvSpPr/>
            <p:nvPr/>
          </p:nvSpPr>
          <p:spPr>
            <a:xfrm>
              <a:off x="1330854" y="4086366"/>
              <a:ext cx="55562" cy="55562"/>
            </a:xfrm>
            <a:custGeom>
              <a:avLst/>
              <a:gdLst>
                <a:gd name="connsiteX0" fmla="*/ 55563 w 55562"/>
                <a:gd name="connsiteY0" fmla="*/ 27781 h 55562"/>
                <a:gd name="connsiteX1" fmla="*/ 27781 w 55562"/>
                <a:gd name="connsiteY1" fmla="*/ 55563 h 55562"/>
                <a:gd name="connsiteX2" fmla="*/ 0 w 55562"/>
                <a:gd name="connsiteY2" fmla="*/ 27781 h 55562"/>
                <a:gd name="connsiteX3" fmla="*/ 27781 w 55562"/>
                <a:gd name="connsiteY3" fmla="*/ 0 h 55562"/>
                <a:gd name="connsiteX4" fmla="*/ 55563 w 55562"/>
                <a:gd name="connsiteY4" fmla="*/ 27781 h 55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62" h="55562">
                  <a:moveTo>
                    <a:pt x="55563" y="27781"/>
                  </a:moveTo>
                  <a:cubicBezTo>
                    <a:pt x="55563" y="43124"/>
                    <a:pt x="43124" y="55563"/>
                    <a:pt x="27781" y="55563"/>
                  </a:cubicBezTo>
                  <a:cubicBezTo>
                    <a:pt x="12438" y="55563"/>
                    <a:pt x="0" y="43124"/>
                    <a:pt x="0" y="27781"/>
                  </a:cubicBezTo>
                  <a:cubicBezTo>
                    <a:pt x="0" y="12438"/>
                    <a:pt x="12438" y="0"/>
                    <a:pt x="27781" y="0"/>
                  </a:cubicBezTo>
                  <a:cubicBezTo>
                    <a:pt x="43124" y="0"/>
                    <a:pt x="55563" y="12438"/>
                    <a:pt x="55563" y="27781"/>
                  </a:cubicBezTo>
                  <a:close/>
                </a:path>
              </a:pathLst>
            </a:custGeom>
            <a:grpFill/>
            <a:ln w="9227" cap="flat">
              <a:noFill/>
              <a:prstDash val="solid"/>
              <a:miter/>
            </a:ln>
          </p:spPr>
          <p:txBody>
            <a:bodyPr rtlCol="0" anchor="ctr"/>
            <a:lstStyle/>
            <a:p>
              <a:endParaRPr lang="en-US"/>
            </a:p>
          </p:txBody>
        </p:sp>
        <p:sp>
          <p:nvSpPr>
            <p:cNvPr id="25" name="Graphic 21" descr="Beaker with solid fill">
              <a:extLst>
                <a:ext uri="{FF2B5EF4-FFF2-40B4-BE49-F238E27FC236}">
                  <a16:creationId xmlns:a16="http://schemas.microsoft.com/office/drawing/2014/main" id="{8E65178F-95E2-40D8-8C09-C3724BF60B2C}"/>
                </a:ext>
              </a:extLst>
            </p:cNvPr>
            <p:cNvSpPr/>
            <p:nvPr/>
          </p:nvSpPr>
          <p:spPr>
            <a:xfrm>
              <a:off x="1488281" y="4253054"/>
              <a:ext cx="55562" cy="55562"/>
            </a:xfrm>
            <a:custGeom>
              <a:avLst/>
              <a:gdLst>
                <a:gd name="connsiteX0" fmla="*/ 55563 w 55562"/>
                <a:gd name="connsiteY0" fmla="*/ 27781 h 55562"/>
                <a:gd name="connsiteX1" fmla="*/ 27781 w 55562"/>
                <a:gd name="connsiteY1" fmla="*/ 55563 h 55562"/>
                <a:gd name="connsiteX2" fmla="*/ 0 w 55562"/>
                <a:gd name="connsiteY2" fmla="*/ 27781 h 55562"/>
                <a:gd name="connsiteX3" fmla="*/ 27781 w 55562"/>
                <a:gd name="connsiteY3" fmla="*/ 0 h 55562"/>
                <a:gd name="connsiteX4" fmla="*/ 55563 w 55562"/>
                <a:gd name="connsiteY4" fmla="*/ 27781 h 55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562" h="55562">
                  <a:moveTo>
                    <a:pt x="55563" y="27781"/>
                  </a:moveTo>
                  <a:cubicBezTo>
                    <a:pt x="55563" y="43124"/>
                    <a:pt x="43124" y="55563"/>
                    <a:pt x="27781" y="55563"/>
                  </a:cubicBezTo>
                  <a:cubicBezTo>
                    <a:pt x="12438" y="55563"/>
                    <a:pt x="0" y="43124"/>
                    <a:pt x="0" y="27781"/>
                  </a:cubicBezTo>
                  <a:cubicBezTo>
                    <a:pt x="0" y="12438"/>
                    <a:pt x="12438" y="0"/>
                    <a:pt x="27781" y="0"/>
                  </a:cubicBezTo>
                  <a:cubicBezTo>
                    <a:pt x="43124" y="0"/>
                    <a:pt x="55563" y="12438"/>
                    <a:pt x="55563" y="27781"/>
                  </a:cubicBezTo>
                  <a:close/>
                </a:path>
              </a:pathLst>
            </a:custGeom>
            <a:grpFill/>
            <a:ln w="9227" cap="flat">
              <a:noFill/>
              <a:prstDash val="solid"/>
              <a:miter/>
            </a:ln>
          </p:spPr>
          <p:txBody>
            <a:bodyPr rtlCol="0" anchor="ctr"/>
            <a:lstStyle/>
            <a:p>
              <a:endParaRPr lang="en-US"/>
            </a:p>
          </p:txBody>
        </p:sp>
        <p:sp>
          <p:nvSpPr>
            <p:cNvPr id="26" name="Graphic 21" descr="Beaker with solid fill">
              <a:extLst>
                <a:ext uri="{FF2B5EF4-FFF2-40B4-BE49-F238E27FC236}">
                  <a16:creationId xmlns:a16="http://schemas.microsoft.com/office/drawing/2014/main" id="{8E65178F-95E2-40D8-8C09-C3724BF60B2C}"/>
                </a:ext>
              </a:extLst>
            </p:cNvPr>
            <p:cNvSpPr/>
            <p:nvPr/>
          </p:nvSpPr>
          <p:spPr>
            <a:xfrm>
              <a:off x="1497541" y="4123408"/>
              <a:ext cx="74083" cy="74083"/>
            </a:xfrm>
            <a:custGeom>
              <a:avLst/>
              <a:gdLst>
                <a:gd name="connsiteX0" fmla="*/ 74083 w 74083"/>
                <a:gd name="connsiteY0" fmla="*/ 37042 h 74083"/>
                <a:gd name="connsiteX1" fmla="*/ 37042 w 74083"/>
                <a:gd name="connsiteY1" fmla="*/ 74083 h 74083"/>
                <a:gd name="connsiteX2" fmla="*/ 0 w 74083"/>
                <a:gd name="connsiteY2" fmla="*/ 37042 h 74083"/>
                <a:gd name="connsiteX3" fmla="*/ 37042 w 74083"/>
                <a:gd name="connsiteY3" fmla="*/ 0 h 74083"/>
                <a:gd name="connsiteX4" fmla="*/ 74083 w 74083"/>
                <a:gd name="connsiteY4" fmla="*/ 37042 h 7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83" h="74083">
                  <a:moveTo>
                    <a:pt x="74083" y="37042"/>
                  </a:moveTo>
                  <a:cubicBezTo>
                    <a:pt x="74083" y="57499"/>
                    <a:pt x="57499" y="74083"/>
                    <a:pt x="37042" y="74083"/>
                  </a:cubicBezTo>
                  <a:cubicBezTo>
                    <a:pt x="16584" y="74083"/>
                    <a:pt x="0" y="57499"/>
                    <a:pt x="0" y="37042"/>
                  </a:cubicBezTo>
                  <a:cubicBezTo>
                    <a:pt x="0" y="16584"/>
                    <a:pt x="16584" y="0"/>
                    <a:pt x="37042" y="0"/>
                  </a:cubicBezTo>
                  <a:cubicBezTo>
                    <a:pt x="57499" y="0"/>
                    <a:pt x="74083" y="16584"/>
                    <a:pt x="74083" y="37042"/>
                  </a:cubicBezTo>
                  <a:close/>
                </a:path>
              </a:pathLst>
            </a:custGeom>
            <a:grpFill/>
            <a:ln w="9227" cap="flat">
              <a:noFill/>
              <a:prstDash val="solid"/>
              <a:miter/>
            </a:ln>
          </p:spPr>
          <p:txBody>
            <a:bodyPr rtlCol="0" anchor="ctr"/>
            <a:lstStyle/>
            <a:p>
              <a:endParaRPr lang="en-US"/>
            </a:p>
          </p:txBody>
        </p:sp>
        <p:sp>
          <p:nvSpPr>
            <p:cNvPr id="27" name="Graphic 21" descr="Beaker with solid fill">
              <a:extLst>
                <a:ext uri="{FF2B5EF4-FFF2-40B4-BE49-F238E27FC236}">
                  <a16:creationId xmlns:a16="http://schemas.microsoft.com/office/drawing/2014/main" id="{8E65178F-95E2-40D8-8C09-C3724BF60B2C}"/>
                </a:ext>
              </a:extLst>
            </p:cNvPr>
            <p:cNvSpPr/>
            <p:nvPr/>
          </p:nvSpPr>
          <p:spPr>
            <a:xfrm>
              <a:off x="1201662" y="4336397"/>
              <a:ext cx="518025" cy="564885"/>
            </a:xfrm>
            <a:custGeom>
              <a:avLst/>
              <a:gdLst>
                <a:gd name="connsiteX0" fmla="*/ 517203 w 518025"/>
                <a:gd name="connsiteY0" fmla="*/ 13891 h 564885"/>
                <a:gd name="connsiteX1" fmla="*/ 499608 w 518025"/>
                <a:gd name="connsiteY1" fmla="*/ 0 h 564885"/>
                <a:gd name="connsiteX2" fmla="*/ 18067 w 518025"/>
                <a:gd name="connsiteY2" fmla="*/ 0 h 564885"/>
                <a:gd name="connsiteX3" fmla="*/ 472 w 518025"/>
                <a:gd name="connsiteY3" fmla="*/ 13891 h 564885"/>
                <a:gd name="connsiteX4" fmla="*/ 9732 w 518025"/>
                <a:gd name="connsiteY4" fmla="*/ 34264 h 564885"/>
                <a:gd name="connsiteX5" fmla="*/ 37514 w 518025"/>
                <a:gd name="connsiteY5" fmla="*/ 83344 h 564885"/>
                <a:gd name="connsiteX6" fmla="*/ 37514 w 518025"/>
                <a:gd name="connsiteY6" fmla="*/ 509323 h 564885"/>
                <a:gd name="connsiteX7" fmla="*/ 93076 w 518025"/>
                <a:gd name="connsiteY7" fmla="*/ 564885 h 564885"/>
                <a:gd name="connsiteX8" fmla="*/ 426451 w 518025"/>
                <a:gd name="connsiteY8" fmla="*/ 564885 h 564885"/>
                <a:gd name="connsiteX9" fmla="*/ 482014 w 518025"/>
                <a:gd name="connsiteY9" fmla="*/ 509323 h 564885"/>
                <a:gd name="connsiteX10" fmla="*/ 482014 w 518025"/>
                <a:gd name="connsiteY10" fmla="*/ 83344 h 564885"/>
                <a:gd name="connsiteX11" fmla="*/ 508869 w 518025"/>
                <a:gd name="connsiteY11" fmla="*/ 35190 h 564885"/>
                <a:gd name="connsiteX12" fmla="*/ 517203 w 518025"/>
                <a:gd name="connsiteY12" fmla="*/ 13891 h 564885"/>
                <a:gd name="connsiteX13" fmla="*/ 388483 w 518025"/>
                <a:gd name="connsiteY13" fmla="*/ 490802 h 564885"/>
                <a:gd name="connsiteX14" fmla="*/ 277358 w 518025"/>
                <a:gd name="connsiteY14" fmla="*/ 490802 h 564885"/>
                <a:gd name="connsiteX15" fmla="*/ 277358 w 518025"/>
                <a:gd name="connsiteY15" fmla="*/ 453760 h 564885"/>
                <a:gd name="connsiteX16" fmla="*/ 388483 w 518025"/>
                <a:gd name="connsiteY16" fmla="*/ 453760 h 564885"/>
                <a:gd name="connsiteX17" fmla="*/ 388483 w 518025"/>
                <a:gd name="connsiteY17" fmla="*/ 490802 h 564885"/>
                <a:gd name="connsiteX18" fmla="*/ 388483 w 518025"/>
                <a:gd name="connsiteY18" fmla="*/ 416719 h 564885"/>
                <a:gd name="connsiteX19" fmla="*/ 277358 w 518025"/>
                <a:gd name="connsiteY19" fmla="*/ 416719 h 564885"/>
                <a:gd name="connsiteX20" fmla="*/ 277358 w 518025"/>
                <a:gd name="connsiteY20" fmla="*/ 379677 h 564885"/>
                <a:gd name="connsiteX21" fmla="*/ 388483 w 518025"/>
                <a:gd name="connsiteY21" fmla="*/ 379677 h 564885"/>
                <a:gd name="connsiteX22" fmla="*/ 388483 w 518025"/>
                <a:gd name="connsiteY22" fmla="*/ 416719 h 564885"/>
                <a:gd name="connsiteX23" fmla="*/ 388483 w 518025"/>
                <a:gd name="connsiteY23" fmla="*/ 342635 h 564885"/>
                <a:gd name="connsiteX24" fmla="*/ 277358 w 518025"/>
                <a:gd name="connsiteY24" fmla="*/ 342635 h 564885"/>
                <a:gd name="connsiteX25" fmla="*/ 277358 w 518025"/>
                <a:gd name="connsiteY25" fmla="*/ 305594 h 564885"/>
                <a:gd name="connsiteX26" fmla="*/ 388483 w 518025"/>
                <a:gd name="connsiteY26" fmla="*/ 305594 h 564885"/>
                <a:gd name="connsiteX27" fmla="*/ 388483 w 518025"/>
                <a:gd name="connsiteY27" fmla="*/ 342635 h 564885"/>
                <a:gd name="connsiteX28" fmla="*/ 388483 w 518025"/>
                <a:gd name="connsiteY28" fmla="*/ 268552 h 564885"/>
                <a:gd name="connsiteX29" fmla="*/ 277358 w 518025"/>
                <a:gd name="connsiteY29" fmla="*/ 268552 h 564885"/>
                <a:gd name="connsiteX30" fmla="*/ 277358 w 518025"/>
                <a:gd name="connsiteY30" fmla="*/ 231510 h 564885"/>
                <a:gd name="connsiteX31" fmla="*/ 388483 w 518025"/>
                <a:gd name="connsiteY31" fmla="*/ 231510 h 564885"/>
                <a:gd name="connsiteX32" fmla="*/ 388483 w 518025"/>
                <a:gd name="connsiteY32" fmla="*/ 268552 h 564885"/>
                <a:gd name="connsiteX33" fmla="*/ 388483 w 518025"/>
                <a:gd name="connsiteY33" fmla="*/ 194469 h 564885"/>
                <a:gd name="connsiteX34" fmla="*/ 277358 w 518025"/>
                <a:gd name="connsiteY34" fmla="*/ 194469 h 564885"/>
                <a:gd name="connsiteX35" fmla="*/ 277358 w 518025"/>
                <a:gd name="connsiteY35" fmla="*/ 157427 h 564885"/>
                <a:gd name="connsiteX36" fmla="*/ 388483 w 518025"/>
                <a:gd name="connsiteY36" fmla="*/ 157427 h 564885"/>
                <a:gd name="connsiteX37" fmla="*/ 388483 w 518025"/>
                <a:gd name="connsiteY37" fmla="*/ 194469 h 564885"/>
                <a:gd name="connsiteX38" fmla="*/ 444046 w 518025"/>
                <a:gd name="connsiteY38" fmla="*/ 83344 h 564885"/>
                <a:gd name="connsiteX39" fmla="*/ 444046 w 518025"/>
                <a:gd name="connsiteY39" fmla="*/ 100939 h 564885"/>
                <a:gd name="connsiteX40" fmla="*/ 323661 w 518025"/>
                <a:gd name="connsiteY40" fmla="*/ 74083 h 564885"/>
                <a:gd name="connsiteX41" fmla="*/ 211609 w 518025"/>
                <a:gd name="connsiteY41" fmla="*/ 90752 h 564885"/>
                <a:gd name="connsiteX42" fmla="*/ 73629 w 518025"/>
                <a:gd name="connsiteY42" fmla="*/ 111125 h 564885"/>
                <a:gd name="connsiteX43" fmla="*/ 73629 w 518025"/>
                <a:gd name="connsiteY43" fmla="*/ 83344 h 564885"/>
                <a:gd name="connsiteX44" fmla="*/ 61591 w 518025"/>
                <a:gd name="connsiteY44" fmla="*/ 37042 h 564885"/>
                <a:gd name="connsiteX45" fmla="*/ 456085 w 518025"/>
                <a:gd name="connsiteY45" fmla="*/ 37042 h 564885"/>
                <a:gd name="connsiteX46" fmla="*/ 444046 w 518025"/>
                <a:gd name="connsiteY46" fmla="*/ 83344 h 5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8025" h="564885">
                  <a:moveTo>
                    <a:pt x="517203" y="13891"/>
                  </a:moveTo>
                  <a:cubicBezTo>
                    <a:pt x="515351" y="5556"/>
                    <a:pt x="507943" y="0"/>
                    <a:pt x="499608" y="0"/>
                  </a:cubicBezTo>
                  <a:lnTo>
                    <a:pt x="18067" y="0"/>
                  </a:lnTo>
                  <a:cubicBezTo>
                    <a:pt x="9732" y="0"/>
                    <a:pt x="2324" y="5556"/>
                    <a:pt x="472" y="13891"/>
                  </a:cubicBezTo>
                  <a:cubicBezTo>
                    <a:pt x="-1380" y="22225"/>
                    <a:pt x="2324" y="30559"/>
                    <a:pt x="9732" y="34264"/>
                  </a:cubicBezTo>
                  <a:cubicBezTo>
                    <a:pt x="9732" y="34264"/>
                    <a:pt x="37514" y="50006"/>
                    <a:pt x="37514" y="83344"/>
                  </a:cubicBezTo>
                  <a:lnTo>
                    <a:pt x="37514" y="509323"/>
                  </a:lnTo>
                  <a:cubicBezTo>
                    <a:pt x="37514" y="539882"/>
                    <a:pt x="62517" y="564885"/>
                    <a:pt x="93076" y="564885"/>
                  </a:cubicBezTo>
                  <a:lnTo>
                    <a:pt x="426451" y="564885"/>
                  </a:lnTo>
                  <a:cubicBezTo>
                    <a:pt x="457011" y="564885"/>
                    <a:pt x="482014" y="539882"/>
                    <a:pt x="482014" y="509323"/>
                  </a:cubicBezTo>
                  <a:lnTo>
                    <a:pt x="482014" y="83344"/>
                  </a:lnTo>
                  <a:cubicBezTo>
                    <a:pt x="482014" y="50006"/>
                    <a:pt x="507943" y="35190"/>
                    <a:pt x="508869" y="35190"/>
                  </a:cubicBezTo>
                  <a:cubicBezTo>
                    <a:pt x="515351" y="30559"/>
                    <a:pt x="519981" y="22225"/>
                    <a:pt x="517203" y="13891"/>
                  </a:cubicBezTo>
                  <a:close/>
                  <a:moveTo>
                    <a:pt x="388483" y="490802"/>
                  </a:moveTo>
                  <a:lnTo>
                    <a:pt x="277358" y="490802"/>
                  </a:lnTo>
                  <a:lnTo>
                    <a:pt x="277358" y="453760"/>
                  </a:lnTo>
                  <a:lnTo>
                    <a:pt x="388483" y="453760"/>
                  </a:lnTo>
                  <a:lnTo>
                    <a:pt x="388483" y="490802"/>
                  </a:lnTo>
                  <a:close/>
                  <a:moveTo>
                    <a:pt x="388483" y="416719"/>
                  </a:moveTo>
                  <a:lnTo>
                    <a:pt x="277358" y="416719"/>
                  </a:lnTo>
                  <a:lnTo>
                    <a:pt x="277358" y="379677"/>
                  </a:lnTo>
                  <a:lnTo>
                    <a:pt x="388483" y="379677"/>
                  </a:lnTo>
                  <a:lnTo>
                    <a:pt x="388483" y="416719"/>
                  </a:lnTo>
                  <a:close/>
                  <a:moveTo>
                    <a:pt x="388483" y="342635"/>
                  </a:moveTo>
                  <a:lnTo>
                    <a:pt x="277358" y="342635"/>
                  </a:lnTo>
                  <a:lnTo>
                    <a:pt x="277358" y="305594"/>
                  </a:lnTo>
                  <a:lnTo>
                    <a:pt x="388483" y="305594"/>
                  </a:lnTo>
                  <a:lnTo>
                    <a:pt x="388483" y="342635"/>
                  </a:lnTo>
                  <a:close/>
                  <a:moveTo>
                    <a:pt x="388483" y="268552"/>
                  </a:moveTo>
                  <a:lnTo>
                    <a:pt x="277358" y="268552"/>
                  </a:lnTo>
                  <a:lnTo>
                    <a:pt x="277358" y="231510"/>
                  </a:lnTo>
                  <a:lnTo>
                    <a:pt x="388483" y="231510"/>
                  </a:lnTo>
                  <a:lnTo>
                    <a:pt x="388483" y="268552"/>
                  </a:lnTo>
                  <a:close/>
                  <a:moveTo>
                    <a:pt x="388483" y="194469"/>
                  </a:moveTo>
                  <a:lnTo>
                    <a:pt x="277358" y="194469"/>
                  </a:lnTo>
                  <a:lnTo>
                    <a:pt x="277358" y="157427"/>
                  </a:lnTo>
                  <a:lnTo>
                    <a:pt x="388483" y="157427"/>
                  </a:lnTo>
                  <a:lnTo>
                    <a:pt x="388483" y="194469"/>
                  </a:lnTo>
                  <a:close/>
                  <a:moveTo>
                    <a:pt x="444046" y="83344"/>
                  </a:moveTo>
                  <a:lnTo>
                    <a:pt x="444046" y="100939"/>
                  </a:lnTo>
                  <a:cubicBezTo>
                    <a:pt x="415339" y="89826"/>
                    <a:pt x="369037" y="74083"/>
                    <a:pt x="323661" y="74083"/>
                  </a:cubicBezTo>
                  <a:cubicBezTo>
                    <a:pt x="273654" y="74083"/>
                    <a:pt x="243095" y="82418"/>
                    <a:pt x="211609" y="90752"/>
                  </a:cubicBezTo>
                  <a:cubicBezTo>
                    <a:pt x="177346" y="100012"/>
                    <a:pt x="141230" y="109273"/>
                    <a:pt x="73629" y="111125"/>
                  </a:cubicBezTo>
                  <a:lnTo>
                    <a:pt x="73629" y="83344"/>
                  </a:lnTo>
                  <a:cubicBezTo>
                    <a:pt x="73629" y="64823"/>
                    <a:pt x="68073" y="49080"/>
                    <a:pt x="61591" y="37042"/>
                  </a:cubicBezTo>
                  <a:lnTo>
                    <a:pt x="456085" y="37042"/>
                  </a:lnTo>
                  <a:cubicBezTo>
                    <a:pt x="449602" y="49080"/>
                    <a:pt x="444046" y="64823"/>
                    <a:pt x="444046" y="83344"/>
                  </a:cubicBezTo>
                  <a:close/>
                </a:path>
              </a:pathLst>
            </a:custGeom>
            <a:grpFill/>
            <a:ln w="9227" cap="flat">
              <a:noFill/>
              <a:prstDash val="solid"/>
              <a:miter/>
            </a:ln>
          </p:spPr>
          <p:txBody>
            <a:bodyPr rtlCol="0" anchor="ctr"/>
            <a:lstStyle/>
            <a:p>
              <a:endParaRPr lang="en-US"/>
            </a:p>
          </p:txBody>
        </p:sp>
      </p:grpSp>
      <p:grpSp>
        <p:nvGrpSpPr>
          <p:cNvPr id="40" name="Group 39">
            <a:extLst>
              <a:ext uri="{FF2B5EF4-FFF2-40B4-BE49-F238E27FC236}">
                <a16:creationId xmlns:a16="http://schemas.microsoft.com/office/drawing/2014/main" id="{971D2AAF-609B-441D-8767-9528BEABD15E}"/>
              </a:ext>
            </a:extLst>
          </p:cNvPr>
          <p:cNvGrpSpPr/>
          <p:nvPr/>
        </p:nvGrpSpPr>
        <p:grpSpPr>
          <a:xfrm>
            <a:off x="2147598" y="4478025"/>
            <a:ext cx="2003355" cy="660930"/>
            <a:chOff x="2147598" y="4083124"/>
            <a:chExt cx="2003355" cy="660930"/>
          </a:xfrm>
        </p:grpSpPr>
        <p:sp>
          <p:nvSpPr>
            <p:cNvPr id="30" name="Rectangle 29">
              <a:extLst>
                <a:ext uri="{FF2B5EF4-FFF2-40B4-BE49-F238E27FC236}">
                  <a16:creationId xmlns:a16="http://schemas.microsoft.com/office/drawing/2014/main" id="{F8AD2674-A2B2-46F9-B489-E18AC07DB6D2}"/>
                </a:ext>
              </a:extLst>
            </p:cNvPr>
            <p:cNvSpPr/>
            <p:nvPr/>
          </p:nvSpPr>
          <p:spPr>
            <a:xfrm>
              <a:off x="2147598" y="4083124"/>
              <a:ext cx="2003355" cy="660930"/>
            </a:xfrm>
            <a:prstGeom prst="rect">
              <a:avLst/>
            </a:prstGeom>
            <a:solidFill>
              <a:srgbClr val="0DB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F71DEAD-3F05-4D34-9A80-5CD675E49088}"/>
                </a:ext>
              </a:extLst>
            </p:cNvPr>
            <p:cNvSpPr txBox="1"/>
            <p:nvPr/>
          </p:nvSpPr>
          <p:spPr>
            <a:xfrm>
              <a:off x="2313309" y="4228923"/>
              <a:ext cx="1671933" cy="369332"/>
            </a:xfrm>
            <a:prstGeom prst="rect">
              <a:avLst/>
            </a:prstGeom>
            <a:noFill/>
          </p:spPr>
          <p:txBody>
            <a:bodyPr wrap="none" lIns="0" tIns="0" rIns="0" bIns="0" rtlCol="0">
              <a:spAutoFit/>
            </a:bodyPr>
            <a:lstStyle/>
            <a:p>
              <a:pPr algn="l"/>
              <a:r>
                <a:rPr lang="vi-VN" sz="2400" b="1">
                  <a:solidFill>
                    <a:schemeClr val="bg1"/>
                  </a:solidFill>
                  <a:latin typeface="Arial" panose="020B0604020202020204" pitchFamily="34" charset="0"/>
                  <a:cs typeface="Arial" panose="020B0604020202020204" pitchFamily="34" charset="0"/>
                </a:rPr>
                <a:t>Hiện tượng</a:t>
              </a:r>
              <a:endParaRPr lang="en-US" sz="2400" b="1">
                <a:solidFill>
                  <a:schemeClr val="bg1"/>
                </a:solidFill>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B8687EFD-3F5C-46AA-9E0E-FB9467889A92}"/>
              </a:ext>
            </a:extLst>
          </p:cNvPr>
          <p:cNvSpPr txBox="1"/>
          <p:nvPr/>
        </p:nvSpPr>
        <p:spPr>
          <a:xfrm>
            <a:off x="1447801" y="5460801"/>
            <a:ext cx="5943600" cy="615553"/>
          </a:xfrm>
          <a:prstGeom prst="rect">
            <a:avLst/>
          </a:prstGeom>
          <a:noFill/>
        </p:spPr>
        <p:txBody>
          <a:bodyPr wrap="square" lIns="0" tIns="0" rIns="0" bIns="0" rtlCol="0">
            <a:spAutoFit/>
          </a:bodyPr>
          <a:lstStyle/>
          <a:p>
            <a:pPr algn="l"/>
            <a:r>
              <a:rPr lang="vi-VN" sz="2000" dirty="0">
                <a:solidFill>
                  <a:schemeClr val="bg1"/>
                </a:solidFill>
                <a:latin typeface="Arial" panose="020B0604020202020204" pitchFamily="34" charset="0"/>
                <a:cs typeface="Arial" panose="020B0604020202020204" pitchFamily="34" charset="0"/>
              </a:rPr>
              <a:t>Sau phản ứng thu được muố</a:t>
            </a:r>
            <a:r>
              <a:rPr lang="vi-VN" sz="2000" i="1" dirty="0">
                <a:solidFill>
                  <a:schemeClr val="bg1"/>
                </a:solidFill>
                <a:latin typeface="Arial" panose="020B0604020202020204" pitchFamily="34" charset="0"/>
                <a:ea typeface="Calibri" panose="020F0502020204030204" pitchFamily="34" charset="0"/>
                <a:cs typeface="Arial" panose="020B0604020202020204" pitchFamily="34" charset="0"/>
              </a:rPr>
              <a:t>i</a:t>
            </a:r>
            <a:r>
              <a:rPr lang="vi-VN" sz="2000" dirty="0">
                <a:solidFill>
                  <a:schemeClr val="bg1"/>
                </a:solidFill>
                <a:latin typeface="Arial" panose="020B0604020202020204" pitchFamily="34" charset="0"/>
                <a:cs typeface="Arial" panose="020B0604020202020204" pitchFamily="34" charset="0"/>
              </a:rPr>
              <a:t> </a:t>
            </a:r>
            <a:r>
              <a:rPr lang="vi-VN" sz="2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CH</a:t>
            </a:r>
            <a:r>
              <a:rPr lang="vi-VN" sz="2000" i="1" baseline="-25000" dirty="0">
                <a:solidFill>
                  <a:srgbClr val="FFFF00"/>
                </a:solidFill>
                <a:effectLst/>
                <a:latin typeface="Arial" panose="020B0604020202020204" pitchFamily="34" charset="0"/>
                <a:ea typeface="Calibri" panose="020F0502020204030204" pitchFamily="34" charset="0"/>
                <a:cs typeface="Arial" panose="020B0604020202020204" pitchFamily="34" charset="0"/>
              </a:rPr>
              <a:t>3</a:t>
            </a:r>
            <a:r>
              <a:rPr lang="vi-VN" sz="2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COONa</a:t>
            </a:r>
            <a:r>
              <a:rPr lang="vi-VN" sz="2000" dirty="0">
                <a:solidFill>
                  <a:schemeClr val="bg1"/>
                </a:solidFill>
                <a:latin typeface="Arial" panose="020B0604020202020204" pitchFamily="34" charset="0"/>
                <a:cs typeface="Arial" panose="020B0604020202020204" pitchFamily="34" charset="0"/>
              </a:rPr>
              <a:t>, có </a:t>
            </a:r>
            <a:r>
              <a:rPr lang="vi-VN" sz="2000" i="1" dirty="0">
                <a:solidFill>
                  <a:schemeClr val="bg1"/>
                </a:solidFill>
                <a:latin typeface="Arial" panose="020B0604020202020204" pitchFamily="34" charset="0"/>
                <a:cs typeface="Arial" panose="020B0604020202020204" pitchFamily="34" charset="0"/>
              </a:rPr>
              <a:t>khí </a:t>
            </a:r>
            <a:r>
              <a:rPr lang="vi-VN" sz="20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CO</a:t>
            </a:r>
            <a:r>
              <a:rPr lang="vi-VN" sz="2000" i="1" baseline="-25000" dirty="0">
                <a:solidFill>
                  <a:srgbClr val="FFFF00"/>
                </a:solidFill>
                <a:latin typeface="Arial" panose="020B0604020202020204" pitchFamily="34" charset="0"/>
                <a:ea typeface="Calibri" panose="020F0502020204030204" pitchFamily="34" charset="0"/>
                <a:cs typeface="Arial" panose="020B0604020202020204" pitchFamily="34" charset="0"/>
              </a:rPr>
              <a:t>2</a:t>
            </a:r>
            <a:r>
              <a:rPr lang="vi-VN" sz="2000" dirty="0">
                <a:solidFill>
                  <a:srgbClr val="FFFF00"/>
                </a:solidFill>
                <a:latin typeface="Arial" panose="020B0604020202020204" pitchFamily="34" charset="0"/>
                <a:cs typeface="Arial" panose="020B0604020202020204" pitchFamily="34" charset="0"/>
              </a:rPr>
              <a:t> </a:t>
            </a:r>
            <a:r>
              <a:rPr lang="vi-VN" sz="2000" dirty="0">
                <a:solidFill>
                  <a:schemeClr val="bg1"/>
                </a:solidFill>
                <a:latin typeface="Arial" panose="020B0604020202020204" pitchFamily="34" charset="0"/>
                <a:cs typeface="Arial" panose="020B0604020202020204" pitchFamily="34" charset="0"/>
              </a:rPr>
              <a:t>thoát ra.</a:t>
            </a:r>
            <a:endParaRPr lang="en-US" sz="2000" i="1"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DB7C497-7472-4E08-B058-08ACE7138070}"/>
              </a:ext>
            </a:extLst>
          </p:cNvPr>
          <p:cNvGrpSpPr/>
          <p:nvPr/>
        </p:nvGrpSpPr>
        <p:grpSpPr>
          <a:xfrm>
            <a:off x="7005801" y="870420"/>
            <a:ext cx="4690124" cy="5072883"/>
            <a:chOff x="7005801" y="870420"/>
            <a:chExt cx="4690124" cy="5072883"/>
          </a:xfrm>
        </p:grpSpPr>
        <p:grpSp>
          <p:nvGrpSpPr>
            <p:cNvPr id="54" name="Group 53">
              <a:extLst>
                <a:ext uri="{FF2B5EF4-FFF2-40B4-BE49-F238E27FC236}">
                  <a16:creationId xmlns:a16="http://schemas.microsoft.com/office/drawing/2014/main" id="{ED8759CA-02FB-4F9D-93D0-0C793F44D7BF}"/>
                </a:ext>
              </a:extLst>
            </p:cNvPr>
            <p:cNvGrpSpPr/>
            <p:nvPr/>
          </p:nvGrpSpPr>
          <p:grpSpPr>
            <a:xfrm>
              <a:off x="7609187" y="870420"/>
              <a:ext cx="3654649" cy="4173037"/>
              <a:chOff x="7772400" y="609600"/>
              <a:chExt cx="4323976" cy="4937304"/>
            </a:xfrm>
          </p:grpSpPr>
          <p:pic>
            <p:nvPicPr>
              <p:cNvPr id="6" name="Picture 5">
                <a:extLst>
                  <a:ext uri="{FF2B5EF4-FFF2-40B4-BE49-F238E27FC236}">
                    <a16:creationId xmlns:a16="http://schemas.microsoft.com/office/drawing/2014/main" id="{1346BA9A-10CF-40D6-B843-91486F58AD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72400" y="609600"/>
                <a:ext cx="4323976" cy="4937304"/>
              </a:xfrm>
              <a:prstGeom prst="rect">
                <a:avLst/>
              </a:prstGeom>
            </p:spPr>
          </p:pic>
          <p:sp>
            <p:nvSpPr>
              <p:cNvPr id="45" name="Freeform: Shape 44">
                <a:extLst>
                  <a:ext uri="{FF2B5EF4-FFF2-40B4-BE49-F238E27FC236}">
                    <a16:creationId xmlns:a16="http://schemas.microsoft.com/office/drawing/2014/main" id="{9B3E922D-A5A6-444D-BAAD-2B7B94EF4899}"/>
                  </a:ext>
                </a:extLst>
              </p:cNvPr>
              <p:cNvSpPr/>
              <p:nvPr/>
            </p:nvSpPr>
            <p:spPr>
              <a:xfrm>
                <a:off x="9296400" y="4448175"/>
                <a:ext cx="735248" cy="485775"/>
              </a:xfrm>
              <a:custGeom>
                <a:avLst/>
                <a:gdLst>
                  <a:gd name="connsiteX0" fmla="*/ 0 w 735248"/>
                  <a:gd name="connsiteY0" fmla="*/ 133350 h 485775"/>
                  <a:gd name="connsiteX1" fmla="*/ 0 w 735248"/>
                  <a:gd name="connsiteY1" fmla="*/ 133350 h 485775"/>
                  <a:gd name="connsiteX2" fmla="*/ 19050 w 735248"/>
                  <a:gd name="connsiteY2" fmla="*/ 257175 h 485775"/>
                  <a:gd name="connsiteX3" fmla="*/ 38100 w 735248"/>
                  <a:gd name="connsiteY3" fmla="*/ 371475 h 485775"/>
                  <a:gd name="connsiteX4" fmla="*/ 66675 w 735248"/>
                  <a:gd name="connsiteY4" fmla="*/ 419100 h 485775"/>
                  <a:gd name="connsiteX5" fmla="*/ 76200 w 735248"/>
                  <a:gd name="connsiteY5" fmla="*/ 457200 h 485775"/>
                  <a:gd name="connsiteX6" fmla="*/ 123825 w 735248"/>
                  <a:gd name="connsiteY6" fmla="*/ 466725 h 485775"/>
                  <a:gd name="connsiteX7" fmla="*/ 238125 w 735248"/>
                  <a:gd name="connsiteY7" fmla="*/ 485775 h 485775"/>
                  <a:gd name="connsiteX8" fmla="*/ 600075 w 735248"/>
                  <a:gd name="connsiteY8" fmla="*/ 466725 h 485775"/>
                  <a:gd name="connsiteX9" fmla="*/ 628650 w 735248"/>
                  <a:gd name="connsiteY9" fmla="*/ 438150 h 485775"/>
                  <a:gd name="connsiteX10" fmla="*/ 657225 w 735248"/>
                  <a:gd name="connsiteY10" fmla="*/ 428625 h 485775"/>
                  <a:gd name="connsiteX11" fmla="*/ 676275 w 735248"/>
                  <a:gd name="connsiteY11" fmla="*/ 114300 h 485775"/>
                  <a:gd name="connsiteX12" fmla="*/ 704850 w 735248"/>
                  <a:gd name="connsiteY12" fmla="*/ 104775 h 485775"/>
                  <a:gd name="connsiteX13" fmla="*/ 733425 w 735248"/>
                  <a:gd name="connsiteY13" fmla="*/ 76200 h 485775"/>
                  <a:gd name="connsiteX14" fmla="*/ 685800 w 735248"/>
                  <a:gd name="connsiteY14" fmla="*/ 19050 h 485775"/>
                  <a:gd name="connsiteX15" fmla="*/ 609600 w 735248"/>
                  <a:gd name="connsiteY15" fmla="*/ 9525 h 485775"/>
                  <a:gd name="connsiteX16" fmla="*/ 561975 w 735248"/>
                  <a:gd name="connsiteY16" fmla="*/ 0 h 485775"/>
                  <a:gd name="connsiteX17" fmla="*/ 419100 w 735248"/>
                  <a:gd name="connsiteY17" fmla="*/ 9525 h 485775"/>
                  <a:gd name="connsiteX18" fmla="*/ 381000 w 735248"/>
                  <a:gd name="connsiteY18" fmla="*/ 38100 h 485775"/>
                  <a:gd name="connsiteX19" fmla="*/ 323850 w 735248"/>
                  <a:gd name="connsiteY19" fmla="*/ 95250 h 485775"/>
                  <a:gd name="connsiteX20" fmla="*/ 238125 w 735248"/>
                  <a:gd name="connsiteY20" fmla="*/ 123825 h 485775"/>
                  <a:gd name="connsiteX21" fmla="*/ 0 w 735248"/>
                  <a:gd name="connsiteY21" fmla="*/ 1333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248" h="485775">
                    <a:moveTo>
                      <a:pt x="0" y="133350"/>
                    </a:moveTo>
                    <a:lnTo>
                      <a:pt x="0" y="133350"/>
                    </a:lnTo>
                    <a:cubicBezTo>
                      <a:pt x="6350" y="174625"/>
                      <a:pt x="13144" y="215834"/>
                      <a:pt x="19050" y="257175"/>
                    </a:cubicBezTo>
                    <a:cubicBezTo>
                      <a:pt x="21211" y="272305"/>
                      <a:pt x="26963" y="346416"/>
                      <a:pt x="38100" y="371475"/>
                    </a:cubicBezTo>
                    <a:cubicBezTo>
                      <a:pt x="45619" y="388393"/>
                      <a:pt x="57150" y="403225"/>
                      <a:pt x="66675" y="419100"/>
                    </a:cubicBezTo>
                    <a:cubicBezTo>
                      <a:pt x="69850" y="431800"/>
                      <a:pt x="66143" y="448819"/>
                      <a:pt x="76200" y="457200"/>
                    </a:cubicBezTo>
                    <a:cubicBezTo>
                      <a:pt x="88637" y="467564"/>
                      <a:pt x="107824" y="464263"/>
                      <a:pt x="123825" y="466725"/>
                    </a:cubicBezTo>
                    <a:cubicBezTo>
                      <a:pt x="239772" y="484563"/>
                      <a:pt x="161508" y="466621"/>
                      <a:pt x="238125" y="485775"/>
                    </a:cubicBezTo>
                    <a:cubicBezTo>
                      <a:pt x="358775" y="479425"/>
                      <a:pt x="480147" y="481350"/>
                      <a:pt x="600075" y="466725"/>
                    </a:cubicBezTo>
                    <a:cubicBezTo>
                      <a:pt x="613446" y="465094"/>
                      <a:pt x="617442" y="445622"/>
                      <a:pt x="628650" y="438150"/>
                    </a:cubicBezTo>
                    <a:cubicBezTo>
                      <a:pt x="637004" y="432581"/>
                      <a:pt x="647700" y="431800"/>
                      <a:pt x="657225" y="428625"/>
                    </a:cubicBezTo>
                    <a:cubicBezTo>
                      <a:pt x="701753" y="295041"/>
                      <a:pt x="620232" y="548636"/>
                      <a:pt x="676275" y="114300"/>
                    </a:cubicBezTo>
                    <a:cubicBezTo>
                      <a:pt x="677560" y="104342"/>
                      <a:pt x="695325" y="107950"/>
                      <a:pt x="704850" y="104775"/>
                    </a:cubicBezTo>
                    <a:cubicBezTo>
                      <a:pt x="714375" y="95250"/>
                      <a:pt x="729724" y="89152"/>
                      <a:pt x="733425" y="76200"/>
                    </a:cubicBezTo>
                    <a:cubicBezTo>
                      <a:pt x="743332" y="41524"/>
                      <a:pt x="710796" y="25299"/>
                      <a:pt x="685800" y="19050"/>
                    </a:cubicBezTo>
                    <a:cubicBezTo>
                      <a:pt x="660967" y="12842"/>
                      <a:pt x="634900" y="13417"/>
                      <a:pt x="609600" y="9525"/>
                    </a:cubicBezTo>
                    <a:cubicBezTo>
                      <a:pt x="593599" y="7063"/>
                      <a:pt x="577850" y="3175"/>
                      <a:pt x="561975" y="0"/>
                    </a:cubicBezTo>
                    <a:cubicBezTo>
                      <a:pt x="514350" y="3175"/>
                      <a:pt x="465807" y="-308"/>
                      <a:pt x="419100" y="9525"/>
                    </a:cubicBezTo>
                    <a:cubicBezTo>
                      <a:pt x="403566" y="12795"/>
                      <a:pt x="392800" y="27480"/>
                      <a:pt x="381000" y="38100"/>
                    </a:cubicBezTo>
                    <a:cubicBezTo>
                      <a:pt x="360975" y="56122"/>
                      <a:pt x="349408" y="86731"/>
                      <a:pt x="323850" y="95250"/>
                    </a:cubicBezTo>
                    <a:lnTo>
                      <a:pt x="238125" y="123825"/>
                    </a:lnTo>
                    <a:lnTo>
                      <a:pt x="0" y="13335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6939F5E1-5219-43CE-9B92-6F1E8142EC77}"/>
                  </a:ext>
                </a:extLst>
              </p:cNvPr>
              <p:cNvSpPr/>
              <p:nvPr/>
            </p:nvSpPr>
            <p:spPr>
              <a:xfrm rot="19631676">
                <a:off x="9209564" y="3130984"/>
                <a:ext cx="45720" cy="818070"/>
              </a:xfrm>
              <a:custGeom>
                <a:avLst/>
                <a:gdLst>
                  <a:gd name="connsiteX0" fmla="*/ 39024 w 45720"/>
                  <a:gd name="connsiteY0" fmla="*/ 6696 h 818070"/>
                  <a:gd name="connsiteX1" fmla="*/ 45720 w 45720"/>
                  <a:gd name="connsiteY1" fmla="*/ 22860 h 818070"/>
                  <a:gd name="connsiteX2" fmla="*/ 45719 w 45720"/>
                  <a:gd name="connsiteY2" fmla="*/ 818070 h 818070"/>
                  <a:gd name="connsiteX3" fmla="*/ 0 w 45720"/>
                  <a:gd name="connsiteY3" fmla="*/ 792872 h 818070"/>
                  <a:gd name="connsiteX4" fmla="*/ 0 w 45720"/>
                  <a:gd name="connsiteY4" fmla="*/ 22860 h 818070"/>
                  <a:gd name="connsiteX5" fmla="*/ 22860 w 45720"/>
                  <a:gd name="connsiteY5" fmla="*/ 0 h 818070"/>
                  <a:gd name="connsiteX6" fmla="*/ 39024 w 45720"/>
                  <a:gd name="connsiteY6" fmla="*/ 6696 h 8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818070">
                    <a:moveTo>
                      <a:pt x="39024" y="6696"/>
                    </a:moveTo>
                    <a:cubicBezTo>
                      <a:pt x="43161" y="10833"/>
                      <a:pt x="45720" y="16548"/>
                      <a:pt x="45720" y="22860"/>
                    </a:cubicBezTo>
                    <a:lnTo>
                      <a:pt x="45719" y="818070"/>
                    </a:lnTo>
                    <a:lnTo>
                      <a:pt x="0" y="792872"/>
                    </a:lnTo>
                    <a:lnTo>
                      <a:pt x="0" y="22860"/>
                    </a:lnTo>
                    <a:cubicBezTo>
                      <a:pt x="0" y="10235"/>
                      <a:pt x="10235" y="0"/>
                      <a:pt x="22860" y="0"/>
                    </a:cubicBezTo>
                    <a:cubicBezTo>
                      <a:pt x="29173" y="0"/>
                      <a:pt x="34887" y="2559"/>
                      <a:pt x="39024" y="6696"/>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3" name="Group 52">
                <a:extLst>
                  <a:ext uri="{FF2B5EF4-FFF2-40B4-BE49-F238E27FC236}">
                    <a16:creationId xmlns:a16="http://schemas.microsoft.com/office/drawing/2014/main" id="{3025F2F7-F8FC-4DC7-8D9F-4B7D5C3907E1}"/>
                  </a:ext>
                </a:extLst>
              </p:cNvPr>
              <p:cNvGrpSpPr/>
              <p:nvPr/>
            </p:nvGrpSpPr>
            <p:grpSpPr>
              <a:xfrm>
                <a:off x="9444674" y="4318556"/>
                <a:ext cx="481650" cy="364784"/>
                <a:chOff x="6269038" y="3633782"/>
                <a:chExt cx="566586" cy="429111"/>
              </a:xfrm>
              <a:solidFill>
                <a:schemeClr val="tx1">
                  <a:lumMod val="50000"/>
                  <a:lumOff val="50000"/>
                </a:schemeClr>
              </a:solidFill>
            </p:grpSpPr>
            <p:sp>
              <p:nvSpPr>
                <p:cNvPr id="49" name="Oval 48">
                  <a:extLst>
                    <a:ext uri="{FF2B5EF4-FFF2-40B4-BE49-F238E27FC236}">
                      <a16:creationId xmlns:a16="http://schemas.microsoft.com/office/drawing/2014/main" id="{17D8B798-1664-4008-987F-FF28DBAE0167}"/>
                    </a:ext>
                  </a:extLst>
                </p:cNvPr>
                <p:cNvSpPr/>
                <p:nvPr/>
              </p:nvSpPr>
              <p:spPr>
                <a:xfrm>
                  <a:off x="6269038" y="381286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52E0757-B8C4-4854-818A-2BEE9A5F2BAF}"/>
                    </a:ext>
                  </a:extLst>
                </p:cNvPr>
                <p:cNvSpPr/>
                <p:nvPr/>
              </p:nvSpPr>
              <p:spPr>
                <a:xfrm>
                  <a:off x="6724500" y="381286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C2A5ACF-F593-440D-B23D-13EC7E1649F8}"/>
                    </a:ext>
                  </a:extLst>
                </p:cNvPr>
                <p:cNvSpPr/>
                <p:nvPr/>
              </p:nvSpPr>
              <p:spPr>
                <a:xfrm>
                  <a:off x="6477000" y="3951769"/>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0F1C13F-2783-44FC-BFE0-3C739C4797B5}"/>
                    </a:ext>
                  </a:extLst>
                </p:cNvPr>
                <p:cNvSpPr/>
                <p:nvPr/>
              </p:nvSpPr>
              <p:spPr>
                <a:xfrm>
                  <a:off x="6532562" y="363378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6" name="Connector: Elbow 55">
              <a:extLst>
                <a:ext uri="{FF2B5EF4-FFF2-40B4-BE49-F238E27FC236}">
                  <a16:creationId xmlns:a16="http://schemas.microsoft.com/office/drawing/2014/main" id="{BBDB5E71-A3E9-477D-AA20-406465FA5738}"/>
                </a:ext>
              </a:extLst>
            </p:cNvPr>
            <p:cNvCxnSpPr>
              <a:cxnSpLocks/>
            </p:cNvCxnSpPr>
            <p:nvPr/>
          </p:nvCxnSpPr>
          <p:spPr>
            <a:xfrm rot="10800000" flipV="1">
              <a:off x="7442673" y="4005250"/>
              <a:ext cx="1440002" cy="1160851"/>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F68B39DC-3B04-413F-B2D6-E7D25FCA709C}"/>
                </a:ext>
              </a:extLst>
            </p:cNvPr>
            <p:cNvCxnSpPr>
              <a:cxnSpLocks/>
            </p:cNvCxnSpPr>
            <p:nvPr/>
          </p:nvCxnSpPr>
          <p:spPr>
            <a:xfrm rot="10800000" flipV="1">
              <a:off x="7276891" y="3145584"/>
              <a:ext cx="1440002" cy="1160851"/>
            </a:xfrm>
            <a:prstGeom prst="bentConnector3">
              <a:avLst>
                <a:gd name="adj1" fmla="val 5751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140AA6F4-9A7C-4A90-ACBF-4D0FD70B975C}"/>
                </a:ext>
              </a:extLst>
            </p:cNvPr>
            <p:cNvCxnSpPr>
              <a:cxnSpLocks/>
            </p:cNvCxnSpPr>
            <p:nvPr/>
          </p:nvCxnSpPr>
          <p:spPr>
            <a:xfrm rot="10800000" flipH="1">
              <a:off x="9161384" y="2030709"/>
              <a:ext cx="1440002" cy="1160851"/>
            </a:xfrm>
            <a:prstGeom prst="bentConnector3">
              <a:avLst>
                <a:gd name="adj1" fmla="val 5322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C46D3000-DA76-4793-958C-E9EF66808FEE}"/>
                </a:ext>
              </a:extLst>
            </p:cNvPr>
            <p:cNvCxnSpPr>
              <a:cxnSpLocks/>
            </p:cNvCxnSpPr>
            <p:nvPr/>
          </p:nvCxnSpPr>
          <p:spPr>
            <a:xfrm rot="16200000" flipH="1">
              <a:off x="8770932" y="4813108"/>
              <a:ext cx="1208106" cy="545079"/>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B10BD920-BB88-48A2-84FD-32A1E2BD596B}"/>
                </a:ext>
              </a:extLst>
            </p:cNvPr>
            <p:cNvCxnSpPr>
              <a:cxnSpLocks/>
            </p:cNvCxnSpPr>
            <p:nvPr/>
          </p:nvCxnSpPr>
          <p:spPr>
            <a:xfrm rot="10800000" flipH="1" flipV="1">
              <a:off x="9290193" y="4062321"/>
              <a:ext cx="1440002" cy="1160851"/>
            </a:xfrm>
            <a:prstGeom prst="bentConnector3">
              <a:avLst>
                <a:gd name="adj1" fmla="val 5322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02ED596E-5DFF-4C82-B2C3-F2256665FB18}"/>
                </a:ext>
              </a:extLst>
            </p:cNvPr>
            <p:cNvSpPr txBox="1"/>
            <p:nvPr/>
          </p:nvSpPr>
          <p:spPr>
            <a:xfrm>
              <a:off x="7005801" y="3945438"/>
              <a:ext cx="502382" cy="319160"/>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Đũa</a:t>
              </a:r>
              <a:endParaRPr lang="en-US" b="1">
                <a:solidFill>
                  <a:srgbClr val="DA172C"/>
                </a:solidFill>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C751DF11-B610-48B3-BAB1-04D6A025C68A}"/>
                </a:ext>
              </a:extLst>
            </p:cNvPr>
            <p:cNvSpPr txBox="1"/>
            <p:nvPr/>
          </p:nvSpPr>
          <p:spPr>
            <a:xfrm>
              <a:off x="10564640" y="1682512"/>
              <a:ext cx="1078644" cy="319160"/>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Nhiệt Kế</a:t>
              </a:r>
              <a:endParaRPr lang="en-US" b="1">
                <a:solidFill>
                  <a:srgbClr val="DA172C"/>
                </a:solidFill>
                <a:latin typeface="Arial" panose="020B0604020202020204" pitchFamily="34" charset="0"/>
                <a:cs typeface="Arial" panose="020B0604020202020204" pitchFamily="34" charset="0"/>
              </a:endParaRPr>
            </a:p>
          </p:txBody>
        </p:sp>
        <p:sp>
          <p:nvSpPr>
            <p:cNvPr id="75" name="TextBox 74">
              <a:extLst>
                <a:ext uri="{FF2B5EF4-FFF2-40B4-BE49-F238E27FC236}">
                  <a16:creationId xmlns:a16="http://schemas.microsoft.com/office/drawing/2014/main" id="{2BBE5D1F-3EA0-45DB-9522-85ED1D4427D0}"/>
                </a:ext>
              </a:extLst>
            </p:cNvPr>
            <p:cNvSpPr txBox="1"/>
            <p:nvPr/>
          </p:nvSpPr>
          <p:spPr>
            <a:xfrm>
              <a:off x="10298106" y="4837786"/>
              <a:ext cx="1397819"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Baking Soda</a:t>
              </a:r>
              <a:endParaRPr lang="en-US" b="1">
                <a:solidFill>
                  <a:srgbClr val="DA172C"/>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A73461BE-2198-4E7C-B8DE-7879C80CB2E4}"/>
                </a:ext>
              </a:extLst>
            </p:cNvPr>
            <p:cNvSpPr txBox="1"/>
            <p:nvPr/>
          </p:nvSpPr>
          <p:spPr>
            <a:xfrm>
              <a:off x="9198473" y="5668420"/>
              <a:ext cx="1110882" cy="274883"/>
            </a:xfrm>
            <a:prstGeom prst="rect">
              <a:avLst/>
            </a:prstGeom>
            <a:noFill/>
          </p:spPr>
          <p:txBody>
            <a:bodyPr wrap="none" lIns="0" tIns="0" rIns="0" bIns="0" rtlCol="0">
              <a:spAutoFit/>
            </a:bodyPr>
            <a:lstStyle/>
            <a:p>
              <a:pPr>
                <a:lnSpc>
                  <a:spcPct val="107000"/>
                </a:lnSpc>
                <a:spcAft>
                  <a:spcPts val="800"/>
                </a:spcAft>
              </a:pPr>
              <a:r>
                <a:rPr lang="vi-VN" sz="1800" b="1">
                  <a:solidFill>
                    <a:srgbClr val="DA172C"/>
                  </a:solidFill>
                  <a:effectLst/>
                  <a:latin typeface="Arial" panose="020B0604020202020204" pitchFamily="34" charset="0"/>
                  <a:ea typeface="Calibri" panose="020F0502020204030204" pitchFamily="34" charset="0"/>
                  <a:cs typeface="Arial" panose="020B0604020202020204" pitchFamily="34" charset="0"/>
                </a:rPr>
                <a:t>CH</a:t>
              </a:r>
              <a:r>
                <a:rPr lang="vi-VN" sz="1800" b="1" baseline="-25000">
                  <a:solidFill>
                    <a:srgbClr val="DA172C"/>
                  </a:solidFill>
                  <a:effectLst/>
                  <a:latin typeface="Arial" panose="020B0604020202020204" pitchFamily="34" charset="0"/>
                  <a:ea typeface="Calibri" panose="020F0502020204030204" pitchFamily="34" charset="0"/>
                  <a:cs typeface="Arial" panose="020B0604020202020204" pitchFamily="34" charset="0"/>
                </a:rPr>
                <a:t>3</a:t>
              </a:r>
              <a:r>
                <a:rPr lang="vi-VN" sz="1800" b="1">
                  <a:solidFill>
                    <a:srgbClr val="DA172C"/>
                  </a:solidFill>
                  <a:effectLst/>
                  <a:latin typeface="Arial" panose="020B0604020202020204" pitchFamily="34" charset="0"/>
                  <a:ea typeface="Calibri" panose="020F0502020204030204" pitchFamily="34" charset="0"/>
                  <a:cs typeface="Arial" panose="020B0604020202020204" pitchFamily="34" charset="0"/>
                </a:rPr>
                <a:t>COOH</a:t>
              </a:r>
              <a:endParaRPr lang="en-US" sz="1800" b="1">
                <a:solidFill>
                  <a:srgbClr val="DA172C"/>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64A56CE1-16A0-4B1D-AAC3-E6EA5D851D18}"/>
                </a:ext>
              </a:extLst>
            </p:cNvPr>
            <p:cNvSpPr txBox="1"/>
            <p:nvPr/>
          </p:nvSpPr>
          <p:spPr>
            <a:xfrm>
              <a:off x="7092426" y="4794681"/>
              <a:ext cx="502382" cy="319160"/>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Cốc</a:t>
              </a:r>
              <a:endParaRPr lang="en-US" b="1">
                <a:solidFill>
                  <a:srgbClr val="DA172C"/>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2952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22" presetClass="entr" presetSubtype="8" fill="hold" nodeType="withEffect">
                                  <p:stCondLst>
                                    <p:cond delay="25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out)">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wd">
                                    <p:tmPct val="10000"/>
                                  </p:iterate>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iterate type="wd">
                                    <p:tmPct val="10000"/>
                                  </p:iterate>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 calcmode="lin" valueType="num">
                                      <p:cBhvr>
                                        <p:cTn id="40" dur="500" fill="hold"/>
                                        <p:tgtEl>
                                          <p:spTgt spid="28"/>
                                        </p:tgtEl>
                                        <p:attrNameLst>
                                          <p:attrName>style.rotation</p:attrName>
                                        </p:attrNameLst>
                                      </p:cBhvr>
                                      <p:tavLst>
                                        <p:tav tm="0">
                                          <p:val>
                                            <p:fltVal val="360"/>
                                          </p:val>
                                        </p:tav>
                                        <p:tav tm="100000">
                                          <p:val>
                                            <p:fltVal val="0"/>
                                          </p:val>
                                        </p:tav>
                                      </p:tavLst>
                                    </p:anim>
                                    <p:animEffect transition="in" filter="fade">
                                      <p:cBhvr>
                                        <p:cTn id="41" dur="500"/>
                                        <p:tgtEl>
                                          <p:spTgt spid="28"/>
                                        </p:tgtEl>
                                      </p:cBhvr>
                                    </p:animEffect>
                                  </p:childTnLst>
                                </p:cTn>
                              </p:par>
                              <p:par>
                                <p:cTn id="42" presetID="22" presetClass="entr" presetSubtype="8" fill="hold" nodeType="withEffect">
                                  <p:stCondLst>
                                    <p:cond delay="25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iterate type="wd">
                                    <p:tmPct val="10000"/>
                                  </p:iterate>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0"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Test tubes with solid fill">
            <a:extLst>
              <a:ext uri="{FF2B5EF4-FFF2-40B4-BE49-F238E27FC236}">
                <a16:creationId xmlns:a16="http://schemas.microsoft.com/office/drawing/2014/main" id="{00095C27-B071-450F-963A-353213A737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673" y="355982"/>
            <a:ext cx="914400" cy="914400"/>
          </a:xfrm>
          <a:prstGeom prst="rect">
            <a:avLst/>
          </a:prstGeom>
        </p:spPr>
      </p:pic>
      <p:grpSp>
        <p:nvGrpSpPr>
          <p:cNvPr id="31" name="Group 30">
            <a:extLst>
              <a:ext uri="{FF2B5EF4-FFF2-40B4-BE49-F238E27FC236}">
                <a16:creationId xmlns:a16="http://schemas.microsoft.com/office/drawing/2014/main" id="{7A5F9B41-739D-49F8-9A03-D6016F419E16}"/>
              </a:ext>
            </a:extLst>
          </p:cNvPr>
          <p:cNvGrpSpPr/>
          <p:nvPr/>
        </p:nvGrpSpPr>
        <p:grpSpPr>
          <a:xfrm>
            <a:off x="1739671" y="433585"/>
            <a:ext cx="2630901" cy="759194"/>
            <a:chOff x="2147598" y="609600"/>
            <a:chExt cx="2630901" cy="759194"/>
          </a:xfrm>
        </p:grpSpPr>
        <p:sp>
          <p:nvSpPr>
            <p:cNvPr id="32" name="Rectangle 31">
              <a:extLst>
                <a:ext uri="{FF2B5EF4-FFF2-40B4-BE49-F238E27FC236}">
                  <a16:creationId xmlns:a16="http://schemas.microsoft.com/office/drawing/2014/main" id="{5AC22720-36CA-4305-B90F-9179E6EDEDFC}"/>
                </a:ext>
              </a:extLst>
            </p:cNvPr>
            <p:cNvSpPr/>
            <p:nvPr/>
          </p:nvSpPr>
          <p:spPr>
            <a:xfrm>
              <a:off x="2147598" y="609600"/>
              <a:ext cx="1938890" cy="7591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30939E35-FFC0-481E-9573-E7B01BD49612}"/>
                </a:ext>
              </a:extLst>
            </p:cNvPr>
            <p:cNvSpPr txBox="1"/>
            <p:nvPr/>
          </p:nvSpPr>
          <p:spPr>
            <a:xfrm>
              <a:off x="2237796" y="804531"/>
              <a:ext cx="1758494" cy="369332"/>
            </a:xfrm>
            <a:prstGeom prst="rect">
              <a:avLst/>
            </a:prstGeom>
            <a:noFill/>
          </p:spPr>
          <p:txBody>
            <a:bodyPr wrap="none" lIns="0" tIns="0" rIns="0" bIns="0" rtlCol="0">
              <a:spAutoFit/>
            </a:bodyPr>
            <a:lstStyle/>
            <a:p>
              <a:pPr algn="ctr"/>
              <a:r>
                <a:rPr lang="vi-VN" sz="2400" b="1">
                  <a:solidFill>
                    <a:schemeClr val="bg1"/>
                  </a:solidFill>
                  <a:latin typeface="Arial" panose="020B0604020202020204" pitchFamily="34" charset="0"/>
                  <a:cs typeface="Arial" panose="020B0604020202020204" pitchFamily="34" charset="0"/>
                </a:rPr>
                <a:t>Thí Nghiệm </a:t>
              </a:r>
              <a:endParaRPr lang="en-US" sz="2400" b="1">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989277E6-17B3-49CA-8C64-EAFBBB208DD8}"/>
                </a:ext>
              </a:extLst>
            </p:cNvPr>
            <p:cNvSpPr/>
            <p:nvPr/>
          </p:nvSpPr>
          <p:spPr>
            <a:xfrm>
              <a:off x="3940299" y="669527"/>
              <a:ext cx="838200" cy="645639"/>
            </a:xfrm>
            <a:prstGeom prst="rect">
              <a:avLst/>
            </a:prstGeom>
            <a:noFill/>
            <a:ln w="38100">
              <a:solidFill>
                <a:srgbClr val="DA1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4BFD035F-156C-4183-A893-FE2F4775CD18}"/>
                </a:ext>
              </a:extLst>
            </p:cNvPr>
            <p:cNvSpPr txBox="1"/>
            <p:nvPr/>
          </p:nvSpPr>
          <p:spPr>
            <a:xfrm>
              <a:off x="4248079" y="637628"/>
              <a:ext cx="343043" cy="613287"/>
            </a:xfrm>
            <a:prstGeom prst="rect">
              <a:avLst/>
            </a:prstGeom>
            <a:noFill/>
          </p:spPr>
          <p:txBody>
            <a:bodyPr wrap="none" lIns="0" tIns="0" rIns="0" bIns="0" rtlCol="0">
              <a:spAutoFit/>
            </a:bodyPr>
            <a:lstStyle/>
            <a:p>
              <a:pPr algn="l"/>
              <a:r>
                <a:rPr lang="vi-VN" sz="4800" b="1">
                  <a:solidFill>
                    <a:srgbClr val="DA172C"/>
                  </a:solidFill>
                  <a:latin typeface="Arial" panose="020B0604020202020204" pitchFamily="34" charset="0"/>
                  <a:cs typeface="Arial" panose="020B0604020202020204" pitchFamily="34" charset="0"/>
                </a:rPr>
                <a:t>1</a:t>
              </a:r>
              <a:endParaRPr lang="en-US" sz="4800" b="1">
                <a:solidFill>
                  <a:srgbClr val="DA172C"/>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20A4C2CB-4AE5-4ABC-B859-6BDE7173922D}"/>
              </a:ext>
            </a:extLst>
          </p:cNvPr>
          <p:cNvGrpSpPr>
            <a:grpSpLocks/>
          </p:cNvGrpSpPr>
          <p:nvPr/>
        </p:nvGrpSpPr>
        <p:grpSpPr>
          <a:xfrm>
            <a:off x="843898" y="1465313"/>
            <a:ext cx="3265448" cy="3531939"/>
            <a:chOff x="7772400" y="856669"/>
            <a:chExt cx="4024868" cy="4441179"/>
          </a:xfrm>
        </p:grpSpPr>
        <p:grpSp>
          <p:nvGrpSpPr>
            <p:cNvPr id="37" name="Group 36">
              <a:extLst>
                <a:ext uri="{FF2B5EF4-FFF2-40B4-BE49-F238E27FC236}">
                  <a16:creationId xmlns:a16="http://schemas.microsoft.com/office/drawing/2014/main" id="{0AD01851-7706-4885-A437-3349408D24F2}"/>
                </a:ext>
              </a:extLst>
            </p:cNvPr>
            <p:cNvGrpSpPr/>
            <p:nvPr/>
          </p:nvGrpSpPr>
          <p:grpSpPr>
            <a:xfrm>
              <a:off x="8296078" y="856669"/>
              <a:ext cx="3171867" cy="3621775"/>
              <a:chOff x="7772400" y="609600"/>
              <a:chExt cx="4323976" cy="4937304"/>
            </a:xfrm>
          </p:grpSpPr>
          <p:pic>
            <p:nvPicPr>
              <p:cNvPr id="48" name="Picture 47">
                <a:extLst>
                  <a:ext uri="{FF2B5EF4-FFF2-40B4-BE49-F238E27FC236}">
                    <a16:creationId xmlns:a16="http://schemas.microsoft.com/office/drawing/2014/main" id="{574360EC-5325-4D3A-9A1D-63D70C1C91C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72400" y="609600"/>
                <a:ext cx="4323976" cy="4937304"/>
              </a:xfrm>
              <a:prstGeom prst="rect">
                <a:avLst/>
              </a:prstGeom>
            </p:spPr>
          </p:pic>
          <p:sp>
            <p:nvSpPr>
              <p:cNvPr id="49" name="Freeform: Shape 48">
                <a:extLst>
                  <a:ext uri="{FF2B5EF4-FFF2-40B4-BE49-F238E27FC236}">
                    <a16:creationId xmlns:a16="http://schemas.microsoft.com/office/drawing/2014/main" id="{7563B918-089A-4169-878B-491937A46BDD}"/>
                  </a:ext>
                </a:extLst>
              </p:cNvPr>
              <p:cNvSpPr/>
              <p:nvPr/>
            </p:nvSpPr>
            <p:spPr>
              <a:xfrm>
                <a:off x="9296400" y="4448175"/>
                <a:ext cx="735248" cy="485775"/>
              </a:xfrm>
              <a:custGeom>
                <a:avLst/>
                <a:gdLst>
                  <a:gd name="connsiteX0" fmla="*/ 0 w 735248"/>
                  <a:gd name="connsiteY0" fmla="*/ 133350 h 485775"/>
                  <a:gd name="connsiteX1" fmla="*/ 0 w 735248"/>
                  <a:gd name="connsiteY1" fmla="*/ 133350 h 485775"/>
                  <a:gd name="connsiteX2" fmla="*/ 19050 w 735248"/>
                  <a:gd name="connsiteY2" fmla="*/ 257175 h 485775"/>
                  <a:gd name="connsiteX3" fmla="*/ 38100 w 735248"/>
                  <a:gd name="connsiteY3" fmla="*/ 371475 h 485775"/>
                  <a:gd name="connsiteX4" fmla="*/ 66675 w 735248"/>
                  <a:gd name="connsiteY4" fmla="*/ 419100 h 485775"/>
                  <a:gd name="connsiteX5" fmla="*/ 76200 w 735248"/>
                  <a:gd name="connsiteY5" fmla="*/ 457200 h 485775"/>
                  <a:gd name="connsiteX6" fmla="*/ 123825 w 735248"/>
                  <a:gd name="connsiteY6" fmla="*/ 466725 h 485775"/>
                  <a:gd name="connsiteX7" fmla="*/ 238125 w 735248"/>
                  <a:gd name="connsiteY7" fmla="*/ 485775 h 485775"/>
                  <a:gd name="connsiteX8" fmla="*/ 600075 w 735248"/>
                  <a:gd name="connsiteY8" fmla="*/ 466725 h 485775"/>
                  <a:gd name="connsiteX9" fmla="*/ 628650 w 735248"/>
                  <a:gd name="connsiteY9" fmla="*/ 438150 h 485775"/>
                  <a:gd name="connsiteX10" fmla="*/ 657225 w 735248"/>
                  <a:gd name="connsiteY10" fmla="*/ 428625 h 485775"/>
                  <a:gd name="connsiteX11" fmla="*/ 676275 w 735248"/>
                  <a:gd name="connsiteY11" fmla="*/ 114300 h 485775"/>
                  <a:gd name="connsiteX12" fmla="*/ 704850 w 735248"/>
                  <a:gd name="connsiteY12" fmla="*/ 104775 h 485775"/>
                  <a:gd name="connsiteX13" fmla="*/ 733425 w 735248"/>
                  <a:gd name="connsiteY13" fmla="*/ 76200 h 485775"/>
                  <a:gd name="connsiteX14" fmla="*/ 685800 w 735248"/>
                  <a:gd name="connsiteY14" fmla="*/ 19050 h 485775"/>
                  <a:gd name="connsiteX15" fmla="*/ 609600 w 735248"/>
                  <a:gd name="connsiteY15" fmla="*/ 9525 h 485775"/>
                  <a:gd name="connsiteX16" fmla="*/ 561975 w 735248"/>
                  <a:gd name="connsiteY16" fmla="*/ 0 h 485775"/>
                  <a:gd name="connsiteX17" fmla="*/ 419100 w 735248"/>
                  <a:gd name="connsiteY17" fmla="*/ 9525 h 485775"/>
                  <a:gd name="connsiteX18" fmla="*/ 381000 w 735248"/>
                  <a:gd name="connsiteY18" fmla="*/ 38100 h 485775"/>
                  <a:gd name="connsiteX19" fmla="*/ 323850 w 735248"/>
                  <a:gd name="connsiteY19" fmla="*/ 95250 h 485775"/>
                  <a:gd name="connsiteX20" fmla="*/ 238125 w 735248"/>
                  <a:gd name="connsiteY20" fmla="*/ 123825 h 485775"/>
                  <a:gd name="connsiteX21" fmla="*/ 0 w 735248"/>
                  <a:gd name="connsiteY21" fmla="*/ 1333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248" h="485775">
                    <a:moveTo>
                      <a:pt x="0" y="133350"/>
                    </a:moveTo>
                    <a:lnTo>
                      <a:pt x="0" y="133350"/>
                    </a:lnTo>
                    <a:cubicBezTo>
                      <a:pt x="6350" y="174625"/>
                      <a:pt x="13144" y="215834"/>
                      <a:pt x="19050" y="257175"/>
                    </a:cubicBezTo>
                    <a:cubicBezTo>
                      <a:pt x="21211" y="272305"/>
                      <a:pt x="26963" y="346416"/>
                      <a:pt x="38100" y="371475"/>
                    </a:cubicBezTo>
                    <a:cubicBezTo>
                      <a:pt x="45619" y="388393"/>
                      <a:pt x="57150" y="403225"/>
                      <a:pt x="66675" y="419100"/>
                    </a:cubicBezTo>
                    <a:cubicBezTo>
                      <a:pt x="69850" y="431800"/>
                      <a:pt x="66143" y="448819"/>
                      <a:pt x="76200" y="457200"/>
                    </a:cubicBezTo>
                    <a:cubicBezTo>
                      <a:pt x="88637" y="467564"/>
                      <a:pt x="107824" y="464263"/>
                      <a:pt x="123825" y="466725"/>
                    </a:cubicBezTo>
                    <a:cubicBezTo>
                      <a:pt x="239772" y="484563"/>
                      <a:pt x="161508" y="466621"/>
                      <a:pt x="238125" y="485775"/>
                    </a:cubicBezTo>
                    <a:cubicBezTo>
                      <a:pt x="358775" y="479425"/>
                      <a:pt x="480147" y="481350"/>
                      <a:pt x="600075" y="466725"/>
                    </a:cubicBezTo>
                    <a:cubicBezTo>
                      <a:pt x="613446" y="465094"/>
                      <a:pt x="617442" y="445622"/>
                      <a:pt x="628650" y="438150"/>
                    </a:cubicBezTo>
                    <a:cubicBezTo>
                      <a:pt x="637004" y="432581"/>
                      <a:pt x="647700" y="431800"/>
                      <a:pt x="657225" y="428625"/>
                    </a:cubicBezTo>
                    <a:cubicBezTo>
                      <a:pt x="701753" y="295041"/>
                      <a:pt x="620232" y="548636"/>
                      <a:pt x="676275" y="114300"/>
                    </a:cubicBezTo>
                    <a:cubicBezTo>
                      <a:pt x="677560" y="104342"/>
                      <a:pt x="695325" y="107950"/>
                      <a:pt x="704850" y="104775"/>
                    </a:cubicBezTo>
                    <a:cubicBezTo>
                      <a:pt x="714375" y="95250"/>
                      <a:pt x="729724" y="89152"/>
                      <a:pt x="733425" y="76200"/>
                    </a:cubicBezTo>
                    <a:cubicBezTo>
                      <a:pt x="743332" y="41524"/>
                      <a:pt x="710796" y="25299"/>
                      <a:pt x="685800" y="19050"/>
                    </a:cubicBezTo>
                    <a:cubicBezTo>
                      <a:pt x="660967" y="12842"/>
                      <a:pt x="634900" y="13417"/>
                      <a:pt x="609600" y="9525"/>
                    </a:cubicBezTo>
                    <a:cubicBezTo>
                      <a:pt x="593599" y="7063"/>
                      <a:pt x="577850" y="3175"/>
                      <a:pt x="561975" y="0"/>
                    </a:cubicBezTo>
                    <a:cubicBezTo>
                      <a:pt x="514350" y="3175"/>
                      <a:pt x="465807" y="-308"/>
                      <a:pt x="419100" y="9525"/>
                    </a:cubicBezTo>
                    <a:cubicBezTo>
                      <a:pt x="403566" y="12795"/>
                      <a:pt x="392800" y="27480"/>
                      <a:pt x="381000" y="38100"/>
                    </a:cubicBezTo>
                    <a:cubicBezTo>
                      <a:pt x="360975" y="56122"/>
                      <a:pt x="349408" y="86731"/>
                      <a:pt x="323850" y="95250"/>
                    </a:cubicBezTo>
                    <a:lnTo>
                      <a:pt x="238125" y="123825"/>
                    </a:lnTo>
                    <a:lnTo>
                      <a:pt x="0" y="13335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4780B573-F1DB-44D0-9AA5-15F972C27FAC}"/>
                  </a:ext>
                </a:extLst>
              </p:cNvPr>
              <p:cNvSpPr/>
              <p:nvPr/>
            </p:nvSpPr>
            <p:spPr>
              <a:xfrm rot="19631676">
                <a:off x="9209564" y="3130984"/>
                <a:ext cx="45720" cy="818070"/>
              </a:xfrm>
              <a:custGeom>
                <a:avLst/>
                <a:gdLst>
                  <a:gd name="connsiteX0" fmla="*/ 39024 w 45720"/>
                  <a:gd name="connsiteY0" fmla="*/ 6696 h 818070"/>
                  <a:gd name="connsiteX1" fmla="*/ 45720 w 45720"/>
                  <a:gd name="connsiteY1" fmla="*/ 22860 h 818070"/>
                  <a:gd name="connsiteX2" fmla="*/ 45719 w 45720"/>
                  <a:gd name="connsiteY2" fmla="*/ 818070 h 818070"/>
                  <a:gd name="connsiteX3" fmla="*/ 0 w 45720"/>
                  <a:gd name="connsiteY3" fmla="*/ 792872 h 818070"/>
                  <a:gd name="connsiteX4" fmla="*/ 0 w 45720"/>
                  <a:gd name="connsiteY4" fmla="*/ 22860 h 818070"/>
                  <a:gd name="connsiteX5" fmla="*/ 22860 w 45720"/>
                  <a:gd name="connsiteY5" fmla="*/ 0 h 818070"/>
                  <a:gd name="connsiteX6" fmla="*/ 39024 w 45720"/>
                  <a:gd name="connsiteY6" fmla="*/ 6696 h 8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818070">
                    <a:moveTo>
                      <a:pt x="39024" y="6696"/>
                    </a:moveTo>
                    <a:cubicBezTo>
                      <a:pt x="43161" y="10833"/>
                      <a:pt x="45720" y="16548"/>
                      <a:pt x="45720" y="22860"/>
                    </a:cubicBezTo>
                    <a:lnTo>
                      <a:pt x="45719" y="818070"/>
                    </a:lnTo>
                    <a:lnTo>
                      <a:pt x="0" y="792872"/>
                    </a:lnTo>
                    <a:lnTo>
                      <a:pt x="0" y="22860"/>
                    </a:lnTo>
                    <a:cubicBezTo>
                      <a:pt x="0" y="10235"/>
                      <a:pt x="10235" y="0"/>
                      <a:pt x="22860" y="0"/>
                    </a:cubicBezTo>
                    <a:cubicBezTo>
                      <a:pt x="29173" y="0"/>
                      <a:pt x="34887" y="2559"/>
                      <a:pt x="39024" y="6696"/>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FEE0FA-A1A3-465B-9C9C-58295823A413}"/>
                  </a:ext>
                </a:extLst>
              </p:cNvPr>
              <p:cNvGrpSpPr/>
              <p:nvPr/>
            </p:nvGrpSpPr>
            <p:grpSpPr>
              <a:xfrm>
                <a:off x="9444674" y="4318556"/>
                <a:ext cx="481650" cy="364784"/>
                <a:chOff x="6269038" y="3633782"/>
                <a:chExt cx="566586" cy="429111"/>
              </a:xfrm>
              <a:solidFill>
                <a:schemeClr val="tx1">
                  <a:lumMod val="50000"/>
                  <a:lumOff val="50000"/>
                </a:schemeClr>
              </a:solidFill>
            </p:grpSpPr>
            <p:sp>
              <p:nvSpPr>
                <p:cNvPr id="52" name="Oval 51">
                  <a:extLst>
                    <a:ext uri="{FF2B5EF4-FFF2-40B4-BE49-F238E27FC236}">
                      <a16:creationId xmlns:a16="http://schemas.microsoft.com/office/drawing/2014/main" id="{2F5C2EDE-01FC-4E45-BEA9-CB232BFC407F}"/>
                    </a:ext>
                  </a:extLst>
                </p:cNvPr>
                <p:cNvSpPr/>
                <p:nvPr/>
              </p:nvSpPr>
              <p:spPr>
                <a:xfrm>
                  <a:off x="6269038" y="381286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E5514B6-BB2F-4864-8CB6-039B62C45ED5}"/>
                    </a:ext>
                  </a:extLst>
                </p:cNvPr>
                <p:cNvSpPr/>
                <p:nvPr/>
              </p:nvSpPr>
              <p:spPr>
                <a:xfrm>
                  <a:off x="6724500" y="381286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ABF51A8-4539-4029-9CAC-C3B6A6C8C6AD}"/>
                    </a:ext>
                  </a:extLst>
                </p:cNvPr>
                <p:cNvSpPr/>
                <p:nvPr/>
              </p:nvSpPr>
              <p:spPr>
                <a:xfrm>
                  <a:off x="6477000" y="3951769"/>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FC9F8F5-AF4D-4A8C-BFDD-3FB746695D24}"/>
                    </a:ext>
                  </a:extLst>
                </p:cNvPr>
                <p:cNvSpPr/>
                <p:nvPr/>
              </p:nvSpPr>
              <p:spPr>
                <a:xfrm>
                  <a:off x="6532562" y="363378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8" name="Connector: Elbow 37">
              <a:extLst>
                <a:ext uri="{FF2B5EF4-FFF2-40B4-BE49-F238E27FC236}">
                  <a16:creationId xmlns:a16="http://schemas.microsoft.com/office/drawing/2014/main" id="{034A504E-58BD-44BC-80C8-11C729206254}"/>
                </a:ext>
              </a:extLst>
            </p:cNvPr>
            <p:cNvCxnSpPr>
              <a:cxnSpLocks/>
            </p:cNvCxnSpPr>
            <p:nvPr/>
          </p:nvCxnSpPr>
          <p:spPr>
            <a:xfrm rot="10800000" flipV="1">
              <a:off x="8151561" y="3577385"/>
              <a:ext cx="1249777" cy="1007502"/>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19058BA1-2F79-42D0-A036-797124857107}"/>
                </a:ext>
              </a:extLst>
            </p:cNvPr>
            <p:cNvCxnSpPr>
              <a:cxnSpLocks/>
            </p:cNvCxnSpPr>
            <p:nvPr/>
          </p:nvCxnSpPr>
          <p:spPr>
            <a:xfrm rot="10800000" flipV="1">
              <a:off x="8007679" y="2831282"/>
              <a:ext cx="1249777" cy="1007502"/>
            </a:xfrm>
            <a:prstGeom prst="bentConnector3">
              <a:avLst>
                <a:gd name="adj1" fmla="val 5751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3AB7CECD-6D7A-4793-AF57-9BECC314C528}"/>
                </a:ext>
              </a:extLst>
            </p:cNvPr>
            <p:cNvCxnSpPr>
              <a:cxnSpLocks/>
            </p:cNvCxnSpPr>
            <p:nvPr/>
          </p:nvCxnSpPr>
          <p:spPr>
            <a:xfrm rot="10800000" flipH="1">
              <a:off x="9643229" y="1863683"/>
              <a:ext cx="1249777" cy="1007502"/>
            </a:xfrm>
            <a:prstGeom prst="bentConnector3">
              <a:avLst>
                <a:gd name="adj1" fmla="val 5322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8AC36156-8A81-466B-89E1-6C766E17D130}"/>
                </a:ext>
              </a:extLst>
            </p:cNvPr>
            <p:cNvCxnSpPr>
              <a:cxnSpLocks/>
            </p:cNvCxnSpPr>
            <p:nvPr/>
          </p:nvCxnSpPr>
          <p:spPr>
            <a:xfrm rot="16200000" flipH="1">
              <a:off x="9304356" y="4278525"/>
              <a:ext cx="1048514" cy="473074"/>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856641AC-0530-4E34-87A1-A9BAD5A92D16}"/>
                </a:ext>
              </a:extLst>
            </p:cNvPr>
            <p:cNvCxnSpPr>
              <a:cxnSpLocks/>
            </p:cNvCxnSpPr>
            <p:nvPr/>
          </p:nvCxnSpPr>
          <p:spPr>
            <a:xfrm rot="10800000" flipH="1" flipV="1">
              <a:off x="9755022" y="3626917"/>
              <a:ext cx="1249777" cy="1007502"/>
            </a:xfrm>
            <a:prstGeom prst="bentConnector3">
              <a:avLst>
                <a:gd name="adj1" fmla="val 5322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31E9C34-F5E0-4FAD-905D-3F92ECC32A75}"/>
                </a:ext>
              </a:extLst>
            </p:cNvPr>
            <p:cNvSpPr txBox="1"/>
            <p:nvPr/>
          </p:nvSpPr>
          <p:spPr>
            <a:xfrm>
              <a:off x="7772400" y="3525475"/>
              <a:ext cx="436017"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Đũa</a:t>
              </a:r>
              <a:endParaRPr lang="en-US" b="1">
                <a:solidFill>
                  <a:srgbClr val="DA172C"/>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3AE9F4D-BF46-41C5-86C1-09D29354BD84}"/>
                </a:ext>
              </a:extLst>
            </p:cNvPr>
            <p:cNvSpPr txBox="1"/>
            <p:nvPr/>
          </p:nvSpPr>
          <p:spPr>
            <a:xfrm>
              <a:off x="10861114" y="1561483"/>
              <a:ext cx="936154"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Nhiệt Kế</a:t>
              </a:r>
              <a:endParaRPr lang="en-US" b="1">
                <a:solidFill>
                  <a:srgbClr val="DA172C"/>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B7A3B28-68FF-474F-8DFE-9C3BC1AA23EF}"/>
                </a:ext>
              </a:extLst>
            </p:cNvPr>
            <p:cNvSpPr txBox="1"/>
            <p:nvPr/>
          </p:nvSpPr>
          <p:spPr>
            <a:xfrm>
              <a:off x="11072711" y="4495919"/>
              <a:ext cx="512961"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MgO</a:t>
              </a:r>
              <a:endParaRPr lang="en-US" b="1">
                <a:solidFill>
                  <a:srgbClr val="DA172C"/>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99DC6DF-9D06-4A4D-BF35-F39A76D55DC2}"/>
                </a:ext>
              </a:extLst>
            </p:cNvPr>
            <p:cNvSpPr txBox="1"/>
            <p:nvPr/>
          </p:nvSpPr>
          <p:spPr>
            <a:xfrm>
              <a:off x="9858343" y="5020849"/>
              <a:ext cx="397545"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HCl</a:t>
              </a:r>
              <a:endParaRPr lang="en-US" b="1">
                <a:solidFill>
                  <a:srgbClr val="DA172C"/>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B65AAD9-7C4A-4D9A-A407-AB135E72F498}"/>
                </a:ext>
              </a:extLst>
            </p:cNvPr>
            <p:cNvSpPr txBox="1"/>
            <p:nvPr/>
          </p:nvSpPr>
          <p:spPr>
            <a:xfrm>
              <a:off x="7847582" y="4262532"/>
              <a:ext cx="436017"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Cốc</a:t>
              </a:r>
              <a:endParaRPr lang="en-US" b="1">
                <a:solidFill>
                  <a:srgbClr val="DA172C"/>
                </a:solidFill>
                <a:latin typeface="Arial" panose="020B0604020202020204" pitchFamily="34" charset="0"/>
                <a:cs typeface="Arial" panose="020B0604020202020204" pitchFamily="34" charset="0"/>
              </a:endParaRPr>
            </a:p>
          </p:txBody>
        </p:sp>
      </p:grpSp>
      <p:sp>
        <p:nvSpPr>
          <p:cNvPr id="59" name="TextBox 58">
            <a:extLst>
              <a:ext uri="{FF2B5EF4-FFF2-40B4-BE49-F238E27FC236}">
                <a16:creationId xmlns:a16="http://schemas.microsoft.com/office/drawing/2014/main" id="{1665BD5C-A3C3-4C71-B5F0-38EAA5C0E387}"/>
              </a:ext>
            </a:extLst>
          </p:cNvPr>
          <p:cNvSpPr txBox="1"/>
          <p:nvPr/>
        </p:nvSpPr>
        <p:spPr>
          <a:xfrm>
            <a:off x="717967" y="5504241"/>
            <a:ext cx="3517310" cy="400110"/>
          </a:xfrm>
          <a:prstGeom prst="rect">
            <a:avLst/>
          </a:prstGeom>
          <a:noFill/>
        </p:spPr>
        <p:txBody>
          <a:bodyPr wrap="none">
            <a:spAutoFit/>
          </a:bodyPr>
          <a:lstStyle/>
          <a:p>
            <a:pPr algn="ctr"/>
            <a:r>
              <a:rPr lang="en-US" sz="2000" b="1" i="0" dirty="0">
                <a:solidFill>
                  <a:schemeClr val="bg1"/>
                </a:solidFill>
                <a:effectLst/>
                <a:latin typeface="Arial" panose="020B0604020202020204" pitchFamily="34" charset="0"/>
              </a:rPr>
              <a:t>MgO + 2HCl → MgCl</a:t>
            </a:r>
            <a:r>
              <a:rPr lang="en-US" sz="2000" b="1" i="0" baseline="-25000" dirty="0">
                <a:solidFill>
                  <a:schemeClr val="bg1"/>
                </a:solidFill>
                <a:effectLst/>
                <a:latin typeface="Arial" panose="020B0604020202020204" pitchFamily="34" charset="0"/>
              </a:rPr>
              <a:t>2</a:t>
            </a:r>
            <a:r>
              <a:rPr lang="en-US" sz="2000" b="1" i="0" dirty="0">
                <a:solidFill>
                  <a:schemeClr val="bg1"/>
                </a:solidFill>
                <a:effectLst/>
                <a:latin typeface="Arial" panose="020B0604020202020204" pitchFamily="34" charset="0"/>
              </a:rPr>
              <a:t> + H</a:t>
            </a:r>
            <a:r>
              <a:rPr lang="en-US" sz="2000" b="1" i="0" baseline="-25000" dirty="0">
                <a:solidFill>
                  <a:schemeClr val="bg1"/>
                </a:solidFill>
                <a:effectLst/>
                <a:latin typeface="Arial" panose="020B0604020202020204" pitchFamily="34" charset="0"/>
              </a:rPr>
              <a:t>2</a:t>
            </a:r>
            <a:r>
              <a:rPr lang="en-US" sz="2000" b="1" i="0" dirty="0">
                <a:solidFill>
                  <a:schemeClr val="bg1"/>
                </a:solidFill>
                <a:effectLst/>
                <a:latin typeface="Arial" panose="020B0604020202020204" pitchFamily="34" charset="0"/>
              </a:rPr>
              <a:t>O</a:t>
            </a:r>
          </a:p>
        </p:txBody>
      </p:sp>
      <p:grpSp>
        <p:nvGrpSpPr>
          <p:cNvPr id="66" name="Group 65">
            <a:extLst>
              <a:ext uri="{FF2B5EF4-FFF2-40B4-BE49-F238E27FC236}">
                <a16:creationId xmlns:a16="http://schemas.microsoft.com/office/drawing/2014/main" id="{E93AE835-BED5-4076-979F-A13D7AB0F3A0}"/>
              </a:ext>
            </a:extLst>
          </p:cNvPr>
          <p:cNvGrpSpPr/>
          <p:nvPr/>
        </p:nvGrpSpPr>
        <p:grpSpPr>
          <a:xfrm>
            <a:off x="1051530" y="6049833"/>
            <a:ext cx="2850185" cy="400110"/>
            <a:chOff x="939096" y="6049833"/>
            <a:chExt cx="2850185" cy="400110"/>
          </a:xfrm>
        </p:grpSpPr>
        <p:sp>
          <p:nvSpPr>
            <p:cNvPr id="60" name="TextBox 59">
              <a:extLst>
                <a:ext uri="{FF2B5EF4-FFF2-40B4-BE49-F238E27FC236}">
                  <a16:creationId xmlns:a16="http://schemas.microsoft.com/office/drawing/2014/main" id="{1DD0A4F8-8C5C-42A2-8505-B14891197D35}"/>
                </a:ext>
              </a:extLst>
            </p:cNvPr>
            <p:cNvSpPr txBox="1"/>
            <p:nvPr/>
          </p:nvSpPr>
          <p:spPr>
            <a:xfrm>
              <a:off x="1618815" y="6096000"/>
              <a:ext cx="2170466" cy="307777"/>
            </a:xfrm>
            <a:prstGeom prst="rect">
              <a:avLst/>
            </a:prstGeom>
            <a:noFill/>
          </p:spPr>
          <p:txBody>
            <a:bodyPr wrap="none" lIns="0" tIns="0" rIns="0" bIns="0" rtlCol="0">
              <a:spAutoFit/>
            </a:bodyPr>
            <a:lstStyle/>
            <a:p>
              <a:pPr algn="l"/>
              <a:r>
                <a:rPr lang="vi-VN" sz="2000" i="1">
                  <a:solidFill>
                    <a:schemeClr val="bg1"/>
                  </a:solidFill>
                  <a:latin typeface="Arial" panose="020B0604020202020204" pitchFamily="34" charset="0"/>
                  <a:cs typeface="Arial" panose="020B0604020202020204" pitchFamily="34" charset="0"/>
                </a:rPr>
                <a:t>Phản ứng thu nhiệt</a:t>
              </a:r>
              <a:endParaRPr lang="en-US" sz="2000" i="1">
                <a:solidFill>
                  <a:schemeClr val="bg1"/>
                </a:solidFill>
                <a:latin typeface="Arial" panose="020B0604020202020204" pitchFamily="34" charset="0"/>
                <a:cs typeface="Arial" panose="020B0604020202020204" pitchFamily="34" charset="0"/>
              </a:endParaRPr>
            </a:p>
          </p:txBody>
        </p:sp>
        <p:sp>
          <p:nvSpPr>
            <p:cNvPr id="64" name="Graphic 62" descr="Back with solid fill">
              <a:extLst>
                <a:ext uri="{FF2B5EF4-FFF2-40B4-BE49-F238E27FC236}">
                  <a16:creationId xmlns:a16="http://schemas.microsoft.com/office/drawing/2014/main" id="{4A58FD4B-F9D9-49F3-8EC5-E977D953CC98}"/>
                </a:ext>
              </a:extLst>
            </p:cNvPr>
            <p:cNvSpPr/>
            <p:nvPr/>
          </p:nvSpPr>
          <p:spPr>
            <a:xfrm>
              <a:off x="939096" y="6049833"/>
              <a:ext cx="542522" cy="400110"/>
            </a:xfrm>
            <a:custGeom>
              <a:avLst/>
              <a:gdLst>
                <a:gd name="connsiteX0" fmla="*/ 762000 w 762000"/>
                <a:gd name="connsiteY0" fmla="*/ 228600 h 561975"/>
                <a:gd name="connsiteX1" fmla="*/ 489585 w 762000"/>
                <a:gd name="connsiteY1" fmla="*/ 0 h 561975"/>
                <a:gd name="connsiteX2" fmla="*/ 489585 w 762000"/>
                <a:gd name="connsiteY2" fmla="*/ 133350 h 561975"/>
                <a:gd name="connsiteX3" fmla="*/ 0 w 762000"/>
                <a:gd name="connsiteY3" fmla="*/ 561975 h 561975"/>
                <a:gd name="connsiteX4" fmla="*/ 489585 w 762000"/>
                <a:gd name="connsiteY4" fmla="*/ 333375 h 561975"/>
                <a:gd name="connsiteX5" fmla="*/ 489585 w 762000"/>
                <a:gd name="connsiteY5" fmla="*/ 457200 h 561975"/>
                <a:gd name="connsiteX6" fmla="*/ 76200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6E9EF3"/>
            </a:solidFill>
            <a:ln w="9525" cap="flat">
              <a:noFill/>
              <a:prstDash val="solid"/>
              <a:miter/>
            </a:ln>
          </p:spPr>
          <p:txBody>
            <a:bodyPr rtlCol="0" anchor="ctr"/>
            <a:lstStyle/>
            <a:p>
              <a:endParaRPr lang="en-US">
                <a:solidFill>
                  <a:schemeClr val="bg1"/>
                </a:solidFill>
              </a:endParaRPr>
            </a:p>
          </p:txBody>
        </p:sp>
      </p:grpSp>
      <p:pic>
        <p:nvPicPr>
          <p:cNvPr id="3" name="Graphic 2" descr="Test tubes with solid fill">
            <a:extLst>
              <a:ext uri="{FF2B5EF4-FFF2-40B4-BE49-F238E27FC236}">
                <a16:creationId xmlns:a16="http://schemas.microsoft.com/office/drawing/2014/main" id="{1EB0DF87-3F94-43B4-AEC5-B60BBABB0E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56444" y="355982"/>
            <a:ext cx="914400" cy="914400"/>
          </a:xfrm>
          <a:prstGeom prst="rect">
            <a:avLst/>
          </a:prstGeom>
        </p:spPr>
      </p:pic>
      <p:grpSp>
        <p:nvGrpSpPr>
          <p:cNvPr id="4" name="Group 3">
            <a:extLst>
              <a:ext uri="{FF2B5EF4-FFF2-40B4-BE49-F238E27FC236}">
                <a16:creationId xmlns:a16="http://schemas.microsoft.com/office/drawing/2014/main" id="{FCF30774-B386-4DB6-8633-62C094289E21}"/>
              </a:ext>
            </a:extLst>
          </p:cNvPr>
          <p:cNvGrpSpPr/>
          <p:nvPr/>
        </p:nvGrpSpPr>
        <p:grpSpPr>
          <a:xfrm>
            <a:off x="7613442" y="433585"/>
            <a:ext cx="2630901" cy="766692"/>
            <a:chOff x="2147598" y="609600"/>
            <a:chExt cx="2630901" cy="766692"/>
          </a:xfrm>
        </p:grpSpPr>
        <p:sp>
          <p:nvSpPr>
            <p:cNvPr id="5" name="Rectangle 4">
              <a:extLst>
                <a:ext uri="{FF2B5EF4-FFF2-40B4-BE49-F238E27FC236}">
                  <a16:creationId xmlns:a16="http://schemas.microsoft.com/office/drawing/2014/main" id="{8ABA26A9-3478-471B-88B5-C8B282CE4EAF}"/>
                </a:ext>
              </a:extLst>
            </p:cNvPr>
            <p:cNvSpPr/>
            <p:nvPr/>
          </p:nvSpPr>
          <p:spPr>
            <a:xfrm>
              <a:off x="2147598" y="609600"/>
              <a:ext cx="1938890" cy="75919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5DC7120-A5AE-458D-BBF2-F3BDD07901B9}"/>
                </a:ext>
              </a:extLst>
            </p:cNvPr>
            <p:cNvSpPr txBox="1"/>
            <p:nvPr/>
          </p:nvSpPr>
          <p:spPr>
            <a:xfrm>
              <a:off x="2237796" y="804531"/>
              <a:ext cx="1758494" cy="369332"/>
            </a:xfrm>
            <a:prstGeom prst="rect">
              <a:avLst/>
            </a:prstGeom>
            <a:noFill/>
          </p:spPr>
          <p:txBody>
            <a:bodyPr wrap="none" lIns="0" tIns="0" rIns="0" bIns="0" rtlCol="0">
              <a:spAutoFit/>
            </a:bodyPr>
            <a:lstStyle/>
            <a:p>
              <a:pPr algn="ctr"/>
              <a:r>
                <a:rPr lang="vi-VN" sz="2400" b="1">
                  <a:solidFill>
                    <a:schemeClr val="bg1"/>
                  </a:solidFill>
                  <a:latin typeface="Arial" panose="020B0604020202020204" pitchFamily="34" charset="0"/>
                  <a:cs typeface="Arial" panose="020B0604020202020204" pitchFamily="34" charset="0"/>
                </a:rPr>
                <a:t>Thí Nghiệm </a:t>
              </a:r>
              <a:endParaRPr lang="en-US" sz="2400" b="1">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EBF416A-D8B2-4BAA-8D77-DCF7B3CB60AC}"/>
                </a:ext>
              </a:extLst>
            </p:cNvPr>
            <p:cNvSpPr/>
            <p:nvPr/>
          </p:nvSpPr>
          <p:spPr>
            <a:xfrm>
              <a:off x="3940299" y="669527"/>
              <a:ext cx="838200" cy="645639"/>
            </a:xfrm>
            <a:prstGeom prst="rect">
              <a:avLst/>
            </a:prstGeom>
            <a:noFill/>
            <a:ln w="38100">
              <a:solidFill>
                <a:srgbClr val="DA1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5B15296-EFB3-4146-9CC1-7AECCB01E8AB}"/>
                </a:ext>
              </a:extLst>
            </p:cNvPr>
            <p:cNvSpPr txBox="1"/>
            <p:nvPr/>
          </p:nvSpPr>
          <p:spPr>
            <a:xfrm>
              <a:off x="4248079" y="637628"/>
              <a:ext cx="343043" cy="738664"/>
            </a:xfrm>
            <a:prstGeom prst="rect">
              <a:avLst/>
            </a:prstGeom>
            <a:noFill/>
          </p:spPr>
          <p:txBody>
            <a:bodyPr wrap="none" lIns="0" tIns="0" rIns="0" bIns="0" rtlCol="0">
              <a:spAutoFit/>
            </a:bodyPr>
            <a:lstStyle/>
            <a:p>
              <a:pPr algn="l"/>
              <a:r>
                <a:rPr lang="vi-VN" sz="4800" b="1">
                  <a:solidFill>
                    <a:srgbClr val="DA172C"/>
                  </a:solidFill>
                  <a:latin typeface="Arial" panose="020B0604020202020204" pitchFamily="34" charset="0"/>
                  <a:cs typeface="Arial" panose="020B0604020202020204" pitchFamily="34" charset="0"/>
                </a:rPr>
                <a:t>2</a:t>
              </a:r>
              <a:endParaRPr lang="en-US" sz="4800" b="1">
                <a:solidFill>
                  <a:srgbClr val="DA172C"/>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F4A9A16B-C757-4A17-A7D1-B584C72655A5}"/>
              </a:ext>
            </a:extLst>
          </p:cNvPr>
          <p:cNvGrpSpPr>
            <a:grpSpLocks/>
          </p:cNvGrpSpPr>
          <p:nvPr/>
        </p:nvGrpSpPr>
        <p:grpSpPr>
          <a:xfrm>
            <a:off x="6717669" y="1465313"/>
            <a:ext cx="3265448" cy="3531939"/>
            <a:chOff x="7005801" y="870420"/>
            <a:chExt cx="4690124" cy="5072883"/>
          </a:xfrm>
        </p:grpSpPr>
        <p:grpSp>
          <p:nvGrpSpPr>
            <p:cNvPr id="10" name="Group 9">
              <a:extLst>
                <a:ext uri="{FF2B5EF4-FFF2-40B4-BE49-F238E27FC236}">
                  <a16:creationId xmlns:a16="http://schemas.microsoft.com/office/drawing/2014/main" id="{D961CC84-E630-49E6-8B80-D175D6BFE4BF}"/>
                </a:ext>
              </a:extLst>
            </p:cNvPr>
            <p:cNvGrpSpPr/>
            <p:nvPr/>
          </p:nvGrpSpPr>
          <p:grpSpPr>
            <a:xfrm>
              <a:off x="7609187" y="870420"/>
              <a:ext cx="3654649" cy="4173037"/>
              <a:chOff x="7772400" y="609600"/>
              <a:chExt cx="4323976" cy="4937304"/>
            </a:xfrm>
          </p:grpSpPr>
          <p:pic>
            <p:nvPicPr>
              <p:cNvPr id="21" name="Picture 20">
                <a:extLst>
                  <a:ext uri="{FF2B5EF4-FFF2-40B4-BE49-F238E27FC236}">
                    <a16:creationId xmlns:a16="http://schemas.microsoft.com/office/drawing/2014/main" id="{88D4B457-40F1-4445-BEF3-C86E12F722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72400" y="609600"/>
                <a:ext cx="4323976" cy="4937304"/>
              </a:xfrm>
              <a:prstGeom prst="rect">
                <a:avLst/>
              </a:prstGeom>
            </p:spPr>
          </p:pic>
          <p:sp>
            <p:nvSpPr>
              <p:cNvPr id="22" name="Freeform: Shape 21">
                <a:extLst>
                  <a:ext uri="{FF2B5EF4-FFF2-40B4-BE49-F238E27FC236}">
                    <a16:creationId xmlns:a16="http://schemas.microsoft.com/office/drawing/2014/main" id="{DBD953AB-11B2-407C-B97B-3C644FFA6DA4}"/>
                  </a:ext>
                </a:extLst>
              </p:cNvPr>
              <p:cNvSpPr/>
              <p:nvPr/>
            </p:nvSpPr>
            <p:spPr>
              <a:xfrm>
                <a:off x="9296400" y="4448175"/>
                <a:ext cx="735248" cy="485775"/>
              </a:xfrm>
              <a:custGeom>
                <a:avLst/>
                <a:gdLst>
                  <a:gd name="connsiteX0" fmla="*/ 0 w 735248"/>
                  <a:gd name="connsiteY0" fmla="*/ 133350 h 485775"/>
                  <a:gd name="connsiteX1" fmla="*/ 0 w 735248"/>
                  <a:gd name="connsiteY1" fmla="*/ 133350 h 485775"/>
                  <a:gd name="connsiteX2" fmla="*/ 19050 w 735248"/>
                  <a:gd name="connsiteY2" fmla="*/ 257175 h 485775"/>
                  <a:gd name="connsiteX3" fmla="*/ 38100 w 735248"/>
                  <a:gd name="connsiteY3" fmla="*/ 371475 h 485775"/>
                  <a:gd name="connsiteX4" fmla="*/ 66675 w 735248"/>
                  <a:gd name="connsiteY4" fmla="*/ 419100 h 485775"/>
                  <a:gd name="connsiteX5" fmla="*/ 76200 w 735248"/>
                  <a:gd name="connsiteY5" fmla="*/ 457200 h 485775"/>
                  <a:gd name="connsiteX6" fmla="*/ 123825 w 735248"/>
                  <a:gd name="connsiteY6" fmla="*/ 466725 h 485775"/>
                  <a:gd name="connsiteX7" fmla="*/ 238125 w 735248"/>
                  <a:gd name="connsiteY7" fmla="*/ 485775 h 485775"/>
                  <a:gd name="connsiteX8" fmla="*/ 600075 w 735248"/>
                  <a:gd name="connsiteY8" fmla="*/ 466725 h 485775"/>
                  <a:gd name="connsiteX9" fmla="*/ 628650 w 735248"/>
                  <a:gd name="connsiteY9" fmla="*/ 438150 h 485775"/>
                  <a:gd name="connsiteX10" fmla="*/ 657225 w 735248"/>
                  <a:gd name="connsiteY10" fmla="*/ 428625 h 485775"/>
                  <a:gd name="connsiteX11" fmla="*/ 676275 w 735248"/>
                  <a:gd name="connsiteY11" fmla="*/ 114300 h 485775"/>
                  <a:gd name="connsiteX12" fmla="*/ 704850 w 735248"/>
                  <a:gd name="connsiteY12" fmla="*/ 104775 h 485775"/>
                  <a:gd name="connsiteX13" fmla="*/ 733425 w 735248"/>
                  <a:gd name="connsiteY13" fmla="*/ 76200 h 485775"/>
                  <a:gd name="connsiteX14" fmla="*/ 685800 w 735248"/>
                  <a:gd name="connsiteY14" fmla="*/ 19050 h 485775"/>
                  <a:gd name="connsiteX15" fmla="*/ 609600 w 735248"/>
                  <a:gd name="connsiteY15" fmla="*/ 9525 h 485775"/>
                  <a:gd name="connsiteX16" fmla="*/ 561975 w 735248"/>
                  <a:gd name="connsiteY16" fmla="*/ 0 h 485775"/>
                  <a:gd name="connsiteX17" fmla="*/ 419100 w 735248"/>
                  <a:gd name="connsiteY17" fmla="*/ 9525 h 485775"/>
                  <a:gd name="connsiteX18" fmla="*/ 381000 w 735248"/>
                  <a:gd name="connsiteY18" fmla="*/ 38100 h 485775"/>
                  <a:gd name="connsiteX19" fmla="*/ 323850 w 735248"/>
                  <a:gd name="connsiteY19" fmla="*/ 95250 h 485775"/>
                  <a:gd name="connsiteX20" fmla="*/ 238125 w 735248"/>
                  <a:gd name="connsiteY20" fmla="*/ 123825 h 485775"/>
                  <a:gd name="connsiteX21" fmla="*/ 0 w 735248"/>
                  <a:gd name="connsiteY21" fmla="*/ 1333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248" h="485775">
                    <a:moveTo>
                      <a:pt x="0" y="133350"/>
                    </a:moveTo>
                    <a:lnTo>
                      <a:pt x="0" y="133350"/>
                    </a:lnTo>
                    <a:cubicBezTo>
                      <a:pt x="6350" y="174625"/>
                      <a:pt x="13144" y="215834"/>
                      <a:pt x="19050" y="257175"/>
                    </a:cubicBezTo>
                    <a:cubicBezTo>
                      <a:pt x="21211" y="272305"/>
                      <a:pt x="26963" y="346416"/>
                      <a:pt x="38100" y="371475"/>
                    </a:cubicBezTo>
                    <a:cubicBezTo>
                      <a:pt x="45619" y="388393"/>
                      <a:pt x="57150" y="403225"/>
                      <a:pt x="66675" y="419100"/>
                    </a:cubicBezTo>
                    <a:cubicBezTo>
                      <a:pt x="69850" y="431800"/>
                      <a:pt x="66143" y="448819"/>
                      <a:pt x="76200" y="457200"/>
                    </a:cubicBezTo>
                    <a:cubicBezTo>
                      <a:pt x="88637" y="467564"/>
                      <a:pt x="107824" y="464263"/>
                      <a:pt x="123825" y="466725"/>
                    </a:cubicBezTo>
                    <a:cubicBezTo>
                      <a:pt x="239772" y="484563"/>
                      <a:pt x="161508" y="466621"/>
                      <a:pt x="238125" y="485775"/>
                    </a:cubicBezTo>
                    <a:cubicBezTo>
                      <a:pt x="358775" y="479425"/>
                      <a:pt x="480147" y="481350"/>
                      <a:pt x="600075" y="466725"/>
                    </a:cubicBezTo>
                    <a:cubicBezTo>
                      <a:pt x="613446" y="465094"/>
                      <a:pt x="617442" y="445622"/>
                      <a:pt x="628650" y="438150"/>
                    </a:cubicBezTo>
                    <a:cubicBezTo>
                      <a:pt x="637004" y="432581"/>
                      <a:pt x="647700" y="431800"/>
                      <a:pt x="657225" y="428625"/>
                    </a:cubicBezTo>
                    <a:cubicBezTo>
                      <a:pt x="701753" y="295041"/>
                      <a:pt x="620232" y="548636"/>
                      <a:pt x="676275" y="114300"/>
                    </a:cubicBezTo>
                    <a:cubicBezTo>
                      <a:pt x="677560" y="104342"/>
                      <a:pt x="695325" y="107950"/>
                      <a:pt x="704850" y="104775"/>
                    </a:cubicBezTo>
                    <a:cubicBezTo>
                      <a:pt x="714375" y="95250"/>
                      <a:pt x="729724" y="89152"/>
                      <a:pt x="733425" y="76200"/>
                    </a:cubicBezTo>
                    <a:cubicBezTo>
                      <a:pt x="743332" y="41524"/>
                      <a:pt x="710796" y="25299"/>
                      <a:pt x="685800" y="19050"/>
                    </a:cubicBezTo>
                    <a:cubicBezTo>
                      <a:pt x="660967" y="12842"/>
                      <a:pt x="634900" y="13417"/>
                      <a:pt x="609600" y="9525"/>
                    </a:cubicBezTo>
                    <a:cubicBezTo>
                      <a:pt x="593599" y="7063"/>
                      <a:pt x="577850" y="3175"/>
                      <a:pt x="561975" y="0"/>
                    </a:cubicBezTo>
                    <a:cubicBezTo>
                      <a:pt x="514350" y="3175"/>
                      <a:pt x="465807" y="-308"/>
                      <a:pt x="419100" y="9525"/>
                    </a:cubicBezTo>
                    <a:cubicBezTo>
                      <a:pt x="403566" y="12795"/>
                      <a:pt x="392800" y="27480"/>
                      <a:pt x="381000" y="38100"/>
                    </a:cubicBezTo>
                    <a:cubicBezTo>
                      <a:pt x="360975" y="56122"/>
                      <a:pt x="349408" y="86731"/>
                      <a:pt x="323850" y="95250"/>
                    </a:cubicBezTo>
                    <a:lnTo>
                      <a:pt x="238125" y="123825"/>
                    </a:lnTo>
                    <a:lnTo>
                      <a:pt x="0" y="13335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4387AF5-426C-4ECB-A6B7-20DCC2D848FE}"/>
                  </a:ext>
                </a:extLst>
              </p:cNvPr>
              <p:cNvSpPr/>
              <p:nvPr/>
            </p:nvSpPr>
            <p:spPr>
              <a:xfrm rot="19631676">
                <a:off x="9209564" y="3130984"/>
                <a:ext cx="45720" cy="818070"/>
              </a:xfrm>
              <a:custGeom>
                <a:avLst/>
                <a:gdLst>
                  <a:gd name="connsiteX0" fmla="*/ 39024 w 45720"/>
                  <a:gd name="connsiteY0" fmla="*/ 6696 h 818070"/>
                  <a:gd name="connsiteX1" fmla="*/ 45720 w 45720"/>
                  <a:gd name="connsiteY1" fmla="*/ 22860 h 818070"/>
                  <a:gd name="connsiteX2" fmla="*/ 45719 w 45720"/>
                  <a:gd name="connsiteY2" fmla="*/ 818070 h 818070"/>
                  <a:gd name="connsiteX3" fmla="*/ 0 w 45720"/>
                  <a:gd name="connsiteY3" fmla="*/ 792872 h 818070"/>
                  <a:gd name="connsiteX4" fmla="*/ 0 w 45720"/>
                  <a:gd name="connsiteY4" fmla="*/ 22860 h 818070"/>
                  <a:gd name="connsiteX5" fmla="*/ 22860 w 45720"/>
                  <a:gd name="connsiteY5" fmla="*/ 0 h 818070"/>
                  <a:gd name="connsiteX6" fmla="*/ 39024 w 45720"/>
                  <a:gd name="connsiteY6" fmla="*/ 6696 h 8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 h="818070">
                    <a:moveTo>
                      <a:pt x="39024" y="6696"/>
                    </a:moveTo>
                    <a:cubicBezTo>
                      <a:pt x="43161" y="10833"/>
                      <a:pt x="45720" y="16548"/>
                      <a:pt x="45720" y="22860"/>
                    </a:cubicBezTo>
                    <a:lnTo>
                      <a:pt x="45719" y="818070"/>
                    </a:lnTo>
                    <a:lnTo>
                      <a:pt x="0" y="792872"/>
                    </a:lnTo>
                    <a:lnTo>
                      <a:pt x="0" y="22860"/>
                    </a:lnTo>
                    <a:cubicBezTo>
                      <a:pt x="0" y="10235"/>
                      <a:pt x="10235" y="0"/>
                      <a:pt x="22860" y="0"/>
                    </a:cubicBezTo>
                    <a:cubicBezTo>
                      <a:pt x="29173" y="0"/>
                      <a:pt x="34887" y="2559"/>
                      <a:pt x="39024" y="6696"/>
                    </a:cubicBez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6CC0886A-5AAF-4123-ADE0-E3106545B67A}"/>
                  </a:ext>
                </a:extLst>
              </p:cNvPr>
              <p:cNvGrpSpPr/>
              <p:nvPr/>
            </p:nvGrpSpPr>
            <p:grpSpPr>
              <a:xfrm>
                <a:off x="9444674" y="4318556"/>
                <a:ext cx="481650" cy="364784"/>
                <a:chOff x="6269038" y="3633782"/>
                <a:chExt cx="566586" cy="429111"/>
              </a:xfrm>
              <a:solidFill>
                <a:schemeClr val="tx1">
                  <a:lumMod val="50000"/>
                  <a:lumOff val="50000"/>
                </a:schemeClr>
              </a:solidFill>
            </p:grpSpPr>
            <p:sp>
              <p:nvSpPr>
                <p:cNvPr id="25" name="Oval 24">
                  <a:extLst>
                    <a:ext uri="{FF2B5EF4-FFF2-40B4-BE49-F238E27FC236}">
                      <a16:creationId xmlns:a16="http://schemas.microsoft.com/office/drawing/2014/main" id="{341F5439-E16A-402B-9381-901EC89A9154}"/>
                    </a:ext>
                  </a:extLst>
                </p:cNvPr>
                <p:cNvSpPr/>
                <p:nvPr/>
              </p:nvSpPr>
              <p:spPr>
                <a:xfrm>
                  <a:off x="6269038" y="381286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565EEB3-5C43-4A67-8875-F7FBB31FF0E0}"/>
                    </a:ext>
                  </a:extLst>
                </p:cNvPr>
                <p:cNvSpPr/>
                <p:nvPr/>
              </p:nvSpPr>
              <p:spPr>
                <a:xfrm>
                  <a:off x="6724500" y="381286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EABEB9F-7CA2-489B-8CC1-06CB0CD4E786}"/>
                    </a:ext>
                  </a:extLst>
                </p:cNvPr>
                <p:cNvSpPr/>
                <p:nvPr/>
              </p:nvSpPr>
              <p:spPr>
                <a:xfrm>
                  <a:off x="6477000" y="3951769"/>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E9F5B56-EB1C-4F02-8405-8E9B740596D4}"/>
                    </a:ext>
                  </a:extLst>
                </p:cNvPr>
                <p:cNvSpPr/>
                <p:nvPr/>
              </p:nvSpPr>
              <p:spPr>
                <a:xfrm>
                  <a:off x="6532562" y="3633782"/>
                  <a:ext cx="111124" cy="1111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1" name="Connector: Elbow 10">
              <a:extLst>
                <a:ext uri="{FF2B5EF4-FFF2-40B4-BE49-F238E27FC236}">
                  <a16:creationId xmlns:a16="http://schemas.microsoft.com/office/drawing/2014/main" id="{783F0BD8-5CCA-4449-B542-4EB4F6A317D2}"/>
                </a:ext>
              </a:extLst>
            </p:cNvPr>
            <p:cNvCxnSpPr>
              <a:cxnSpLocks/>
            </p:cNvCxnSpPr>
            <p:nvPr/>
          </p:nvCxnSpPr>
          <p:spPr>
            <a:xfrm rot="10800000" flipV="1">
              <a:off x="7442673" y="4005250"/>
              <a:ext cx="1440002" cy="1160851"/>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61B4E47-F036-4CA5-90BA-BA92BF39E6C0}"/>
                </a:ext>
              </a:extLst>
            </p:cNvPr>
            <p:cNvCxnSpPr>
              <a:cxnSpLocks/>
            </p:cNvCxnSpPr>
            <p:nvPr/>
          </p:nvCxnSpPr>
          <p:spPr>
            <a:xfrm rot="10800000" flipV="1">
              <a:off x="7276891" y="3145584"/>
              <a:ext cx="1440002" cy="1160851"/>
            </a:xfrm>
            <a:prstGeom prst="bentConnector3">
              <a:avLst>
                <a:gd name="adj1" fmla="val 5751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03CC734D-8668-4F65-9C84-2959D954A7D3}"/>
                </a:ext>
              </a:extLst>
            </p:cNvPr>
            <p:cNvCxnSpPr>
              <a:cxnSpLocks/>
            </p:cNvCxnSpPr>
            <p:nvPr/>
          </p:nvCxnSpPr>
          <p:spPr>
            <a:xfrm rot="10800000" flipH="1">
              <a:off x="9161384" y="2030709"/>
              <a:ext cx="1440002" cy="1160851"/>
            </a:xfrm>
            <a:prstGeom prst="bentConnector3">
              <a:avLst>
                <a:gd name="adj1" fmla="val 5322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CF1329DE-1842-4E0B-87C8-6CAAF7ED77AA}"/>
                </a:ext>
              </a:extLst>
            </p:cNvPr>
            <p:cNvCxnSpPr>
              <a:cxnSpLocks/>
            </p:cNvCxnSpPr>
            <p:nvPr/>
          </p:nvCxnSpPr>
          <p:spPr>
            <a:xfrm rot="16200000" flipH="1">
              <a:off x="8770932" y="4813108"/>
              <a:ext cx="1208106" cy="545079"/>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CAC15AA7-0B58-4AF5-AF15-799B1EA11CC4}"/>
                </a:ext>
              </a:extLst>
            </p:cNvPr>
            <p:cNvCxnSpPr>
              <a:cxnSpLocks/>
            </p:cNvCxnSpPr>
            <p:nvPr/>
          </p:nvCxnSpPr>
          <p:spPr>
            <a:xfrm rot="10800000" flipH="1" flipV="1">
              <a:off x="9290193" y="4062321"/>
              <a:ext cx="1440002" cy="1160851"/>
            </a:xfrm>
            <a:prstGeom prst="bentConnector3">
              <a:avLst>
                <a:gd name="adj1" fmla="val 53220"/>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57B6D50-8128-42FE-ABA5-57626BDD4887}"/>
                </a:ext>
              </a:extLst>
            </p:cNvPr>
            <p:cNvSpPr txBox="1"/>
            <p:nvPr/>
          </p:nvSpPr>
          <p:spPr>
            <a:xfrm>
              <a:off x="7005801" y="3945438"/>
              <a:ext cx="502382" cy="319160"/>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Đũa</a:t>
              </a:r>
              <a:endParaRPr lang="en-US" b="1">
                <a:solidFill>
                  <a:srgbClr val="DA172C"/>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70E71F7-3896-493B-89D2-4A3824598CAF}"/>
                </a:ext>
              </a:extLst>
            </p:cNvPr>
            <p:cNvSpPr txBox="1"/>
            <p:nvPr/>
          </p:nvSpPr>
          <p:spPr>
            <a:xfrm>
              <a:off x="10564640" y="1682512"/>
              <a:ext cx="1078644" cy="319160"/>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Nhiệt Kế</a:t>
              </a:r>
              <a:endParaRPr lang="en-US" b="1">
                <a:solidFill>
                  <a:srgbClr val="DA172C"/>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ED3A0FC-6A85-4CEF-A0EB-2C2029C7B594}"/>
                </a:ext>
              </a:extLst>
            </p:cNvPr>
            <p:cNvSpPr txBox="1"/>
            <p:nvPr/>
          </p:nvSpPr>
          <p:spPr>
            <a:xfrm>
              <a:off x="10298106" y="4837786"/>
              <a:ext cx="1397819" cy="276999"/>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Baking Soda</a:t>
              </a:r>
              <a:endParaRPr lang="en-US" b="1">
                <a:solidFill>
                  <a:srgbClr val="DA172C"/>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134D4C7-8516-44C3-9377-AB96A7A9B704}"/>
                </a:ext>
              </a:extLst>
            </p:cNvPr>
            <p:cNvSpPr txBox="1"/>
            <p:nvPr/>
          </p:nvSpPr>
          <p:spPr>
            <a:xfrm>
              <a:off x="9198473" y="5668420"/>
              <a:ext cx="1110882" cy="274883"/>
            </a:xfrm>
            <a:prstGeom prst="rect">
              <a:avLst/>
            </a:prstGeom>
            <a:noFill/>
          </p:spPr>
          <p:txBody>
            <a:bodyPr wrap="none" lIns="0" tIns="0" rIns="0" bIns="0" rtlCol="0">
              <a:spAutoFit/>
            </a:bodyPr>
            <a:lstStyle/>
            <a:p>
              <a:pPr>
                <a:lnSpc>
                  <a:spcPct val="107000"/>
                </a:lnSpc>
                <a:spcAft>
                  <a:spcPts val="800"/>
                </a:spcAft>
              </a:pPr>
              <a:r>
                <a:rPr lang="vi-VN" sz="1800" b="1">
                  <a:solidFill>
                    <a:srgbClr val="DA172C"/>
                  </a:solidFill>
                  <a:effectLst/>
                  <a:latin typeface="Arial" panose="020B0604020202020204" pitchFamily="34" charset="0"/>
                  <a:ea typeface="Calibri" panose="020F0502020204030204" pitchFamily="34" charset="0"/>
                  <a:cs typeface="Arial" panose="020B0604020202020204" pitchFamily="34" charset="0"/>
                </a:rPr>
                <a:t>CH</a:t>
              </a:r>
              <a:r>
                <a:rPr lang="vi-VN" sz="1800" b="1" baseline="-25000">
                  <a:solidFill>
                    <a:srgbClr val="DA172C"/>
                  </a:solidFill>
                  <a:effectLst/>
                  <a:latin typeface="Arial" panose="020B0604020202020204" pitchFamily="34" charset="0"/>
                  <a:ea typeface="Calibri" panose="020F0502020204030204" pitchFamily="34" charset="0"/>
                  <a:cs typeface="Arial" panose="020B0604020202020204" pitchFamily="34" charset="0"/>
                </a:rPr>
                <a:t>3</a:t>
              </a:r>
              <a:r>
                <a:rPr lang="vi-VN" sz="1800" b="1">
                  <a:solidFill>
                    <a:srgbClr val="DA172C"/>
                  </a:solidFill>
                  <a:effectLst/>
                  <a:latin typeface="Arial" panose="020B0604020202020204" pitchFamily="34" charset="0"/>
                  <a:ea typeface="Calibri" panose="020F0502020204030204" pitchFamily="34" charset="0"/>
                  <a:cs typeface="Arial" panose="020B0604020202020204" pitchFamily="34" charset="0"/>
                </a:rPr>
                <a:t>COOH</a:t>
              </a:r>
              <a:endParaRPr lang="en-US" sz="1800" b="1">
                <a:solidFill>
                  <a:srgbClr val="DA172C"/>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6FF7A6D-83DF-49C7-9FF0-4879C853AB90}"/>
                </a:ext>
              </a:extLst>
            </p:cNvPr>
            <p:cNvSpPr txBox="1"/>
            <p:nvPr/>
          </p:nvSpPr>
          <p:spPr>
            <a:xfrm>
              <a:off x="7092426" y="4794681"/>
              <a:ext cx="502382" cy="319160"/>
            </a:xfrm>
            <a:prstGeom prst="rect">
              <a:avLst/>
            </a:prstGeom>
            <a:noFill/>
          </p:spPr>
          <p:txBody>
            <a:bodyPr wrap="none" lIns="0" tIns="0" rIns="0" bIns="0" rtlCol="0">
              <a:spAutoFit/>
            </a:bodyPr>
            <a:lstStyle/>
            <a:p>
              <a:pPr algn="l"/>
              <a:r>
                <a:rPr lang="vi-VN" b="1">
                  <a:solidFill>
                    <a:srgbClr val="DA172C"/>
                  </a:solidFill>
                  <a:latin typeface="Arial" panose="020B0604020202020204" pitchFamily="34" charset="0"/>
                  <a:cs typeface="Arial" panose="020B0604020202020204" pitchFamily="34" charset="0"/>
                </a:rPr>
                <a:t>Cốc</a:t>
              </a:r>
              <a:endParaRPr lang="en-US" b="1">
                <a:solidFill>
                  <a:srgbClr val="DA172C"/>
                </a:solidFill>
                <a:latin typeface="Arial" panose="020B0604020202020204" pitchFamily="34" charset="0"/>
                <a:cs typeface="Arial" panose="020B0604020202020204" pitchFamily="34" charset="0"/>
              </a:endParaRPr>
            </a:p>
          </p:txBody>
        </p:sp>
      </p:grpSp>
      <p:sp>
        <p:nvSpPr>
          <p:cNvPr id="56" name="TextBox 55">
            <a:extLst>
              <a:ext uri="{FF2B5EF4-FFF2-40B4-BE49-F238E27FC236}">
                <a16:creationId xmlns:a16="http://schemas.microsoft.com/office/drawing/2014/main" id="{0FDB15DC-BFE5-438B-A127-235937E6CF0B}"/>
              </a:ext>
            </a:extLst>
          </p:cNvPr>
          <p:cNvSpPr txBox="1"/>
          <p:nvPr/>
        </p:nvSpPr>
        <p:spPr>
          <a:xfrm>
            <a:off x="4790925" y="5550408"/>
            <a:ext cx="7118937" cy="307777"/>
          </a:xfrm>
          <a:prstGeom prst="rect">
            <a:avLst/>
          </a:prstGeom>
          <a:noFill/>
        </p:spPr>
        <p:txBody>
          <a:bodyPr wrap="none" lIns="0" tIns="0" rIns="0" bIns="0" rtlCol="0">
            <a:spAutoFit/>
          </a:bodyPr>
          <a:lstStyle/>
          <a:p>
            <a:pPr algn="l"/>
            <a:r>
              <a:rPr lang="pl-PL" sz="2000" b="1" i="0">
                <a:solidFill>
                  <a:schemeClr val="bg1"/>
                </a:solidFill>
                <a:effectLst/>
                <a:latin typeface="Arial" panose="020B0604020202020204" pitchFamily="34" charset="0"/>
                <a:cs typeface="Arial" panose="020B0604020202020204" pitchFamily="34" charset="0"/>
              </a:rPr>
              <a:t>15CH</a:t>
            </a:r>
            <a:r>
              <a:rPr lang="pl-PL" sz="2000" b="1" i="0" baseline="-25000">
                <a:solidFill>
                  <a:schemeClr val="bg1"/>
                </a:solidFill>
                <a:effectLst/>
                <a:latin typeface="Arial" panose="020B0604020202020204" pitchFamily="34" charset="0"/>
                <a:cs typeface="Arial" panose="020B0604020202020204" pitchFamily="34" charset="0"/>
              </a:rPr>
              <a:t>3</a:t>
            </a:r>
            <a:r>
              <a:rPr lang="pl-PL" sz="2000" b="1" i="0">
                <a:solidFill>
                  <a:schemeClr val="bg1"/>
                </a:solidFill>
                <a:effectLst/>
                <a:latin typeface="Arial" panose="020B0604020202020204" pitchFamily="34" charset="0"/>
                <a:cs typeface="Arial" panose="020B0604020202020204" pitchFamily="34" charset="0"/>
              </a:rPr>
              <a:t>COOH + 10NaHCO</a:t>
            </a:r>
            <a:r>
              <a:rPr lang="pl-PL" sz="2000" b="1" i="0" baseline="-25000">
                <a:solidFill>
                  <a:schemeClr val="bg1"/>
                </a:solidFill>
                <a:effectLst/>
                <a:latin typeface="Arial" panose="020B0604020202020204" pitchFamily="34" charset="0"/>
                <a:cs typeface="Arial" panose="020B0604020202020204" pitchFamily="34" charset="0"/>
              </a:rPr>
              <a:t>3</a:t>
            </a:r>
            <a:r>
              <a:rPr lang="pl-PL" sz="2000" b="1" i="0">
                <a:solidFill>
                  <a:schemeClr val="bg1"/>
                </a:solidFill>
                <a:effectLst/>
                <a:latin typeface="Arial" panose="020B0604020202020204" pitchFamily="34" charset="0"/>
                <a:cs typeface="Arial" panose="020B0604020202020204" pitchFamily="34" charset="0"/>
              </a:rPr>
              <a:t> → 10CH</a:t>
            </a:r>
            <a:r>
              <a:rPr lang="pl-PL" sz="2000" b="1" i="0" baseline="-25000">
                <a:solidFill>
                  <a:schemeClr val="bg1"/>
                </a:solidFill>
                <a:effectLst/>
                <a:latin typeface="Arial" panose="020B0604020202020204" pitchFamily="34" charset="0"/>
                <a:cs typeface="Arial" panose="020B0604020202020204" pitchFamily="34" charset="0"/>
              </a:rPr>
              <a:t>3</a:t>
            </a:r>
            <a:r>
              <a:rPr lang="pl-PL" sz="2000" b="1" i="0">
                <a:solidFill>
                  <a:schemeClr val="bg1"/>
                </a:solidFill>
                <a:effectLst/>
                <a:latin typeface="Arial" panose="020B0604020202020204" pitchFamily="34" charset="0"/>
                <a:cs typeface="Arial" panose="020B0604020202020204" pitchFamily="34" charset="0"/>
              </a:rPr>
              <a:t>COONa + 2H</a:t>
            </a:r>
            <a:r>
              <a:rPr lang="pl-PL" sz="2000" b="1" i="0" baseline="-25000">
                <a:solidFill>
                  <a:schemeClr val="bg1"/>
                </a:solidFill>
                <a:effectLst/>
                <a:latin typeface="Arial" panose="020B0604020202020204" pitchFamily="34" charset="0"/>
                <a:cs typeface="Arial" panose="020B0604020202020204" pitchFamily="34" charset="0"/>
              </a:rPr>
              <a:t>2</a:t>
            </a:r>
            <a:r>
              <a:rPr lang="pl-PL" sz="2000" b="1" i="0">
                <a:solidFill>
                  <a:schemeClr val="bg1"/>
                </a:solidFill>
                <a:effectLst/>
                <a:latin typeface="Arial" panose="020B0604020202020204" pitchFamily="34" charset="0"/>
                <a:cs typeface="Arial" panose="020B0604020202020204" pitchFamily="34" charset="0"/>
              </a:rPr>
              <a:t>O + 20CO</a:t>
            </a:r>
            <a:r>
              <a:rPr lang="pl-PL" sz="2000" b="1" i="0" baseline="-25000">
                <a:solidFill>
                  <a:schemeClr val="bg1"/>
                </a:solidFill>
                <a:effectLst/>
                <a:latin typeface="Arial" panose="020B0604020202020204" pitchFamily="34" charset="0"/>
                <a:cs typeface="Arial" panose="020B0604020202020204" pitchFamily="34" charset="0"/>
              </a:rPr>
              <a:t>2</a:t>
            </a:r>
            <a:endParaRPr lang="en-US" sz="2000">
              <a:solidFill>
                <a:schemeClr val="bg1"/>
              </a:solidFill>
              <a:latin typeface="Arial" panose="020B0604020202020204" pitchFamily="34" charset="0"/>
              <a:cs typeface="Arial" panose="020B0604020202020204" pitchFamily="34" charset="0"/>
            </a:endParaRPr>
          </a:p>
        </p:txBody>
      </p:sp>
      <p:grpSp>
        <p:nvGrpSpPr>
          <p:cNvPr id="68" name="Group 67">
            <a:extLst>
              <a:ext uri="{FF2B5EF4-FFF2-40B4-BE49-F238E27FC236}">
                <a16:creationId xmlns:a16="http://schemas.microsoft.com/office/drawing/2014/main" id="{6A68C888-0B6C-47FC-AA22-CB9E0AC650ED}"/>
              </a:ext>
            </a:extLst>
          </p:cNvPr>
          <p:cNvGrpSpPr/>
          <p:nvPr/>
        </p:nvGrpSpPr>
        <p:grpSpPr>
          <a:xfrm>
            <a:off x="6924258" y="6049833"/>
            <a:ext cx="2852271" cy="400110"/>
            <a:chOff x="7021835" y="6049833"/>
            <a:chExt cx="2852271" cy="400110"/>
          </a:xfrm>
        </p:grpSpPr>
        <p:sp>
          <p:nvSpPr>
            <p:cNvPr id="61" name="TextBox 60">
              <a:extLst>
                <a:ext uri="{FF2B5EF4-FFF2-40B4-BE49-F238E27FC236}">
                  <a16:creationId xmlns:a16="http://schemas.microsoft.com/office/drawing/2014/main" id="{A944E9E6-B8A8-4E05-ADB2-781370B29715}"/>
                </a:ext>
              </a:extLst>
            </p:cNvPr>
            <p:cNvSpPr txBox="1"/>
            <p:nvPr/>
          </p:nvSpPr>
          <p:spPr>
            <a:xfrm>
              <a:off x="7703640" y="6096000"/>
              <a:ext cx="2170466" cy="307777"/>
            </a:xfrm>
            <a:prstGeom prst="rect">
              <a:avLst/>
            </a:prstGeom>
            <a:noFill/>
          </p:spPr>
          <p:txBody>
            <a:bodyPr wrap="none" lIns="0" tIns="0" rIns="0" bIns="0" rtlCol="0">
              <a:spAutoFit/>
            </a:bodyPr>
            <a:lstStyle/>
            <a:p>
              <a:pPr algn="l"/>
              <a:r>
                <a:rPr lang="vi-VN" sz="2000" i="1">
                  <a:solidFill>
                    <a:schemeClr val="bg1"/>
                  </a:solidFill>
                  <a:latin typeface="Arial" panose="020B0604020202020204" pitchFamily="34" charset="0"/>
                  <a:cs typeface="Arial" panose="020B0604020202020204" pitchFamily="34" charset="0"/>
                </a:rPr>
                <a:t>Phản ứng tỏa nhiệt</a:t>
              </a:r>
              <a:endParaRPr lang="en-US" sz="2000" i="1">
                <a:solidFill>
                  <a:schemeClr val="bg1"/>
                </a:solidFill>
                <a:latin typeface="Arial" panose="020B0604020202020204" pitchFamily="34" charset="0"/>
                <a:cs typeface="Arial" panose="020B0604020202020204" pitchFamily="34" charset="0"/>
              </a:endParaRPr>
            </a:p>
          </p:txBody>
        </p:sp>
        <p:sp>
          <p:nvSpPr>
            <p:cNvPr id="65" name="Graphic 62" descr="Back with solid fill">
              <a:extLst>
                <a:ext uri="{FF2B5EF4-FFF2-40B4-BE49-F238E27FC236}">
                  <a16:creationId xmlns:a16="http://schemas.microsoft.com/office/drawing/2014/main" id="{A7AD0E78-AFF7-4442-A9FC-0691EA25868D}"/>
                </a:ext>
              </a:extLst>
            </p:cNvPr>
            <p:cNvSpPr/>
            <p:nvPr/>
          </p:nvSpPr>
          <p:spPr>
            <a:xfrm>
              <a:off x="7021835" y="6049833"/>
              <a:ext cx="542522" cy="400110"/>
            </a:xfrm>
            <a:custGeom>
              <a:avLst/>
              <a:gdLst>
                <a:gd name="connsiteX0" fmla="*/ 762000 w 762000"/>
                <a:gd name="connsiteY0" fmla="*/ 228600 h 561975"/>
                <a:gd name="connsiteX1" fmla="*/ 489585 w 762000"/>
                <a:gd name="connsiteY1" fmla="*/ 0 h 561975"/>
                <a:gd name="connsiteX2" fmla="*/ 489585 w 762000"/>
                <a:gd name="connsiteY2" fmla="*/ 133350 h 561975"/>
                <a:gd name="connsiteX3" fmla="*/ 0 w 762000"/>
                <a:gd name="connsiteY3" fmla="*/ 561975 h 561975"/>
                <a:gd name="connsiteX4" fmla="*/ 489585 w 762000"/>
                <a:gd name="connsiteY4" fmla="*/ 333375 h 561975"/>
                <a:gd name="connsiteX5" fmla="*/ 489585 w 762000"/>
                <a:gd name="connsiteY5" fmla="*/ 457200 h 561975"/>
                <a:gd name="connsiteX6" fmla="*/ 76200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762000" y="228600"/>
                  </a:moveTo>
                  <a:lnTo>
                    <a:pt x="489585" y="0"/>
                  </a:lnTo>
                  <a:lnTo>
                    <a:pt x="489585" y="133350"/>
                  </a:lnTo>
                  <a:cubicBezTo>
                    <a:pt x="71438" y="137160"/>
                    <a:pt x="0" y="561975"/>
                    <a:pt x="0" y="561975"/>
                  </a:cubicBezTo>
                  <a:cubicBezTo>
                    <a:pt x="0" y="561975"/>
                    <a:pt x="155258" y="336233"/>
                    <a:pt x="489585" y="333375"/>
                  </a:cubicBezTo>
                  <a:lnTo>
                    <a:pt x="489585" y="457200"/>
                  </a:lnTo>
                  <a:lnTo>
                    <a:pt x="762000" y="228600"/>
                  </a:lnTo>
                  <a:close/>
                </a:path>
              </a:pathLst>
            </a:custGeom>
            <a:solidFill>
              <a:srgbClr val="6E9EF3"/>
            </a:solidFill>
            <a:ln w="9525" cap="flat">
              <a:noFill/>
              <a:prstDash val="solid"/>
              <a:miter/>
            </a:ln>
          </p:spPr>
          <p:txBody>
            <a:bodyPr rtlCol="0" anchor="ctr"/>
            <a:lstStyle/>
            <a:p>
              <a:endParaRPr lang="en-US">
                <a:solidFill>
                  <a:schemeClr val="bg1"/>
                </a:solidFill>
              </a:endParaRPr>
            </a:p>
          </p:txBody>
        </p:sp>
      </p:grpSp>
    </p:spTree>
    <p:extLst>
      <p:ext uri="{BB962C8B-B14F-4D97-AF65-F5344CB8AC3E}">
        <p14:creationId xmlns:p14="http://schemas.microsoft.com/office/powerpoint/2010/main" val="23088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 calcmode="lin" valueType="num">
                                      <p:cBhvr>
                                        <p:cTn id="9" dur="500" fill="hold"/>
                                        <p:tgtEl>
                                          <p:spTgt spid="30"/>
                                        </p:tgtEl>
                                        <p:attrNameLst>
                                          <p:attrName>style.rotation</p:attrName>
                                        </p:attrNameLst>
                                      </p:cBhvr>
                                      <p:tavLst>
                                        <p:tav tm="0">
                                          <p:val>
                                            <p:fltVal val="360"/>
                                          </p:val>
                                        </p:tav>
                                        <p:tav tm="100000">
                                          <p:val>
                                            <p:fltVal val="0"/>
                                          </p:val>
                                        </p:tav>
                                      </p:tavLst>
                                    </p:anim>
                                    <p:animEffect transition="in" filter="fade">
                                      <p:cBhvr>
                                        <p:cTn id="10" dur="500"/>
                                        <p:tgtEl>
                                          <p:spTgt spid="30"/>
                                        </p:tgtEl>
                                      </p:cBhvr>
                                    </p:animEffect>
                                  </p:childTnLst>
                                </p:cTn>
                              </p:par>
                              <p:par>
                                <p:cTn id="11" presetID="22" presetClass="entr" presetSubtype="8" fill="hold" nodeType="withEffect">
                                  <p:stCondLst>
                                    <p:cond delay="25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circle(out)">
                                      <p:cBhvr>
                                        <p:cTn id="18" dur="10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500"/>
                                        <p:tgtEl>
                                          <p:spTgt spid="59"/>
                                        </p:tgtEl>
                                      </p:cBhvr>
                                    </p:animEffect>
                                    <p:anim calcmode="lin" valueType="num">
                                      <p:cBhvr>
                                        <p:cTn id="24" dur="500" fill="hold"/>
                                        <p:tgtEl>
                                          <p:spTgt spid="59"/>
                                        </p:tgtEl>
                                        <p:attrNameLst>
                                          <p:attrName>ppt_x</p:attrName>
                                        </p:attrNameLst>
                                      </p:cBhvr>
                                      <p:tavLst>
                                        <p:tav tm="0">
                                          <p:val>
                                            <p:strVal val="#ppt_x"/>
                                          </p:val>
                                        </p:tav>
                                        <p:tav tm="100000">
                                          <p:val>
                                            <p:strVal val="#ppt_x"/>
                                          </p:val>
                                        </p:tav>
                                      </p:tavLst>
                                    </p:anim>
                                    <p:anim calcmode="lin" valueType="num">
                                      <p:cBhvr>
                                        <p:cTn id="25" dur="500" fill="hold"/>
                                        <p:tgtEl>
                                          <p:spTgt spid="5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5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anim calcmode="lin" valueType="num">
                                      <p:cBhvr>
                                        <p:cTn id="29" dur="500" fill="hold"/>
                                        <p:tgtEl>
                                          <p:spTgt spid="66"/>
                                        </p:tgtEl>
                                        <p:attrNameLst>
                                          <p:attrName>ppt_x</p:attrName>
                                        </p:attrNameLst>
                                      </p:cBhvr>
                                      <p:tavLst>
                                        <p:tav tm="0">
                                          <p:val>
                                            <p:strVal val="#ppt_x"/>
                                          </p:val>
                                        </p:tav>
                                        <p:tav tm="100000">
                                          <p:val>
                                            <p:strVal val="#ppt_x"/>
                                          </p:val>
                                        </p:tav>
                                      </p:tavLst>
                                    </p:anim>
                                    <p:anim calcmode="lin" valueType="num">
                                      <p:cBhvr>
                                        <p:cTn id="30"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par>
                                <p:cTn id="39" presetID="22" presetClass="entr" presetSubtype="8" fill="hold" nodeType="withEffect">
                                  <p:stCondLst>
                                    <p:cond delay="25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32"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out)">
                                      <p:cBhvr>
                                        <p:cTn id="46" dur="1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anim calcmode="lin" valueType="num">
                                      <p:cBhvr>
                                        <p:cTn id="52" dur="500" fill="hold"/>
                                        <p:tgtEl>
                                          <p:spTgt spid="56"/>
                                        </p:tgtEl>
                                        <p:attrNameLst>
                                          <p:attrName>ppt_x</p:attrName>
                                        </p:attrNameLst>
                                      </p:cBhvr>
                                      <p:tavLst>
                                        <p:tav tm="0">
                                          <p:val>
                                            <p:strVal val="#ppt_x"/>
                                          </p:val>
                                        </p:tav>
                                        <p:tav tm="100000">
                                          <p:val>
                                            <p:strVal val="#ppt_x"/>
                                          </p:val>
                                        </p:tav>
                                      </p:tavLst>
                                    </p:anim>
                                    <p:anim calcmode="lin" valueType="num">
                                      <p:cBhvr>
                                        <p:cTn id="53" dur="500" fill="hold"/>
                                        <p:tgtEl>
                                          <p:spTgt spid="5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25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500"/>
                                        <p:tgtEl>
                                          <p:spTgt spid="68"/>
                                        </p:tgtEl>
                                      </p:cBhvr>
                                    </p:animEffect>
                                    <p:anim calcmode="lin" valueType="num">
                                      <p:cBhvr>
                                        <p:cTn id="57" dur="500" fill="hold"/>
                                        <p:tgtEl>
                                          <p:spTgt spid="68"/>
                                        </p:tgtEl>
                                        <p:attrNameLst>
                                          <p:attrName>ppt_x</p:attrName>
                                        </p:attrNameLst>
                                      </p:cBhvr>
                                      <p:tavLst>
                                        <p:tav tm="0">
                                          <p:val>
                                            <p:strVal val="#ppt_x"/>
                                          </p:val>
                                        </p:tav>
                                        <p:tav tm="100000">
                                          <p:val>
                                            <p:strVal val="#ppt_x"/>
                                          </p:val>
                                        </p:tav>
                                      </p:tavLst>
                                    </p:anim>
                                    <p:anim calcmode="lin" valueType="num">
                                      <p:cBhvr>
                                        <p:cTn id="58"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D6B8630F-E04F-48CC-82A3-4D9347345EAC}"/>
              </a:ext>
            </a:extLst>
          </p:cNvPr>
          <p:cNvGrpSpPr/>
          <p:nvPr/>
        </p:nvGrpSpPr>
        <p:grpSpPr>
          <a:xfrm rot="13722343">
            <a:off x="-3227238" y="-1292949"/>
            <a:ext cx="5136571" cy="4363897"/>
            <a:chOff x="10848091" y="-877284"/>
            <a:chExt cx="2687818" cy="2283500"/>
          </a:xfrm>
        </p:grpSpPr>
        <p:sp>
          <p:nvSpPr>
            <p:cNvPr id="61" name="Freeform: Shape 60">
              <a:extLst>
                <a:ext uri="{FF2B5EF4-FFF2-40B4-BE49-F238E27FC236}">
                  <a16:creationId xmlns:a16="http://schemas.microsoft.com/office/drawing/2014/main" id="{3AA202D1-3D95-4FB3-AF19-CA1686390E12}"/>
                </a:ext>
              </a:extLst>
            </p:cNvPr>
            <p:cNvSpPr/>
            <p:nvPr/>
          </p:nvSpPr>
          <p:spPr>
            <a:xfrm>
              <a:off x="11304557" y="-877284"/>
              <a:ext cx="1760757" cy="2283215"/>
            </a:xfrm>
            <a:custGeom>
              <a:avLst/>
              <a:gdLst>
                <a:gd name="connsiteX0" fmla="*/ 1278947 w 1760757"/>
                <a:gd name="connsiteY0" fmla="*/ 1412042 h 2283215"/>
                <a:gd name="connsiteX1" fmla="*/ 804316 w 1760757"/>
                <a:gd name="connsiteY1" fmla="*/ 1983542 h 2283215"/>
                <a:gd name="connsiteX2" fmla="*/ 502279 w 1760757"/>
                <a:gd name="connsiteY2" fmla="*/ 2209285 h 2283215"/>
                <a:gd name="connsiteX3" fmla="*/ 319113 w 1760757"/>
                <a:gd name="connsiteY3" fmla="*/ 2277007 h 2283215"/>
                <a:gd name="connsiteX4" fmla="*/ 111944 w 1760757"/>
                <a:gd name="connsiteY4" fmla="*/ 2242146 h 2283215"/>
                <a:gd name="connsiteX5" fmla="*/ 102514 w 1760757"/>
                <a:gd name="connsiteY5" fmla="*/ 2235288 h 2283215"/>
                <a:gd name="connsiteX6" fmla="*/ 91084 w 1760757"/>
                <a:gd name="connsiteY6" fmla="*/ 2225572 h 2283215"/>
                <a:gd name="connsiteX7" fmla="*/ 71653 w 1760757"/>
                <a:gd name="connsiteY7" fmla="*/ 2205284 h 2283215"/>
                <a:gd name="connsiteX8" fmla="*/ 41078 w 1760757"/>
                <a:gd name="connsiteY8" fmla="*/ 2160136 h 2283215"/>
                <a:gd name="connsiteX9" fmla="*/ 8217 w 1760757"/>
                <a:gd name="connsiteY9" fmla="*/ 2061552 h 2283215"/>
                <a:gd name="connsiteX10" fmla="*/ 6788 w 1760757"/>
                <a:gd name="connsiteY10" fmla="*/ 1865813 h 2283215"/>
                <a:gd name="connsiteX11" fmla="*/ 107086 w 1760757"/>
                <a:gd name="connsiteY11" fmla="*/ 1500910 h 2283215"/>
                <a:gd name="connsiteX12" fmla="*/ 474561 w 1760757"/>
                <a:gd name="connsiteY12" fmla="*/ 851686 h 2283215"/>
                <a:gd name="connsiteX13" fmla="*/ 970051 w 1760757"/>
                <a:gd name="connsiteY13" fmla="*/ 298188 h 2283215"/>
                <a:gd name="connsiteX14" fmla="*/ 1113784 w 1760757"/>
                <a:gd name="connsiteY14" fmla="*/ 179602 h 2283215"/>
                <a:gd name="connsiteX15" fmla="*/ 1270660 w 1760757"/>
                <a:gd name="connsiteY15" fmla="*/ 76446 h 2283215"/>
                <a:gd name="connsiteX16" fmla="*/ 1449254 w 1760757"/>
                <a:gd name="connsiteY16" fmla="*/ 7295 h 2283215"/>
                <a:gd name="connsiteX17" fmla="*/ 1649565 w 1760757"/>
                <a:gd name="connsiteY17" fmla="*/ 37299 h 2283215"/>
                <a:gd name="connsiteX18" fmla="*/ 1719288 w 1760757"/>
                <a:gd name="connsiteY18" fmla="*/ 115880 h 2283215"/>
                <a:gd name="connsiteX19" fmla="*/ 1752149 w 1760757"/>
                <a:gd name="connsiteY19" fmla="*/ 212178 h 2283215"/>
                <a:gd name="connsiteX20" fmla="*/ 1754149 w 1760757"/>
                <a:gd name="connsiteY20" fmla="*/ 406202 h 2283215"/>
                <a:gd name="connsiteX21" fmla="*/ 1649279 w 1760757"/>
                <a:gd name="connsiteY21" fmla="*/ 767676 h 2283215"/>
                <a:gd name="connsiteX22" fmla="*/ 1278947 w 1760757"/>
                <a:gd name="connsiteY22" fmla="*/ 1412042 h 2283215"/>
                <a:gd name="connsiteX23" fmla="*/ 1273232 w 1760757"/>
                <a:gd name="connsiteY23" fmla="*/ 1408041 h 2283215"/>
                <a:gd name="connsiteX24" fmla="*/ 1607560 w 1760757"/>
                <a:gd name="connsiteY24" fmla="*/ 752245 h 2283215"/>
                <a:gd name="connsiteX25" fmla="*/ 1692142 w 1760757"/>
                <a:gd name="connsiteY25" fmla="*/ 399344 h 2283215"/>
                <a:gd name="connsiteX26" fmla="*/ 1690141 w 1760757"/>
                <a:gd name="connsiteY26" fmla="*/ 224179 h 2283215"/>
                <a:gd name="connsiteX27" fmla="*/ 1614132 w 1760757"/>
                <a:gd name="connsiteY27" fmla="*/ 85305 h 2283215"/>
                <a:gd name="connsiteX28" fmla="*/ 1458112 w 1760757"/>
                <a:gd name="connsiteY28" fmla="*/ 57015 h 2283215"/>
                <a:gd name="connsiteX29" fmla="*/ 1288948 w 1760757"/>
                <a:gd name="connsiteY29" fmla="*/ 112165 h 2283215"/>
                <a:gd name="connsiteX30" fmla="*/ 985482 w 1760757"/>
                <a:gd name="connsiteY30" fmla="*/ 315905 h 2283215"/>
                <a:gd name="connsiteX31" fmla="*/ 506565 w 1760757"/>
                <a:gd name="connsiteY31" fmla="*/ 874260 h 2283215"/>
                <a:gd name="connsiteX32" fmla="*/ 169666 w 1760757"/>
                <a:gd name="connsiteY32" fmla="*/ 1524913 h 2283215"/>
                <a:gd name="connsiteX33" fmla="*/ 80512 w 1760757"/>
                <a:gd name="connsiteY33" fmla="*/ 1874386 h 2283215"/>
                <a:gd name="connsiteX34" fmla="*/ 83083 w 1760757"/>
                <a:gd name="connsiteY34" fmla="*/ 2047550 h 2283215"/>
                <a:gd name="connsiteX35" fmla="*/ 157664 w 1760757"/>
                <a:gd name="connsiteY35" fmla="*/ 2180995 h 2283215"/>
                <a:gd name="connsiteX36" fmla="*/ 306540 w 1760757"/>
                <a:gd name="connsiteY36" fmla="*/ 2204713 h 2283215"/>
                <a:gd name="connsiteX37" fmla="*/ 470846 w 1760757"/>
                <a:gd name="connsiteY37" fmla="*/ 2147848 h 2283215"/>
                <a:gd name="connsiteX38" fmla="*/ 773170 w 1760757"/>
                <a:gd name="connsiteY38" fmla="*/ 1947823 h 2283215"/>
                <a:gd name="connsiteX39" fmla="*/ 1273232 w 1760757"/>
                <a:gd name="connsiteY39" fmla="*/ 1408041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0757" h="2283215">
                  <a:moveTo>
                    <a:pt x="1278947" y="1412042"/>
                  </a:moveTo>
                  <a:cubicBezTo>
                    <a:pt x="1137215" y="1614353"/>
                    <a:pt x="985482" y="1811235"/>
                    <a:pt x="804316" y="1983542"/>
                  </a:cubicBezTo>
                  <a:cubicBezTo>
                    <a:pt x="713448" y="2068981"/>
                    <a:pt x="615436" y="2148991"/>
                    <a:pt x="502279" y="2209285"/>
                  </a:cubicBezTo>
                  <a:cubicBezTo>
                    <a:pt x="445986" y="2239288"/>
                    <a:pt x="385407" y="2264434"/>
                    <a:pt x="319113" y="2277007"/>
                  </a:cubicBezTo>
                  <a:cubicBezTo>
                    <a:pt x="253676" y="2288723"/>
                    <a:pt x="177381" y="2287294"/>
                    <a:pt x="111944" y="2242146"/>
                  </a:cubicBezTo>
                  <a:lnTo>
                    <a:pt x="102514" y="2235288"/>
                  </a:lnTo>
                  <a:lnTo>
                    <a:pt x="91084" y="2225572"/>
                  </a:lnTo>
                  <a:cubicBezTo>
                    <a:pt x="83941" y="2219000"/>
                    <a:pt x="77654" y="2212428"/>
                    <a:pt x="71653" y="2205284"/>
                  </a:cubicBezTo>
                  <a:cubicBezTo>
                    <a:pt x="59652" y="2191282"/>
                    <a:pt x="49365" y="2175852"/>
                    <a:pt x="41078" y="2160136"/>
                  </a:cubicBezTo>
                  <a:cubicBezTo>
                    <a:pt x="24219" y="2128417"/>
                    <a:pt x="14503" y="2094699"/>
                    <a:pt x="8217" y="2061552"/>
                  </a:cubicBezTo>
                  <a:cubicBezTo>
                    <a:pt x="-3499" y="1994972"/>
                    <a:pt x="-1499" y="1929250"/>
                    <a:pt x="6788" y="1865813"/>
                  </a:cubicBezTo>
                  <a:cubicBezTo>
                    <a:pt x="23647" y="1738654"/>
                    <a:pt x="61652" y="1617782"/>
                    <a:pt x="107086" y="1500910"/>
                  </a:cubicBezTo>
                  <a:cubicBezTo>
                    <a:pt x="199384" y="1267738"/>
                    <a:pt x="327685" y="1051997"/>
                    <a:pt x="474561" y="851686"/>
                  </a:cubicBezTo>
                  <a:cubicBezTo>
                    <a:pt x="621722" y="651947"/>
                    <a:pt x="785743" y="464495"/>
                    <a:pt x="970051" y="298188"/>
                  </a:cubicBezTo>
                  <a:cubicBezTo>
                    <a:pt x="1016343" y="256755"/>
                    <a:pt x="1064063" y="216750"/>
                    <a:pt x="1113784" y="179602"/>
                  </a:cubicBezTo>
                  <a:cubicBezTo>
                    <a:pt x="1163504" y="141883"/>
                    <a:pt x="1215511" y="106736"/>
                    <a:pt x="1270660" y="76446"/>
                  </a:cubicBezTo>
                  <a:cubicBezTo>
                    <a:pt x="1326096" y="46443"/>
                    <a:pt x="1384960" y="20725"/>
                    <a:pt x="1449254" y="7295"/>
                  </a:cubicBezTo>
                  <a:cubicBezTo>
                    <a:pt x="1512691" y="-5278"/>
                    <a:pt x="1586414" y="-5278"/>
                    <a:pt x="1649565" y="37299"/>
                  </a:cubicBezTo>
                  <a:cubicBezTo>
                    <a:pt x="1677568" y="56158"/>
                    <a:pt x="1703000" y="85590"/>
                    <a:pt x="1719288" y="115880"/>
                  </a:cubicBezTo>
                  <a:cubicBezTo>
                    <a:pt x="1736433" y="146455"/>
                    <a:pt x="1746148" y="179602"/>
                    <a:pt x="1752149" y="212178"/>
                  </a:cubicBezTo>
                  <a:cubicBezTo>
                    <a:pt x="1764151" y="277614"/>
                    <a:pt x="1762436" y="343051"/>
                    <a:pt x="1754149" y="406202"/>
                  </a:cubicBezTo>
                  <a:cubicBezTo>
                    <a:pt x="1738147" y="532789"/>
                    <a:pt x="1697571" y="652804"/>
                    <a:pt x="1649279" y="767676"/>
                  </a:cubicBezTo>
                  <a:cubicBezTo>
                    <a:pt x="1551267" y="998276"/>
                    <a:pt x="1418679" y="1208588"/>
                    <a:pt x="1278947" y="1412042"/>
                  </a:cubicBezTo>
                  <a:close/>
                  <a:moveTo>
                    <a:pt x="1273232" y="1408041"/>
                  </a:moveTo>
                  <a:cubicBezTo>
                    <a:pt x="1414678" y="1206016"/>
                    <a:pt x="1527264" y="983417"/>
                    <a:pt x="1607560" y="752245"/>
                  </a:cubicBezTo>
                  <a:cubicBezTo>
                    <a:pt x="1646422" y="636517"/>
                    <a:pt x="1678140" y="518216"/>
                    <a:pt x="1692142" y="399344"/>
                  </a:cubicBezTo>
                  <a:cubicBezTo>
                    <a:pt x="1698142" y="340194"/>
                    <a:pt x="1699857" y="280472"/>
                    <a:pt x="1690141" y="224179"/>
                  </a:cubicBezTo>
                  <a:cubicBezTo>
                    <a:pt x="1679283" y="168172"/>
                    <a:pt x="1658137" y="116737"/>
                    <a:pt x="1614132" y="85305"/>
                  </a:cubicBezTo>
                  <a:cubicBezTo>
                    <a:pt x="1574127" y="55587"/>
                    <a:pt x="1514977" y="47871"/>
                    <a:pt x="1458112" y="57015"/>
                  </a:cubicBezTo>
                  <a:cubicBezTo>
                    <a:pt x="1400677" y="65588"/>
                    <a:pt x="1343527" y="86448"/>
                    <a:pt x="1288948" y="112165"/>
                  </a:cubicBezTo>
                  <a:cubicBezTo>
                    <a:pt x="1179506" y="164457"/>
                    <a:pt x="1078636" y="236181"/>
                    <a:pt x="985482" y="315905"/>
                  </a:cubicBezTo>
                  <a:cubicBezTo>
                    <a:pt x="799173" y="476782"/>
                    <a:pt x="642296" y="669663"/>
                    <a:pt x="506565" y="874260"/>
                  </a:cubicBezTo>
                  <a:cubicBezTo>
                    <a:pt x="372548" y="1079715"/>
                    <a:pt x="255391" y="1296885"/>
                    <a:pt x="169666" y="1524913"/>
                  </a:cubicBezTo>
                  <a:cubicBezTo>
                    <a:pt x="127660" y="1638928"/>
                    <a:pt x="93656" y="1756371"/>
                    <a:pt x="80512" y="1874386"/>
                  </a:cubicBezTo>
                  <a:cubicBezTo>
                    <a:pt x="74511" y="1933250"/>
                    <a:pt x="73082" y="1992400"/>
                    <a:pt x="83083" y="2047550"/>
                  </a:cubicBezTo>
                  <a:cubicBezTo>
                    <a:pt x="93370" y="2102986"/>
                    <a:pt x="115659" y="2151563"/>
                    <a:pt x="157664" y="2180995"/>
                  </a:cubicBezTo>
                  <a:cubicBezTo>
                    <a:pt x="195097" y="2207856"/>
                    <a:pt x="251962" y="2214428"/>
                    <a:pt x="306540" y="2204713"/>
                  </a:cubicBezTo>
                  <a:cubicBezTo>
                    <a:pt x="361975" y="2195283"/>
                    <a:pt x="417411" y="2173852"/>
                    <a:pt x="470846" y="2147848"/>
                  </a:cubicBezTo>
                  <a:cubicBezTo>
                    <a:pt x="577431" y="2094699"/>
                    <a:pt x="678015" y="2024404"/>
                    <a:pt x="773170" y="1947823"/>
                  </a:cubicBezTo>
                  <a:cubicBezTo>
                    <a:pt x="962908" y="1793518"/>
                    <a:pt x="1132072" y="1610353"/>
                    <a:pt x="1273232" y="1408041"/>
                  </a:cubicBezTo>
                  <a:close/>
                </a:path>
              </a:pathLst>
            </a:custGeom>
            <a:solidFill>
              <a:srgbClr val="5A839B"/>
            </a:solidFill>
            <a:ln w="28575" cap="flat">
              <a:noFill/>
              <a:prstDash val="solid"/>
              <a:miter/>
            </a:ln>
          </p:spPr>
          <p:txBody>
            <a:bodyPr rtlCol="0" anchor="ctr"/>
            <a:lstStyle/>
            <a:p>
              <a:endParaRPr lang="en-US"/>
            </a:p>
          </p:txBody>
        </p:sp>
        <p:grpSp>
          <p:nvGrpSpPr>
            <p:cNvPr id="62" name="Graphic 19">
              <a:extLst>
                <a:ext uri="{FF2B5EF4-FFF2-40B4-BE49-F238E27FC236}">
                  <a16:creationId xmlns:a16="http://schemas.microsoft.com/office/drawing/2014/main" id="{CC9E2592-F556-450A-BF2A-C5B62381F080}"/>
                </a:ext>
              </a:extLst>
            </p:cNvPr>
            <p:cNvGrpSpPr/>
            <p:nvPr/>
          </p:nvGrpSpPr>
          <p:grpSpPr>
            <a:xfrm>
              <a:off x="11370916" y="-876999"/>
              <a:ext cx="1694612" cy="2235532"/>
              <a:chOff x="11196250" y="-654453"/>
              <a:chExt cx="1694612" cy="2235532"/>
            </a:xfrm>
            <a:solidFill>
              <a:srgbClr val="FFFFFF"/>
            </a:solidFill>
          </p:grpSpPr>
          <p:sp>
            <p:nvSpPr>
              <p:cNvPr id="84" name="Freeform: Shape 83">
                <a:extLst>
                  <a:ext uri="{FF2B5EF4-FFF2-40B4-BE49-F238E27FC236}">
                    <a16:creationId xmlns:a16="http://schemas.microsoft.com/office/drawing/2014/main" id="{5E492B54-F61E-466D-99F7-C3C14D360C81}"/>
                  </a:ext>
                </a:extLst>
              </p:cNvPr>
              <p:cNvSpPr/>
              <p:nvPr/>
            </p:nvSpPr>
            <p:spPr>
              <a:xfrm>
                <a:off x="11196250" y="119508"/>
                <a:ext cx="1532627" cy="1461570"/>
              </a:xfrm>
              <a:custGeom>
                <a:avLst/>
                <a:gdLst>
                  <a:gd name="connsiteX0" fmla="*/ 94448 w 1532627"/>
                  <a:gd name="connsiteY0" fmla="*/ 776383 h 1461570"/>
                  <a:gd name="connsiteX1" fmla="*/ 93877 w 1532627"/>
                  <a:gd name="connsiteY1" fmla="*/ 777526 h 1461570"/>
                  <a:gd name="connsiteX2" fmla="*/ 4723 w 1532627"/>
                  <a:gd name="connsiteY2" fmla="*/ 1126998 h 1461570"/>
                  <a:gd name="connsiteX3" fmla="*/ 7294 w 1532627"/>
                  <a:gd name="connsiteY3" fmla="*/ 1300163 h 1461570"/>
                  <a:gd name="connsiteX4" fmla="*/ 81875 w 1532627"/>
                  <a:gd name="connsiteY4" fmla="*/ 1433608 h 1461570"/>
                  <a:gd name="connsiteX5" fmla="*/ 230751 w 1532627"/>
                  <a:gd name="connsiteY5" fmla="*/ 1457325 h 1461570"/>
                  <a:gd name="connsiteX6" fmla="*/ 395057 w 1532627"/>
                  <a:gd name="connsiteY6" fmla="*/ 1400461 h 1461570"/>
                  <a:gd name="connsiteX7" fmla="*/ 697381 w 1532627"/>
                  <a:gd name="connsiteY7" fmla="*/ 1200436 h 1461570"/>
                  <a:gd name="connsiteX8" fmla="*/ 1141150 w 1532627"/>
                  <a:gd name="connsiteY8" fmla="*/ 737521 h 1461570"/>
                  <a:gd name="connsiteX9" fmla="*/ 1150866 w 1532627"/>
                  <a:gd name="connsiteY9" fmla="*/ 724090 h 1461570"/>
                  <a:gd name="connsiteX10" fmla="*/ 1164582 w 1532627"/>
                  <a:gd name="connsiteY10" fmla="*/ 705231 h 1461570"/>
                  <a:gd name="connsiteX11" fmla="*/ 1207730 w 1532627"/>
                  <a:gd name="connsiteY11" fmla="*/ 644366 h 1461570"/>
                  <a:gd name="connsiteX12" fmla="*/ 1531199 w 1532627"/>
                  <a:gd name="connsiteY12" fmla="*/ 4286 h 1461570"/>
                  <a:gd name="connsiteX13" fmla="*/ 1532628 w 1532627"/>
                  <a:gd name="connsiteY13" fmla="*/ 0 h 1461570"/>
                  <a:gd name="connsiteX14" fmla="*/ 1206587 w 1532627"/>
                  <a:gd name="connsiteY14" fmla="*/ 633508 h 1461570"/>
                  <a:gd name="connsiteX15" fmla="*/ 706810 w 1532627"/>
                  <a:gd name="connsiteY15" fmla="*/ 1173861 h 1461570"/>
                  <a:gd name="connsiteX16" fmla="*/ 404487 w 1532627"/>
                  <a:gd name="connsiteY16" fmla="*/ 1373886 h 1461570"/>
                  <a:gd name="connsiteX17" fmla="*/ 240181 w 1532627"/>
                  <a:gd name="connsiteY17" fmla="*/ 1430750 h 1461570"/>
                  <a:gd name="connsiteX18" fmla="*/ 91305 w 1532627"/>
                  <a:gd name="connsiteY18" fmla="*/ 1407033 h 1461570"/>
                  <a:gd name="connsiteX19" fmla="*/ 16724 w 1532627"/>
                  <a:gd name="connsiteY19" fmla="*/ 1273588 h 1461570"/>
                  <a:gd name="connsiteX20" fmla="*/ 14152 w 1532627"/>
                  <a:gd name="connsiteY20" fmla="*/ 1100423 h 1461570"/>
                  <a:gd name="connsiteX21" fmla="*/ 94448 w 1532627"/>
                  <a:gd name="connsiteY21" fmla="*/ 776383 h 14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2627" h="1461570">
                    <a:moveTo>
                      <a:pt x="94448" y="776383"/>
                    </a:moveTo>
                    <a:cubicBezTo>
                      <a:pt x="94448" y="776668"/>
                      <a:pt x="94162" y="777240"/>
                      <a:pt x="93877" y="777526"/>
                    </a:cubicBezTo>
                    <a:cubicBezTo>
                      <a:pt x="51871" y="891540"/>
                      <a:pt x="17867" y="1008983"/>
                      <a:pt x="4723" y="1126998"/>
                    </a:cubicBezTo>
                    <a:cubicBezTo>
                      <a:pt x="-1278" y="1185863"/>
                      <a:pt x="-2707" y="1245013"/>
                      <a:pt x="7294" y="1300163"/>
                    </a:cubicBezTo>
                    <a:cubicBezTo>
                      <a:pt x="17581" y="1355598"/>
                      <a:pt x="39870" y="1404176"/>
                      <a:pt x="81875" y="1433608"/>
                    </a:cubicBezTo>
                    <a:cubicBezTo>
                      <a:pt x="119308" y="1460468"/>
                      <a:pt x="176173" y="1467041"/>
                      <a:pt x="230751" y="1457325"/>
                    </a:cubicBezTo>
                    <a:cubicBezTo>
                      <a:pt x="286186" y="1447895"/>
                      <a:pt x="341622" y="1426464"/>
                      <a:pt x="395057" y="1400461"/>
                    </a:cubicBezTo>
                    <a:cubicBezTo>
                      <a:pt x="501642" y="1347311"/>
                      <a:pt x="602226" y="1277017"/>
                      <a:pt x="697381" y="1200436"/>
                    </a:cubicBezTo>
                    <a:cubicBezTo>
                      <a:pt x="862544" y="1065847"/>
                      <a:pt x="1011991" y="909257"/>
                      <a:pt x="1141150" y="737521"/>
                    </a:cubicBezTo>
                    <a:cubicBezTo>
                      <a:pt x="1144294" y="732949"/>
                      <a:pt x="1147723" y="728663"/>
                      <a:pt x="1150866" y="724090"/>
                    </a:cubicBezTo>
                    <a:cubicBezTo>
                      <a:pt x="1155438" y="717804"/>
                      <a:pt x="1160010" y="711518"/>
                      <a:pt x="1164582" y="705231"/>
                    </a:cubicBezTo>
                    <a:cubicBezTo>
                      <a:pt x="1179155" y="684943"/>
                      <a:pt x="1193443" y="664940"/>
                      <a:pt x="1207730" y="644366"/>
                    </a:cubicBezTo>
                    <a:cubicBezTo>
                      <a:pt x="1344033" y="446342"/>
                      <a:pt x="1453475" y="229457"/>
                      <a:pt x="1531199" y="4286"/>
                    </a:cubicBezTo>
                    <a:cubicBezTo>
                      <a:pt x="1531771" y="2858"/>
                      <a:pt x="1532056" y="1429"/>
                      <a:pt x="1532628" y="0"/>
                    </a:cubicBezTo>
                    <a:cubicBezTo>
                      <a:pt x="1453189" y="223171"/>
                      <a:pt x="1343461" y="438055"/>
                      <a:pt x="1206587" y="633508"/>
                    </a:cubicBezTo>
                    <a:cubicBezTo>
                      <a:pt x="1065427" y="835819"/>
                      <a:pt x="896263" y="1018985"/>
                      <a:pt x="706810" y="1173861"/>
                    </a:cubicBezTo>
                    <a:cubicBezTo>
                      <a:pt x="611656" y="1250442"/>
                      <a:pt x="511357" y="1320451"/>
                      <a:pt x="404487" y="1373886"/>
                    </a:cubicBezTo>
                    <a:cubicBezTo>
                      <a:pt x="351052" y="1399603"/>
                      <a:pt x="295616" y="1421321"/>
                      <a:pt x="240181" y="1430750"/>
                    </a:cubicBezTo>
                    <a:cubicBezTo>
                      <a:pt x="185317" y="1440466"/>
                      <a:pt x="128452" y="1434179"/>
                      <a:pt x="91305" y="1407033"/>
                    </a:cubicBezTo>
                    <a:cubicBezTo>
                      <a:pt x="49300" y="1377601"/>
                      <a:pt x="27011" y="1329023"/>
                      <a:pt x="16724" y="1273588"/>
                    </a:cubicBezTo>
                    <a:cubicBezTo>
                      <a:pt x="6723" y="1218438"/>
                      <a:pt x="8152" y="1159288"/>
                      <a:pt x="14152" y="1100423"/>
                    </a:cubicBezTo>
                    <a:cubicBezTo>
                      <a:pt x="26725" y="991267"/>
                      <a:pt x="56729" y="882396"/>
                      <a:pt x="94448" y="776383"/>
                    </a:cubicBezTo>
                    <a:close/>
                  </a:path>
                </a:pathLst>
              </a:custGeom>
              <a:solidFill>
                <a:srgbClr val="FFFFFF"/>
              </a:solidFill>
              <a:ln w="2857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8FAF9ED-8B5A-4EC7-B6A1-B4AF946BB312}"/>
                  </a:ext>
                </a:extLst>
              </p:cNvPr>
              <p:cNvSpPr/>
              <p:nvPr/>
            </p:nvSpPr>
            <p:spPr>
              <a:xfrm>
                <a:off x="11212403" y="-654453"/>
                <a:ext cx="1678460" cy="1568061"/>
              </a:xfrm>
              <a:custGeom>
                <a:avLst/>
                <a:gdLst>
                  <a:gd name="connsiteX0" fmla="*/ 1669923 w 1678460"/>
                  <a:gd name="connsiteY0" fmla="*/ 212463 h 1568061"/>
                  <a:gd name="connsiteX1" fmla="*/ 1637062 w 1678460"/>
                  <a:gd name="connsiteY1" fmla="*/ 116166 h 1568061"/>
                  <a:gd name="connsiteX2" fmla="*/ 1567339 w 1678460"/>
                  <a:gd name="connsiteY2" fmla="*/ 37299 h 1568061"/>
                  <a:gd name="connsiteX3" fmla="*/ 1367028 w 1678460"/>
                  <a:gd name="connsiteY3" fmla="*/ 7295 h 1568061"/>
                  <a:gd name="connsiteX4" fmla="*/ 1188434 w 1678460"/>
                  <a:gd name="connsiteY4" fmla="*/ 76446 h 1568061"/>
                  <a:gd name="connsiteX5" fmla="*/ 1031557 w 1678460"/>
                  <a:gd name="connsiteY5" fmla="*/ 179602 h 1568061"/>
                  <a:gd name="connsiteX6" fmla="*/ 887825 w 1678460"/>
                  <a:gd name="connsiteY6" fmla="*/ 298188 h 1568061"/>
                  <a:gd name="connsiteX7" fmla="*/ 392335 w 1678460"/>
                  <a:gd name="connsiteY7" fmla="*/ 851686 h 1568061"/>
                  <a:gd name="connsiteX8" fmla="*/ 24860 w 1678460"/>
                  <a:gd name="connsiteY8" fmla="*/ 1500910 h 1568061"/>
                  <a:gd name="connsiteX9" fmla="*/ 0 w 1678460"/>
                  <a:gd name="connsiteY9" fmla="*/ 1568061 h 1568061"/>
                  <a:gd name="connsiteX10" fmla="*/ 15430 w 1678460"/>
                  <a:gd name="connsiteY10" fmla="*/ 1527485 h 1568061"/>
                  <a:gd name="connsiteX11" fmla="*/ 382905 w 1678460"/>
                  <a:gd name="connsiteY11" fmla="*/ 878261 h 1568061"/>
                  <a:gd name="connsiteX12" fmla="*/ 878395 w 1678460"/>
                  <a:gd name="connsiteY12" fmla="*/ 324763 h 1568061"/>
                  <a:gd name="connsiteX13" fmla="*/ 1022128 w 1678460"/>
                  <a:gd name="connsiteY13" fmla="*/ 206177 h 1568061"/>
                  <a:gd name="connsiteX14" fmla="*/ 1179005 w 1678460"/>
                  <a:gd name="connsiteY14" fmla="*/ 103021 h 1568061"/>
                  <a:gd name="connsiteX15" fmla="*/ 1357598 w 1678460"/>
                  <a:gd name="connsiteY15" fmla="*/ 33870 h 1568061"/>
                  <a:gd name="connsiteX16" fmla="*/ 1557909 w 1678460"/>
                  <a:gd name="connsiteY16" fmla="*/ 63873 h 1568061"/>
                  <a:gd name="connsiteX17" fmla="*/ 1627632 w 1678460"/>
                  <a:gd name="connsiteY17" fmla="*/ 142455 h 1568061"/>
                  <a:gd name="connsiteX18" fmla="*/ 1660493 w 1678460"/>
                  <a:gd name="connsiteY18" fmla="*/ 238752 h 1568061"/>
                  <a:gd name="connsiteX19" fmla="*/ 1662494 w 1678460"/>
                  <a:gd name="connsiteY19" fmla="*/ 432777 h 1568061"/>
                  <a:gd name="connsiteX20" fmla="*/ 1599914 w 1678460"/>
                  <a:gd name="connsiteY20" fmla="*/ 685380 h 1568061"/>
                  <a:gd name="connsiteX21" fmla="*/ 1672209 w 1678460"/>
                  <a:gd name="connsiteY21" fmla="*/ 406202 h 1568061"/>
                  <a:gd name="connsiteX22" fmla="*/ 1669923 w 1678460"/>
                  <a:gd name="connsiteY22" fmla="*/ 212463 h 15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8460" h="1568061">
                    <a:moveTo>
                      <a:pt x="1669923" y="212463"/>
                    </a:moveTo>
                    <a:cubicBezTo>
                      <a:pt x="1663637" y="179888"/>
                      <a:pt x="1653921" y="146741"/>
                      <a:pt x="1637062" y="116166"/>
                    </a:cubicBezTo>
                    <a:cubicBezTo>
                      <a:pt x="1620774" y="85876"/>
                      <a:pt x="1595342" y="56158"/>
                      <a:pt x="1567339" y="37299"/>
                    </a:cubicBezTo>
                    <a:cubicBezTo>
                      <a:pt x="1504474" y="-5278"/>
                      <a:pt x="1430464" y="-5278"/>
                      <a:pt x="1367028" y="7295"/>
                    </a:cubicBezTo>
                    <a:cubicBezTo>
                      <a:pt x="1302734" y="20439"/>
                      <a:pt x="1243870" y="46443"/>
                      <a:pt x="1188434" y="76446"/>
                    </a:cubicBezTo>
                    <a:cubicBezTo>
                      <a:pt x="1132999" y="106736"/>
                      <a:pt x="1081278" y="141883"/>
                      <a:pt x="1031557" y="179602"/>
                    </a:cubicBezTo>
                    <a:cubicBezTo>
                      <a:pt x="981551" y="217035"/>
                      <a:pt x="933831" y="257040"/>
                      <a:pt x="887825" y="298188"/>
                    </a:cubicBezTo>
                    <a:cubicBezTo>
                      <a:pt x="703517" y="464495"/>
                      <a:pt x="539496" y="651947"/>
                      <a:pt x="392335" y="851686"/>
                    </a:cubicBezTo>
                    <a:cubicBezTo>
                      <a:pt x="245174" y="1051997"/>
                      <a:pt x="117157" y="1267452"/>
                      <a:pt x="24860" y="1500910"/>
                    </a:cubicBezTo>
                    <a:cubicBezTo>
                      <a:pt x="16288" y="1523199"/>
                      <a:pt x="8001" y="1545487"/>
                      <a:pt x="0" y="1568061"/>
                    </a:cubicBezTo>
                    <a:cubicBezTo>
                      <a:pt x="5144" y="1554346"/>
                      <a:pt x="10001" y="1540915"/>
                      <a:pt x="15430" y="1527485"/>
                    </a:cubicBezTo>
                    <a:cubicBezTo>
                      <a:pt x="107728" y="1294313"/>
                      <a:pt x="236030" y="1078572"/>
                      <a:pt x="382905" y="878261"/>
                    </a:cubicBezTo>
                    <a:cubicBezTo>
                      <a:pt x="530066" y="678522"/>
                      <a:pt x="694087" y="491070"/>
                      <a:pt x="878395" y="324763"/>
                    </a:cubicBezTo>
                    <a:cubicBezTo>
                      <a:pt x="924687" y="283329"/>
                      <a:pt x="972407" y="243324"/>
                      <a:pt x="1022128" y="206177"/>
                    </a:cubicBezTo>
                    <a:cubicBezTo>
                      <a:pt x="1071848" y="168458"/>
                      <a:pt x="1123855" y="133311"/>
                      <a:pt x="1179005" y="103021"/>
                    </a:cubicBezTo>
                    <a:cubicBezTo>
                      <a:pt x="1234440" y="73017"/>
                      <a:pt x="1293305" y="47300"/>
                      <a:pt x="1357598" y="33870"/>
                    </a:cubicBezTo>
                    <a:cubicBezTo>
                      <a:pt x="1421035" y="21297"/>
                      <a:pt x="1494758" y="21297"/>
                      <a:pt x="1557909" y="63873"/>
                    </a:cubicBezTo>
                    <a:cubicBezTo>
                      <a:pt x="1585913" y="82733"/>
                      <a:pt x="1611344" y="112165"/>
                      <a:pt x="1627632" y="142455"/>
                    </a:cubicBezTo>
                    <a:cubicBezTo>
                      <a:pt x="1644777" y="173030"/>
                      <a:pt x="1654493" y="206177"/>
                      <a:pt x="1660493" y="238752"/>
                    </a:cubicBezTo>
                    <a:cubicBezTo>
                      <a:pt x="1672495" y="304189"/>
                      <a:pt x="1670780" y="369626"/>
                      <a:pt x="1662494" y="432777"/>
                    </a:cubicBezTo>
                    <a:cubicBezTo>
                      <a:pt x="1651349" y="519930"/>
                      <a:pt x="1628489" y="604227"/>
                      <a:pt x="1599914" y="685380"/>
                    </a:cubicBezTo>
                    <a:cubicBezTo>
                      <a:pt x="1633347" y="595654"/>
                      <a:pt x="1659922" y="502785"/>
                      <a:pt x="1672209" y="406202"/>
                    </a:cubicBezTo>
                    <a:cubicBezTo>
                      <a:pt x="1679924" y="343051"/>
                      <a:pt x="1681925" y="277900"/>
                      <a:pt x="1669923" y="212463"/>
                    </a:cubicBezTo>
                    <a:close/>
                  </a:path>
                </a:pathLst>
              </a:custGeom>
              <a:solidFill>
                <a:srgbClr val="FFFFFF"/>
              </a:solidFill>
              <a:ln w="28575" cap="flat">
                <a:noFill/>
                <a:prstDash val="solid"/>
                <a:miter/>
              </a:ln>
            </p:spPr>
            <p:txBody>
              <a:bodyPr rtlCol="0" anchor="ctr"/>
              <a:lstStyle/>
              <a:p>
                <a:endParaRPr lang="en-US"/>
              </a:p>
            </p:txBody>
          </p:sp>
        </p:grpSp>
        <p:sp>
          <p:nvSpPr>
            <p:cNvPr id="63" name="Freeform: Shape 62">
              <a:extLst>
                <a:ext uri="{FF2B5EF4-FFF2-40B4-BE49-F238E27FC236}">
                  <a16:creationId xmlns:a16="http://schemas.microsoft.com/office/drawing/2014/main" id="{DEF63B29-2CB6-468D-AB7B-CE496AC7F846}"/>
                </a:ext>
              </a:extLst>
            </p:cNvPr>
            <p:cNvSpPr/>
            <p:nvPr/>
          </p:nvSpPr>
          <p:spPr>
            <a:xfrm>
              <a:off x="11310452" y="-876999"/>
              <a:ext cx="1761043" cy="2283215"/>
            </a:xfrm>
            <a:custGeom>
              <a:avLst/>
              <a:gdLst>
                <a:gd name="connsiteX0" fmla="*/ 487811 w 1761043"/>
                <a:gd name="connsiteY0" fmla="*/ 1407756 h 2283215"/>
                <a:gd name="connsiteX1" fmla="*/ 987588 w 1761043"/>
                <a:gd name="connsiteY1" fmla="*/ 1948109 h 2283215"/>
                <a:gd name="connsiteX2" fmla="*/ 1289912 w 1761043"/>
                <a:gd name="connsiteY2" fmla="*/ 2147848 h 2283215"/>
                <a:gd name="connsiteX3" fmla="*/ 1454218 w 1761043"/>
                <a:gd name="connsiteY3" fmla="*/ 2204713 h 2283215"/>
                <a:gd name="connsiteX4" fmla="*/ 1603094 w 1761043"/>
                <a:gd name="connsiteY4" fmla="*/ 2180995 h 2283215"/>
                <a:gd name="connsiteX5" fmla="*/ 1677674 w 1761043"/>
                <a:gd name="connsiteY5" fmla="*/ 2047550 h 2283215"/>
                <a:gd name="connsiteX6" fmla="*/ 1680246 w 1761043"/>
                <a:gd name="connsiteY6" fmla="*/ 1874385 h 2283215"/>
                <a:gd name="connsiteX7" fmla="*/ 1591092 w 1761043"/>
                <a:gd name="connsiteY7" fmla="*/ 1524627 h 2283215"/>
                <a:gd name="connsiteX8" fmla="*/ 1254193 w 1761043"/>
                <a:gd name="connsiteY8" fmla="*/ 873975 h 2283215"/>
                <a:gd name="connsiteX9" fmla="*/ 775276 w 1761043"/>
                <a:gd name="connsiteY9" fmla="*/ 315619 h 2283215"/>
                <a:gd name="connsiteX10" fmla="*/ 471809 w 1761043"/>
                <a:gd name="connsiteY10" fmla="*/ 111879 h 2283215"/>
                <a:gd name="connsiteX11" fmla="*/ 302931 w 1761043"/>
                <a:gd name="connsiteY11" fmla="*/ 56730 h 2283215"/>
                <a:gd name="connsiteX12" fmla="*/ 146912 w 1761043"/>
                <a:gd name="connsiteY12" fmla="*/ 85019 h 2283215"/>
                <a:gd name="connsiteX13" fmla="*/ 71188 w 1761043"/>
                <a:gd name="connsiteY13" fmla="*/ 223893 h 2283215"/>
                <a:gd name="connsiteX14" fmla="*/ 69188 w 1761043"/>
                <a:gd name="connsiteY14" fmla="*/ 399058 h 2283215"/>
                <a:gd name="connsiteX15" fmla="*/ 153770 w 1761043"/>
                <a:gd name="connsiteY15" fmla="*/ 751959 h 2283215"/>
                <a:gd name="connsiteX16" fmla="*/ 487811 w 1761043"/>
                <a:gd name="connsiteY16" fmla="*/ 1407756 h 2283215"/>
                <a:gd name="connsiteX17" fmla="*/ 481811 w 1761043"/>
                <a:gd name="connsiteY17" fmla="*/ 1411756 h 2283215"/>
                <a:gd name="connsiteX18" fmla="*/ 111479 w 1761043"/>
                <a:gd name="connsiteY18" fmla="*/ 767676 h 2283215"/>
                <a:gd name="connsiteX19" fmla="*/ 6608 w 1761043"/>
                <a:gd name="connsiteY19" fmla="*/ 406202 h 2283215"/>
                <a:gd name="connsiteX20" fmla="*/ 8609 w 1761043"/>
                <a:gd name="connsiteY20" fmla="*/ 212178 h 2283215"/>
                <a:gd name="connsiteX21" fmla="*/ 41470 w 1761043"/>
                <a:gd name="connsiteY21" fmla="*/ 115880 h 2283215"/>
                <a:gd name="connsiteX22" fmla="*/ 111193 w 1761043"/>
                <a:gd name="connsiteY22" fmla="*/ 37299 h 2283215"/>
                <a:gd name="connsiteX23" fmla="*/ 311504 w 1761043"/>
                <a:gd name="connsiteY23" fmla="*/ 7295 h 2283215"/>
                <a:gd name="connsiteX24" fmla="*/ 490097 w 1761043"/>
                <a:gd name="connsiteY24" fmla="*/ 76446 h 2283215"/>
                <a:gd name="connsiteX25" fmla="*/ 646974 w 1761043"/>
                <a:gd name="connsiteY25" fmla="*/ 179602 h 2283215"/>
                <a:gd name="connsiteX26" fmla="*/ 790706 w 1761043"/>
                <a:gd name="connsiteY26" fmla="*/ 298188 h 2283215"/>
                <a:gd name="connsiteX27" fmla="*/ 1286197 w 1761043"/>
                <a:gd name="connsiteY27" fmla="*/ 851686 h 2283215"/>
                <a:gd name="connsiteX28" fmla="*/ 1653957 w 1761043"/>
                <a:gd name="connsiteY28" fmla="*/ 1500910 h 2283215"/>
                <a:gd name="connsiteX29" fmla="*/ 1754255 w 1761043"/>
                <a:gd name="connsiteY29" fmla="*/ 1865813 h 2283215"/>
                <a:gd name="connsiteX30" fmla="*/ 1752827 w 1761043"/>
                <a:gd name="connsiteY30" fmla="*/ 2061552 h 2283215"/>
                <a:gd name="connsiteX31" fmla="*/ 1719965 w 1761043"/>
                <a:gd name="connsiteY31" fmla="*/ 2160135 h 2283215"/>
                <a:gd name="connsiteX32" fmla="*/ 1689390 w 1761043"/>
                <a:gd name="connsiteY32" fmla="*/ 2205284 h 2283215"/>
                <a:gd name="connsiteX33" fmla="*/ 1669959 w 1761043"/>
                <a:gd name="connsiteY33" fmla="*/ 2225572 h 2283215"/>
                <a:gd name="connsiteX34" fmla="*/ 1658529 w 1761043"/>
                <a:gd name="connsiteY34" fmla="*/ 2235288 h 2283215"/>
                <a:gd name="connsiteX35" fmla="*/ 1649099 w 1761043"/>
                <a:gd name="connsiteY35" fmla="*/ 2242146 h 2283215"/>
                <a:gd name="connsiteX36" fmla="*/ 1441931 w 1761043"/>
                <a:gd name="connsiteY36" fmla="*/ 2277007 h 2283215"/>
                <a:gd name="connsiteX37" fmla="*/ 1258765 w 1761043"/>
                <a:gd name="connsiteY37" fmla="*/ 2209285 h 2283215"/>
                <a:gd name="connsiteX38" fmla="*/ 956727 w 1761043"/>
                <a:gd name="connsiteY38" fmla="*/ 1983542 h 2283215"/>
                <a:gd name="connsiteX39" fmla="*/ 481811 w 1761043"/>
                <a:gd name="connsiteY39" fmla="*/ 1411756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1043" h="2283215">
                  <a:moveTo>
                    <a:pt x="487811" y="1407756"/>
                  </a:moveTo>
                  <a:cubicBezTo>
                    <a:pt x="628972" y="1610067"/>
                    <a:pt x="798136" y="1793233"/>
                    <a:pt x="987588" y="1948109"/>
                  </a:cubicBezTo>
                  <a:cubicBezTo>
                    <a:pt x="1082743" y="2024690"/>
                    <a:pt x="1183041" y="2094699"/>
                    <a:pt x="1289912" y="2147848"/>
                  </a:cubicBezTo>
                  <a:cubicBezTo>
                    <a:pt x="1343347" y="2173566"/>
                    <a:pt x="1398782" y="2195283"/>
                    <a:pt x="1454218" y="2204713"/>
                  </a:cubicBezTo>
                  <a:cubicBezTo>
                    <a:pt x="1509082" y="2214428"/>
                    <a:pt x="1565946" y="2208141"/>
                    <a:pt x="1603094" y="2180995"/>
                  </a:cubicBezTo>
                  <a:cubicBezTo>
                    <a:pt x="1645099" y="2151563"/>
                    <a:pt x="1667387" y="2102985"/>
                    <a:pt x="1677674" y="2047550"/>
                  </a:cubicBezTo>
                  <a:cubicBezTo>
                    <a:pt x="1687676" y="1992400"/>
                    <a:pt x="1686247" y="1933250"/>
                    <a:pt x="1680246" y="1874385"/>
                  </a:cubicBezTo>
                  <a:cubicBezTo>
                    <a:pt x="1667102" y="1756085"/>
                    <a:pt x="1633097" y="1638642"/>
                    <a:pt x="1591092" y="1524627"/>
                  </a:cubicBezTo>
                  <a:cubicBezTo>
                    <a:pt x="1505367" y="1296885"/>
                    <a:pt x="1388495" y="1079429"/>
                    <a:pt x="1254193" y="873975"/>
                  </a:cubicBezTo>
                  <a:cubicBezTo>
                    <a:pt x="1118462" y="669092"/>
                    <a:pt x="961585" y="476211"/>
                    <a:pt x="775276" y="315619"/>
                  </a:cubicBezTo>
                  <a:cubicBezTo>
                    <a:pt x="682121" y="235895"/>
                    <a:pt x="581252" y="164172"/>
                    <a:pt x="471809" y="111879"/>
                  </a:cubicBezTo>
                  <a:cubicBezTo>
                    <a:pt x="417231" y="86162"/>
                    <a:pt x="360367" y="65016"/>
                    <a:pt x="302931" y="56730"/>
                  </a:cubicBezTo>
                  <a:cubicBezTo>
                    <a:pt x="246067" y="47871"/>
                    <a:pt x="186917" y="55587"/>
                    <a:pt x="146912" y="85019"/>
                  </a:cubicBezTo>
                  <a:cubicBezTo>
                    <a:pt x="102906" y="116451"/>
                    <a:pt x="81761" y="167886"/>
                    <a:pt x="71188" y="223893"/>
                  </a:cubicBezTo>
                  <a:cubicBezTo>
                    <a:pt x="61472" y="280186"/>
                    <a:pt x="63187" y="339622"/>
                    <a:pt x="69188" y="399058"/>
                  </a:cubicBezTo>
                  <a:cubicBezTo>
                    <a:pt x="83189" y="517930"/>
                    <a:pt x="114622" y="636231"/>
                    <a:pt x="153770" y="751959"/>
                  </a:cubicBezTo>
                  <a:cubicBezTo>
                    <a:pt x="233494" y="983131"/>
                    <a:pt x="346365" y="1205730"/>
                    <a:pt x="487811" y="1407756"/>
                  </a:cubicBezTo>
                  <a:close/>
                  <a:moveTo>
                    <a:pt x="481811" y="1411756"/>
                  </a:moveTo>
                  <a:cubicBezTo>
                    <a:pt x="342079" y="1208302"/>
                    <a:pt x="209491" y="997704"/>
                    <a:pt x="111479" y="767676"/>
                  </a:cubicBezTo>
                  <a:cubicBezTo>
                    <a:pt x="62901" y="652804"/>
                    <a:pt x="22610" y="532789"/>
                    <a:pt x="6608" y="406202"/>
                  </a:cubicBezTo>
                  <a:cubicBezTo>
                    <a:pt x="-1678" y="343051"/>
                    <a:pt x="-3393" y="277900"/>
                    <a:pt x="8609" y="212178"/>
                  </a:cubicBezTo>
                  <a:cubicBezTo>
                    <a:pt x="14895" y="179602"/>
                    <a:pt x="24611" y="146455"/>
                    <a:pt x="41470" y="115880"/>
                  </a:cubicBezTo>
                  <a:cubicBezTo>
                    <a:pt x="57758" y="85876"/>
                    <a:pt x="83189" y="56158"/>
                    <a:pt x="111193" y="37299"/>
                  </a:cubicBezTo>
                  <a:cubicBezTo>
                    <a:pt x="174058" y="-5278"/>
                    <a:pt x="248067" y="-5278"/>
                    <a:pt x="311504" y="7295"/>
                  </a:cubicBezTo>
                  <a:cubicBezTo>
                    <a:pt x="375797" y="20439"/>
                    <a:pt x="434662" y="46443"/>
                    <a:pt x="490097" y="76446"/>
                  </a:cubicBezTo>
                  <a:cubicBezTo>
                    <a:pt x="545533" y="106736"/>
                    <a:pt x="597254" y="141883"/>
                    <a:pt x="646974" y="179602"/>
                  </a:cubicBezTo>
                  <a:cubicBezTo>
                    <a:pt x="696980" y="217035"/>
                    <a:pt x="744701" y="257040"/>
                    <a:pt x="790706" y="298188"/>
                  </a:cubicBezTo>
                  <a:cubicBezTo>
                    <a:pt x="975015" y="464495"/>
                    <a:pt x="1139036" y="651947"/>
                    <a:pt x="1286197" y="851686"/>
                  </a:cubicBezTo>
                  <a:cubicBezTo>
                    <a:pt x="1433358" y="1051711"/>
                    <a:pt x="1561374" y="1267452"/>
                    <a:pt x="1653957" y="1500910"/>
                  </a:cubicBezTo>
                  <a:cubicBezTo>
                    <a:pt x="1699391" y="1617496"/>
                    <a:pt x="1737396" y="1738369"/>
                    <a:pt x="1754255" y="1865813"/>
                  </a:cubicBezTo>
                  <a:cubicBezTo>
                    <a:pt x="1762542" y="1929250"/>
                    <a:pt x="1764542" y="1994972"/>
                    <a:pt x="1752827" y="2061552"/>
                  </a:cubicBezTo>
                  <a:cubicBezTo>
                    <a:pt x="1746540" y="2094699"/>
                    <a:pt x="1736825" y="2128417"/>
                    <a:pt x="1719965" y="2160135"/>
                  </a:cubicBezTo>
                  <a:cubicBezTo>
                    <a:pt x="1711679" y="2175852"/>
                    <a:pt x="1701392" y="2191282"/>
                    <a:pt x="1689390" y="2205284"/>
                  </a:cubicBezTo>
                  <a:cubicBezTo>
                    <a:pt x="1683389" y="2212428"/>
                    <a:pt x="1677103" y="2219000"/>
                    <a:pt x="1669959" y="2225572"/>
                  </a:cubicBezTo>
                  <a:lnTo>
                    <a:pt x="1658529" y="2235288"/>
                  </a:lnTo>
                  <a:lnTo>
                    <a:pt x="1649099" y="2242146"/>
                  </a:lnTo>
                  <a:cubicBezTo>
                    <a:pt x="1583663" y="2287294"/>
                    <a:pt x="1507367" y="2288723"/>
                    <a:pt x="1441931" y="2277007"/>
                  </a:cubicBezTo>
                  <a:cubicBezTo>
                    <a:pt x="1375637" y="2264720"/>
                    <a:pt x="1315058" y="2239574"/>
                    <a:pt x="1258765" y="2209285"/>
                  </a:cubicBezTo>
                  <a:cubicBezTo>
                    <a:pt x="1145608" y="2148991"/>
                    <a:pt x="1047596" y="2068981"/>
                    <a:pt x="956727" y="1983542"/>
                  </a:cubicBezTo>
                  <a:cubicBezTo>
                    <a:pt x="775276" y="1811235"/>
                    <a:pt x="623543" y="1614067"/>
                    <a:pt x="481811" y="1411756"/>
                  </a:cubicBezTo>
                  <a:close/>
                </a:path>
              </a:pathLst>
            </a:custGeom>
            <a:solidFill>
              <a:srgbClr val="5A839B"/>
            </a:solidFill>
            <a:ln w="28575" cap="flat">
              <a:noFill/>
              <a:prstDash val="solid"/>
              <a:miter/>
            </a:ln>
          </p:spPr>
          <p:txBody>
            <a:bodyPr rtlCol="0" anchor="ctr"/>
            <a:lstStyle/>
            <a:p>
              <a:endParaRPr lang="en-US"/>
            </a:p>
          </p:txBody>
        </p:sp>
        <p:grpSp>
          <p:nvGrpSpPr>
            <p:cNvPr id="64" name="Graphic 19">
              <a:extLst>
                <a:ext uri="{FF2B5EF4-FFF2-40B4-BE49-F238E27FC236}">
                  <a16:creationId xmlns:a16="http://schemas.microsoft.com/office/drawing/2014/main" id="{BF992AFF-B754-4ED7-86A1-9BABFF4768B9}"/>
                </a:ext>
              </a:extLst>
            </p:cNvPr>
            <p:cNvGrpSpPr/>
            <p:nvPr/>
          </p:nvGrpSpPr>
          <p:grpSpPr>
            <a:xfrm>
              <a:off x="11310452" y="-876713"/>
              <a:ext cx="1717258" cy="2267291"/>
              <a:chOff x="11135786" y="-654167"/>
              <a:chExt cx="1717258" cy="2267291"/>
            </a:xfrm>
            <a:solidFill>
              <a:srgbClr val="198FD2"/>
            </a:solidFill>
          </p:grpSpPr>
          <p:sp>
            <p:nvSpPr>
              <p:cNvPr id="82" name="Freeform: Shape 81">
                <a:extLst>
                  <a:ext uri="{FF2B5EF4-FFF2-40B4-BE49-F238E27FC236}">
                    <a16:creationId xmlns:a16="http://schemas.microsoft.com/office/drawing/2014/main" id="{23B81468-9774-44B7-8AF8-2627A91FECCB}"/>
                  </a:ext>
                </a:extLst>
              </p:cNvPr>
              <p:cNvSpPr/>
              <p:nvPr/>
            </p:nvSpPr>
            <p:spPr>
              <a:xfrm>
                <a:off x="11529871" y="-574577"/>
                <a:ext cx="1323173" cy="2139134"/>
              </a:xfrm>
              <a:custGeom>
                <a:avLst/>
                <a:gdLst>
                  <a:gd name="connsiteX0" fmla="*/ 1209008 w 1323173"/>
                  <a:gd name="connsiteY0" fmla="*/ 2101120 h 2139134"/>
                  <a:gd name="connsiteX1" fmla="*/ 1060133 w 1323173"/>
                  <a:gd name="connsiteY1" fmla="*/ 2124837 h 2139134"/>
                  <a:gd name="connsiteX2" fmla="*/ 1020985 w 1323173"/>
                  <a:gd name="connsiteY2" fmla="*/ 2116265 h 2139134"/>
                  <a:gd name="connsiteX3" fmla="*/ 1092422 w 1323173"/>
                  <a:gd name="connsiteY3" fmla="*/ 2134838 h 2139134"/>
                  <a:gd name="connsiteX4" fmla="*/ 1241298 w 1323173"/>
                  <a:gd name="connsiteY4" fmla="*/ 2111121 h 2139134"/>
                  <a:gd name="connsiteX5" fmla="*/ 1315879 w 1323173"/>
                  <a:gd name="connsiteY5" fmla="*/ 1977676 h 2139134"/>
                  <a:gd name="connsiteX6" fmla="*/ 1318451 w 1323173"/>
                  <a:gd name="connsiteY6" fmla="*/ 1804511 h 2139134"/>
                  <a:gd name="connsiteX7" fmla="*/ 1229297 w 1323173"/>
                  <a:gd name="connsiteY7" fmla="*/ 1454753 h 2139134"/>
                  <a:gd name="connsiteX8" fmla="*/ 892397 w 1323173"/>
                  <a:gd name="connsiteY8" fmla="*/ 804101 h 2139134"/>
                  <a:gd name="connsiteX9" fmla="*/ 413480 w 1323173"/>
                  <a:gd name="connsiteY9" fmla="*/ 245745 h 2139134"/>
                  <a:gd name="connsiteX10" fmla="*/ 110014 w 1323173"/>
                  <a:gd name="connsiteY10" fmla="*/ 42005 h 2139134"/>
                  <a:gd name="connsiteX11" fmla="*/ 0 w 1323173"/>
                  <a:gd name="connsiteY11" fmla="*/ 0 h 2139134"/>
                  <a:gd name="connsiteX12" fmla="*/ 78010 w 1323173"/>
                  <a:gd name="connsiteY12" fmla="*/ 32004 h 2139134"/>
                  <a:gd name="connsiteX13" fmla="*/ 381476 w 1323173"/>
                  <a:gd name="connsiteY13" fmla="*/ 235744 h 2139134"/>
                  <a:gd name="connsiteX14" fmla="*/ 860393 w 1323173"/>
                  <a:gd name="connsiteY14" fmla="*/ 794099 h 2139134"/>
                  <a:gd name="connsiteX15" fmla="*/ 1197293 w 1323173"/>
                  <a:gd name="connsiteY15" fmla="*/ 1444752 h 2139134"/>
                  <a:gd name="connsiteX16" fmla="*/ 1286447 w 1323173"/>
                  <a:gd name="connsiteY16" fmla="*/ 1794510 h 2139134"/>
                  <a:gd name="connsiteX17" fmla="*/ 1283875 w 1323173"/>
                  <a:gd name="connsiteY17" fmla="*/ 1967675 h 2139134"/>
                  <a:gd name="connsiteX18" fmla="*/ 1209008 w 1323173"/>
                  <a:gd name="connsiteY18" fmla="*/ 2101120 h 213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173" h="2139134">
                    <a:moveTo>
                      <a:pt x="1209008" y="2101120"/>
                    </a:moveTo>
                    <a:cubicBezTo>
                      <a:pt x="1171575" y="2127980"/>
                      <a:pt x="1114711" y="2134553"/>
                      <a:pt x="1060133" y="2124837"/>
                    </a:cubicBezTo>
                    <a:cubicBezTo>
                      <a:pt x="1046988" y="2122551"/>
                      <a:pt x="1033844" y="2119694"/>
                      <a:pt x="1020985" y="2116265"/>
                    </a:cubicBezTo>
                    <a:cubicBezTo>
                      <a:pt x="1044702" y="2124266"/>
                      <a:pt x="1068419" y="2130838"/>
                      <a:pt x="1092422" y="2134838"/>
                    </a:cubicBezTo>
                    <a:cubicBezTo>
                      <a:pt x="1147286" y="2144554"/>
                      <a:pt x="1204151" y="2138267"/>
                      <a:pt x="1241298" y="2111121"/>
                    </a:cubicBezTo>
                    <a:cubicBezTo>
                      <a:pt x="1283303" y="2081689"/>
                      <a:pt x="1305592" y="2033111"/>
                      <a:pt x="1315879" y="1977676"/>
                    </a:cubicBezTo>
                    <a:cubicBezTo>
                      <a:pt x="1325880" y="1922526"/>
                      <a:pt x="1324451" y="1863376"/>
                      <a:pt x="1318451" y="1804511"/>
                    </a:cubicBezTo>
                    <a:cubicBezTo>
                      <a:pt x="1305306" y="1686211"/>
                      <a:pt x="1271302" y="1568768"/>
                      <a:pt x="1229297" y="1454753"/>
                    </a:cubicBezTo>
                    <a:cubicBezTo>
                      <a:pt x="1143572" y="1227011"/>
                      <a:pt x="1026700" y="1009555"/>
                      <a:pt x="892397" y="804101"/>
                    </a:cubicBezTo>
                    <a:cubicBezTo>
                      <a:pt x="756666" y="599218"/>
                      <a:pt x="599789" y="406337"/>
                      <a:pt x="413480" y="245745"/>
                    </a:cubicBezTo>
                    <a:cubicBezTo>
                      <a:pt x="320326" y="166021"/>
                      <a:pt x="219456" y="94298"/>
                      <a:pt x="110014" y="42005"/>
                    </a:cubicBezTo>
                    <a:cubicBezTo>
                      <a:pt x="74295" y="25146"/>
                      <a:pt x="37148" y="10573"/>
                      <a:pt x="0" y="0"/>
                    </a:cubicBezTo>
                    <a:cubicBezTo>
                      <a:pt x="26289" y="9144"/>
                      <a:pt x="52578" y="20003"/>
                      <a:pt x="78010" y="32004"/>
                    </a:cubicBezTo>
                    <a:cubicBezTo>
                      <a:pt x="187452" y="84296"/>
                      <a:pt x="288322" y="156020"/>
                      <a:pt x="381476" y="235744"/>
                    </a:cubicBezTo>
                    <a:cubicBezTo>
                      <a:pt x="567785" y="396621"/>
                      <a:pt x="724662" y="589502"/>
                      <a:pt x="860393" y="794099"/>
                    </a:cubicBezTo>
                    <a:cubicBezTo>
                      <a:pt x="994410" y="999554"/>
                      <a:pt x="1111568" y="1216724"/>
                      <a:pt x="1197293" y="1444752"/>
                    </a:cubicBezTo>
                    <a:cubicBezTo>
                      <a:pt x="1239298" y="1558766"/>
                      <a:pt x="1273302" y="1676210"/>
                      <a:pt x="1286447" y="1794510"/>
                    </a:cubicBezTo>
                    <a:cubicBezTo>
                      <a:pt x="1292447" y="1853375"/>
                      <a:pt x="1293876" y="1912525"/>
                      <a:pt x="1283875" y="1967675"/>
                    </a:cubicBezTo>
                    <a:cubicBezTo>
                      <a:pt x="1273302" y="2023396"/>
                      <a:pt x="1251014" y="2071973"/>
                      <a:pt x="1209008" y="2101120"/>
                    </a:cubicBezTo>
                    <a:close/>
                  </a:path>
                </a:pathLst>
              </a:custGeom>
              <a:grpFill/>
              <a:ln w="2857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201CC119-8527-4CF0-8042-161818FB4B1A}"/>
                  </a:ext>
                </a:extLst>
              </p:cNvPr>
              <p:cNvSpPr/>
              <p:nvPr/>
            </p:nvSpPr>
            <p:spPr>
              <a:xfrm>
                <a:off x="11135786" y="-654167"/>
                <a:ext cx="1401639" cy="2267291"/>
              </a:xfrm>
              <a:custGeom>
                <a:avLst/>
                <a:gdLst>
                  <a:gd name="connsiteX0" fmla="*/ 1290769 w 1401639"/>
                  <a:gd name="connsiteY0" fmla="*/ 2218714 h 2267291"/>
                  <a:gd name="connsiteX1" fmla="*/ 988731 w 1401639"/>
                  <a:gd name="connsiteY1" fmla="*/ 1992972 h 2267291"/>
                  <a:gd name="connsiteX2" fmla="*/ 708982 w 1401639"/>
                  <a:gd name="connsiteY2" fmla="*/ 1683504 h 2267291"/>
                  <a:gd name="connsiteX3" fmla="*/ 487811 w 1401639"/>
                  <a:gd name="connsiteY3" fmla="*/ 1407470 h 2267291"/>
                  <a:gd name="connsiteX4" fmla="*/ 269498 w 1401639"/>
                  <a:gd name="connsiteY4" fmla="*/ 1032566 h 2267291"/>
                  <a:gd name="connsiteX5" fmla="*/ 143768 w 1401639"/>
                  <a:gd name="connsiteY5" fmla="*/ 777391 h 2267291"/>
                  <a:gd name="connsiteX6" fmla="*/ 38898 w 1401639"/>
                  <a:gd name="connsiteY6" fmla="*/ 415917 h 2267291"/>
                  <a:gd name="connsiteX7" fmla="*/ 40898 w 1401639"/>
                  <a:gd name="connsiteY7" fmla="*/ 221893 h 2267291"/>
                  <a:gd name="connsiteX8" fmla="*/ 73760 w 1401639"/>
                  <a:gd name="connsiteY8" fmla="*/ 125595 h 2267291"/>
                  <a:gd name="connsiteX9" fmla="*/ 143483 w 1401639"/>
                  <a:gd name="connsiteY9" fmla="*/ 47014 h 2267291"/>
                  <a:gd name="connsiteX10" fmla="*/ 343793 w 1401639"/>
                  <a:gd name="connsiteY10" fmla="*/ 17010 h 2267291"/>
                  <a:gd name="connsiteX11" fmla="*/ 375797 w 1401639"/>
                  <a:gd name="connsiteY11" fmla="*/ 25297 h 2267291"/>
                  <a:gd name="connsiteX12" fmla="*/ 311789 w 1401639"/>
                  <a:gd name="connsiteY12" fmla="*/ 7295 h 2267291"/>
                  <a:gd name="connsiteX13" fmla="*/ 111479 w 1401639"/>
                  <a:gd name="connsiteY13" fmla="*/ 37299 h 2267291"/>
                  <a:gd name="connsiteX14" fmla="*/ 41470 w 1401639"/>
                  <a:gd name="connsiteY14" fmla="*/ 115880 h 2267291"/>
                  <a:gd name="connsiteX15" fmla="*/ 8609 w 1401639"/>
                  <a:gd name="connsiteY15" fmla="*/ 212178 h 2267291"/>
                  <a:gd name="connsiteX16" fmla="*/ 6608 w 1401639"/>
                  <a:gd name="connsiteY16" fmla="*/ 406202 h 2267291"/>
                  <a:gd name="connsiteX17" fmla="*/ 111479 w 1401639"/>
                  <a:gd name="connsiteY17" fmla="*/ 767676 h 2267291"/>
                  <a:gd name="connsiteX18" fmla="*/ 481811 w 1401639"/>
                  <a:gd name="connsiteY18" fmla="*/ 1411756 h 2267291"/>
                  <a:gd name="connsiteX19" fmla="*/ 956441 w 1401639"/>
                  <a:gd name="connsiteY19" fmla="*/ 1983256 h 2267291"/>
                  <a:gd name="connsiteX20" fmla="*/ 1258479 w 1401639"/>
                  <a:gd name="connsiteY20" fmla="*/ 2208999 h 2267291"/>
                  <a:gd name="connsiteX21" fmla="*/ 1401640 w 1401639"/>
                  <a:gd name="connsiteY21" fmla="*/ 2267292 h 2267291"/>
                  <a:gd name="connsiteX22" fmla="*/ 1290769 w 1401639"/>
                  <a:gd name="connsiteY22" fmla="*/ 2218714 h 22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639" h="2267291">
                    <a:moveTo>
                      <a:pt x="1290769" y="2218714"/>
                    </a:moveTo>
                    <a:cubicBezTo>
                      <a:pt x="1177612" y="2158421"/>
                      <a:pt x="1079600" y="2078411"/>
                      <a:pt x="988731" y="1992972"/>
                    </a:cubicBezTo>
                    <a:cubicBezTo>
                      <a:pt x="887290" y="1896388"/>
                      <a:pt x="795278" y="1792090"/>
                      <a:pt x="708982" y="1683504"/>
                    </a:cubicBezTo>
                    <a:cubicBezTo>
                      <a:pt x="629543" y="1596637"/>
                      <a:pt x="555534" y="1504339"/>
                      <a:pt x="487811" y="1407470"/>
                    </a:cubicBezTo>
                    <a:cubicBezTo>
                      <a:pt x="404658" y="1288884"/>
                      <a:pt x="331792" y="1162868"/>
                      <a:pt x="269498" y="1032566"/>
                    </a:cubicBezTo>
                    <a:cubicBezTo>
                      <a:pt x="223493" y="949984"/>
                      <a:pt x="181202" y="865117"/>
                      <a:pt x="143768" y="777391"/>
                    </a:cubicBezTo>
                    <a:cubicBezTo>
                      <a:pt x="95191" y="662520"/>
                      <a:pt x="54900" y="542505"/>
                      <a:pt x="38898" y="415917"/>
                    </a:cubicBezTo>
                    <a:cubicBezTo>
                      <a:pt x="30611" y="352767"/>
                      <a:pt x="28897" y="287616"/>
                      <a:pt x="40898" y="221893"/>
                    </a:cubicBezTo>
                    <a:cubicBezTo>
                      <a:pt x="47185" y="189318"/>
                      <a:pt x="56900" y="156171"/>
                      <a:pt x="73760" y="125595"/>
                    </a:cubicBezTo>
                    <a:cubicBezTo>
                      <a:pt x="89762" y="95306"/>
                      <a:pt x="115193" y="65874"/>
                      <a:pt x="143483" y="47014"/>
                    </a:cubicBezTo>
                    <a:cubicBezTo>
                      <a:pt x="206348" y="4437"/>
                      <a:pt x="280357" y="4437"/>
                      <a:pt x="343793" y="17010"/>
                    </a:cubicBezTo>
                    <a:cubicBezTo>
                      <a:pt x="354652" y="19296"/>
                      <a:pt x="365225" y="22440"/>
                      <a:pt x="375797" y="25297"/>
                    </a:cubicBezTo>
                    <a:cubicBezTo>
                      <a:pt x="354938" y="18153"/>
                      <a:pt x="333792" y="11581"/>
                      <a:pt x="311789" y="7295"/>
                    </a:cubicBezTo>
                    <a:cubicBezTo>
                      <a:pt x="248353" y="-5278"/>
                      <a:pt x="174629" y="-5278"/>
                      <a:pt x="111479" y="37299"/>
                    </a:cubicBezTo>
                    <a:cubicBezTo>
                      <a:pt x="83189" y="55872"/>
                      <a:pt x="57758" y="85590"/>
                      <a:pt x="41470" y="115880"/>
                    </a:cubicBezTo>
                    <a:cubicBezTo>
                      <a:pt x="24325" y="146455"/>
                      <a:pt x="14609" y="179602"/>
                      <a:pt x="8609" y="212178"/>
                    </a:cubicBezTo>
                    <a:cubicBezTo>
                      <a:pt x="-3393" y="277614"/>
                      <a:pt x="-1678" y="343051"/>
                      <a:pt x="6608" y="406202"/>
                    </a:cubicBezTo>
                    <a:cubicBezTo>
                      <a:pt x="22610" y="532789"/>
                      <a:pt x="63187" y="652804"/>
                      <a:pt x="111479" y="767676"/>
                    </a:cubicBezTo>
                    <a:cubicBezTo>
                      <a:pt x="209491" y="997704"/>
                      <a:pt x="342079" y="1208016"/>
                      <a:pt x="481811" y="1411756"/>
                    </a:cubicBezTo>
                    <a:cubicBezTo>
                      <a:pt x="623543" y="1614067"/>
                      <a:pt x="775276" y="1810949"/>
                      <a:pt x="956441" y="1983256"/>
                    </a:cubicBezTo>
                    <a:cubicBezTo>
                      <a:pt x="1047310" y="2068696"/>
                      <a:pt x="1145322" y="2148706"/>
                      <a:pt x="1258479" y="2208999"/>
                    </a:cubicBezTo>
                    <a:cubicBezTo>
                      <a:pt x="1303342" y="2233002"/>
                      <a:pt x="1350776" y="2253290"/>
                      <a:pt x="1401640" y="2267292"/>
                    </a:cubicBezTo>
                    <a:cubicBezTo>
                      <a:pt x="1363064" y="2254147"/>
                      <a:pt x="1325916" y="2237574"/>
                      <a:pt x="1290769" y="2218714"/>
                    </a:cubicBezTo>
                    <a:close/>
                  </a:path>
                </a:pathLst>
              </a:custGeom>
              <a:grpFill/>
              <a:ln w="28575" cap="flat">
                <a:noFill/>
                <a:prstDash val="solid"/>
                <a:miter/>
              </a:ln>
            </p:spPr>
            <p:txBody>
              <a:bodyPr rtlCol="0" anchor="ctr"/>
              <a:lstStyle/>
              <a:p>
                <a:endParaRPr lang="en-US"/>
              </a:p>
            </p:txBody>
          </p:sp>
        </p:grpSp>
        <p:sp>
          <p:nvSpPr>
            <p:cNvPr id="65" name="Freeform: Shape 64">
              <a:extLst>
                <a:ext uri="{FF2B5EF4-FFF2-40B4-BE49-F238E27FC236}">
                  <a16:creationId xmlns:a16="http://schemas.microsoft.com/office/drawing/2014/main" id="{88B448F8-B3C2-4DC6-A0F9-860725D39437}"/>
                </a:ext>
              </a:extLst>
            </p:cNvPr>
            <p:cNvSpPr/>
            <p:nvPr/>
          </p:nvSpPr>
          <p:spPr>
            <a:xfrm>
              <a:off x="10848091" y="-239694"/>
              <a:ext cx="2687818" cy="981356"/>
            </a:xfrm>
            <a:custGeom>
              <a:avLst/>
              <a:gdLst>
                <a:gd name="connsiteX0" fmla="*/ 1336792 w 2687818"/>
                <a:gd name="connsiteY0" fmla="*/ 974190 h 981356"/>
                <a:gd name="connsiteX1" fmla="*/ 2066312 w 2687818"/>
                <a:gd name="connsiteY1" fmla="*/ 877321 h 981356"/>
                <a:gd name="connsiteX2" fmla="*/ 2403783 w 2687818"/>
                <a:gd name="connsiteY2" fmla="*/ 745590 h 981356"/>
                <a:gd name="connsiteX3" fmla="*/ 2544943 w 2687818"/>
                <a:gd name="connsiteY3" fmla="*/ 644149 h 981356"/>
                <a:gd name="connsiteX4" fmla="*/ 2611523 w 2687818"/>
                <a:gd name="connsiteY4" fmla="*/ 508704 h 981356"/>
                <a:gd name="connsiteX5" fmla="*/ 2545515 w 2687818"/>
                <a:gd name="connsiteY5" fmla="*/ 370972 h 981356"/>
                <a:gd name="connsiteX6" fmla="*/ 2405498 w 2687818"/>
                <a:gd name="connsiteY6" fmla="*/ 268959 h 981356"/>
                <a:gd name="connsiteX7" fmla="*/ 2068884 w 2687818"/>
                <a:gd name="connsiteY7" fmla="*/ 140086 h 981356"/>
                <a:gd name="connsiteX8" fmla="*/ 1343079 w 2687818"/>
                <a:gd name="connsiteY8" fmla="*/ 40074 h 981356"/>
                <a:gd name="connsiteX9" fmla="*/ 610702 w 2687818"/>
                <a:gd name="connsiteY9" fmla="*/ 109225 h 981356"/>
                <a:gd name="connsiteX10" fmla="*/ 269230 w 2687818"/>
                <a:gd name="connsiteY10" fmla="*/ 239813 h 981356"/>
                <a:gd name="connsiteX11" fmla="*/ 126641 w 2687818"/>
                <a:gd name="connsiteY11" fmla="*/ 346112 h 981356"/>
                <a:gd name="connsiteX12" fmla="*/ 59776 w 2687818"/>
                <a:gd name="connsiteY12" fmla="*/ 489844 h 981356"/>
                <a:gd name="connsiteX13" fmla="*/ 129499 w 2687818"/>
                <a:gd name="connsiteY13" fmla="*/ 631862 h 981356"/>
                <a:gd name="connsiteX14" fmla="*/ 271231 w 2687818"/>
                <a:gd name="connsiteY14" fmla="*/ 734446 h 981356"/>
                <a:gd name="connsiteX15" fmla="*/ 608130 w 2687818"/>
                <a:gd name="connsiteY15" fmla="*/ 869034 h 981356"/>
                <a:gd name="connsiteX16" fmla="*/ 1336792 w 2687818"/>
                <a:gd name="connsiteY16" fmla="*/ 974190 h 981356"/>
                <a:gd name="connsiteX17" fmla="*/ 1336792 w 2687818"/>
                <a:gd name="connsiteY17" fmla="*/ 981334 h 981356"/>
                <a:gd name="connsiteX18" fmla="*/ 597271 w 2687818"/>
                <a:gd name="connsiteY18" fmla="*/ 912468 h 981356"/>
                <a:gd name="connsiteX19" fmla="*/ 241227 w 2687818"/>
                <a:gd name="connsiteY19" fmla="*/ 789596 h 981356"/>
                <a:gd name="connsiteX20" fmla="*/ 83779 w 2687818"/>
                <a:gd name="connsiteY20" fmla="*/ 676153 h 981356"/>
                <a:gd name="connsiteX21" fmla="*/ 24057 w 2687818"/>
                <a:gd name="connsiteY21" fmla="*/ 593571 h 981356"/>
                <a:gd name="connsiteX22" fmla="*/ 54 w 2687818"/>
                <a:gd name="connsiteY22" fmla="*/ 491273 h 981356"/>
                <a:gd name="connsiteX23" fmla="*/ 90922 w 2687818"/>
                <a:gd name="connsiteY23" fmla="*/ 310393 h 981356"/>
                <a:gd name="connsiteX24" fmla="*/ 250371 w 2687818"/>
                <a:gd name="connsiteY24" fmla="*/ 204380 h 981356"/>
                <a:gd name="connsiteX25" fmla="*/ 424964 w 2687818"/>
                <a:gd name="connsiteY25" fmla="*/ 135514 h 981356"/>
                <a:gd name="connsiteX26" fmla="*/ 604987 w 2687818"/>
                <a:gd name="connsiteY26" fmla="*/ 86365 h 981356"/>
                <a:gd name="connsiteX27" fmla="*/ 1342793 w 2687818"/>
                <a:gd name="connsiteY27" fmla="*/ 640 h 981356"/>
                <a:gd name="connsiteX28" fmla="*/ 2085172 w 2687818"/>
                <a:gd name="connsiteY28" fmla="*/ 74649 h 981356"/>
                <a:gd name="connsiteX29" fmla="*/ 2441216 w 2687818"/>
                <a:gd name="connsiteY29" fmla="*/ 203237 h 981356"/>
                <a:gd name="connsiteX30" fmla="*/ 2600379 w 2687818"/>
                <a:gd name="connsiteY30" fmla="*/ 317537 h 981356"/>
                <a:gd name="connsiteX31" fmla="*/ 2661815 w 2687818"/>
                <a:gd name="connsiteY31" fmla="*/ 401262 h 981356"/>
                <a:gd name="connsiteX32" fmla="*/ 2681246 w 2687818"/>
                <a:gd name="connsiteY32" fmla="*/ 452411 h 981356"/>
                <a:gd name="connsiteX33" fmla="*/ 2686390 w 2687818"/>
                <a:gd name="connsiteY33" fmla="*/ 479843 h 981356"/>
                <a:gd name="connsiteX34" fmla="*/ 2687533 w 2687818"/>
                <a:gd name="connsiteY34" fmla="*/ 494702 h 981356"/>
                <a:gd name="connsiteX35" fmla="*/ 2687818 w 2687818"/>
                <a:gd name="connsiteY35" fmla="*/ 506418 h 981356"/>
                <a:gd name="connsiteX36" fmla="*/ 2596664 w 2687818"/>
                <a:gd name="connsiteY36" fmla="*/ 695870 h 981356"/>
                <a:gd name="connsiteX37" fmla="*/ 2435787 w 2687818"/>
                <a:gd name="connsiteY37" fmla="*/ 806455 h 981356"/>
                <a:gd name="connsiteX38" fmla="*/ 2077171 w 2687818"/>
                <a:gd name="connsiteY38" fmla="*/ 923041 h 981356"/>
                <a:gd name="connsiteX39" fmla="*/ 1336792 w 2687818"/>
                <a:gd name="connsiteY39" fmla="*/ 981334 h 98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7818" h="981356">
                  <a:moveTo>
                    <a:pt x="1336792" y="974190"/>
                  </a:moveTo>
                  <a:cubicBezTo>
                    <a:pt x="1583395" y="975619"/>
                    <a:pt x="1830568" y="943044"/>
                    <a:pt x="2066312" y="877321"/>
                  </a:cubicBezTo>
                  <a:cubicBezTo>
                    <a:pt x="2183755" y="843603"/>
                    <a:pt x="2298913" y="802169"/>
                    <a:pt x="2403783" y="745590"/>
                  </a:cubicBezTo>
                  <a:cubicBezTo>
                    <a:pt x="2455790" y="716730"/>
                    <a:pt x="2505224" y="683868"/>
                    <a:pt x="2544943" y="644149"/>
                  </a:cubicBezTo>
                  <a:cubicBezTo>
                    <a:pt x="2584377" y="605001"/>
                    <a:pt x="2612095" y="554995"/>
                    <a:pt x="2611523" y="508704"/>
                  </a:cubicBezTo>
                  <a:cubicBezTo>
                    <a:pt x="2611809" y="457554"/>
                    <a:pt x="2584948" y="411263"/>
                    <a:pt x="2545515" y="370972"/>
                  </a:cubicBezTo>
                  <a:cubicBezTo>
                    <a:pt x="2506081" y="330967"/>
                    <a:pt x="2456933" y="298106"/>
                    <a:pt x="2405498" y="268959"/>
                  </a:cubicBezTo>
                  <a:cubicBezTo>
                    <a:pt x="2301485" y="211524"/>
                    <a:pt x="2186042" y="171519"/>
                    <a:pt x="2068884" y="140086"/>
                  </a:cubicBezTo>
                  <a:cubicBezTo>
                    <a:pt x="1833140" y="78650"/>
                    <a:pt x="1588253" y="48932"/>
                    <a:pt x="1343079" y="40074"/>
                  </a:cubicBezTo>
                  <a:cubicBezTo>
                    <a:pt x="1097620" y="32644"/>
                    <a:pt x="849589" y="49789"/>
                    <a:pt x="610702" y="109225"/>
                  </a:cubicBezTo>
                  <a:cubicBezTo>
                    <a:pt x="491830" y="139515"/>
                    <a:pt x="374958" y="180377"/>
                    <a:pt x="269230" y="239813"/>
                  </a:cubicBezTo>
                  <a:cubicBezTo>
                    <a:pt x="216652" y="269531"/>
                    <a:pt x="166646" y="304107"/>
                    <a:pt x="126641" y="346112"/>
                  </a:cubicBezTo>
                  <a:cubicBezTo>
                    <a:pt x="86636" y="387260"/>
                    <a:pt x="58633" y="440124"/>
                    <a:pt x="59776" y="489844"/>
                  </a:cubicBezTo>
                  <a:cubicBezTo>
                    <a:pt x="60061" y="543851"/>
                    <a:pt x="90065" y="591000"/>
                    <a:pt x="129499" y="631862"/>
                  </a:cubicBezTo>
                  <a:cubicBezTo>
                    <a:pt x="169789" y="672439"/>
                    <a:pt x="219510" y="705300"/>
                    <a:pt x="271231" y="734446"/>
                  </a:cubicBezTo>
                  <a:cubicBezTo>
                    <a:pt x="376387" y="791596"/>
                    <a:pt x="491258" y="833887"/>
                    <a:pt x="608130" y="869034"/>
                  </a:cubicBezTo>
                  <a:cubicBezTo>
                    <a:pt x="843302" y="936757"/>
                    <a:pt x="1090190" y="973047"/>
                    <a:pt x="1336792" y="974190"/>
                  </a:cubicBezTo>
                  <a:close/>
                  <a:moveTo>
                    <a:pt x="1336792" y="981334"/>
                  </a:moveTo>
                  <a:cubicBezTo>
                    <a:pt x="1089904" y="977905"/>
                    <a:pt x="841588" y="965046"/>
                    <a:pt x="597271" y="912468"/>
                  </a:cubicBezTo>
                  <a:cubicBezTo>
                    <a:pt x="475542" y="885894"/>
                    <a:pt x="354098" y="849603"/>
                    <a:pt x="241227" y="789596"/>
                  </a:cubicBezTo>
                  <a:cubicBezTo>
                    <a:pt x="184934" y="759878"/>
                    <a:pt x="130356" y="723873"/>
                    <a:pt x="83779" y="676153"/>
                  </a:cubicBezTo>
                  <a:cubicBezTo>
                    <a:pt x="60633" y="652150"/>
                    <a:pt x="39202" y="625290"/>
                    <a:pt x="24057" y="593571"/>
                  </a:cubicBezTo>
                  <a:cubicBezTo>
                    <a:pt x="8626" y="562996"/>
                    <a:pt x="-803" y="525277"/>
                    <a:pt x="54" y="491273"/>
                  </a:cubicBezTo>
                  <a:cubicBezTo>
                    <a:pt x="1768" y="415263"/>
                    <a:pt x="44059" y="354970"/>
                    <a:pt x="90922" y="310393"/>
                  </a:cubicBezTo>
                  <a:cubicBezTo>
                    <a:pt x="138928" y="265530"/>
                    <a:pt x="193792" y="232098"/>
                    <a:pt x="250371" y="204380"/>
                  </a:cubicBezTo>
                  <a:cubicBezTo>
                    <a:pt x="306949" y="176662"/>
                    <a:pt x="365814" y="154374"/>
                    <a:pt x="424964" y="135514"/>
                  </a:cubicBezTo>
                  <a:cubicBezTo>
                    <a:pt x="484400" y="116369"/>
                    <a:pt x="544408" y="100367"/>
                    <a:pt x="604987" y="86365"/>
                  </a:cubicBezTo>
                  <a:cubicBezTo>
                    <a:pt x="847017" y="31501"/>
                    <a:pt x="1094762" y="5784"/>
                    <a:pt x="1342793" y="640"/>
                  </a:cubicBezTo>
                  <a:cubicBezTo>
                    <a:pt x="1591110" y="-3932"/>
                    <a:pt x="1841427" y="15499"/>
                    <a:pt x="2085172" y="74649"/>
                  </a:cubicBezTo>
                  <a:cubicBezTo>
                    <a:pt x="2206616" y="104653"/>
                    <a:pt x="2327488" y="143515"/>
                    <a:pt x="2441216" y="203237"/>
                  </a:cubicBezTo>
                  <a:cubicBezTo>
                    <a:pt x="2497795" y="233241"/>
                    <a:pt x="2552659" y="269245"/>
                    <a:pt x="2600379" y="317537"/>
                  </a:cubicBezTo>
                  <a:cubicBezTo>
                    <a:pt x="2623811" y="341826"/>
                    <a:pt x="2645813" y="368972"/>
                    <a:pt x="2661815" y="401262"/>
                  </a:cubicBezTo>
                  <a:cubicBezTo>
                    <a:pt x="2669816" y="417264"/>
                    <a:pt x="2676674" y="434409"/>
                    <a:pt x="2681246" y="452411"/>
                  </a:cubicBezTo>
                  <a:cubicBezTo>
                    <a:pt x="2683532" y="461555"/>
                    <a:pt x="2685247" y="470413"/>
                    <a:pt x="2686390" y="479843"/>
                  </a:cubicBezTo>
                  <a:lnTo>
                    <a:pt x="2687533" y="494702"/>
                  </a:lnTo>
                  <a:lnTo>
                    <a:pt x="2687818" y="506418"/>
                  </a:lnTo>
                  <a:cubicBezTo>
                    <a:pt x="2686961" y="585856"/>
                    <a:pt x="2644099" y="649293"/>
                    <a:pt x="2596664" y="695870"/>
                  </a:cubicBezTo>
                  <a:cubicBezTo>
                    <a:pt x="2548373" y="742733"/>
                    <a:pt x="2492937" y="777880"/>
                    <a:pt x="2435787" y="806455"/>
                  </a:cubicBezTo>
                  <a:cubicBezTo>
                    <a:pt x="2321487" y="864177"/>
                    <a:pt x="2199472" y="898181"/>
                    <a:pt x="2077171" y="923041"/>
                  </a:cubicBezTo>
                  <a:cubicBezTo>
                    <a:pt x="1832283" y="971619"/>
                    <a:pt x="1583680" y="981906"/>
                    <a:pt x="1336792" y="981334"/>
                  </a:cubicBezTo>
                  <a:close/>
                </a:path>
              </a:pathLst>
            </a:custGeom>
            <a:solidFill>
              <a:srgbClr val="5A839B"/>
            </a:solidFill>
            <a:ln w="28575" cap="flat">
              <a:noFill/>
              <a:prstDash val="solid"/>
              <a:miter/>
            </a:ln>
          </p:spPr>
          <p:txBody>
            <a:bodyPr rtlCol="0" anchor="ctr"/>
            <a:lstStyle/>
            <a:p>
              <a:endParaRPr lang="en-US"/>
            </a:p>
          </p:txBody>
        </p:sp>
        <p:grpSp>
          <p:nvGrpSpPr>
            <p:cNvPr id="66" name="Graphic 19">
              <a:extLst>
                <a:ext uri="{FF2B5EF4-FFF2-40B4-BE49-F238E27FC236}">
                  <a16:creationId xmlns:a16="http://schemas.microsoft.com/office/drawing/2014/main" id="{3878730C-1A9E-414D-80BA-B6A330547015}"/>
                </a:ext>
              </a:extLst>
            </p:cNvPr>
            <p:cNvGrpSpPr/>
            <p:nvPr/>
          </p:nvGrpSpPr>
          <p:grpSpPr>
            <a:xfrm>
              <a:off x="10848091" y="-239760"/>
              <a:ext cx="2645536" cy="981187"/>
              <a:chOff x="10673425" y="-17214"/>
              <a:chExt cx="2645536" cy="981187"/>
            </a:xfrm>
            <a:solidFill>
              <a:srgbClr val="198FD2"/>
            </a:solidFill>
          </p:grpSpPr>
          <p:sp>
            <p:nvSpPr>
              <p:cNvPr id="80" name="Freeform: Shape 79">
                <a:extLst>
                  <a:ext uri="{FF2B5EF4-FFF2-40B4-BE49-F238E27FC236}">
                    <a16:creationId xmlns:a16="http://schemas.microsoft.com/office/drawing/2014/main" id="{B5528D46-2AAF-4AF9-A901-CDEBE2E22F22}"/>
                  </a:ext>
                </a:extLst>
              </p:cNvPr>
              <p:cNvSpPr/>
              <p:nvPr/>
            </p:nvSpPr>
            <p:spPr>
              <a:xfrm>
                <a:off x="11394426" y="123509"/>
                <a:ext cx="1924534" cy="840463"/>
              </a:xfrm>
              <a:custGeom>
                <a:avLst/>
                <a:gdLst>
                  <a:gd name="connsiteX0" fmla="*/ 777240 w 1924534"/>
                  <a:gd name="connsiteY0" fmla="*/ 838962 h 840463"/>
                  <a:gd name="connsiteX1" fmla="*/ 1379315 w 1924534"/>
                  <a:gd name="connsiteY1" fmla="*/ 744950 h 840463"/>
                  <a:gd name="connsiteX2" fmla="*/ 1716786 w 1924534"/>
                  <a:gd name="connsiteY2" fmla="*/ 613220 h 840463"/>
                  <a:gd name="connsiteX3" fmla="*/ 1857947 w 1924534"/>
                  <a:gd name="connsiteY3" fmla="*/ 511778 h 840463"/>
                  <a:gd name="connsiteX4" fmla="*/ 1924526 w 1924534"/>
                  <a:gd name="connsiteY4" fmla="*/ 376333 h 840463"/>
                  <a:gd name="connsiteX5" fmla="*/ 1858518 w 1924534"/>
                  <a:gd name="connsiteY5" fmla="*/ 238601 h 840463"/>
                  <a:gd name="connsiteX6" fmla="*/ 1718501 w 1924534"/>
                  <a:gd name="connsiteY6" fmla="*/ 136589 h 840463"/>
                  <a:gd name="connsiteX7" fmla="*/ 1381601 w 1924534"/>
                  <a:gd name="connsiteY7" fmla="*/ 7715 h 840463"/>
                  <a:gd name="connsiteX8" fmla="*/ 1349311 w 1924534"/>
                  <a:gd name="connsiteY8" fmla="*/ 0 h 840463"/>
                  <a:gd name="connsiteX9" fmla="*/ 1684496 w 1924534"/>
                  <a:gd name="connsiteY9" fmla="*/ 128302 h 840463"/>
                  <a:gd name="connsiteX10" fmla="*/ 1824514 w 1924534"/>
                  <a:gd name="connsiteY10" fmla="*/ 230314 h 840463"/>
                  <a:gd name="connsiteX11" fmla="*/ 1890522 w 1924534"/>
                  <a:gd name="connsiteY11" fmla="*/ 368046 h 840463"/>
                  <a:gd name="connsiteX12" fmla="*/ 1823942 w 1924534"/>
                  <a:gd name="connsiteY12" fmla="*/ 503492 h 840463"/>
                  <a:gd name="connsiteX13" fmla="*/ 1682782 w 1924534"/>
                  <a:gd name="connsiteY13" fmla="*/ 604933 h 840463"/>
                  <a:gd name="connsiteX14" fmla="*/ 1345311 w 1924534"/>
                  <a:gd name="connsiteY14" fmla="*/ 736664 h 840463"/>
                  <a:gd name="connsiteX15" fmla="*/ 615791 w 1924534"/>
                  <a:gd name="connsiteY15" fmla="*/ 833533 h 840463"/>
                  <a:gd name="connsiteX16" fmla="*/ 0 w 1924534"/>
                  <a:gd name="connsiteY16" fmla="*/ 757809 h 840463"/>
                  <a:gd name="connsiteX17" fmla="*/ 550355 w 1924534"/>
                  <a:gd name="connsiteY17" fmla="*/ 839248 h 840463"/>
                  <a:gd name="connsiteX18" fmla="*/ 615791 w 1924534"/>
                  <a:gd name="connsiteY18" fmla="*/ 840391 h 840463"/>
                  <a:gd name="connsiteX19" fmla="*/ 777240 w 1924534"/>
                  <a:gd name="connsiteY19" fmla="*/ 838962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4534" h="840463">
                    <a:moveTo>
                      <a:pt x="777240" y="838962"/>
                    </a:moveTo>
                    <a:cubicBezTo>
                      <a:pt x="981266" y="830390"/>
                      <a:pt x="1184148" y="799243"/>
                      <a:pt x="1379315" y="744950"/>
                    </a:cubicBezTo>
                    <a:cubicBezTo>
                      <a:pt x="1496759" y="711232"/>
                      <a:pt x="1611916" y="669798"/>
                      <a:pt x="1716786" y="613220"/>
                    </a:cubicBezTo>
                    <a:cubicBezTo>
                      <a:pt x="1768792" y="584359"/>
                      <a:pt x="1818227" y="551498"/>
                      <a:pt x="1857947" y="511778"/>
                    </a:cubicBezTo>
                    <a:cubicBezTo>
                      <a:pt x="1897380" y="472630"/>
                      <a:pt x="1925098" y="422624"/>
                      <a:pt x="1924526" y="376333"/>
                    </a:cubicBezTo>
                    <a:cubicBezTo>
                      <a:pt x="1924812" y="325183"/>
                      <a:pt x="1897952" y="278892"/>
                      <a:pt x="1858518" y="238601"/>
                    </a:cubicBezTo>
                    <a:cubicBezTo>
                      <a:pt x="1819085" y="198596"/>
                      <a:pt x="1769936" y="165735"/>
                      <a:pt x="1718501" y="136589"/>
                    </a:cubicBezTo>
                    <a:cubicBezTo>
                      <a:pt x="1614488" y="79153"/>
                      <a:pt x="1498759" y="39148"/>
                      <a:pt x="1381601" y="7715"/>
                    </a:cubicBezTo>
                    <a:cubicBezTo>
                      <a:pt x="1370743" y="4858"/>
                      <a:pt x="1360170" y="2572"/>
                      <a:pt x="1349311" y="0"/>
                    </a:cubicBezTo>
                    <a:cubicBezTo>
                      <a:pt x="1465898" y="31433"/>
                      <a:pt x="1581055" y="71152"/>
                      <a:pt x="1684496" y="128302"/>
                    </a:cubicBezTo>
                    <a:cubicBezTo>
                      <a:pt x="1736217" y="157163"/>
                      <a:pt x="1785366" y="190310"/>
                      <a:pt x="1824514" y="230314"/>
                    </a:cubicBezTo>
                    <a:cubicBezTo>
                      <a:pt x="1863947" y="270605"/>
                      <a:pt x="1890808" y="316897"/>
                      <a:pt x="1890522" y="368046"/>
                    </a:cubicBezTo>
                    <a:cubicBezTo>
                      <a:pt x="1891094" y="414052"/>
                      <a:pt x="1863376" y="464344"/>
                      <a:pt x="1823942" y="503492"/>
                    </a:cubicBezTo>
                    <a:cubicBezTo>
                      <a:pt x="1784223" y="543497"/>
                      <a:pt x="1734503" y="576358"/>
                      <a:pt x="1682782" y="604933"/>
                    </a:cubicBezTo>
                    <a:cubicBezTo>
                      <a:pt x="1577911" y="661511"/>
                      <a:pt x="1462469" y="702945"/>
                      <a:pt x="1345311" y="736664"/>
                    </a:cubicBezTo>
                    <a:cubicBezTo>
                      <a:pt x="1109567" y="802386"/>
                      <a:pt x="862394" y="834676"/>
                      <a:pt x="615791" y="833533"/>
                    </a:cubicBezTo>
                    <a:cubicBezTo>
                      <a:pt x="408051" y="832676"/>
                      <a:pt x="200597" y="806672"/>
                      <a:pt x="0" y="757809"/>
                    </a:cubicBezTo>
                    <a:cubicBezTo>
                      <a:pt x="179165" y="803815"/>
                      <a:pt x="364331" y="831533"/>
                      <a:pt x="550355" y="839248"/>
                    </a:cubicBezTo>
                    <a:cubicBezTo>
                      <a:pt x="572072" y="839819"/>
                      <a:pt x="594074" y="840105"/>
                      <a:pt x="615791" y="840391"/>
                    </a:cubicBezTo>
                    <a:cubicBezTo>
                      <a:pt x="669512" y="840677"/>
                      <a:pt x="723519" y="840105"/>
                      <a:pt x="777240" y="838962"/>
                    </a:cubicBezTo>
                    <a:close/>
                  </a:path>
                </a:pathLst>
              </a:custGeom>
              <a:grpFill/>
              <a:ln w="2857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59332EE7-ABA5-4A81-8184-55C8188CB1A8}"/>
                  </a:ext>
                </a:extLst>
              </p:cNvPr>
              <p:cNvSpPr/>
              <p:nvPr/>
            </p:nvSpPr>
            <p:spPr>
              <a:xfrm>
                <a:off x="10673425" y="-17214"/>
                <a:ext cx="2107174" cy="904819"/>
              </a:xfrm>
              <a:custGeom>
                <a:avLst/>
                <a:gdLst>
                  <a:gd name="connsiteX0" fmla="*/ 275231 w 2107174"/>
                  <a:gd name="connsiteY0" fmla="*/ 797949 h 904819"/>
                  <a:gd name="connsiteX1" fmla="*/ 117783 w 2107174"/>
                  <a:gd name="connsiteY1" fmla="*/ 684506 h 904819"/>
                  <a:gd name="connsiteX2" fmla="*/ 58061 w 2107174"/>
                  <a:gd name="connsiteY2" fmla="*/ 601925 h 904819"/>
                  <a:gd name="connsiteX3" fmla="*/ 34058 w 2107174"/>
                  <a:gd name="connsiteY3" fmla="*/ 499626 h 904819"/>
                  <a:gd name="connsiteX4" fmla="*/ 124927 w 2107174"/>
                  <a:gd name="connsiteY4" fmla="*/ 318746 h 904819"/>
                  <a:gd name="connsiteX5" fmla="*/ 284375 w 2107174"/>
                  <a:gd name="connsiteY5" fmla="*/ 212733 h 904819"/>
                  <a:gd name="connsiteX6" fmla="*/ 459254 w 2107174"/>
                  <a:gd name="connsiteY6" fmla="*/ 143867 h 904819"/>
                  <a:gd name="connsiteX7" fmla="*/ 639277 w 2107174"/>
                  <a:gd name="connsiteY7" fmla="*/ 94718 h 904819"/>
                  <a:gd name="connsiteX8" fmla="*/ 1377083 w 2107174"/>
                  <a:gd name="connsiteY8" fmla="*/ 8993 h 904819"/>
                  <a:gd name="connsiteX9" fmla="*/ 2107174 w 2107174"/>
                  <a:gd name="connsiteY9" fmla="*/ 80431 h 904819"/>
                  <a:gd name="connsiteX10" fmla="*/ 2085458 w 2107174"/>
                  <a:gd name="connsiteY10" fmla="*/ 74716 h 904819"/>
                  <a:gd name="connsiteX11" fmla="*/ 1343079 w 2107174"/>
                  <a:gd name="connsiteY11" fmla="*/ 706 h 904819"/>
                  <a:gd name="connsiteX12" fmla="*/ 605272 w 2107174"/>
                  <a:gd name="connsiteY12" fmla="*/ 86431 h 904819"/>
                  <a:gd name="connsiteX13" fmla="*/ 425250 w 2107174"/>
                  <a:gd name="connsiteY13" fmla="*/ 135580 h 904819"/>
                  <a:gd name="connsiteX14" fmla="*/ 250657 w 2107174"/>
                  <a:gd name="connsiteY14" fmla="*/ 204446 h 904819"/>
                  <a:gd name="connsiteX15" fmla="*/ 91208 w 2107174"/>
                  <a:gd name="connsiteY15" fmla="*/ 310459 h 904819"/>
                  <a:gd name="connsiteX16" fmla="*/ 54 w 2107174"/>
                  <a:gd name="connsiteY16" fmla="*/ 491339 h 904819"/>
                  <a:gd name="connsiteX17" fmla="*/ 24057 w 2107174"/>
                  <a:gd name="connsiteY17" fmla="*/ 593638 h 904819"/>
                  <a:gd name="connsiteX18" fmla="*/ 83779 w 2107174"/>
                  <a:gd name="connsiteY18" fmla="*/ 676219 h 904819"/>
                  <a:gd name="connsiteX19" fmla="*/ 241227 w 2107174"/>
                  <a:gd name="connsiteY19" fmla="*/ 789662 h 904819"/>
                  <a:gd name="connsiteX20" fmla="*/ 563839 w 2107174"/>
                  <a:gd name="connsiteY20" fmla="*/ 904819 h 904819"/>
                  <a:gd name="connsiteX21" fmla="*/ 275231 w 2107174"/>
                  <a:gd name="connsiteY21" fmla="*/ 797949 h 90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7174" h="904819">
                    <a:moveTo>
                      <a:pt x="275231" y="797949"/>
                    </a:moveTo>
                    <a:cubicBezTo>
                      <a:pt x="218938" y="768231"/>
                      <a:pt x="164360" y="732226"/>
                      <a:pt x="117783" y="684506"/>
                    </a:cubicBezTo>
                    <a:cubicBezTo>
                      <a:pt x="94637" y="660503"/>
                      <a:pt x="73206" y="633643"/>
                      <a:pt x="58061" y="601925"/>
                    </a:cubicBezTo>
                    <a:cubicBezTo>
                      <a:pt x="42631" y="571349"/>
                      <a:pt x="33201" y="533630"/>
                      <a:pt x="34058" y="499626"/>
                    </a:cubicBezTo>
                    <a:cubicBezTo>
                      <a:pt x="35487" y="423616"/>
                      <a:pt x="78064" y="363323"/>
                      <a:pt x="124927" y="318746"/>
                    </a:cubicBezTo>
                    <a:cubicBezTo>
                      <a:pt x="172933" y="273883"/>
                      <a:pt x="227797" y="240451"/>
                      <a:pt x="284375" y="212733"/>
                    </a:cubicBezTo>
                    <a:cubicBezTo>
                      <a:pt x="340954" y="185015"/>
                      <a:pt x="399818" y="162727"/>
                      <a:pt x="459254" y="143867"/>
                    </a:cubicBezTo>
                    <a:cubicBezTo>
                      <a:pt x="518690" y="124722"/>
                      <a:pt x="578698" y="108720"/>
                      <a:pt x="639277" y="94718"/>
                    </a:cubicBezTo>
                    <a:cubicBezTo>
                      <a:pt x="881307" y="39854"/>
                      <a:pt x="1129052" y="14137"/>
                      <a:pt x="1377083" y="8993"/>
                    </a:cubicBezTo>
                    <a:cubicBezTo>
                      <a:pt x="1621400" y="4421"/>
                      <a:pt x="1867144" y="23566"/>
                      <a:pt x="2107174" y="80431"/>
                    </a:cubicBezTo>
                    <a:cubicBezTo>
                      <a:pt x="2100031" y="78716"/>
                      <a:pt x="2092601" y="76716"/>
                      <a:pt x="2085458" y="74716"/>
                    </a:cubicBezTo>
                    <a:cubicBezTo>
                      <a:pt x="1841713" y="15565"/>
                      <a:pt x="1591396" y="-4151"/>
                      <a:pt x="1343079" y="706"/>
                    </a:cubicBezTo>
                    <a:cubicBezTo>
                      <a:pt x="1095048" y="5850"/>
                      <a:pt x="847303" y="31853"/>
                      <a:pt x="605272" y="86431"/>
                    </a:cubicBezTo>
                    <a:cubicBezTo>
                      <a:pt x="544693" y="100433"/>
                      <a:pt x="484686" y="116149"/>
                      <a:pt x="425250" y="135580"/>
                    </a:cubicBezTo>
                    <a:cubicBezTo>
                      <a:pt x="365814" y="154440"/>
                      <a:pt x="307235" y="176728"/>
                      <a:pt x="250657" y="204446"/>
                    </a:cubicBezTo>
                    <a:cubicBezTo>
                      <a:pt x="194078" y="232164"/>
                      <a:pt x="139214" y="265597"/>
                      <a:pt x="91208" y="310459"/>
                    </a:cubicBezTo>
                    <a:cubicBezTo>
                      <a:pt x="44345" y="355037"/>
                      <a:pt x="1768" y="415615"/>
                      <a:pt x="54" y="491339"/>
                    </a:cubicBezTo>
                    <a:cubicBezTo>
                      <a:pt x="-803" y="525058"/>
                      <a:pt x="8626" y="563062"/>
                      <a:pt x="24057" y="593638"/>
                    </a:cubicBezTo>
                    <a:cubicBezTo>
                      <a:pt x="39202" y="625356"/>
                      <a:pt x="60633" y="652216"/>
                      <a:pt x="83779" y="676219"/>
                    </a:cubicBezTo>
                    <a:cubicBezTo>
                      <a:pt x="130356" y="723940"/>
                      <a:pt x="184648" y="759944"/>
                      <a:pt x="241227" y="789662"/>
                    </a:cubicBezTo>
                    <a:cubicBezTo>
                      <a:pt x="343811" y="844240"/>
                      <a:pt x="453253" y="878816"/>
                      <a:pt x="563839" y="904819"/>
                    </a:cubicBezTo>
                    <a:cubicBezTo>
                      <a:pt x="464969" y="879674"/>
                      <a:pt x="367243" y="846812"/>
                      <a:pt x="275231" y="797949"/>
                    </a:cubicBezTo>
                    <a:close/>
                  </a:path>
                </a:pathLst>
              </a:custGeom>
              <a:grpFill/>
              <a:ln w="28575" cap="flat">
                <a:noFill/>
                <a:prstDash val="solid"/>
                <a:miter/>
              </a:ln>
            </p:spPr>
            <p:txBody>
              <a:bodyPr rtlCol="0" anchor="ctr"/>
              <a:lstStyle/>
              <a:p>
                <a:endParaRPr lang="en-US"/>
              </a:p>
            </p:txBody>
          </p:sp>
        </p:grpSp>
        <p:sp>
          <p:nvSpPr>
            <p:cNvPr id="67" name="Freeform: Shape 66">
              <a:extLst>
                <a:ext uri="{FF2B5EF4-FFF2-40B4-BE49-F238E27FC236}">
                  <a16:creationId xmlns:a16="http://schemas.microsoft.com/office/drawing/2014/main" id="{9D433B80-63BB-423C-9251-FFE8EB7E5156}"/>
                </a:ext>
              </a:extLst>
            </p:cNvPr>
            <p:cNvSpPr/>
            <p:nvPr/>
          </p:nvSpPr>
          <p:spPr>
            <a:xfrm>
              <a:off x="12913545" y="902801"/>
              <a:ext cx="152018" cy="152020"/>
            </a:xfrm>
            <a:custGeom>
              <a:avLst/>
              <a:gdLst>
                <a:gd name="connsiteX0" fmla="*/ 152019 w 152018"/>
                <a:gd name="connsiteY0" fmla="*/ 76011 h 152020"/>
                <a:gd name="connsiteX1" fmla="*/ 76010 w 152018"/>
                <a:gd name="connsiteY1" fmla="*/ 152021 h 152020"/>
                <a:gd name="connsiteX2" fmla="*/ 0 w 152018"/>
                <a:gd name="connsiteY2" fmla="*/ 76011 h 152020"/>
                <a:gd name="connsiteX3" fmla="*/ 76010 w 152018"/>
                <a:gd name="connsiteY3" fmla="*/ 2 h 152020"/>
                <a:gd name="connsiteX4" fmla="*/ 152019 w 152018"/>
                <a:gd name="connsiteY4" fmla="*/ 76011 h 1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20">
                  <a:moveTo>
                    <a:pt x="152019" y="76011"/>
                  </a:moveTo>
                  <a:cubicBezTo>
                    <a:pt x="152019" y="118017"/>
                    <a:pt x="118015" y="152021"/>
                    <a:pt x="76010" y="152021"/>
                  </a:cubicBezTo>
                  <a:cubicBezTo>
                    <a:pt x="34004" y="152021"/>
                    <a:pt x="0" y="118017"/>
                    <a:pt x="0" y="76011"/>
                  </a:cubicBezTo>
                  <a:cubicBezTo>
                    <a:pt x="0" y="34006"/>
                    <a:pt x="34004" y="2"/>
                    <a:pt x="76010" y="2"/>
                  </a:cubicBezTo>
                  <a:cubicBezTo>
                    <a:pt x="118015" y="-284"/>
                    <a:pt x="152019" y="34006"/>
                    <a:pt x="152019" y="76011"/>
                  </a:cubicBezTo>
                  <a:close/>
                </a:path>
              </a:pathLst>
            </a:custGeom>
            <a:solidFill>
              <a:srgbClr val="FFFFFF"/>
            </a:solidFill>
            <a:ln w="28575" cap="flat">
              <a:noFill/>
              <a:prstDash val="solid"/>
              <a:miter/>
            </a:ln>
          </p:spPr>
          <p:txBody>
            <a:bodyPr rtlCol="0" anchor="ctr"/>
            <a:lstStyle/>
            <a:p>
              <a:endParaRPr lang="en-US"/>
            </a:p>
          </p:txBody>
        </p:sp>
        <p:grpSp>
          <p:nvGrpSpPr>
            <p:cNvPr id="68" name="Graphic 19">
              <a:extLst>
                <a:ext uri="{FF2B5EF4-FFF2-40B4-BE49-F238E27FC236}">
                  <a16:creationId xmlns:a16="http://schemas.microsoft.com/office/drawing/2014/main" id="{C029E35B-5580-48E1-B452-AB10717FB371}"/>
                </a:ext>
              </a:extLst>
            </p:cNvPr>
            <p:cNvGrpSpPr/>
            <p:nvPr/>
          </p:nvGrpSpPr>
          <p:grpSpPr>
            <a:xfrm>
              <a:off x="11923707" y="-5025"/>
              <a:ext cx="528637" cy="528637"/>
              <a:chOff x="11749041" y="217521"/>
              <a:chExt cx="528637" cy="528637"/>
            </a:xfrm>
            <a:solidFill>
              <a:srgbClr val="1586CD"/>
            </a:solidFill>
          </p:grpSpPr>
          <p:sp>
            <p:nvSpPr>
              <p:cNvPr id="78" name="Freeform: Shape 77">
                <a:extLst>
                  <a:ext uri="{FF2B5EF4-FFF2-40B4-BE49-F238E27FC236}">
                    <a16:creationId xmlns:a16="http://schemas.microsoft.com/office/drawing/2014/main" id="{0300DFB9-176D-480F-A52F-825FA4A8DA17}"/>
                  </a:ext>
                </a:extLst>
              </p:cNvPr>
              <p:cNvSpPr/>
              <p:nvPr/>
            </p:nvSpPr>
            <p:spPr>
              <a:xfrm>
                <a:off x="11749041" y="217521"/>
                <a:ext cx="528637" cy="528637"/>
              </a:xfrm>
              <a:custGeom>
                <a:avLst/>
                <a:gdLst>
                  <a:gd name="connsiteX0" fmla="*/ 528638 w 528637"/>
                  <a:gd name="connsiteY0" fmla="*/ 264319 h 528637"/>
                  <a:gd name="connsiteX1" fmla="*/ 264319 w 528637"/>
                  <a:gd name="connsiteY1" fmla="*/ 528637 h 528637"/>
                  <a:gd name="connsiteX2" fmla="*/ 0 w 528637"/>
                  <a:gd name="connsiteY2" fmla="*/ 264319 h 528637"/>
                  <a:gd name="connsiteX3" fmla="*/ 264319 w 528637"/>
                  <a:gd name="connsiteY3" fmla="*/ 0 h 528637"/>
                  <a:gd name="connsiteX4" fmla="*/ 528638 w 528637"/>
                  <a:gd name="connsiteY4" fmla="*/ 264319 h 52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528637">
                    <a:moveTo>
                      <a:pt x="528638" y="264319"/>
                    </a:moveTo>
                    <a:cubicBezTo>
                      <a:pt x="528638" y="410337"/>
                      <a:pt x="410337" y="528637"/>
                      <a:pt x="264319" y="528637"/>
                    </a:cubicBezTo>
                    <a:cubicBezTo>
                      <a:pt x="118300" y="528637"/>
                      <a:pt x="0" y="410337"/>
                      <a:pt x="0" y="264319"/>
                    </a:cubicBezTo>
                    <a:cubicBezTo>
                      <a:pt x="0" y="118301"/>
                      <a:pt x="118300" y="0"/>
                      <a:pt x="264319" y="0"/>
                    </a:cubicBezTo>
                    <a:cubicBezTo>
                      <a:pt x="410337" y="0"/>
                      <a:pt x="528638" y="118586"/>
                      <a:pt x="528638" y="264319"/>
                    </a:cubicBezTo>
                    <a:close/>
                  </a:path>
                </a:pathLst>
              </a:custGeom>
              <a:grpFill/>
              <a:ln w="2857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F66BE84-FD1C-40FF-A320-4D3BD21DE2E4}"/>
                  </a:ext>
                </a:extLst>
              </p:cNvPr>
              <p:cNvSpPr/>
              <p:nvPr/>
            </p:nvSpPr>
            <p:spPr>
              <a:xfrm>
                <a:off x="11795333" y="248667"/>
                <a:ext cx="318896" cy="318897"/>
              </a:xfrm>
              <a:custGeom>
                <a:avLst/>
                <a:gdLst>
                  <a:gd name="connsiteX0" fmla="*/ 318897 w 318896"/>
                  <a:gd name="connsiteY0" fmla="*/ 159449 h 318897"/>
                  <a:gd name="connsiteX1" fmla="*/ 159449 w 318896"/>
                  <a:gd name="connsiteY1" fmla="*/ 318898 h 318897"/>
                  <a:gd name="connsiteX2" fmla="*/ 0 w 318896"/>
                  <a:gd name="connsiteY2" fmla="*/ 159449 h 318897"/>
                  <a:gd name="connsiteX3" fmla="*/ 159449 w 318896"/>
                  <a:gd name="connsiteY3" fmla="*/ 1 h 318897"/>
                  <a:gd name="connsiteX4" fmla="*/ 318897 w 318896"/>
                  <a:gd name="connsiteY4" fmla="*/ 159449 h 3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96" h="318897">
                    <a:moveTo>
                      <a:pt x="318897" y="159449"/>
                    </a:moveTo>
                    <a:cubicBezTo>
                      <a:pt x="318897" y="247460"/>
                      <a:pt x="247460" y="318898"/>
                      <a:pt x="159449" y="318898"/>
                    </a:cubicBezTo>
                    <a:cubicBezTo>
                      <a:pt x="71438" y="318898"/>
                      <a:pt x="0" y="247460"/>
                      <a:pt x="0" y="159449"/>
                    </a:cubicBezTo>
                    <a:cubicBezTo>
                      <a:pt x="0" y="71438"/>
                      <a:pt x="71438" y="1"/>
                      <a:pt x="159449" y="1"/>
                    </a:cubicBezTo>
                    <a:cubicBezTo>
                      <a:pt x="247460" y="-285"/>
                      <a:pt x="318897" y="71153"/>
                      <a:pt x="318897" y="159449"/>
                    </a:cubicBezTo>
                    <a:close/>
                  </a:path>
                </a:pathLst>
              </a:custGeom>
              <a:grpFill/>
              <a:ln w="28575" cap="flat">
                <a:noFill/>
                <a:prstDash val="solid"/>
                <a:miter/>
              </a:ln>
            </p:spPr>
            <p:txBody>
              <a:bodyPr rtlCol="0" anchor="ctr"/>
              <a:lstStyle/>
              <a:p>
                <a:endParaRPr lang="en-US"/>
              </a:p>
            </p:txBody>
          </p:sp>
        </p:grpSp>
        <p:grpSp>
          <p:nvGrpSpPr>
            <p:cNvPr id="69" name="Graphic 19">
              <a:extLst>
                <a:ext uri="{FF2B5EF4-FFF2-40B4-BE49-F238E27FC236}">
                  <a16:creationId xmlns:a16="http://schemas.microsoft.com/office/drawing/2014/main" id="{C308AA48-88B4-4721-B90F-19A306CE87AB}"/>
                </a:ext>
              </a:extLst>
            </p:cNvPr>
            <p:cNvGrpSpPr/>
            <p:nvPr/>
          </p:nvGrpSpPr>
          <p:grpSpPr>
            <a:xfrm>
              <a:off x="12384622" y="-850273"/>
              <a:ext cx="243459" cy="243458"/>
              <a:chOff x="12209956" y="-627727"/>
              <a:chExt cx="243459" cy="243458"/>
            </a:xfrm>
            <a:solidFill>
              <a:schemeClr val="accent4">
                <a:lumMod val="60000"/>
                <a:lumOff val="40000"/>
              </a:schemeClr>
            </a:solidFill>
          </p:grpSpPr>
          <p:sp>
            <p:nvSpPr>
              <p:cNvPr id="76" name="Freeform: Shape 75">
                <a:extLst>
                  <a:ext uri="{FF2B5EF4-FFF2-40B4-BE49-F238E27FC236}">
                    <a16:creationId xmlns:a16="http://schemas.microsoft.com/office/drawing/2014/main" id="{3E60557F-A37C-4680-85FA-A2AD2E36D932}"/>
                  </a:ext>
                </a:extLst>
              </p:cNvPr>
              <p:cNvSpPr/>
              <p:nvPr/>
            </p:nvSpPr>
            <p:spPr>
              <a:xfrm>
                <a:off x="12209956" y="-627727"/>
                <a:ext cx="243459" cy="243458"/>
              </a:xfrm>
              <a:custGeom>
                <a:avLst/>
                <a:gdLst>
                  <a:gd name="connsiteX0" fmla="*/ 243459 w 243459"/>
                  <a:gd name="connsiteY0" fmla="*/ 121730 h 243458"/>
                  <a:gd name="connsiteX1" fmla="*/ 121729 w 243459"/>
                  <a:gd name="connsiteY1" fmla="*/ 243459 h 243458"/>
                  <a:gd name="connsiteX2" fmla="*/ 0 w 243459"/>
                  <a:gd name="connsiteY2" fmla="*/ 121730 h 243458"/>
                  <a:gd name="connsiteX3" fmla="*/ 121729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29" y="243459"/>
                    </a:cubicBezTo>
                    <a:cubicBezTo>
                      <a:pt x="54578" y="243459"/>
                      <a:pt x="0" y="188881"/>
                      <a:pt x="0" y="121730"/>
                    </a:cubicBezTo>
                    <a:cubicBezTo>
                      <a:pt x="0" y="54578"/>
                      <a:pt x="54578" y="0"/>
                      <a:pt x="121729"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1898BF4-2B26-41C0-B85B-6D911B190588}"/>
                  </a:ext>
                </a:extLst>
              </p:cNvPr>
              <p:cNvSpPr/>
              <p:nvPr/>
            </p:nvSpPr>
            <p:spPr>
              <a:xfrm>
                <a:off x="12230244" y="-60601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nvGrpSpPr>
            <p:cNvPr id="70" name="Graphic 19">
              <a:extLst>
                <a:ext uri="{FF2B5EF4-FFF2-40B4-BE49-F238E27FC236}">
                  <a16:creationId xmlns:a16="http://schemas.microsoft.com/office/drawing/2014/main" id="{EF092E2E-0406-4191-9E4C-15357C7DDC4A}"/>
                </a:ext>
              </a:extLst>
            </p:cNvPr>
            <p:cNvGrpSpPr/>
            <p:nvPr/>
          </p:nvGrpSpPr>
          <p:grpSpPr>
            <a:xfrm>
              <a:off x="12894114" y="885658"/>
              <a:ext cx="243459" cy="243458"/>
              <a:chOff x="12719448" y="1108204"/>
              <a:chExt cx="243459" cy="243458"/>
            </a:xfrm>
            <a:solidFill>
              <a:schemeClr val="accent4">
                <a:lumMod val="60000"/>
                <a:lumOff val="40000"/>
              </a:schemeClr>
            </a:solidFill>
          </p:grpSpPr>
          <p:sp>
            <p:nvSpPr>
              <p:cNvPr id="74" name="Freeform: Shape 73">
                <a:extLst>
                  <a:ext uri="{FF2B5EF4-FFF2-40B4-BE49-F238E27FC236}">
                    <a16:creationId xmlns:a16="http://schemas.microsoft.com/office/drawing/2014/main" id="{69390C1A-6E98-48EB-9AC9-B723788C7F86}"/>
                  </a:ext>
                </a:extLst>
              </p:cNvPr>
              <p:cNvSpPr/>
              <p:nvPr/>
            </p:nvSpPr>
            <p:spPr>
              <a:xfrm>
                <a:off x="12719448" y="1108204"/>
                <a:ext cx="243459" cy="243458"/>
              </a:xfrm>
              <a:custGeom>
                <a:avLst/>
                <a:gdLst>
                  <a:gd name="connsiteX0" fmla="*/ 243459 w 243459"/>
                  <a:gd name="connsiteY0" fmla="*/ 121730 h 243458"/>
                  <a:gd name="connsiteX1" fmla="*/ 121730 w 243459"/>
                  <a:gd name="connsiteY1" fmla="*/ 243459 h 243458"/>
                  <a:gd name="connsiteX2" fmla="*/ 0 w 243459"/>
                  <a:gd name="connsiteY2" fmla="*/ 121730 h 243458"/>
                  <a:gd name="connsiteX3" fmla="*/ 121730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4DEA894-0DAC-4FAD-8C10-BA5ED06A3C15}"/>
                  </a:ext>
                </a:extLst>
              </p:cNvPr>
              <p:cNvSpPr/>
              <p:nvPr/>
            </p:nvSpPr>
            <p:spPr>
              <a:xfrm>
                <a:off x="12739451" y="112992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solidFill>
                  <a:srgbClr val="FFD78F"/>
                </a:solidFill>
                <a:prstDash val="solid"/>
                <a:miter/>
              </a:ln>
            </p:spPr>
            <p:txBody>
              <a:bodyPr rtlCol="0" anchor="ctr"/>
              <a:lstStyle/>
              <a:p>
                <a:endParaRPr lang="en-US"/>
              </a:p>
            </p:txBody>
          </p:sp>
        </p:grpSp>
        <p:grpSp>
          <p:nvGrpSpPr>
            <p:cNvPr id="71" name="Graphic 19">
              <a:extLst>
                <a:ext uri="{FF2B5EF4-FFF2-40B4-BE49-F238E27FC236}">
                  <a16:creationId xmlns:a16="http://schemas.microsoft.com/office/drawing/2014/main" id="{DDDF06A1-FAA3-480E-8008-B0AEE3FB33E3}"/>
                </a:ext>
              </a:extLst>
            </p:cNvPr>
            <p:cNvGrpSpPr/>
            <p:nvPr/>
          </p:nvGrpSpPr>
          <p:grpSpPr>
            <a:xfrm>
              <a:off x="11023023" y="431886"/>
              <a:ext cx="243459" cy="243459"/>
              <a:chOff x="10848357" y="654432"/>
              <a:chExt cx="243459" cy="243459"/>
            </a:xfrm>
            <a:solidFill>
              <a:schemeClr val="accent4">
                <a:lumMod val="60000"/>
                <a:lumOff val="40000"/>
              </a:schemeClr>
            </a:solidFill>
          </p:grpSpPr>
          <p:sp>
            <p:nvSpPr>
              <p:cNvPr id="72" name="Freeform: Shape 71">
                <a:extLst>
                  <a:ext uri="{FF2B5EF4-FFF2-40B4-BE49-F238E27FC236}">
                    <a16:creationId xmlns:a16="http://schemas.microsoft.com/office/drawing/2014/main" id="{13DCB34D-6B5F-4DF1-B3EF-5E221B0EECF9}"/>
                  </a:ext>
                </a:extLst>
              </p:cNvPr>
              <p:cNvSpPr/>
              <p:nvPr/>
            </p:nvSpPr>
            <p:spPr>
              <a:xfrm>
                <a:off x="10848357" y="654432"/>
                <a:ext cx="243459" cy="243459"/>
              </a:xfrm>
              <a:custGeom>
                <a:avLst/>
                <a:gdLst>
                  <a:gd name="connsiteX0" fmla="*/ 243459 w 243459"/>
                  <a:gd name="connsiteY0" fmla="*/ 121730 h 243459"/>
                  <a:gd name="connsiteX1" fmla="*/ 121730 w 243459"/>
                  <a:gd name="connsiteY1" fmla="*/ 243459 h 243459"/>
                  <a:gd name="connsiteX2" fmla="*/ 0 w 243459"/>
                  <a:gd name="connsiteY2" fmla="*/ 121730 h 243459"/>
                  <a:gd name="connsiteX3" fmla="*/ 121730 w 243459"/>
                  <a:gd name="connsiteY3" fmla="*/ 0 h 243459"/>
                  <a:gd name="connsiteX4" fmla="*/ 243459 w 243459"/>
                  <a:gd name="connsiteY4" fmla="*/ 121730 h 24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9">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80F2238-3F7B-43F2-AA10-0B1EFCA33F18}"/>
                  </a:ext>
                </a:extLst>
              </p:cNvPr>
              <p:cNvSpPr/>
              <p:nvPr/>
            </p:nvSpPr>
            <p:spPr>
              <a:xfrm>
                <a:off x="10870646" y="679864"/>
                <a:ext cx="152019" cy="152018"/>
              </a:xfrm>
              <a:custGeom>
                <a:avLst/>
                <a:gdLst>
                  <a:gd name="connsiteX0" fmla="*/ 152019 w 152019"/>
                  <a:gd name="connsiteY0" fmla="*/ 76009 h 152018"/>
                  <a:gd name="connsiteX1" fmla="*/ 76010 w 152019"/>
                  <a:gd name="connsiteY1" fmla="*/ 152019 h 152018"/>
                  <a:gd name="connsiteX2" fmla="*/ 0 w 152019"/>
                  <a:gd name="connsiteY2" fmla="*/ 76009 h 152018"/>
                  <a:gd name="connsiteX3" fmla="*/ 76010 w 152019"/>
                  <a:gd name="connsiteY3" fmla="*/ 0 h 152018"/>
                  <a:gd name="connsiteX4" fmla="*/ 152019 w 152019"/>
                  <a:gd name="connsiteY4" fmla="*/ 76009 h 15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 h="152018">
                    <a:moveTo>
                      <a:pt x="152019" y="76009"/>
                    </a:moveTo>
                    <a:cubicBezTo>
                      <a:pt x="152019" y="118015"/>
                      <a:pt x="118015" y="152019"/>
                      <a:pt x="76010" y="152019"/>
                    </a:cubicBezTo>
                    <a:cubicBezTo>
                      <a:pt x="34004" y="152019"/>
                      <a:pt x="0" y="118015"/>
                      <a:pt x="0" y="76009"/>
                    </a:cubicBezTo>
                    <a:cubicBezTo>
                      <a:pt x="0" y="34004"/>
                      <a:pt x="34004" y="0"/>
                      <a:pt x="76010"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grpSp>
        <p:nvGrpSpPr>
          <p:cNvPr id="8" name="Group 7">
            <a:extLst>
              <a:ext uri="{FF2B5EF4-FFF2-40B4-BE49-F238E27FC236}">
                <a16:creationId xmlns:a16="http://schemas.microsoft.com/office/drawing/2014/main" id="{2BAC697F-44B0-4137-ACE5-EF7D005EBE94}"/>
              </a:ext>
            </a:extLst>
          </p:cNvPr>
          <p:cNvGrpSpPr/>
          <p:nvPr/>
        </p:nvGrpSpPr>
        <p:grpSpPr>
          <a:xfrm rot="6188409">
            <a:off x="10490407" y="1642711"/>
            <a:ext cx="1866224" cy="1585495"/>
            <a:chOff x="10848091" y="-877284"/>
            <a:chExt cx="2687818" cy="2283500"/>
          </a:xfrm>
        </p:grpSpPr>
        <p:sp>
          <p:nvSpPr>
            <p:cNvPr id="9" name="Freeform: Shape 8">
              <a:extLst>
                <a:ext uri="{FF2B5EF4-FFF2-40B4-BE49-F238E27FC236}">
                  <a16:creationId xmlns:a16="http://schemas.microsoft.com/office/drawing/2014/main" id="{1B6CDA40-4EAD-4758-B584-4B4945C39404}"/>
                </a:ext>
              </a:extLst>
            </p:cNvPr>
            <p:cNvSpPr/>
            <p:nvPr/>
          </p:nvSpPr>
          <p:spPr>
            <a:xfrm>
              <a:off x="11304557" y="-877284"/>
              <a:ext cx="1760757" cy="2283215"/>
            </a:xfrm>
            <a:custGeom>
              <a:avLst/>
              <a:gdLst>
                <a:gd name="connsiteX0" fmla="*/ 1278947 w 1760757"/>
                <a:gd name="connsiteY0" fmla="*/ 1412042 h 2283215"/>
                <a:gd name="connsiteX1" fmla="*/ 804316 w 1760757"/>
                <a:gd name="connsiteY1" fmla="*/ 1983542 h 2283215"/>
                <a:gd name="connsiteX2" fmla="*/ 502279 w 1760757"/>
                <a:gd name="connsiteY2" fmla="*/ 2209285 h 2283215"/>
                <a:gd name="connsiteX3" fmla="*/ 319113 w 1760757"/>
                <a:gd name="connsiteY3" fmla="*/ 2277007 h 2283215"/>
                <a:gd name="connsiteX4" fmla="*/ 111944 w 1760757"/>
                <a:gd name="connsiteY4" fmla="*/ 2242146 h 2283215"/>
                <a:gd name="connsiteX5" fmla="*/ 102514 w 1760757"/>
                <a:gd name="connsiteY5" fmla="*/ 2235288 h 2283215"/>
                <a:gd name="connsiteX6" fmla="*/ 91084 w 1760757"/>
                <a:gd name="connsiteY6" fmla="*/ 2225572 h 2283215"/>
                <a:gd name="connsiteX7" fmla="*/ 71653 w 1760757"/>
                <a:gd name="connsiteY7" fmla="*/ 2205284 h 2283215"/>
                <a:gd name="connsiteX8" fmla="*/ 41078 w 1760757"/>
                <a:gd name="connsiteY8" fmla="*/ 2160136 h 2283215"/>
                <a:gd name="connsiteX9" fmla="*/ 8217 w 1760757"/>
                <a:gd name="connsiteY9" fmla="*/ 2061552 h 2283215"/>
                <a:gd name="connsiteX10" fmla="*/ 6788 w 1760757"/>
                <a:gd name="connsiteY10" fmla="*/ 1865813 h 2283215"/>
                <a:gd name="connsiteX11" fmla="*/ 107086 w 1760757"/>
                <a:gd name="connsiteY11" fmla="*/ 1500910 h 2283215"/>
                <a:gd name="connsiteX12" fmla="*/ 474561 w 1760757"/>
                <a:gd name="connsiteY12" fmla="*/ 851686 h 2283215"/>
                <a:gd name="connsiteX13" fmla="*/ 970051 w 1760757"/>
                <a:gd name="connsiteY13" fmla="*/ 298188 h 2283215"/>
                <a:gd name="connsiteX14" fmla="*/ 1113784 w 1760757"/>
                <a:gd name="connsiteY14" fmla="*/ 179602 h 2283215"/>
                <a:gd name="connsiteX15" fmla="*/ 1270660 w 1760757"/>
                <a:gd name="connsiteY15" fmla="*/ 76446 h 2283215"/>
                <a:gd name="connsiteX16" fmla="*/ 1449254 w 1760757"/>
                <a:gd name="connsiteY16" fmla="*/ 7295 h 2283215"/>
                <a:gd name="connsiteX17" fmla="*/ 1649565 w 1760757"/>
                <a:gd name="connsiteY17" fmla="*/ 37299 h 2283215"/>
                <a:gd name="connsiteX18" fmla="*/ 1719288 w 1760757"/>
                <a:gd name="connsiteY18" fmla="*/ 115880 h 2283215"/>
                <a:gd name="connsiteX19" fmla="*/ 1752149 w 1760757"/>
                <a:gd name="connsiteY19" fmla="*/ 212178 h 2283215"/>
                <a:gd name="connsiteX20" fmla="*/ 1754149 w 1760757"/>
                <a:gd name="connsiteY20" fmla="*/ 406202 h 2283215"/>
                <a:gd name="connsiteX21" fmla="*/ 1649279 w 1760757"/>
                <a:gd name="connsiteY21" fmla="*/ 767676 h 2283215"/>
                <a:gd name="connsiteX22" fmla="*/ 1278947 w 1760757"/>
                <a:gd name="connsiteY22" fmla="*/ 1412042 h 2283215"/>
                <a:gd name="connsiteX23" fmla="*/ 1273232 w 1760757"/>
                <a:gd name="connsiteY23" fmla="*/ 1408041 h 2283215"/>
                <a:gd name="connsiteX24" fmla="*/ 1607560 w 1760757"/>
                <a:gd name="connsiteY24" fmla="*/ 752245 h 2283215"/>
                <a:gd name="connsiteX25" fmla="*/ 1692142 w 1760757"/>
                <a:gd name="connsiteY25" fmla="*/ 399344 h 2283215"/>
                <a:gd name="connsiteX26" fmla="*/ 1690141 w 1760757"/>
                <a:gd name="connsiteY26" fmla="*/ 224179 h 2283215"/>
                <a:gd name="connsiteX27" fmla="*/ 1614132 w 1760757"/>
                <a:gd name="connsiteY27" fmla="*/ 85305 h 2283215"/>
                <a:gd name="connsiteX28" fmla="*/ 1458112 w 1760757"/>
                <a:gd name="connsiteY28" fmla="*/ 57015 h 2283215"/>
                <a:gd name="connsiteX29" fmla="*/ 1288948 w 1760757"/>
                <a:gd name="connsiteY29" fmla="*/ 112165 h 2283215"/>
                <a:gd name="connsiteX30" fmla="*/ 985482 w 1760757"/>
                <a:gd name="connsiteY30" fmla="*/ 315905 h 2283215"/>
                <a:gd name="connsiteX31" fmla="*/ 506565 w 1760757"/>
                <a:gd name="connsiteY31" fmla="*/ 874260 h 2283215"/>
                <a:gd name="connsiteX32" fmla="*/ 169666 w 1760757"/>
                <a:gd name="connsiteY32" fmla="*/ 1524913 h 2283215"/>
                <a:gd name="connsiteX33" fmla="*/ 80512 w 1760757"/>
                <a:gd name="connsiteY33" fmla="*/ 1874386 h 2283215"/>
                <a:gd name="connsiteX34" fmla="*/ 83083 w 1760757"/>
                <a:gd name="connsiteY34" fmla="*/ 2047550 h 2283215"/>
                <a:gd name="connsiteX35" fmla="*/ 157664 w 1760757"/>
                <a:gd name="connsiteY35" fmla="*/ 2180995 h 2283215"/>
                <a:gd name="connsiteX36" fmla="*/ 306540 w 1760757"/>
                <a:gd name="connsiteY36" fmla="*/ 2204713 h 2283215"/>
                <a:gd name="connsiteX37" fmla="*/ 470846 w 1760757"/>
                <a:gd name="connsiteY37" fmla="*/ 2147848 h 2283215"/>
                <a:gd name="connsiteX38" fmla="*/ 773170 w 1760757"/>
                <a:gd name="connsiteY38" fmla="*/ 1947823 h 2283215"/>
                <a:gd name="connsiteX39" fmla="*/ 1273232 w 1760757"/>
                <a:gd name="connsiteY39" fmla="*/ 1408041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0757" h="2283215">
                  <a:moveTo>
                    <a:pt x="1278947" y="1412042"/>
                  </a:moveTo>
                  <a:cubicBezTo>
                    <a:pt x="1137215" y="1614353"/>
                    <a:pt x="985482" y="1811235"/>
                    <a:pt x="804316" y="1983542"/>
                  </a:cubicBezTo>
                  <a:cubicBezTo>
                    <a:pt x="713448" y="2068981"/>
                    <a:pt x="615436" y="2148991"/>
                    <a:pt x="502279" y="2209285"/>
                  </a:cubicBezTo>
                  <a:cubicBezTo>
                    <a:pt x="445986" y="2239288"/>
                    <a:pt x="385407" y="2264434"/>
                    <a:pt x="319113" y="2277007"/>
                  </a:cubicBezTo>
                  <a:cubicBezTo>
                    <a:pt x="253676" y="2288723"/>
                    <a:pt x="177381" y="2287294"/>
                    <a:pt x="111944" y="2242146"/>
                  </a:cubicBezTo>
                  <a:lnTo>
                    <a:pt x="102514" y="2235288"/>
                  </a:lnTo>
                  <a:lnTo>
                    <a:pt x="91084" y="2225572"/>
                  </a:lnTo>
                  <a:cubicBezTo>
                    <a:pt x="83941" y="2219000"/>
                    <a:pt x="77654" y="2212428"/>
                    <a:pt x="71653" y="2205284"/>
                  </a:cubicBezTo>
                  <a:cubicBezTo>
                    <a:pt x="59652" y="2191282"/>
                    <a:pt x="49365" y="2175852"/>
                    <a:pt x="41078" y="2160136"/>
                  </a:cubicBezTo>
                  <a:cubicBezTo>
                    <a:pt x="24219" y="2128417"/>
                    <a:pt x="14503" y="2094699"/>
                    <a:pt x="8217" y="2061552"/>
                  </a:cubicBezTo>
                  <a:cubicBezTo>
                    <a:pt x="-3499" y="1994972"/>
                    <a:pt x="-1499" y="1929250"/>
                    <a:pt x="6788" y="1865813"/>
                  </a:cubicBezTo>
                  <a:cubicBezTo>
                    <a:pt x="23647" y="1738654"/>
                    <a:pt x="61652" y="1617782"/>
                    <a:pt x="107086" y="1500910"/>
                  </a:cubicBezTo>
                  <a:cubicBezTo>
                    <a:pt x="199384" y="1267738"/>
                    <a:pt x="327685" y="1051997"/>
                    <a:pt x="474561" y="851686"/>
                  </a:cubicBezTo>
                  <a:cubicBezTo>
                    <a:pt x="621722" y="651947"/>
                    <a:pt x="785743" y="464495"/>
                    <a:pt x="970051" y="298188"/>
                  </a:cubicBezTo>
                  <a:cubicBezTo>
                    <a:pt x="1016343" y="256755"/>
                    <a:pt x="1064063" y="216750"/>
                    <a:pt x="1113784" y="179602"/>
                  </a:cubicBezTo>
                  <a:cubicBezTo>
                    <a:pt x="1163504" y="141883"/>
                    <a:pt x="1215511" y="106736"/>
                    <a:pt x="1270660" y="76446"/>
                  </a:cubicBezTo>
                  <a:cubicBezTo>
                    <a:pt x="1326096" y="46443"/>
                    <a:pt x="1384960" y="20725"/>
                    <a:pt x="1449254" y="7295"/>
                  </a:cubicBezTo>
                  <a:cubicBezTo>
                    <a:pt x="1512691" y="-5278"/>
                    <a:pt x="1586414" y="-5278"/>
                    <a:pt x="1649565" y="37299"/>
                  </a:cubicBezTo>
                  <a:cubicBezTo>
                    <a:pt x="1677568" y="56158"/>
                    <a:pt x="1703000" y="85590"/>
                    <a:pt x="1719288" y="115880"/>
                  </a:cubicBezTo>
                  <a:cubicBezTo>
                    <a:pt x="1736433" y="146455"/>
                    <a:pt x="1746148" y="179602"/>
                    <a:pt x="1752149" y="212178"/>
                  </a:cubicBezTo>
                  <a:cubicBezTo>
                    <a:pt x="1764151" y="277614"/>
                    <a:pt x="1762436" y="343051"/>
                    <a:pt x="1754149" y="406202"/>
                  </a:cubicBezTo>
                  <a:cubicBezTo>
                    <a:pt x="1738147" y="532789"/>
                    <a:pt x="1697571" y="652804"/>
                    <a:pt x="1649279" y="767676"/>
                  </a:cubicBezTo>
                  <a:cubicBezTo>
                    <a:pt x="1551267" y="998276"/>
                    <a:pt x="1418679" y="1208588"/>
                    <a:pt x="1278947" y="1412042"/>
                  </a:cubicBezTo>
                  <a:close/>
                  <a:moveTo>
                    <a:pt x="1273232" y="1408041"/>
                  </a:moveTo>
                  <a:cubicBezTo>
                    <a:pt x="1414678" y="1206016"/>
                    <a:pt x="1527264" y="983417"/>
                    <a:pt x="1607560" y="752245"/>
                  </a:cubicBezTo>
                  <a:cubicBezTo>
                    <a:pt x="1646422" y="636517"/>
                    <a:pt x="1678140" y="518216"/>
                    <a:pt x="1692142" y="399344"/>
                  </a:cubicBezTo>
                  <a:cubicBezTo>
                    <a:pt x="1698142" y="340194"/>
                    <a:pt x="1699857" y="280472"/>
                    <a:pt x="1690141" y="224179"/>
                  </a:cubicBezTo>
                  <a:cubicBezTo>
                    <a:pt x="1679283" y="168172"/>
                    <a:pt x="1658137" y="116737"/>
                    <a:pt x="1614132" y="85305"/>
                  </a:cubicBezTo>
                  <a:cubicBezTo>
                    <a:pt x="1574127" y="55587"/>
                    <a:pt x="1514977" y="47871"/>
                    <a:pt x="1458112" y="57015"/>
                  </a:cubicBezTo>
                  <a:cubicBezTo>
                    <a:pt x="1400677" y="65588"/>
                    <a:pt x="1343527" y="86448"/>
                    <a:pt x="1288948" y="112165"/>
                  </a:cubicBezTo>
                  <a:cubicBezTo>
                    <a:pt x="1179506" y="164457"/>
                    <a:pt x="1078636" y="236181"/>
                    <a:pt x="985482" y="315905"/>
                  </a:cubicBezTo>
                  <a:cubicBezTo>
                    <a:pt x="799173" y="476782"/>
                    <a:pt x="642296" y="669663"/>
                    <a:pt x="506565" y="874260"/>
                  </a:cubicBezTo>
                  <a:cubicBezTo>
                    <a:pt x="372548" y="1079715"/>
                    <a:pt x="255391" y="1296885"/>
                    <a:pt x="169666" y="1524913"/>
                  </a:cubicBezTo>
                  <a:cubicBezTo>
                    <a:pt x="127660" y="1638928"/>
                    <a:pt x="93656" y="1756371"/>
                    <a:pt x="80512" y="1874386"/>
                  </a:cubicBezTo>
                  <a:cubicBezTo>
                    <a:pt x="74511" y="1933250"/>
                    <a:pt x="73082" y="1992400"/>
                    <a:pt x="83083" y="2047550"/>
                  </a:cubicBezTo>
                  <a:cubicBezTo>
                    <a:pt x="93370" y="2102986"/>
                    <a:pt x="115659" y="2151563"/>
                    <a:pt x="157664" y="2180995"/>
                  </a:cubicBezTo>
                  <a:cubicBezTo>
                    <a:pt x="195097" y="2207856"/>
                    <a:pt x="251962" y="2214428"/>
                    <a:pt x="306540" y="2204713"/>
                  </a:cubicBezTo>
                  <a:cubicBezTo>
                    <a:pt x="361975" y="2195283"/>
                    <a:pt x="417411" y="2173852"/>
                    <a:pt x="470846" y="2147848"/>
                  </a:cubicBezTo>
                  <a:cubicBezTo>
                    <a:pt x="577431" y="2094699"/>
                    <a:pt x="678015" y="2024404"/>
                    <a:pt x="773170" y="1947823"/>
                  </a:cubicBezTo>
                  <a:cubicBezTo>
                    <a:pt x="962908" y="1793518"/>
                    <a:pt x="1132072" y="1610353"/>
                    <a:pt x="1273232" y="1408041"/>
                  </a:cubicBezTo>
                  <a:close/>
                </a:path>
              </a:pathLst>
            </a:custGeom>
            <a:solidFill>
              <a:srgbClr val="5A839B"/>
            </a:solidFill>
            <a:ln w="28575" cap="flat">
              <a:noFill/>
              <a:prstDash val="solid"/>
              <a:miter/>
            </a:ln>
          </p:spPr>
          <p:txBody>
            <a:bodyPr rtlCol="0" anchor="ctr"/>
            <a:lstStyle/>
            <a:p>
              <a:endParaRPr lang="en-US"/>
            </a:p>
          </p:txBody>
        </p:sp>
        <p:grpSp>
          <p:nvGrpSpPr>
            <p:cNvPr id="10" name="Graphic 19">
              <a:extLst>
                <a:ext uri="{FF2B5EF4-FFF2-40B4-BE49-F238E27FC236}">
                  <a16:creationId xmlns:a16="http://schemas.microsoft.com/office/drawing/2014/main" id="{F90FC134-5576-406C-8857-A0A1CA3AC639}"/>
                </a:ext>
              </a:extLst>
            </p:cNvPr>
            <p:cNvGrpSpPr/>
            <p:nvPr/>
          </p:nvGrpSpPr>
          <p:grpSpPr>
            <a:xfrm>
              <a:off x="11370916" y="-876999"/>
              <a:ext cx="1694612" cy="2235532"/>
              <a:chOff x="11196250" y="-654453"/>
              <a:chExt cx="1694612" cy="2235532"/>
            </a:xfrm>
            <a:solidFill>
              <a:srgbClr val="FFFFFF"/>
            </a:solidFill>
          </p:grpSpPr>
          <p:sp>
            <p:nvSpPr>
              <p:cNvPr id="32" name="Freeform: Shape 31">
                <a:extLst>
                  <a:ext uri="{FF2B5EF4-FFF2-40B4-BE49-F238E27FC236}">
                    <a16:creationId xmlns:a16="http://schemas.microsoft.com/office/drawing/2014/main" id="{AC0BEE03-619E-40CF-9ACA-2BA2A0B0B761}"/>
                  </a:ext>
                </a:extLst>
              </p:cNvPr>
              <p:cNvSpPr/>
              <p:nvPr/>
            </p:nvSpPr>
            <p:spPr>
              <a:xfrm>
                <a:off x="11196250" y="119508"/>
                <a:ext cx="1532627" cy="1461570"/>
              </a:xfrm>
              <a:custGeom>
                <a:avLst/>
                <a:gdLst>
                  <a:gd name="connsiteX0" fmla="*/ 94448 w 1532627"/>
                  <a:gd name="connsiteY0" fmla="*/ 776383 h 1461570"/>
                  <a:gd name="connsiteX1" fmla="*/ 93877 w 1532627"/>
                  <a:gd name="connsiteY1" fmla="*/ 777526 h 1461570"/>
                  <a:gd name="connsiteX2" fmla="*/ 4723 w 1532627"/>
                  <a:gd name="connsiteY2" fmla="*/ 1126998 h 1461570"/>
                  <a:gd name="connsiteX3" fmla="*/ 7294 w 1532627"/>
                  <a:gd name="connsiteY3" fmla="*/ 1300163 h 1461570"/>
                  <a:gd name="connsiteX4" fmla="*/ 81875 w 1532627"/>
                  <a:gd name="connsiteY4" fmla="*/ 1433608 h 1461570"/>
                  <a:gd name="connsiteX5" fmla="*/ 230751 w 1532627"/>
                  <a:gd name="connsiteY5" fmla="*/ 1457325 h 1461570"/>
                  <a:gd name="connsiteX6" fmla="*/ 395057 w 1532627"/>
                  <a:gd name="connsiteY6" fmla="*/ 1400461 h 1461570"/>
                  <a:gd name="connsiteX7" fmla="*/ 697381 w 1532627"/>
                  <a:gd name="connsiteY7" fmla="*/ 1200436 h 1461570"/>
                  <a:gd name="connsiteX8" fmla="*/ 1141150 w 1532627"/>
                  <a:gd name="connsiteY8" fmla="*/ 737521 h 1461570"/>
                  <a:gd name="connsiteX9" fmla="*/ 1150866 w 1532627"/>
                  <a:gd name="connsiteY9" fmla="*/ 724090 h 1461570"/>
                  <a:gd name="connsiteX10" fmla="*/ 1164582 w 1532627"/>
                  <a:gd name="connsiteY10" fmla="*/ 705231 h 1461570"/>
                  <a:gd name="connsiteX11" fmla="*/ 1207730 w 1532627"/>
                  <a:gd name="connsiteY11" fmla="*/ 644366 h 1461570"/>
                  <a:gd name="connsiteX12" fmla="*/ 1531199 w 1532627"/>
                  <a:gd name="connsiteY12" fmla="*/ 4286 h 1461570"/>
                  <a:gd name="connsiteX13" fmla="*/ 1532628 w 1532627"/>
                  <a:gd name="connsiteY13" fmla="*/ 0 h 1461570"/>
                  <a:gd name="connsiteX14" fmla="*/ 1206587 w 1532627"/>
                  <a:gd name="connsiteY14" fmla="*/ 633508 h 1461570"/>
                  <a:gd name="connsiteX15" fmla="*/ 706810 w 1532627"/>
                  <a:gd name="connsiteY15" fmla="*/ 1173861 h 1461570"/>
                  <a:gd name="connsiteX16" fmla="*/ 404487 w 1532627"/>
                  <a:gd name="connsiteY16" fmla="*/ 1373886 h 1461570"/>
                  <a:gd name="connsiteX17" fmla="*/ 240181 w 1532627"/>
                  <a:gd name="connsiteY17" fmla="*/ 1430750 h 1461570"/>
                  <a:gd name="connsiteX18" fmla="*/ 91305 w 1532627"/>
                  <a:gd name="connsiteY18" fmla="*/ 1407033 h 1461570"/>
                  <a:gd name="connsiteX19" fmla="*/ 16724 w 1532627"/>
                  <a:gd name="connsiteY19" fmla="*/ 1273588 h 1461570"/>
                  <a:gd name="connsiteX20" fmla="*/ 14152 w 1532627"/>
                  <a:gd name="connsiteY20" fmla="*/ 1100423 h 1461570"/>
                  <a:gd name="connsiteX21" fmla="*/ 94448 w 1532627"/>
                  <a:gd name="connsiteY21" fmla="*/ 776383 h 14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2627" h="1461570">
                    <a:moveTo>
                      <a:pt x="94448" y="776383"/>
                    </a:moveTo>
                    <a:cubicBezTo>
                      <a:pt x="94448" y="776668"/>
                      <a:pt x="94162" y="777240"/>
                      <a:pt x="93877" y="777526"/>
                    </a:cubicBezTo>
                    <a:cubicBezTo>
                      <a:pt x="51871" y="891540"/>
                      <a:pt x="17867" y="1008983"/>
                      <a:pt x="4723" y="1126998"/>
                    </a:cubicBezTo>
                    <a:cubicBezTo>
                      <a:pt x="-1278" y="1185863"/>
                      <a:pt x="-2707" y="1245013"/>
                      <a:pt x="7294" y="1300163"/>
                    </a:cubicBezTo>
                    <a:cubicBezTo>
                      <a:pt x="17581" y="1355598"/>
                      <a:pt x="39870" y="1404176"/>
                      <a:pt x="81875" y="1433608"/>
                    </a:cubicBezTo>
                    <a:cubicBezTo>
                      <a:pt x="119308" y="1460468"/>
                      <a:pt x="176173" y="1467041"/>
                      <a:pt x="230751" y="1457325"/>
                    </a:cubicBezTo>
                    <a:cubicBezTo>
                      <a:pt x="286186" y="1447895"/>
                      <a:pt x="341622" y="1426464"/>
                      <a:pt x="395057" y="1400461"/>
                    </a:cubicBezTo>
                    <a:cubicBezTo>
                      <a:pt x="501642" y="1347311"/>
                      <a:pt x="602226" y="1277017"/>
                      <a:pt x="697381" y="1200436"/>
                    </a:cubicBezTo>
                    <a:cubicBezTo>
                      <a:pt x="862544" y="1065847"/>
                      <a:pt x="1011991" y="909257"/>
                      <a:pt x="1141150" y="737521"/>
                    </a:cubicBezTo>
                    <a:cubicBezTo>
                      <a:pt x="1144294" y="732949"/>
                      <a:pt x="1147723" y="728663"/>
                      <a:pt x="1150866" y="724090"/>
                    </a:cubicBezTo>
                    <a:cubicBezTo>
                      <a:pt x="1155438" y="717804"/>
                      <a:pt x="1160010" y="711518"/>
                      <a:pt x="1164582" y="705231"/>
                    </a:cubicBezTo>
                    <a:cubicBezTo>
                      <a:pt x="1179155" y="684943"/>
                      <a:pt x="1193443" y="664940"/>
                      <a:pt x="1207730" y="644366"/>
                    </a:cubicBezTo>
                    <a:cubicBezTo>
                      <a:pt x="1344033" y="446342"/>
                      <a:pt x="1453475" y="229457"/>
                      <a:pt x="1531199" y="4286"/>
                    </a:cubicBezTo>
                    <a:cubicBezTo>
                      <a:pt x="1531771" y="2858"/>
                      <a:pt x="1532056" y="1429"/>
                      <a:pt x="1532628" y="0"/>
                    </a:cubicBezTo>
                    <a:cubicBezTo>
                      <a:pt x="1453189" y="223171"/>
                      <a:pt x="1343461" y="438055"/>
                      <a:pt x="1206587" y="633508"/>
                    </a:cubicBezTo>
                    <a:cubicBezTo>
                      <a:pt x="1065427" y="835819"/>
                      <a:pt x="896263" y="1018985"/>
                      <a:pt x="706810" y="1173861"/>
                    </a:cubicBezTo>
                    <a:cubicBezTo>
                      <a:pt x="611656" y="1250442"/>
                      <a:pt x="511357" y="1320451"/>
                      <a:pt x="404487" y="1373886"/>
                    </a:cubicBezTo>
                    <a:cubicBezTo>
                      <a:pt x="351052" y="1399603"/>
                      <a:pt x="295616" y="1421321"/>
                      <a:pt x="240181" y="1430750"/>
                    </a:cubicBezTo>
                    <a:cubicBezTo>
                      <a:pt x="185317" y="1440466"/>
                      <a:pt x="128452" y="1434179"/>
                      <a:pt x="91305" y="1407033"/>
                    </a:cubicBezTo>
                    <a:cubicBezTo>
                      <a:pt x="49300" y="1377601"/>
                      <a:pt x="27011" y="1329023"/>
                      <a:pt x="16724" y="1273588"/>
                    </a:cubicBezTo>
                    <a:cubicBezTo>
                      <a:pt x="6723" y="1218438"/>
                      <a:pt x="8152" y="1159288"/>
                      <a:pt x="14152" y="1100423"/>
                    </a:cubicBezTo>
                    <a:cubicBezTo>
                      <a:pt x="26725" y="991267"/>
                      <a:pt x="56729" y="882396"/>
                      <a:pt x="94448" y="776383"/>
                    </a:cubicBezTo>
                    <a:close/>
                  </a:path>
                </a:pathLst>
              </a:custGeom>
              <a:solidFill>
                <a:srgbClr val="FFFFFF"/>
              </a:solidFill>
              <a:ln w="2857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CC14862-8661-4E25-87EA-0E0DFBE2D36E}"/>
                  </a:ext>
                </a:extLst>
              </p:cNvPr>
              <p:cNvSpPr/>
              <p:nvPr/>
            </p:nvSpPr>
            <p:spPr>
              <a:xfrm>
                <a:off x="11212403" y="-654453"/>
                <a:ext cx="1678460" cy="1568061"/>
              </a:xfrm>
              <a:custGeom>
                <a:avLst/>
                <a:gdLst>
                  <a:gd name="connsiteX0" fmla="*/ 1669923 w 1678460"/>
                  <a:gd name="connsiteY0" fmla="*/ 212463 h 1568061"/>
                  <a:gd name="connsiteX1" fmla="*/ 1637062 w 1678460"/>
                  <a:gd name="connsiteY1" fmla="*/ 116166 h 1568061"/>
                  <a:gd name="connsiteX2" fmla="*/ 1567339 w 1678460"/>
                  <a:gd name="connsiteY2" fmla="*/ 37299 h 1568061"/>
                  <a:gd name="connsiteX3" fmla="*/ 1367028 w 1678460"/>
                  <a:gd name="connsiteY3" fmla="*/ 7295 h 1568061"/>
                  <a:gd name="connsiteX4" fmla="*/ 1188434 w 1678460"/>
                  <a:gd name="connsiteY4" fmla="*/ 76446 h 1568061"/>
                  <a:gd name="connsiteX5" fmla="*/ 1031557 w 1678460"/>
                  <a:gd name="connsiteY5" fmla="*/ 179602 h 1568061"/>
                  <a:gd name="connsiteX6" fmla="*/ 887825 w 1678460"/>
                  <a:gd name="connsiteY6" fmla="*/ 298188 h 1568061"/>
                  <a:gd name="connsiteX7" fmla="*/ 392335 w 1678460"/>
                  <a:gd name="connsiteY7" fmla="*/ 851686 h 1568061"/>
                  <a:gd name="connsiteX8" fmla="*/ 24860 w 1678460"/>
                  <a:gd name="connsiteY8" fmla="*/ 1500910 h 1568061"/>
                  <a:gd name="connsiteX9" fmla="*/ 0 w 1678460"/>
                  <a:gd name="connsiteY9" fmla="*/ 1568061 h 1568061"/>
                  <a:gd name="connsiteX10" fmla="*/ 15430 w 1678460"/>
                  <a:gd name="connsiteY10" fmla="*/ 1527485 h 1568061"/>
                  <a:gd name="connsiteX11" fmla="*/ 382905 w 1678460"/>
                  <a:gd name="connsiteY11" fmla="*/ 878261 h 1568061"/>
                  <a:gd name="connsiteX12" fmla="*/ 878395 w 1678460"/>
                  <a:gd name="connsiteY12" fmla="*/ 324763 h 1568061"/>
                  <a:gd name="connsiteX13" fmla="*/ 1022128 w 1678460"/>
                  <a:gd name="connsiteY13" fmla="*/ 206177 h 1568061"/>
                  <a:gd name="connsiteX14" fmla="*/ 1179005 w 1678460"/>
                  <a:gd name="connsiteY14" fmla="*/ 103021 h 1568061"/>
                  <a:gd name="connsiteX15" fmla="*/ 1357598 w 1678460"/>
                  <a:gd name="connsiteY15" fmla="*/ 33870 h 1568061"/>
                  <a:gd name="connsiteX16" fmla="*/ 1557909 w 1678460"/>
                  <a:gd name="connsiteY16" fmla="*/ 63873 h 1568061"/>
                  <a:gd name="connsiteX17" fmla="*/ 1627632 w 1678460"/>
                  <a:gd name="connsiteY17" fmla="*/ 142455 h 1568061"/>
                  <a:gd name="connsiteX18" fmla="*/ 1660493 w 1678460"/>
                  <a:gd name="connsiteY18" fmla="*/ 238752 h 1568061"/>
                  <a:gd name="connsiteX19" fmla="*/ 1662494 w 1678460"/>
                  <a:gd name="connsiteY19" fmla="*/ 432777 h 1568061"/>
                  <a:gd name="connsiteX20" fmla="*/ 1599914 w 1678460"/>
                  <a:gd name="connsiteY20" fmla="*/ 685380 h 1568061"/>
                  <a:gd name="connsiteX21" fmla="*/ 1672209 w 1678460"/>
                  <a:gd name="connsiteY21" fmla="*/ 406202 h 1568061"/>
                  <a:gd name="connsiteX22" fmla="*/ 1669923 w 1678460"/>
                  <a:gd name="connsiteY22" fmla="*/ 212463 h 15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8460" h="1568061">
                    <a:moveTo>
                      <a:pt x="1669923" y="212463"/>
                    </a:moveTo>
                    <a:cubicBezTo>
                      <a:pt x="1663637" y="179888"/>
                      <a:pt x="1653921" y="146741"/>
                      <a:pt x="1637062" y="116166"/>
                    </a:cubicBezTo>
                    <a:cubicBezTo>
                      <a:pt x="1620774" y="85876"/>
                      <a:pt x="1595342" y="56158"/>
                      <a:pt x="1567339" y="37299"/>
                    </a:cubicBezTo>
                    <a:cubicBezTo>
                      <a:pt x="1504474" y="-5278"/>
                      <a:pt x="1430464" y="-5278"/>
                      <a:pt x="1367028" y="7295"/>
                    </a:cubicBezTo>
                    <a:cubicBezTo>
                      <a:pt x="1302734" y="20439"/>
                      <a:pt x="1243870" y="46443"/>
                      <a:pt x="1188434" y="76446"/>
                    </a:cubicBezTo>
                    <a:cubicBezTo>
                      <a:pt x="1132999" y="106736"/>
                      <a:pt x="1081278" y="141883"/>
                      <a:pt x="1031557" y="179602"/>
                    </a:cubicBezTo>
                    <a:cubicBezTo>
                      <a:pt x="981551" y="217035"/>
                      <a:pt x="933831" y="257040"/>
                      <a:pt x="887825" y="298188"/>
                    </a:cubicBezTo>
                    <a:cubicBezTo>
                      <a:pt x="703517" y="464495"/>
                      <a:pt x="539496" y="651947"/>
                      <a:pt x="392335" y="851686"/>
                    </a:cubicBezTo>
                    <a:cubicBezTo>
                      <a:pt x="245174" y="1051997"/>
                      <a:pt x="117157" y="1267452"/>
                      <a:pt x="24860" y="1500910"/>
                    </a:cubicBezTo>
                    <a:cubicBezTo>
                      <a:pt x="16288" y="1523199"/>
                      <a:pt x="8001" y="1545487"/>
                      <a:pt x="0" y="1568061"/>
                    </a:cubicBezTo>
                    <a:cubicBezTo>
                      <a:pt x="5144" y="1554346"/>
                      <a:pt x="10001" y="1540915"/>
                      <a:pt x="15430" y="1527485"/>
                    </a:cubicBezTo>
                    <a:cubicBezTo>
                      <a:pt x="107728" y="1294313"/>
                      <a:pt x="236030" y="1078572"/>
                      <a:pt x="382905" y="878261"/>
                    </a:cubicBezTo>
                    <a:cubicBezTo>
                      <a:pt x="530066" y="678522"/>
                      <a:pt x="694087" y="491070"/>
                      <a:pt x="878395" y="324763"/>
                    </a:cubicBezTo>
                    <a:cubicBezTo>
                      <a:pt x="924687" y="283329"/>
                      <a:pt x="972407" y="243324"/>
                      <a:pt x="1022128" y="206177"/>
                    </a:cubicBezTo>
                    <a:cubicBezTo>
                      <a:pt x="1071848" y="168458"/>
                      <a:pt x="1123855" y="133311"/>
                      <a:pt x="1179005" y="103021"/>
                    </a:cubicBezTo>
                    <a:cubicBezTo>
                      <a:pt x="1234440" y="73017"/>
                      <a:pt x="1293305" y="47300"/>
                      <a:pt x="1357598" y="33870"/>
                    </a:cubicBezTo>
                    <a:cubicBezTo>
                      <a:pt x="1421035" y="21297"/>
                      <a:pt x="1494758" y="21297"/>
                      <a:pt x="1557909" y="63873"/>
                    </a:cubicBezTo>
                    <a:cubicBezTo>
                      <a:pt x="1585913" y="82733"/>
                      <a:pt x="1611344" y="112165"/>
                      <a:pt x="1627632" y="142455"/>
                    </a:cubicBezTo>
                    <a:cubicBezTo>
                      <a:pt x="1644777" y="173030"/>
                      <a:pt x="1654493" y="206177"/>
                      <a:pt x="1660493" y="238752"/>
                    </a:cubicBezTo>
                    <a:cubicBezTo>
                      <a:pt x="1672495" y="304189"/>
                      <a:pt x="1670780" y="369626"/>
                      <a:pt x="1662494" y="432777"/>
                    </a:cubicBezTo>
                    <a:cubicBezTo>
                      <a:pt x="1651349" y="519930"/>
                      <a:pt x="1628489" y="604227"/>
                      <a:pt x="1599914" y="685380"/>
                    </a:cubicBezTo>
                    <a:cubicBezTo>
                      <a:pt x="1633347" y="595654"/>
                      <a:pt x="1659922" y="502785"/>
                      <a:pt x="1672209" y="406202"/>
                    </a:cubicBezTo>
                    <a:cubicBezTo>
                      <a:pt x="1679924" y="343051"/>
                      <a:pt x="1681925" y="277900"/>
                      <a:pt x="1669923" y="212463"/>
                    </a:cubicBezTo>
                    <a:close/>
                  </a:path>
                </a:pathLst>
              </a:custGeom>
              <a:solidFill>
                <a:srgbClr val="FFFFFF"/>
              </a:solidFill>
              <a:ln w="28575" cap="flat">
                <a:noFill/>
                <a:prstDash val="solid"/>
                <a:miter/>
              </a:ln>
            </p:spPr>
            <p:txBody>
              <a:bodyPr rtlCol="0" anchor="ctr"/>
              <a:lstStyle/>
              <a:p>
                <a:endParaRPr lang="en-US"/>
              </a:p>
            </p:txBody>
          </p:sp>
        </p:grpSp>
        <p:sp>
          <p:nvSpPr>
            <p:cNvPr id="11" name="Freeform: Shape 10">
              <a:extLst>
                <a:ext uri="{FF2B5EF4-FFF2-40B4-BE49-F238E27FC236}">
                  <a16:creationId xmlns:a16="http://schemas.microsoft.com/office/drawing/2014/main" id="{53A45030-B7E4-4B85-9A84-BD911B1BE62B}"/>
                </a:ext>
              </a:extLst>
            </p:cNvPr>
            <p:cNvSpPr/>
            <p:nvPr/>
          </p:nvSpPr>
          <p:spPr>
            <a:xfrm>
              <a:off x="11310452" y="-876999"/>
              <a:ext cx="1761043" cy="2283215"/>
            </a:xfrm>
            <a:custGeom>
              <a:avLst/>
              <a:gdLst>
                <a:gd name="connsiteX0" fmla="*/ 487811 w 1761043"/>
                <a:gd name="connsiteY0" fmla="*/ 1407756 h 2283215"/>
                <a:gd name="connsiteX1" fmla="*/ 987588 w 1761043"/>
                <a:gd name="connsiteY1" fmla="*/ 1948109 h 2283215"/>
                <a:gd name="connsiteX2" fmla="*/ 1289912 w 1761043"/>
                <a:gd name="connsiteY2" fmla="*/ 2147848 h 2283215"/>
                <a:gd name="connsiteX3" fmla="*/ 1454218 w 1761043"/>
                <a:gd name="connsiteY3" fmla="*/ 2204713 h 2283215"/>
                <a:gd name="connsiteX4" fmla="*/ 1603094 w 1761043"/>
                <a:gd name="connsiteY4" fmla="*/ 2180995 h 2283215"/>
                <a:gd name="connsiteX5" fmla="*/ 1677674 w 1761043"/>
                <a:gd name="connsiteY5" fmla="*/ 2047550 h 2283215"/>
                <a:gd name="connsiteX6" fmla="*/ 1680246 w 1761043"/>
                <a:gd name="connsiteY6" fmla="*/ 1874385 h 2283215"/>
                <a:gd name="connsiteX7" fmla="*/ 1591092 w 1761043"/>
                <a:gd name="connsiteY7" fmla="*/ 1524627 h 2283215"/>
                <a:gd name="connsiteX8" fmla="*/ 1254193 w 1761043"/>
                <a:gd name="connsiteY8" fmla="*/ 873975 h 2283215"/>
                <a:gd name="connsiteX9" fmla="*/ 775276 w 1761043"/>
                <a:gd name="connsiteY9" fmla="*/ 315619 h 2283215"/>
                <a:gd name="connsiteX10" fmla="*/ 471809 w 1761043"/>
                <a:gd name="connsiteY10" fmla="*/ 111879 h 2283215"/>
                <a:gd name="connsiteX11" fmla="*/ 302931 w 1761043"/>
                <a:gd name="connsiteY11" fmla="*/ 56730 h 2283215"/>
                <a:gd name="connsiteX12" fmla="*/ 146912 w 1761043"/>
                <a:gd name="connsiteY12" fmla="*/ 85019 h 2283215"/>
                <a:gd name="connsiteX13" fmla="*/ 71188 w 1761043"/>
                <a:gd name="connsiteY13" fmla="*/ 223893 h 2283215"/>
                <a:gd name="connsiteX14" fmla="*/ 69188 w 1761043"/>
                <a:gd name="connsiteY14" fmla="*/ 399058 h 2283215"/>
                <a:gd name="connsiteX15" fmla="*/ 153770 w 1761043"/>
                <a:gd name="connsiteY15" fmla="*/ 751959 h 2283215"/>
                <a:gd name="connsiteX16" fmla="*/ 487811 w 1761043"/>
                <a:gd name="connsiteY16" fmla="*/ 1407756 h 2283215"/>
                <a:gd name="connsiteX17" fmla="*/ 481811 w 1761043"/>
                <a:gd name="connsiteY17" fmla="*/ 1411756 h 2283215"/>
                <a:gd name="connsiteX18" fmla="*/ 111479 w 1761043"/>
                <a:gd name="connsiteY18" fmla="*/ 767676 h 2283215"/>
                <a:gd name="connsiteX19" fmla="*/ 6608 w 1761043"/>
                <a:gd name="connsiteY19" fmla="*/ 406202 h 2283215"/>
                <a:gd name="connsiteX20" fmla="*/ 8609 w 1761043"/>
                <a:gd name="connsiteY20" fmla="*/ 212178 h 2283215"/>
                <a:gd name="connsiteX21" fmla="*/ 41470 w 1761043"/>
                <a:gd name="connsiteY21" fmla="*/ 115880 h 2283215"/>
                <a:gd name="connsiteX22" fmla="*/ 111193 w 1761043"/>
                <a:gd name="connsiteY22" fmla="*/ 37299 h 2283215"/>
                <a:gd name="connsiteX23" fmla="*/ 311504 w 1761043"/>
                <a:gd name="connsiteY23" fmla="*/ 7295 h 2283215"/>
                <a:gd name="connsiteX24" fmla="*/ 490097 w 1761043"/>
                <a:gd name="connsiteY24" fmla="*/ 76446 h 2283215"/>
                <a:gd name="connsiteX25" fmla="*/ 646974 w 1761043"/>
                <a:gd name="connsiteY25" fmla="*/ 179602 h 2283215"/>
                <a:gd name="connsiteX26" fmla="*/ 790706 w 1761043"/>
                <a:gd name="connsiteY26" fmla="*/ 298188 h 2283215"/>
                <a:gd name="connsiteX27" fmla="*/ 1286197 w 1761043"/>
                <a:gd name="connsiteY27" fmla="*/ 851686 h 2283215"/>
                <a:gd name="connsiteX28" fmla="*/ 1653957 w 1761043"/>
                <a:gd name="connsiteY28" fmla="*/ 1500910 h 2283215"/>
                <a:gd name="connsiteX29" fmla="*/ 1754255 w 1761043"/>
                <a:gd name="connsiteY29" fmla="*/ 1865813 h 2283215"/>
                <a:gd name="connsiteX30" fmla="*/ 1752827 w 1761043"/>
                <a:gd name="connsiteY30" fmla="*/ 2061552 h 2283215"/>
                <a:gd name="connsiteX31" fmla="*/ 1719965 w 1761043"/>
                <a:gd name="connsiteY31" fmla="*/ 2160135 h 2283215"/>
                <a:gd name="connsiteX32" fmla="*/ 1689390 w 1761043"/>
                <a:gd name="connsiteY32" fmla="*/ 2205284 h 2283215"/>
                <a:gd name="connsiteX33" fmla="*/ 1669959 w 1761043"/>
                <a:gd name="connsiteY33" fmla="*/ 2225572 h 2283215"/>
                <a:gd name="connsiteX34" fmla="*/ 1658529 w 1761043"/>
                <a:gd name="connsiteY34" fmla="*/ 2235288 h 2283215"/>
                <a:gd name="connsiteX35" fmla="*/ 1649099 w 1761043"/>
                <a:gd name="connsiteY35" fmla="*/ 2242146 h 2283215"/>
                <a:gd name="connsiteX36" fmla="*/ 1441931 w 1761043"/>
                <a:gd name="connsiteY36" fmla="*/ 2277007 h 2283215"/>
                <a:gd name="connsiteX37" fmla="*/ 1258765 w 1761043"/>
                <a:gd name="connsiteY37" fmla="*/ 2209285 h 2283215"/>
                <a:gd name="connsiteX38" fmla="*/ 956727 w 1761043"/>
                <a:gd name="connsiteY38" fmla="*/ 1983542 h 2283215"/>
                <a:gd name="connsiteX39" fmla="*/ 481811 w 1761043"/>
                <a:gd name="connsiteY39" fmla="*/ 1411756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1043" h="2283215">
                  <a:moveTo>
                    <a:pt x="487811" y="1407756"/>
                  </a:moveTo>
                  <a:cubicBezTo>
                    <a:pt x="628972" y="1610067"/>
                    <a:pt x="798136" y="1793233"/>
                    <a:pt x="987588" y="1948109"/>
                  </a:cubicBezTo>
                  <a:cubicBezTo>
                    <a:pt x="1082743" y="2024690"/>
                    <a:pt x="1183041" y="2094699"/>
                    <a:pt x="1289912" y="2147848"/>
                  </a:cubicBezTo>
                  <a:cubicBezTo>
                    <a:pt x="1343347" y="2173566"/>
                    <a:pt x="1398782" y="2195283"/>
                    <a:pt x="1454218" y="2204713"/>
                  </a:cubicBezTo>
                  <a:cubicBezTo>
                    <a:pt x="1509082" y="2214428"/>
                    <a:pt x="1565946" y="2208141"/>
                    <a:pt x="1603094" y="2180995"/>
                  </a:cubicBezTo>
                  <a:cubicBezTo>
                    <a:pt x="1645099" y="2151563"/>
                    <a:pt x="1667387" y="2102985"/>
                    <a:pt x="1677674" y="2047550"/>
                  </a:cubicBezTo>
                  <a:cubicBezTo>
                    <a:pt x="1687676" y="1992400"/>
                    <a:pt x="1686247" y="1933250"/>
                    <a:pt x="1680246" y="1874385"/>
                  </a:cubicBezTo>
                  <a:cubicBezTo>
                    <a:pt x="1667102" y="1756085"/>
                    <a:pt x="1633097" y="1638642"/>
                    <a:pt x="1591092" y="1524627"/>
                  </a:cubicBezTo>
                  <a:cubicBezTo>
                    <a:pt x="1505367" y="1296885"/>
                    <a:pt x="1388495" y="1079429"/>
                    <a:pt x="1254193" y="873975"/>
                  </a:cubicBezTo>
                  <a:cubicBezTo>
                    <a:pt x="1118462" y="669092"/>
                    <a:pt x="961585" y="476211"/>
                    <a:pt x="775276" y="315619"/>
                  </a:cubicBezTo>
                  <a:cubicBezTo>
                    <a:pt x="682121" y="235895"/>
                    <a:pt x="581252" y="164172"/>
                    <a:pt x="471809" y="111879"/>
                  </a:cubicBezTo>
                  <a:cubicBezTo>
                    <a:pt x="417231" y="86162"/>
                    <a:pt x="360367" y="65016"/>
                    <a:pt x="302931" y="56730"/>
                  </a:cubicBezTo>
                  <a:cubicBezTo>
                    <a:pt x="246067" y="47871"/>
                    <a:pt x="186917" y="55587"/>
                    <a:pt x="146912" y="85019"/>
                  </a:cubicBezTo>
                  <a:cubicBezTo>
                    <a:pt x="102906" y="116451"/>
                    <a:pt x="81761" y="167886"/>
                    <a:pt x="71188" y="223893"/>
                  </a:cubicBezTo>
                  <a:cubicBezTo>
                    <a:pt x="61472" y="280186"/>
                    <a:pt x="63187" y="339622"/>
                    <a:pt x="69188" y="399058"/>
                  </a:cubicBezTo>
                  <a:cubicBezTo>
                    <a:pt x="83189" y="517930"/>
                    <a:pt x="114622" y="636231"/>
                    <a:pt x="153770" y="751959"/>
                  </a:cubicBezTo>
                  <a:cubicBezTo>
                    <a:pt x="233494" y="983131"/>
                    <a:pt x="346365" y="1205730"/>
                    <a:pt x="487811" y="1407756"/>
                  </a:cubicBezTo>
                  <a:close/>
                  <a:moveTo>
                    <a:pt x="481811" y="1411756"/>
                  </a:moveTo>
                  <a:cubicBezTo>
                    <a:pt x="342079" y="1208302"/>
                    <a:pt x="209491" y="997704"/>
                    <a:pt x="111479" y="767676"/>
                  </a:cubicBezTo>
                  <a:cubicBezTo>
                    <a:pt x="62901" y="652804"/>
                    <a:pt x="22610" y="532789"/>
                    <a:pt x="6608" y="406202"/>
                  </a:cubicBezTo>
                  <a:cubicBezTo>
                    <a:pt x="-1678" y="343051"/>
                    <a:pt x="-3393" y="277900"/>
                    <a:pt x="8609" y="212178"/>
                  </a:cubicBezTo>
                  <a:cubicBezTo>
                    <a:pt x="14895" y="179602"/>
                    <a:pt x="24611" y="146455"/>
                    <a:pt x="41470" y="115880"/>
                  </a:cubicBezTo>
                  <a:cubicBezTo>
                    <a:pt x="57758" y="85876"/>
                    <a:pt x="83189" y="56158"/>
                    <a:pt x="111193" y="37299"/>
                  </a:cubicBezTo>
                  <a:cubicBezTo>
                    <a:pt x="174058" y="-5278"/>
                    <a:pt x="248067" y="-5278"/>
                    <a:pt x="311504" y="7295"/>
                  </a:cubicBezTo>
                  <a:cubicBezTo>
                    <a:pt x="375797" y="20439"/>
                    <a:pt x="434662" y="46443"/>
                    <a:pt x="490097" y="76446"/>
                  </a:cubicBezTo>
                  <a:cubicBezTo>
                    <a:pt x="545533" y="106736"/>
                    <a:pt x="597254" y="141883"/>
                    <a:pt x="646974" y="179602"/>
                  </a:cubicBezTo>
                  <a:cubicBezTo>
                    <a:pt x="696980" y="217035"/>
                    <a:pt x="744701" y="257040"/>
                    <a:pt x="790706" y="298188"/>
                  </a:cubicBezTo>
                  <a:cubicBezTo>
                    <a:pt x="975015" y="464495"/>
                    <a:pt x="1139036" y="651947"/>
                    <a:pt x="1286197" y="851686"/>
                  </a:cubicBezTo>
                  <a:cubicBezTo>
                    <a:pt x="1433358" y="1051711"/>
                    <a:pt x="1561374" y="1267452"/>
                    <a:pt x="1653957" y="1500910"/>
                  </a:cubicBezTo>
                  <a:cubicBezTo>
                    <a:pt x="1699391" y="1617496"/>
                    <a:pt x="1737396" y="1738369"/>
                    <a:pt x="1754255" y="1865813"/>
                  </a:cubicBezTo>
                  <a:cubicBezTo>
                    <a:pt x="1762542" y="1929250"/>
                    <a:pt x="1764542" y="1994972"/>
                    <a:pt x="1752827" y="2061552"/>
                  </a:cubicBezTo>
                  <a:cubicBezTo>
                    <a:pt x="1746540" y="2094699"/>
                    <a:pt x="1736825" y="2128417"/>
                    <a:pt x="1719965" y="2160135"/>
                  </a:cubicBezTo>
                  <a:cubicBezTo>
                    <a:pt x="1711679" y="2175852"/>
                    <a:pt x="1701392" y="2191282"/>
                    <a:pt x="1689390" y="2205284"/>
                  </a:cubicBezTo>
                  <a:cubicBezTo>
                    <a:pt x="1683389" y="2212428"/>
                    <a:pt x="1677103" y="2219000"/>
                    <a:pt x="1669959" y="2225572"/>
                  </a:cubicBezTo>
                  <a:lnTo>
                    <a:pt x="1658529" y="2235288"/>
                  </a:lnTo>
                  <a:lnTo>
                    <a:pt x="1649099" y="2242146"/>
                  </a:lnTo>
                  <a:cubicBezTo>
                    <a:pt x="1583663" y="2287294"/>
                    <a:pt x="1507367" y="2288723"/>
                    <a:pt x="1441931" y="2277007"/>
                  </a:cubicBezTo>
                  <a:cubicBezTo>
                    <a:pt x="1375637" y="2264720"/>
                    <a:pt x="1315058" y="2239574"/>
                    <a:pt x="1258765" y="2209285"/>
                  </a:cubicBezTo>
                  <a:cubicBezTo>
                    <a:pt x="1145608" y="2148991"/>
                    <a:pt x="1047596" y="2068981"/>
                    <a:pt x="956727" y="1983542"/>
                  </a:cubicBezTo>
                  <a:cubicBezTo>
                    <a:pt x="775276" y="1811235"/>
                    <a:pt x="623543" y="1614067"/>
                    <a:pt x="481811" y="1411756"/>
                  </a:cubicBezTo>
                  <a:close/>
                </a:path>
              </a:pathLst>
            </a:custGeom>
            <a:solidFill>
              <a:srgbClr val="5A839B"/>
            </a:solidFill>
            <a:ln w="28575" cap="flat">
              <a:noFill/>
              <a:prstDash val="solid"/>
              <a:miter/>
            </a:ln>
          </p:spPr>
          <p:txBody>
            <a:bodyPr rtlCol="0" anchor="ctr"/>
            <a:lstStyle/>
            <a:p>
              <a:endParaRPr lang="en-US"/>
            </a:p>
          </p:txBody>
        </p:sp>
        <p:grpSp>
          <p:nvGrpSpPr>
            <p:cNvPr id="12" name="Graphic 19">
              <a:extLst>
                <a:ext uri="{FF2B5EF4-FFF2-40B4-BE49-F238E27FC236}">
                  <a16:creationId xmlns:a16="http://schemas.microsoft.com/office/drawing/2014/main" id="{B5144634-7F3D-45C4-9E81-EAEBA56334BA}"/>
                </a:ext>
              </a:extLst>
            </p:cNvPr>
            <p:cNvGrpSpPr/>
            <p:nvPr/>
          </p:nvGrpSpPr>
          <p:grpSpPr>
            <a:xfrm>
              <a:off x="11310452" y="-876713"/>
              <a:ext cx="1717258" cy="2267291"/>
              <a:chOff x="11135786" y="-654167"/>
              <a:chExt cx="1717258" cy="2267291"/>
            </a:xfrm>
            <a:solidFill>
              <a:srgbClr val="198FD2"/>
            </a:solidFill>
          </p:grpSpPr>
          <p:sp>
            <p:nvSpPr>
              <p:cNvPr id="30" name="Freeform: Shape 29">
                <a:extLst>
                  <a:ext uri="{FF2B5EF4-FFF2-40B4-BE49-F238E27FC236}">
                    <a16:creationId xmlns:a16="http://schemas.microsoft.com/office/drawing/2014/main" id="{0C1AAEF9-A7CE-42E3-B5FB-51575F4ABD4D}"/>
                  </a:ext>
                </a:extLst>
              </p:cNvPr>
              <p:cNvSpPr/>
              <p:nvPr/>
            </p:nvSpPr>
            <p:spPr>
              <a:xfrm>
                <a:off x="11529871" y="-574577"/>
                <a:ext cx="1323173" cy="2139134"/>
              </a:xfrm>
              <a:custGeom>
                <a:avLst/>
                <a:gdLst>
                  <a:gd name="connsiteX0" fmla="*/ 1209008 w 1323173"/>
                  <a:gd name="connsiteY0" fmla="*/ 2101120 h 2139134"/>
                  <a:gd name="connsiteX1" fmla="*/ 1060133 w 1323173"/>
                  <a:gd name="connsiteY1" fmla="*/ 2124837 h 2139134"/>
                  <a:gd name="connsiteX2" fmla="*/ 1020985 w 1323173"/>
                  <a:gd name="connsiteY2" fmla="*/ 2116265 h 2139134"/>
                  <a:gd name="connsiteX3" fmla="*/ 1092422 w 1323173"/>
                  <a:gd name="connsiteY3" fmla="*/ 2134838 h 2139134"/>
                  <a:gd name="connsiteX4" fmla="*/ 1241298 w 1323173"/>
                  <a:gd name="connsiteY4" fmla="*/ 2111121 h 2139134"/>
                  <a:gd name="connsiteX5" fmla="*/ 1315879 w 1323173"/>
                  <a:gd name="connsiteY5" fmla="*/ 1977676 h 2139134"/>
                  <a:gd name="connsiteX6" fmla="*/ 1318451 w 1323173"/>
                  <a:gd name="connsiteY6" fmla="*/ 1804511 h 2139134"/>
                  <a:gd name="connsiteX7" fmla="*/ 1229297 w 1323173"/>
                  <a:gd name="connsiteY7" fmla="*/ 1454753 h 2139134"/>
                  <a:gd name="connsiteX8" fmla="*/ 892397 w 1323173"/>
                  <a:gd name="connsiteY8" fmla="*/ 804101 h 2139134"/>
                  <a:gd name="connsiteX9" fmla="*/ 413480 w 1323173"/>
                  <a:gd name="connsiteY9" fmla="*/ 245745 h 2139134"/>
                  <a:gd name="connsiteX10" fmla="*/ 110014 w 1323173"/>
                  <a:gd name="connsiteY10" fmla="*/ 42005 h 2139134"/>
                  <a:gd name="connsiteX11" fmla="*/ 0 w 1323173"/>
                  <a:gd name="connsiteY11" fmla="*/ 0 h 2139134"/>
                  <a:gd name="connsiteX12" fmla="*/ 78010 w 1323173"/>
                  <a:gd name="connsiteY12" fmla="*/ 32004 h 2139134"/>
                  <a:gd name="connsiteX13" fmla="*/ 381476 w 1323173"/>
                  <a:gd name="connsiteY13" fmla="*/ 235744 h 2139134"/>
                  <a:gd name="connsiteX14" fmla="*/ 860393 w 1323173"/>
                  <a:gd name="connsiteY14" fmla="*/ 794099 h 2139134"/>
                  <a:gd name="connsiteX15" fmla="*/ 1197293 w 1323173"/>
                  <a:gd name="connsiteY15" fmla="*/ 1444752 h 2139134"/>
                  <a:gd name="connsiteX16" fmla="*/ 1286447 w 1323173"/>
                  <a:gd name="connsiteY16" fmla="*/ 1794510 h 2139134"/>
                  <a:gd name="connsiteX17" fmla="*/ 1283875 w 1323173"/>
                  <a:gd name="connsiteY17" fmla="*/ 1967675 h 2139134"/>
                  <a:gd name="connsiteX18" fmla="*/ 1209008 w 1323173"/>
                  <a:gd name="connsiteY18" fmla="*/ 2101120 h 213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173" h="2139134">
                    <a:moveTo>
                      <a:pt x="1209008" y="2101120"/>
                    </a:moveTo>
                    <a:cubicBezTo>
                      <a:pt x="1171575" y="2127980"/>
                      <a:pt x="1114711" y="2134553"/>
                      <a:pt x="1060133" y="2124837"/>
                    </a:cubicBezTo>
                    <a:cubicBezTo>
                      <a:pt x="1046988" y="2122551"/>
                      <a:pt x="1033844" y="2119694"/>
                      <a:pt x="1020985" y="2116265"/>
                    </a:cubicBezTo>
                    <a:cubicBezTo>
                      <a:pt x="1044702" y="2124266"/>
                      <a:pt x="1068419" y="2130838"/>
                      <a:pt x="1092422" y="2134838"/>
                    </a:cubicBezTo>
                    <a:cubicBezTo>
                      <a:pt x="1147286" y="2144554"/>
                      <a:pt x="1204151" y="2138267"/>
                      <a:pt x="1241298" y="2111121"/>
                    </a:cubicBezTo>
                    <a:cubicBezTo>
                      <a:pt x="1283303" y="2081689"/>
                      <a:pt x="1305592" y="2033111"/>
                      <a:pt x="1315879" y="1977676"/>
                    </a:cubicBezTo>
                    <a:cubicBezTo>
                      <a:pt x="1325880" y="1922526"/>
                      <a:pt x="1324451" y="1863376"/>
                      <a:pt x="1318451" y="1804511"/>
                    </a:cubicBezTo>
                    <a:cubicBezTo>
                      <a:pt x="1305306" y="1686211"/>
                      <a:pt x="1271302" y="1568768"/>
                      <a:pt x="1229297" y="1454753"/>
                    </a:cubicBezTo>
                    <a:cubicBezTo>
                      <a:pt x="1143572" y="1227011"/>
                      <a:pt x="1026700" y="1009555"/>
                      <a:pt x="892397" y="804101"/>
                    </a:cubicBezTo>
                    <a:cubicBezTo>
                      <a:pt x="756666" y="599218"/>
                      <a:pt x="599789" y="406337"/>
                      <a:pt x="413480" y="245745"/>
                    </a:cubicBezTo>
                    <a:cubicBezTo>
                      <a:pt x="320326" y="166021"/>
                      <a:pt x="219456" y="94298"/>
                      <a:pt x="110014" y="42005"/>
                    </a:cubicBezTo>
                    <a:cubicBezTo>
                      <a:pt x="74295" y="25146"/>
                      <a:pt x="37148" y="10573"/>
                      <a:pt x="0" y="0"/>
                    </a:cubicBezTo>
                    <a:cubicBezTo>
                      <a:pt x="26289" y="9144"/>
                      <a:pt x="52578" y="20003"/>
                      <a:pt x="78010" y="32004"/>
                    </a:cubicBezTo>
                    <a:cubicBezTo>
                      <a:pt x="187452" y="84296"/>
                      <a:pt x="288322" y="156020"/>
                      <a:pt x="381476" y="235744"/>
                    </a:cubicBezTo>
                    <a:cubicBezTo>
                      <a:pt x="567785" y="396621"/>
                      <a:pt x="724662" y="589502"/>
                      <a:pt x="860393" y="794099"/>
                    </a:cubicBezTo>
                    <a:cubicBezTo>
                      <a:pt x="994410" y="999554"/>
                      <a:pt x="1111568" y="1216724"/>
                      <a:pt x="1197293" y="1444752"/>
                    </a:cubicBezTo>
                    <a:cubicBezTo>
                      <a:pt x="1239298" y="1558766"/>
                      <a:pt x="1273302" y="1676210"/>
                      <a:pt x="1286447" y="1794510"/>
                    </a:cubicBezTo>
                    <a:cubicBezTo>
                      <a:pt x="1292447" y="1853375"/>
                      <a:pt x="1293876" y="1912525"/>
                      <a:pt x="1283875" y="1967675"/>
                    </a:cubicBezTo>
                    <a:cubicBezTo>
                      <a:pt x="1273302" y="2023396"/>
                      <a:pt x="1251014" y="2071973"/>
                      <a:pt x="1209008" y="2101120"/>
                    </a:cubicBezTo>
                    <a:close/>
                  </a:path>
                </a:pathLst>
              </a:custGeom>
              <a:grpFill/>
              <a:ln w="2857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25C9531-416E-4D9A-AB2D-1D580A5B4A1F}"/>
                  </a:ext>
                </a:extLst>
              </p:cNvPr>
              <p:cNvSpPr/>
              <p:nvPr/>
            </p:nvSpPr>
            <p:spPr>
              <a:xfrm>
                <a:off x="11135786" y="-654167"/>
                <a:ext cx="1401639" cy="2267291"/>
              </a:xfrm>
              <a:custGeom>
                <a:avLst/>
                <a:gdLst>
                  <a:gd name="connsiteX0" fmla="*/ 1290769 w 1401639"/>
                  <a:gd name="connsiteY0" fmla="*/ 2218714 h 2267291"/>
                  <a:gd name="connsiteX1" fmla="*/ 988731 w 1401639"/>
                  <a:gd name="connsiteY1" fmla="*/ 1992972 h 2267291"/>
                  <a:gd name="connsiteX2" fmla="*/ 708982 w 1401639"/>
                  <a:gd name="connsiteY2" fmla="*/ 1683504 h 2267291"/>
                  <a:gd name="connsiteX3" fmla="*/ 487811 w 1401639"/>
                  <a:gd name="connsiteY3" fmla="*/ 1407470 h 2267291"/>
                  <a:gd name="connsiteX4" fmla="*/ 269498 w 1401639"/>
                  <a:gd name="connsiteY4" fmla="*/ 1032566 h 2267291"/>
                  <a:gd name="connsiteX5" fmla="*/ 143768 w 1401639"/>
                  <a:gd name="connsiteY5" fmla="*/ 777391 h 2267291"/>
                  <a:gd name="connsiteX6" fmla="*/ 38898 w 1401639"/>
                  <a:gd name="connsiteY6" fmla="*/ 415917 h 2267291"/>
                  <a:gd name="connsiteX7" fmla="*/ 40898 w 1401639"/>
                  <a:gd name="connsiteY7" fmla="*/ 221893 h 2267291"/>
                  <a:gd name="connsiteX8" fmla="*/ 73760 w 1401639"/>
                  <a:gd name="connsiteY8" fmla="*/ 125595 h 2267291"/>
                  <a:gd name="connsiteX9" fmla="*/ 143483 w 1401639"/>
                  <a:gd name="connsiteY9" fmla="*/ 47014 h 2267291"/>
                  <a:gd name="connsiteX10" fmla="*/ 343793 w 1401639"/>
                  <a:gd name="connsiteY10" fmla="*/ 17010 h 2267291"/>
                  <a:gd name="connsiteX11" fmla="*/ 375797 w 1401639"/>
                  <a:gd name="connsiteY11" fmla="*/ 25297 h 2267291"/>
                  <a:gd name="connsiteX12" fmla="*/ 311789 w 1401639"/>
                  <a:gd name="connsiteY12" fmla="*/ 7295 h 2267291"/>
                  <a:gd name="connsiteX13" fmla="*/ 111479 w 1401639"/>
                  <a:gd name="connsiteY13" fmla="*/ 37299 h 2267291"/>
                  <a:gd name="connsiteX14" fmla="*/ 41470 w 1401639"/>
                  <a:gd name="connsiteY14" fmla="*/ 115880 h 2267291"/>
                  <a:gd name="connsiteX15" fmla="*/ 8609 w 1401639"/>
                  <a:gd name="connsiteY15" fmla="*/ 212178 h 2267291"/>
                  <a:gd name="connsiteX16" fmla="*/ 6608 w 1401639"/>
                  <a:gd name="connsiteY16" fmla="*/ 406202 h 2267291"/>
                  <a:gd name="connsiteX17" fmla="*/ 111479 w 1401639"/>
                  <a:gd name="connsiteY17" fmla="*/ 767676 h 2267291"/>
                  <a:gd name="connsiteX18" fmla="*/ 481811 w 1401639"/>
                  <a:gd name="connsiteY18" fmla="*/ 1411756 h 2267291"/>
                  <a:gd name="connsiteX19" fmla="*/ 956441 w 1401639"/>
                  <a:gd name="connsiteY19" fmla="*/ 1983256 h 2267291"/>
                  <a:gd name="connsiteX20" fmla="*/ 1258479 w 1401639"/>
                  <a:gd name="connsiteY20" fmla="*/ 2208999 h 2267291"/>
                  <a:gd name="connsiteX21" fmla="*/ 1401640 w 1401639"/>
                  <a:gd name="connsiteY21" fmla="*/ 2267292 h 2267291"/>
                  <a:gd name="connsiteX22" fmla="*/ 1290769 w 1401639"/>
                  <a:gd name="connsiteY22" fmla="*/ 2218714 h 22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639" h="2267291">
                    <a:moveTo>
                      <a:pt x="1290769" y="2218714"/>
                    </a:moveTo>
                    <a:cubicBezTo>
                      <a:pt x="1177612" y="2158421"/>
                      <a:pt x="1079600" y="2078411"/>
                      <a:pt x="988731" y="1992972"/>
                    </a:cubicBezTo>
                    <a:cubicBezTo>
                      <a:pt x="887290" y="1896388"/>
                      <a:pt x="795278" y="1792090"/>
                      <a:pt x="708982" y="1683504"/>
                    </a:cubicBezTo>
                    <a:cubicBezTo>
                      <a:pt x="629543" y="1596637"/>
                      <a:pt x="555534" y="1504339"/>
                      <a:pt x="487811" y="1407470"/>
                    </a:cubicBezTo>
                    <a:cubicBezTo>
                      <a:pt x="404658" y="1288884"/>
                      <a:pt x="331792" y="1162868"/>
                      <a:pt x="269498" y="1032566"/>
                    </a:cubicBezTo>
                    <a:cubicBezTo>
                      <a:pt x="223493" y="949984"/>
                      <a:pt x="181202" y="865117"/>
                      <a:pt x="143768" y="777391"/>
                    </a:cubicBezTo>
                    <a:cubicBezTo>
                      <a:pt x="95191" y="662520"/>
                      <a:pt x="54900" y="542505"/>
                      <a:pt x="38898" y="415917"/>
                    </a:cubicBezTo>
                    <a:cubicBezTo>
                      <a:pt x="30611" y="352767"/>
                      <a:pt x="28897" y="287616"/>
                      <a:pt x="40898" y="221893"/>
                    </a:cubicBezTo>
                    <a:cubicBezTo>
                      <a:pt x="47185" y="189318"/>
                      <a:pt x="56900" y="156171"/>
                      <a:pt x="73760" y="125595"/>
                    </a:cubicBezTo>
                    <a:cubicBezTo>
                      <a:pt x="89762" y="95306"/>
                      <a:pt x="115193" y="65874"/>
                      <a:pt x="143483" y="47014"/>
                    </a:cubicBezTo>
                    <a:cubicBezTo>
                      <a:pt x="206348" y="4437"/>
                      <a:pt x="280357" y="4437"/>
                      <a:pt x="343793" y="17010"/>
                    </a:cubicBezTo>
                    <a:cubicBezTo>
                      <a:pt x="354652" y="19296"/>
                      <a:pt x="365225" y="22440"/>
                      <a:pt x="375797" y="25297"/>
                    </a:cubicBezTo>
                    <a:cubicBezTo>
                      <a:pt x="354938" y="18153"/>
                      <a:pt x="333792" y="11581"/>
                      <a:pt x="311789" y="7295"/>
                    </a:cubicBezTo>
                    <a:cubicBezTo>
                      <a:pt x="248353" y="-5278"/>
                      <a:pt x="174629" y="-5278"/>
                      <a:pt x="111479" y="37299"/>
                    </a:cubicBezTo>
                    <a:cubicBezTo>
                      <a:pt x="83189" y="55872"/>
                      <a:pt x="57758" y="85590"/>
                      <a:pt x="41470" y="115880"/>
                    </a:cubicBezTo>
                    <a:cubicBezTo>
                      <a:pt x="24325" y="146455"/>
                      <a:pt x="14609" y="179602"/>
                      <a:pt x="8609" y="212178"/>
                    </a:cubicBezTo>
                    <a:cubicBezTo>
                      <a:pt x="-3393" y="277614"/>
                      <a:pt x="-1678" y="343051"/>
                      <a:pt x="6608" y="406202"/>
                    </a:cubicBezTo>
                    <a:cubicBezTo>
                      <a:pt x="22610" y="532789"/>
                      <a:pt x="63187" y="652804"/>
                      <a:pt x="111479" y="767676"/>
                    </a:cubicBezTo>
                    <a:cubicBezTo>
                      <a:pt x="209491" y="997704"/>
                      <a:pt x="342079" y="1208016"/>
                      <a:pt x="481811" y="1411756"/>
                    </a:cubicBezTo>
                    <a:cubicBezTo>
                      <a:pt x="623543" y="1614067"/>
                      <a:pt x="775276" y="1810949"/>
                      <a:pt x="956441" y="1983256"/>
                    </a:cubicBezTo>
                    <a:cubicBezTo>
                      <a:pt x="1047310" y="2068696"/>
                      <a:pt x="1145322" y="2148706"/>
                      <a:pt x="1258479" y="2208999"/>
                    </a:cubicBezTo>
                    <a:cubicBezTo>
                      <a:pt x="1303342" y="2233002"/>
                      <a:pt x="1350776" y="2253290"/>
                      <a:pt x="1401640" y="2267292"/>
                    </a:cubicBezTo>
                    <a:cubicBezTo>
                      <a:pt x="1363064" y="2254147"/>
                      <a:pt x="1325916" y="2237574"/>
                      <a:pt x="1290769" y="2218714"/>
                    </a:cubicBezTo>
                    <a:close/>
                  </a:path>
                </a:pathLst>
              </a:custGeom>
              <a:grpFill/>
              <a:ln w="28575" cap="flat">
                <a:no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8030CB46-5267-4523-B1EB-1415C58029B1}"/>
                </a:ext>
              </a:extLst>
            </p:cNvPr>
            <p:cNvSpPr/>
            <p:nvPr/>
          </p:nvSpPr>
          <p:spPr>
            <a:xfrm>
              <a:off x="10848091" y="-239694"/>
              <a:ext cx="2687818" cy="981356"/>
            </a:xfrm>
            <a:custGeom>
              <a:avLst/>
              <a:gdLst>
                <a:gd name="connsiteX0" fmla="*/ 1336792 w 2687818"/>
                <a:gd name="connsiteY0" fmla="*/ 974190 h 981356"/>
                <a:gd name="connsiteX1" fmla="*/ 2066312 w 2687818"/>
                <a:gd name="connsiteY1" fmla="*/ 877321 h 981356"/>
                <a:gd name="connsiteX2" fmla="*/ 2403783 w 2687818"/>
                <a:gd name="connsiteY2" fmla="*/ 745590 h 981356"/>
                <a:gd name="connsiteX3" fmla="*/ 2544943 w 2687818"/>
                <a:gd name="connsiteY3" fmla="*/ 644149 h 981356"/>
                <a:gd name="connsiteX4" fmla="*/ 2611523 w 2687818"/>
                <a:gd name="connsiteY4" fmla="*/ 508704 h 981356"/>
                <a:gd name="connsiteX5" fmla="*/ 2545515 w 2687818"/>
                <a:gd name="connsiteY5" fmla="*/ 370972 h 981356"/>
                <a:gd name="connsiteX6" fmla="*/ 2405498 w 2687818"/>
                <a:gd name="connsiteY6" fmla="*/ 268959 h 981356"/>
                <a:gd name="connsiteX7" fmla="*/ 2068884 w 2687818"/>
                <a:gd name="connsiteY7" fmla="*/ 140086 h 981356"/>
                <a:gd name="connsiteX8" fmla="*/ 1343079 w 2687818"/>
                <a:gd name="connsiteY8" fmla="*/ 40074 h 981356"/>
                <a:gd name="connsiteX9" fmla="*/ 610702 w 2687818"/>
                <a:gd name="connsiteY9" fmla="*/ 109225 h 981356"/>
                <a:gd name="connsiteX10" fmla="*/ 269230 w 2687818"/>
                <a:gd name="connsiteY10" fmla="*/ 239813 h 981356"/>
                <a:gd name="connsiteX11" fmla="*/ 126641 w 2687818"/>
                <a:gd name="connsiteY11" fmla="*/ 346112 h 981356"/>
                <a:gd name="connsiteX12" fmla="*/ 59776 w 2687818"/>
                <a:gd name="connsiteY12" fmla="*/ 489844 h 981356"/>
                <a:gd name="connsiteX13" fmla="*/ 129499 w 2687818"/>
                <a:gd name="connsiteY13" fmla="*/ 631862 h 981356"/>
                <a:gd name="connsiteX14" fmla="*/ 271231 w 2687818"/>
                <a:gd name="connsiteY14" fmla="*/ 734446 h 981356"/>
                <a:gd name="connsiteX15" fmla="*/ 608130 w 2687818"/>
                <a:gd name="connsiteY15" fmla="*/ 869034 h 981356"/>
                <a:gd name="connsiteX16" fmla="*/ 1336792 w 2687818"/>
                <a:gd name="connsiteY16" fmla="*/ 974190 h 981356"/>
                <a:gd name="connsiteX17" fmla="*/ 1336792 w 2687818"/>
                <a:gd name="connsiteY17" fmla="*/ 981334 h 981356"/>
                <a:gd name="connsiteX18" fmla="*/ 597271 w 2687818"/>
                <a:gd name="connsiteY18" fmla="*/ 912468 h 981356"/>
                <a:gd name="connsiteX19" fmla="*/ 241227 w 2687818"/>
                <a:gd name="connsiteY19" fmla="*/ 789596 h 981356"/>
                <a:gd name="connsiteX20" fmla="*/ 83779 w 2687818"/>
                <a:gd name="connsiteY20" fmla="*/ 676153 h 981356"/>
                <a:gd name="connsiteX21" fmla="*/ 24057 w 2687818"/>
                <a:gd name="connsiteY21" fmla="*/ 593571 h 981356"/>
                <a:gd name="connsiteX22" fmla="*/ 54 w 2687818"/>
                <a:gd name="connsiteY22" fmla="*/ 491273 h 981356"/>
                <a:gd name="connsiteX23" fmla="*/ 90922 w 2687818"/>
                <a:gd name="connsiteY23" fmla="*/ 310393 h 981356"/>
                <a:gd name="connsiteX24" fmla="*/ 250371 w 2687818"/>
                <a:gd name="connsiteY24" fmla="*/ 204380 h 981356"/>
                <a:gd name="connsiteX25" fmla="*/ 424964 w 2687818"/>
                <a:gd name="connsiteY25" fmla="*/ 135514 h 981356"/>
                <a:gd name="connsiteX26" fmla="*/ 604987 w 2687818"/>
                <a:gd name="connsiteY26" fmla="*/ 86365 h 981356"/>
                <a:gd name="connsiteX27" fmla="*/ 1342793 w 2687818"/>
                <a:gd name="connsiteY27" fmla="*/ 640 h 981356"/>
                <a:gd name="connsiteX28" fmla="*/ 2085172 w 2687818"/>
                <a:gd name="connsiteY28" fmla="*/ 74649 h 981356"/>
                <a:gd name="connsiteX29" fmla="*/ 2441216 w 2687818"/>
                <a:gd name="connsiteY29" fmla="*/ 203237 h 981356"/>
                <a:gd name="connsiteX30" fmla="*/ 2600379 w 2687818"/>
                <a:gd name="connsiteY30" fmla="*/ 317537 h 981356"/>
                <a:gd name="connsiteX31" fmla="*/ 2661815 w 2687818"/>
                <a:gd name="connsiteY31" fmla="*/ 401262 h 981356"/>
                <a:gd name="connsiteX32" fmla="*/ 2681246 w 2687818"/>
                <a:gd name="connsiteY32" fmla="*/ 452411 h 981356"/>
                <a:gd name="connsiteX33" fmla="*/ 2686390 w 2687818"/>
                <a:gd name="connsiteY33" fmla="*/ 479843 h 981356"/>
                <a:gd name="connsiteX34" fmla="*/ 2687533 w 2687818"/>
                <a:gd name="connsiteY34" fmla="*/ 494702 h 981356"/>
                <a:gd name="connsiteX35" fmla="*/ 2687818 w 2687818"/>
                <a:gd name="connsiteY35" fmla="*/ 506418 h 981356"/>
                <a:gd name="connsiteX36" fmla="*/ 2596664 w 2687818"/>
                <a:gd name="connsiteY36" fmla="*/ 695870 h 981356"/>
                <a:gd name="connsiteX37" fmla="*/ 2435787 w 2687818"/>
                <a:gd name="connsiteY37" fmla="*/ 806455 h 981356"/>
                <a:gd name="connsiteX38" fmla="*/ 2077171 w 2687818"/>
                <a:gd name="connsiteY38" fmla="*/ 923041 h 981356"/>
                <a:gd name="connsiteX39" fmla="*/ 1336792 w 2687818"/>
                <a:gd name="connsiteY39" fmla="*/ 981334 h 98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7818" h="981356">
                  <a:moveTo>
                    <a:pt x="1336792" y="974190"/>
                  </a:moveTo>
                  <a:cubicBezTo>
                    <a:pt x="1583395" y="975619"/>
                    <a:pt x="1830568" y="943044"/>
                    <a:pt x="2066312" y="877321"/>
                  </a:cubicBezTo>
                  <a:cubicBezTo>
                    <a:pt x="2183755" y="843603"/>
                    <a:pt x="2298913" y="802169"/>
                    <a:pt x="2403783" y="745590"/>
                  </a:cubicBezTo>
                  <a:cubicBezTo>
                    <a:pt x="2455790" y="716730"/>
                    <a:pt x="2505224" y="683868"/>
                    <a:pt x="2544943" y="644149"/>
                  </a:cubicBezTo>
                  <a:cubicBezTo>
                    <a:pt x="2584377" y="605001"/>
                    <a:pt x="2612095" y="554995"/>
                    <a:pt x="2611523" y="508704"/>
                  </a:cubicBezTo>
                  <a:cubicBezTo>
                    <a:pt x="2611809" y="457554"/>
                    <a:pt x="2584948" y="411263"/>
                    <a:pt x="2545515" y="370972"/>
                  </a:cubicBezTo>
                  <a:cubicBezTo>
                    <a:pt x="2506081" y="330967"/>
                    <a:pt x="2456933" y="298106"/>
                    <a:pt x="2405498" y="268959"/>
                  </a:cubicBezTo>
                  <a:cubicBezTo>
                    <a:pt x="2301485" y="211524"/>
                    <a:pt x="2186042" y="171519"/>
                    <a:pt x="2068884" y="140086"/>
                  </a:cubicBezTo>
                  <a:cubicBezTo>
                    <a:pt x="1833140" y="78650"/>
                    <a:pt x="1588253" y="48932"/>
                    <a:pt x="1343079" y="40074"/>
                  </a:cubicBezTo>
                  <a:cubicBezTo>
                    <a:pt x="1097620" y="32644"/>
                    <a:pt x="849589" y="49789"/>
                    <a:pt x="610702" y="109225"/>
                  </a:cubicBezTo>
                  <a:cubicBezTo>
                    <a:pt x="491830" y="139515"/>
                    <a:pt x="374958" y="180377"/>
                    <a:pt x="269230" y="239813"/>
                  </a:cubicBezTo>
                  <a:cubicBezTo>
                    <a:pt x="216652" y="269531"/>
                    <a:pt x="166646" y="304107"/>
                    <a:pt x="126641" y="346112"/>
                  </a:cubicBezTo>
                  <a:cubicBezTo>
                    <a:pt x="86636" y="387260"/>
                    <a:pt x="58633" y="440124"/>
                    <a:pt x="59776" y="489844"/>
                  </a:cubicBezTo>
                  <a:cubicBezTo>
                    <a:pt x="60061" y="543851"/>
                    <a:pt x="90065" y="591000"/>
                    <a:pt x="129499" y="631862"/>
                  </a:cubicBezTo>
                  <a:cubicBezTo>
                    <a:pt x="169789" y="672439"/>
                    <a:pt x="219510" y="705300"/>
                    <a:pt x="271231" y="734446"/>
                  </a:cubicBezTo>
                  <a:cubicBezTo>
                    <a:pt x="376387" y="791596"/>
                    <a:pt x="491258" y="833887"/>
                    <a:pt x="608130" y="869034"/>
                  </a:cubicBezTo>
                  <a:cubicBezTo>
                    <a:pt x="843302" y="936757"/>
                    <a:pt x="1090190" y="973047"/>
                    <a:pt x="1336792" y="974190"/>
                  </a:cubicBezTo>
                  <a:close/>
                  <a:moveTo>
                    <a:pt x="1336792" y="981334"/>
                  </a:moveTo>
                  <a:cubicBezTo>
                    <a:pt x="1089904" y="977905"/>
                    <a:pt x="841588" y="965046"/>
                    <a:pt x="597271" y="912468"/>
                  </a:cubicBezTo>
                  <a:cubicBezTo>
                    <a:pt x="475542" y="885894"/>
                    <a:pt x="354098" y="849603"/>
                    <a:pt x="241227" y="789596"/>
                  </a:cubicBezTo>
                  <a:cubicBezTo>
                    <a:pt x="184934" y="759878"/>
                    <a:pt x="130356" y="723873"/>
                    <a:pt x="83779" y="676153"/>
                  </a:cubicBezTo>
                  <a:cubicBezTo>
                    <a:pt x="60633" y="652150"/>
                    <a:pt x="39202" y="625290"/>
                    <a:pt x="24057" y="593571"/>
                  </a:cubicBezTo>
                  <a:cubicBezTo>
                    <a:pt x="8626" y="562996"/>
                    <a:pt x="-803" y="525277"/>
                    <a:pt x="54" y="491273"/>
                  </a:cubicBezTo>
                  <a:cubicBezTo>
                    <a:pt x="1768" y="415263"/>
                    <a:pt x="44059" y="354970"/>
                    <a:pt x="90922" y="310393"/>
                  </a:cubicBezTo>
                  <a:cubicBezTo>
                    <a:pt x="138928" y="265530"/>
                    <a:pt x="193792" y="232098"/>
                    <a:pt x="250371" y="204380"/>
                  </a:cubicBezTo>
                  <a:cubicBezTo>
                    <a:pt x="306949" y="176662"/>
                    <a:pt x="365814" y="154374"/>
                    <a:pt x="424964" y="135514"/>
                  </a:cubicBezTo>
                  <a:cubicBezTo>
                    <a:pt x="484400" y="116369"/>
                    <a:pt x="544408" y="100367"/>
                    <a:pt x="604987" y="86365"/>
                  </a:cubicBezTo>
                  <a:cubicBezTo>
                    <a:pt x="847017" y="31501"/>
                    <a:pt x="1094762" y="5784"/>
                    <a:pt x="1342793" y="640"/>
                  </a:cubicBezTo>
                  <a:cubicBezTo>
                    <a:pt x="1591110" y="-3932"/>
                    <a:pt x="1841427" y="15499"/>
                    <a:pt x="2085172" y="74649"/>
                  </a:cubicBezTo>
                  <a:cubicBezTo>
                    <a:pt x="2206616" y="104653"/>
                    <a:pt x="2327488" y="143515"/>
                    <a:pt x="2441216" y="203237"/>
                  </a:cubicBezTo>
                  <a:cubicBezTo>
                    <a:pt x="2497795" y="233241"/>
                    <a:pt x="2552659" y="269245"/>
                    <a:pt x="2600379" y="317537"/>
                  </a:cubicBezTo>
                  <a:cubicBezTo>
                    <a:pt x="2623811" y="341826"/>
                    <a:pt x="2645813" y="368972"/>
                    <a:pt x="2661815" y="401262"/>
                  </a:cubicBezTo>
                  <a:cubicBezTo>
                    <a:pt x="2669816" y="417264"/>
                    <a:pt x="2676674" y="434409"/>
                    <a:pt x="2681246" y="452411"/>
                  </a:cubicBezTo>
                  <a:cubicBezTo>
                    <a:pt x="2683532" y="461555"/>
                    <a:pt x="2685247" y="470413"/>
                    <a:pt x="2686390" y="479843"/>
                  </a:cubicBezTo>
                  <a:lnTo>
                    <a:pt x="2687533" y="494702"/>
                  </a:lnTo>
                  <a:lnTo>
                    <a:pt x="2687818" y="506418"/>
                  </a:lnTo>
                  <a:cubicBezTo>
                    <a:pt x="2686961" y="585856"/>
                    <a:pt x="2644099" y="649293"/>
                    <a:pt x="2596664" y="695870"/>
                  </a:cubicBezTo>
                  <a:cubicBezTo>
                    <a:pt x="2548373" y="742733"/>
                    <a:pt x="2492937" y="777880"/>
                    <a:pt x="2435787" y="806455"/>
                  </a:cubicBezTo>
                  <a:cubicBezTo>
                    <a:pt x="2321487" y="864177"/>
                    <a:pt x="2199472" y="898181"/>
                    <a:pt x="2077171" y="923041"/>
                  </a:cubicBezTo>
                  <a:cubicBezTo>
                    <a:pt x="1832283" y="971619"/>
                    <a:pt x="1583680" y="981906"/>
                    <a:pt x="1336792" y="981334"/>
                  </a:cubicBezTo>
                  <a:close/>
                </a:path>
              </a:pathLst>
            </a:custGeom>
            <a:solidFill>
              <a:srgbClr val="5A839B"/>
            </a:solidFill>
            <a:ln w="28575" cap="flat">
              <a:noFill/>
              <a:prstDash val="solid"/>
              <a:miter/>
            </a:ln>
          </p:spPr>
          <p:txBody>
            <a:bodyPr rtlCol="0" anchor="ctr"/>
            <a:lstStyle/>
            <a:p>
              <a:endParaRPr lang="en-US"/>
            </a:p>
          </p:txBody>
        </p:sp>
        <p:grpSp>
          <p:nvGrpSpPr>
            <p:cNvPr id="14" name="Graphic 19">
              <a:extLst>
                <a:ext uri="{FF2B5EF4-FFF2-40B4-BE49-F238E27FC236}">
                  <a16:creationId xmlns:a16="http://schemas.microsoft.com/office/drawing/2014/main" id="{AC9B4F3B-79F8-4DCA-A5D3-9BC00227E641}"/>
                </a:ext>
              </a:extLst>
            </p:cNvPr>
            <p:cNvGrpSpPr/>
            <p:nvPr/>
          </p:nvGrpSpPr>
          <p:grpSpPr>
            <a:xfrm>
              <a:off x="10848091" y="-239760"/>
              <a:ext cx="2645536" cy="981187"/>
              <a:chOff x="10673425" y="-17214"/>
              <a:chExt cx="2645536" cy="981187"/>
            </a:xfrm>
            <a:solidFill>
              <a:srgbClr val="198FD2"/>
            </a:solidFill>
          </p:grpSpPr>
          <p:sp>
            <p:nvSpPr>
              <p:cNvPr id="28" name="Freeform: Shape 27">
                <a:extLst>
                  <a:ext uri="{FF2B5EF4-FFF2-40B4-BE49-F238E27FC236}">
                    <a16:creationId xmlns:a16="http://schemas.microsoft.com/office/drawing/2014/main" id="{9AB3465E-C501-4D87-B1AE-71DF0E98253E}"/>
                  </a:ext>
                </a:extLst>
              </p:cNvPr>
              <p:cNvSpPr/>
              <p:nvPr/>
            </p:nvSpPr>
            <p:spPr>
              <a:xfrm>
                <a:off x="11394426" y="123509"/>
                <a:ext cx="1924534" cy="840463"/>
              </a:xfrm>
              <a:custGeom>
                <a:avLst/>
                <a:gdLst>
                  <a:gd name="connsiteX0" fmla="*/ 777240 w 1924534"/>
                  <a:gd name="connsiteY0" fmla="*/ 838962 h 840463"/>
                  <a:gd name="connsiteX1" fmla="*/ 1379315 w 1924534"/>
                  <a:gd name="connsiteY1" fmla="*/ 744950 h 840463"/>
                  <a:gd name="connsiteX2" fmla="*/ 1716786 w 1924534"/>
                  <a:gd name="connsiteY2" fmla="*/ 613220 h 840463"/>
                  <a:gd name="connsiteX3" fmla="*/ 1857947 w 1924534"/>
                  <a:gd name="connsiteY3" fmla="*/ 511778 h 840463"/>
                  <a:gd name="connsiteX4" fmla="*/ 1924526 w 1924534"/>
                  <a:gd name="connsiteY4" fmla="*/ 376333 h 840463"/>
                  <a:gd name="connsiteX5" fmla="*/ 1858518 w 1924534"/>
                  <a:gd name="connsiteY5" fmla="*/ 238601 h 840463"/>
                  <a:gd name="connsiteX6" fmla="*/ 1718501 w 1924534"/>
                  <a:gd name="connsiteY6" fmla="*/ 136589 h 840463"/>
                  <a:gd name="connsiteX7" fmla="*/ 1381601 w 1924534"/>
                  <a:gd name="connsiteY7" fmla="*/ 7715 h 840463"/>
                  <a:gd name="connsiteX8" fmla="*/ 1349311 w 1924534"/>
                  <a:gd name="connsiteY8" fmla="*/ 0 h 840463"/>
                  <a:gd name="connsiteX9" fmla="*/ 1684496 w 1924534"/>
                  <a:gd name="connsiteY9" fmla="*/ 128302 h 840463"/>
                  <a:gd name="connsiteX10" fmla="*/ 1824514 w 1924534"/>
                  <a:gd name="connsiteY10" fmla="*/ 230314 h 840463"/>
                  <a:gd name="connsiteX11" fmla="*/ 1890522 w 1924534"/>
                  <a:gd name="connsiteY11" fmla="*/ 368046 h 840463"/>
                  <a:gd name="connsiteX12" fmla="*/ 1823942 w 1924534"/>
                  <a:gd name="connsiteY12" fmla="*/ 503492 h 840463"/>
                  <a:gd name="connsiteX13" fmla="*/ 1682782 w 1924534"/>
                  <a:gd name="connsiteY13" fmla="*/ 604933 h 840463"/>
                  <a:gd name="connsiteX14" fmla="*/ 1345311 w 1924534"/>
                  <a:gd name="connsiteY14" fmla="*/ 736664 h 840463"/>
                  <a:gd name="connsiteX15" fmla="*/ 615791 w 1924534"/>
                  <a:gd name="connsiteY15" fmla="*/ 833533 h 840463"/>
                  <a:gd name="connsiteX16" fmla="*/ 0 w 1924534"/>
                  <a:gd name="connsiteY16" fmla="*/ 757809 h 840463"/>
                  <a:gd name="connsiteX17" fmla="*/ 550355 w 1924534"/>
                  <a:gd name="connsiteY17" fmla="*/ 839248 h 840463"/>
                  <a:gd name="connsiteX18" fmla="*/ 615791 w 1924534"/>
                  <a:gd name="connsiteY18" fmla="*/ 840391 h 840463"/>
                  <a:gd name="connsiteX19" fmla="*/ 777240 w 1924534"/>
                  <a:gd name="connsiteY19" fmla="*/ 838962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4534" h="840463">
                    <a:moveTo>
                      <a:pt x="777240" y="838962"/>
                    </a:moveTo>
                    <a:cubicBezTo>
                      <a:pt x="981266" y="830390"/>
                      <a:pt x="1184148" y="799243"/>
                      <a:pt x="1379315" y="744950"/>
                    </a:cubicBezTo>
                    <a:cubicBezTo>
                      <a:pt x="1496759" y="711232"/>
                      <a:pt x="1611916" y="669798"/>
                      <a:pt x="1716786" y="613220"/>
                    </a:cubicBezTo>
                    <a:cubicBezTo>
                      <a:pt x="1768792" y="584359"/>
                      <a:pt x="1818227" y="551498"/>
                      <a:pt x="1857947" y="511778"/>
                    </a:cubicBezTo>
                    <a:cubicBezTo>
                      <a:pt x="1897380" y="472630"/>
                      <a:pt x="1925098" y="422624"/>
                      <a:pt x="1924526" y="376333"/>
                    </a:cubicBezTo>
                    <a:cubicBezTo>
                      <a:pt x="1924812" y="325183"/>
                      <a:pt x="1897952" y="278892"/>
                      <a:pt x="1858518" y="238601"/>
                    </a:cubicBezTo>
                    <a:cubicBezTo>
                      <a:pt x="1819085" y="198596"/>
                      <a:pt x="1769936" y="165735"/>
                      <a:pt x="1718501" y="136589"/>
                    </a:cubicBezTo>
                    <a:cubicBezTo>
                      <a:pt x="1614488" y="79153"/>
                      <a:pt x="1498759" y="39148"/>
                      <a:pt x="1381601" y="7715"/>
                    </a:cubicBezTo>
                    <a:cubicBezTo>
                      <a:pt x="1370743" y="4858"/>
                      <a:pt x="1360170" y="2572"/>
                      <a:pt x="1349311" y="0"/>
                    </a:cubicBezTo>
                    <a:cubicBezTo>
                      <a:pt x="1465898" y="31433"/>
                      <a:pt x="1581055" y="71152"/>
                      <a:pt x="1684496" y="128302"/>
                    </a:cubicBezTo>
                    <a:cubicBezTo>
                      <a:pt x="1736217" y="157163"/>
                      <a:pt x="1785366" y="190310"/>
                      <a:pt x="1824514" y="230314"/>
                    </a:cubicBezTo>
                    <a:cubicBezTo>
                      <a:pt x="1863947" y="270605"/>
                      <a:pt x="1890808" y="316897"/>
                      <a:pt x="1890522" y="368046"/>
                    </a:cubicBezTo>
                    <a:cubicBezTo>
                      <a:pt x="1891094" y="414052"/>
                      <a:pt x="1863376" y="464344"/>
                      <a:pt x="1823942" y="503492"/>
                    </a:cubicBezTo>
                    <a:cubicBezTo>
                      <a:pt x="1784223" y="543497"/>
                      <a:pt x="1734503" y="576358"/>
                      <a:pt x="1682782" y="604933"/>
                    </a:cubicBezTo>
                    <a:cubicBezTo>
                      <a:pt x="1577911" y="661511"/>
                      <a:pt x="1462469" y="702945"/>
                      <a:pt x="1345311" y="736664"/>
                    </a:cubicBezTo>
                    <a:cubicBezTo>
                      <a:pt x="1109567" y="802386"/>
                      <a:pt x="862394" y="834676"/>
                      <a:pt x="615791" y="833533"/>
                    </a:cubicBezTo>
                    <a:cubicBezTo>
                      <a:pt x="408051" y="832676"/>
                      <a:pt x="200597" y="806672"/>
                      <a:pt x="0" y="757809"/>
                    </a:cubicBezTo>
                    <a:cubicBezTo>
                      <a:pt x="179165" y="803815"/>
                      <a:pt x="364331" y="831533"/>
                      <a:pt x="550355" y="839248"/>
                    </a:cubicBezTo>
                    <a:cubicBezTo>
                      <a:pt x="572072" y="839819"/>
                      <a:pt x="594074" y="840105"/>
                      <a:pt x="615791" y="840391"/>
                    </a:cubicBezTo>
                    <a:cubicBezTo>
                      <a:pt x="669512" y="840677"/>
                      <a:pt x="723519" y="840105"/>
                      <a:pt x="777240" y="838962"/>
                    </a:cubicBezTo>
                    <a:close/>
                  </a:path>
                </a:pathLst>
              </a:custGeom>
              <a:grpFill/>
              <a:ln w="2857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D8BF226-28AF-43CB-8207-BC6D832ECB0D}"/>
                  </a:ext>
                </a:extLst>
              </p:cNvPr>
              <p:cNvSpPr/>
              <p:nvPr/>
            </p:nvSpPr>
            <p:spPr>
              <a:xfrm>
                <a:off x="10673425" y="-17214"/>
                <a:ext cx="2107174" cy="904819"/>
              </a:xfrm>
              <a:custGeom>
                <a:avLst/>
                <a:gdLst>
                  <a:gd name="connsiteX0" fmla="*/ 275231 w 2107174"/>
                  <a:gd name="connsiteY0" fmla="*/ 797949 h 904819"/>
                  <a:gd name="connsiteX1" fmla="*/ 117783 w 2107174"/>
                  <a:gd name="connsiteY1" fmla="*/ 684506 h 904819"/>
                  <a:gd name="connsiteX2" fmla="*/ 58061 w 2107174"/>
                  <a:gd name="connsiteY2" fmla="*/ 601925 h 904819"/>
                  <a:gd name="connsiteX3" fmla="*/ 34058 w 2107174"/>
                  <a:gd name="connsiteY3" fmla="*/ 499626 h 904819"/>
                  <a:gd name="connsiteX4" fmla="*/ 124927 w 2107174"/>
                  <a:gd name="connsiteY4" fmla="*/ 318746 h 904819"/>
                  <a:gd name="connsiteX5" fmla="*/ 284375 w 2107174"/>
                  <a:gd name="connsiteY5" fmla="*/ 212733 h 904819"/>
                  <a:gd name="connsiteX6" fmla="*/ 459254 w 2107174"/>
                  <a:gd name="connsiteY6" fmla="*/ 143867 h 904819"/>
                  <a:gd name="connsiteX7" fmla="*/ 639277 w 2107174"/>
                  <a:gd name="connsiteY7" fmla="*/ 94718 h 904819"/>
                  <a:gd name="connsiteX8" fmla="*/ 1377083 w 2107174"/>
                  <a:gd name="connsiteY8" fmla="*/ 8993 h 904819"/>
                  <a:gd name="connsiteX9" fmla="*/ 2107174 w 2107174"/>
                  <a:gd name="connsiteY9" fmla="*/ 80431 h 904819"/>
                  <a:gd name="connsiteX10" fmla="*/ 2085458 w 2107174"/>
                  <a:gd name="connsiteY10" fmla="*/ 74716 h 904819"/>
                  <a:gd name="connsiteX11" fmla="*/ 1343079 w 2107174"/>
                  <a:gd name="connsiteY11" fmla="*/ 706 h 904819"/>
                  <a:gd name="connsiteX12" fmla="*/ 605272 w 2107174"/>
                  <a:gd name="connsiteY12" fmla="*/ 86431 h 904819"/>
                  <a:gd name="connsiteX13" fmla="*/ 425250 w 2107174"/>
                  <a:gd name="connsiteY13" fmla="*/ 135580 h 904819"/>
                  <a:gd name="connsiteX14" fmla="*/ 250657 w 2107174"/>
                  <a:gd name="connsiteY14" fmla="*/ 204446 h 904819"/>
                  <a:gd name="connsiteX15" fmla="*/ 91208 w 2107174"/>
                  <a:gd name="connsiteY15" fmla="*/ 310459 h 904819"/>
                  <a:gd name="connsiteX16" fmla="*/ 54 w 2107174"/>
                  <a:gd name="connsiteY16" fmla="*/ 491339 h 904819"/>
                  <a:gd name="connsiteX17" fmla="*/ 24057 w 2107174"/>
                  <a:gd name="connsiteY17" fmla="*/ 593638 h 904819"/>
                  <a:gd name="connsiteX18" fmla="*/ 83779 w 2107174"/>
                  <a:gd name="connsiteY18" fmla="*/ 676219 h 904819"/>
                  <a:gd name="connsiteX19" fmla="*/ 241227 w 2107174"/>
                  <a:gd name="connsiteY19" fmla="*/ 789662 h 904819"/>
                  <a:gd name="connsiteX20" fmla="*/ 563839 w 2107174"/>
                  <a:gd name="connsiteY20" fmla="*/ 904819 h 904819"/>
                  <a:gd name="connsiteX21" fmla="*/ 275231 w 2107174"/>
                  <a:gd name="connsiteY21" fmla="*/ 797949 h 90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7174" h="904819">
                    <a:moveTo>
                      <a:pt x="275231" y="797949"/>
                    </a:moveTo>
                    <a:cubicBezTo>
                      <a:pt x="218938" y="768231"/>
                      <a:pt x="164360" y="732226"/>
                      <a:pt x="117783" y="684506"/>
                    </a:cubicBezTo>
                    <a:cubicBezTo>
                      <a:pt x="94637" y="660503"/>
                      <a:pt x="73206" y="633643"/>
                      <a:pt x="58061" y="601925"/>
                    </a:cubicBezTo>
                    <a:cubicBezTo>
                      <a:pt x="42631" y="571349"/>
                      <a:pt x="33201" y="533630"/>
                      <a:pt x="34058" y="499626"/>
                    </a:cubicBezTo>
                    <a:cubicBezTo>
                      <a:pt x="35487" y="423616"/>
                      <a:pt x="78064" y="363323"/>
                      <a:pt x="124927" y="318746"/>
                    </a:cubicBezTo>
                    <a:cubicBezTo>
                      <a:pt x="172933" y="273883"/>
                      <a:pt x="227797" y="240451"/>
                      <a:pt x="284375" y="212733"/>
                    </a:cubicBezTo>
                    <a:cubicBezTo>
                      <a:pt x="340954" y="185015"/>
                      <a:pt x="399818" y="162727"/>
                      <a:pt x="459254" y="143867"/>
                    </a:cubicBezTo>
                    <a:cubicBezTo>
                      <a:pt x="518690" y="124722"/>
                      <a:pt x="578698" y="108720"/>
                      <a:pt x="639277" y="94718"/>
                    </a:cubicBezTo>
                    <a:cubicBezTo>
                      <a:pt x="881307" y="39854"/>
                      <a:pt x="1129052" y="14137"/>
                      <a:pt x="1377083" y="8993"/>
                    </a:cubicBezTo>
                    <a:cubicBezTo>
                      <a:pt x="1621400" y="4421"/>
                      <a:pt x="1867144" y="23566"/>
                      <a:pt x="2107174" y="80431"/>
                    </a:cubicBezTo>
                    <a:cubicBezTo>
                      <a:pt x="2100031" y="78716"/>
                      <a:pt x="2092601" y="76716"/>
                      <a:pt x="2085458" y="74716"/>
                    </a:cubicBezTo>
                    <a:cubicBezTo>
                      <a:pt x="1841713" y="15565"/>
                      <a:pt x="1591396" y="-4151"/>
                      <a:pt x="1343079" y="706"/>
                    </a:cubicBezTo>
                    <a:cubicBezTo>
                      <a:pt x="1095048" y="5850"/>
                      <a:pt x="847303" y="31853"/>
                      <a:pt x="605272" y="86431"/>
                    </a:cubicBezTo>
                    <a:cubicBezTo>
                      <a:pt x="544693" y="100433"/>
                      <a:pt x="484686" y="116149"/>
                      <a:pt x="425250" y="135580"/>
                    </a:cubicBezTo>
                    <a:cubicBezTo>
                      <a:pt x="365814" y="154440"/>
                      <a:pt x="307235" y="176728"/>
                      <a:pt x="250657" y="204446"/>
                    </a:cubicBezTo>
                    <a:cubicBezTo>
                      <a:pt x="194078" y="232164"/>
                      <a:pt x="139214" y="265597"/>
                      <a:pt x="91208" y="310459"/>
                    </a:cubicBezTo>
                    <a:cubicBezTo>
                      <a:pt x="44345" y="355037"/>
                      <a:pt x="1768" y="415615"/>
                      <a:pt x="54" y="491339"/>
                    </a:cubicBezTo>
                    <a:cubicBezTo>
                      <a:pt x="-803" y="525058"/>
                      <a:pt x="8626" y="563062"/>
                      <a:pt x="24057" y="593638"/>
                    </a:cubicBezTo>
                    <a:cubicBezTo>
                      <a:pt x="39202" y="625356"/>
                      <a:pt x="60633" y="652216"/>
                      <a:pt x="83779" y="676219"/>
                    </a:cubicBezTo>
                    <a:cubicBezTo>
                      <a:pt x="130356" y="723940"/>
                      <a:pt x="184648" y="759944"/>
                      <a:pt x="241227" y="789662"/>
                    </a:cubicBezTo>
                    <a:cubicBezTo>
                      <a:pt x="343811" y="844240"/>
                      <a:pt x="453253" y="878816"/>
                      <a:pt x="563839" y="904819"/>
                    </a:cubicBezTo>
                    <a:cubicBezTo>
                      <a:pt x="464969" y="879674"/>
                      <a:pt x="367243" y="846812"/>
                      <a:pt x="275231" y="797949"/>
                    </a:cubicBezTo>
                    <a:close/>
                  </a:path>
                </a:pathLst>
              </a:custGeom>
              <a:grpFill/>
              <a:ln w="28575"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8A7673C5-4F3A-4272-B5C5-886F5DEE7398}"/>
                </a:ext>
              </a:extLst>
            </p:cNvPr>
            <p:cNvSpPr/>
            <p:nvPr/>
          </p:nvSpPr>
          <p:spPr>
            <a:xfrm>
              <a:off x="12913545" y="902801"/>
              <a:ext cx="152018" cy="152020"/>
            </a:xfrm>
            <a:custGeom>
              <a:avLst/>
              <a:gdLst>
                <a:gd name="connsiteX0" fmla="*/ 152019 w 152018"/>
                <a:gd name="connsiteY0" fmla="*/ 76011 h 152020"/>
                <a:gd name="connsiteX1" fmla="*/ 76010 w 152018"/>
                <a:gd name="connsiteY1" fmla="*/ 152021 h 152020"/>
                <a:gd name="connsiteX2" fmla="*/ 0 w 152018"/>
                <a:gd name="connsiteY2" fmla="*/ 76011 h 152020"/>
                <a:gd name="connsiteX3" fmla="*/ 76010 w 152018"/>
                <a:gd name="connsiteY3" fmla="*/ 2 h 152020"/>
                <a:gd name="connsiteX4" fmla="*/ 152019 w 152018"/>
                <a:gd name="connsiteY4" fmla="*/ 76011 h 1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20">
                  <a:moveTo>
                    <a:pt x="152019" y="76011"/>
                  </a:moveTo>
                  <a:cubicBezTo>
                    <a:pt x="152019" y="118017"/>
                    <a:pt x="118015" y="152021"/>
                    <a:pt x="76010" y="152021"/>
                  </a:cubicBezTo>
                  <a:cubicBezTo>
                    <a:pt x="34004" y="152021"/>
                    <a:pt x="0" y="118017"/>
                    <a:pt x="0" y="76011"/>
                  </a:cubicBezTo>
                  <a:cubicBezTo>
                    <a:pt x="0" y="34006"/>
                    <a:pt x="34004" y="2"/>
                    <a:pt x="76010" y="2"/>
                  </a:cubicBezTo>
                  <a:cubicBezTo>
                    <a:pt x="118015" y="-284"/>
                    <a:pt x="152019" y="34006"/>
                    <a:pt x="152019" y="76011"/>
                  </a:cubicBezTo>
                  <a:close/>
                </a:path>
              </a:pathLst>
            </a:custGeom>
            <a:solidFill>
              <a:srgbClr val="FFFFFF"/>
            </a:solidFill>
            <a:ln w="28575" cap="flat">
              <a:noFill/>
              <a:prstDash val="solid"/>
              <a:miter/>
            </a:ln>
          </p:spPr>
          <p:txBody>
            <a:bodyPr rtlCol="0" anchor="ctr"/>
            <a:lstStyle/>
            <a:p>
              <a:endParaRPr lang="en-US"/>
            </a:p>
          </p:txBody>
        </p:sp>
        <p:grpSp>
          <p:nvGrpSpPr>
            <p:cNvPr id="16" name="Graphic 19">
              <a:extLst>
                <a:ext uri="{FF2B5EF4-FFF2-40B4-BE49-F238E27FC236}">
                  <a16:creationId xmlns:a16="http://schemas.microsoft.com/office/drawing/2014/main" id="{22F6DE43-9CA9-4D22-A880-823D9F6E5D56}"/>
                </a:ext>
              </a:extLst>
            </p:cNvPr>
            <p:cNvGrpSpPr/>
            <p:nvPr/>
          </p:nvGrpSpPr>
          <p:grpSpPr>
            <a:xfrm>
              <a:off x="11923707" y="-5025"/>
              <a:ext cx="528637" cy="528637"/>
              <a:chOff x="11749041" y="217521"/>
              <a:chExt cx="528637" cy="528637"/>
            </a:xfrm>
            <a:solidFill>
              <a:srgbClr val="1586CD"/>
            </a:solidFill>
          </p:grpSpPr>
          <p:sp>
            <p:nvSpPr>
              <p:cNvPr id="26" name="Freeform: Shape 25">
                <a:extLst>
                  <a:ext uri="{FF2B5EF4-FFF2-40B4-BE49-F238E27FC236}">
                    <a16:creationId xmlns:a16="http://schemas.microsoft.com/office/drawing/2014/main" id="{3E790D3D-FC4F-48E5-A307-A51EE966600A}"/>
                  </a:ext>
                </a:extLst>
              </p:cNvPr>
              <p:cNvSpPr/>
              <p:nvPr/>
            </p:nvSpPr>
            <p:spPr>
              <a:xfrm>
                <a:off x="11749041" y="217521"/>
                <a:ext cx="528637" cy="528637"/>
              </a:xfrm>
              <a:custGeom>
                <a:avLst/>
                <a:gdLst>
                  <a:gd name="connsiteX0" fmla="*/ 528638 w 528637"/>
                  <a:gd name="connsiteY0" fmla="*/ 264319 h 528637"/>
                  <a:gd name="connsiteX1" fmla="*/ 264319 w 528637"/>
                  <a:gd name="connsiteY1" fmla="*/ 528637 h 528637"/>
                  <a:gd name="connsiteX2" fmla="*/ 0 w 528637"/>
                  <a:gd name="connsiteY2" fmla="*/ 264319 h 528637"/>
                  <a:gd name="connsiteX3" fmla="*/ 264319 w 528637"/>
                  <a:gd name="connsiteY3" fmla="*/ 0 h 528637"/>
                  <a:gd name="connsiteX4" fmla="*/ 528638 w 528637"/>
                  <a:gd name="connsiteY4" fmla="*/ 264319 h 52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528637">
                    <a:moveTo>
                      <a:pt x="528638" y="264319"/>
                    </a:moveTo>
                    <a:cubicBezTo>
                      <a:pt x="528638" y="410337"/>
                      <a:pt x="410337" y="528637"/>
                      <a:pt x="264319" y="528637"/>
                    </a:cubicBezTo>
                    <a:cubicBezTo>
                      <a:pt x="118300" y="528637"/>
                      <a:pt x="0" y="410337"/>
                      <a:pt x="0" y="264319"/>
                    </a:cubicBezTo>
                    <a:cubicBezTo>
                      <a:pt x="0" y="118301"/>
                      <a:pt x="118300" y="0"/>
                      <a:pt x="264319" y="0"/>
                    </a:cubicBezTo>
                    <a:cubicBezTo>
                      <a:pt x="410337" y="0"/>
                      <a:pt x="528638" y="118586"/>
                      <a:pt x="528638" y="264319"/>
                    </a:cubicBezTo>
                    <a:close/>
                  </a:path>
                </a:pathLst>
              </a:custGeom>
              <a:grpFill/>
              <a:ln w="2857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62BAFDF-4947-4C16-810D-357AD7D3FEA2}"/>
                  </a:ext>
                </a:extLst>
              </p:cNvPr>
              <p:cNvSpPr/>
              <p:nvPr/>
            </p:nvSpPr>
            <p:spPr>
              <a:xfrm>
                <a:off x="11795333" y="248667"/>
                <a:ext cx="318896" cy="318897"/>
              </a:xfrm>
              <a:custGeom>
                <a:avLst/>
                <a:gdLst>
                  <a:gd name="connsiteX0" fmla="*/ 318897 w 318896"/>
                  <a:gd name="connsiteY0" fmla="*/ 159449 h 318897"/>
                  <a:gd name="connsiteX1" fmla="*/ 159449 w 318896"/>
                  <a:gd name="connsiteY1" fmla="*/ 318898 h 318897"/>
                  <a:gd name="connsiteX2" fmla="*/ 0 w 318896"/>
                  <a:gd name="connsiteY2" fmla="*/ 159449 h 318897"/>
                  <a:gd name="connsiteX3" fmla="*/ 159449 w 318896"/>
                  <a:gd name="connsiteY3" fmla="*/ 1 h 318897"/>
                  <a:gd name="connsiteX4" fmla="*/ 318897 w 318896"/>
                  <a:gd name="connsiteY4" fmla="*/ 159449 h 3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96" h="318897">
                    <a:moveTo>
                      <a:pt x="318897" y="159449"/>
                    </a:moveTo>
                    <a:cubicBezTo>
                      <a:pt x="318897" y="247460"/>
                      <a:pt x="247460" y="318898"/>
                      <a:pt x="159449" y="318898"/>
                    </a:cubicBezTo>
                    <a:cubicBezTo>
                      <a:pt x="71438" y="318898"/>
                      <a:pt x="0" y="247460"/>
                      <a:pt x="0" y="159449"/>
                    </a:cubicBezTo>
                    <a:cubicBezTo>
                      <a:pt x="0" y="71438"/>
                      <a:pt x="71438" y="1"/>
                      <a:pt x="159449" y="1"/>
                    </a:cubicBezTo>
                    <a:cubicBezTo>
                      <a:pt x="247460" y="-285"/>
                      <a:pt x="318897" y="71153"/>
                      <a:pt x="318897" y="159449"/>
                    </a:cubicBezTo>
                    <a:close/>
                  </a:path>
                </a:pathLst>
              </a:custGeom>
              <a:grpFill/>
              <a:ln w="28575" cap="flat">
                <a:noFill/>
                <a:prstDash val="solid"/>
                <a:miter/>
              </a:ln>
            </p:spPr>
            <p:txBody>
              <a:bodyPr rtlCol="0" anchor="ctr"/>
              <a:lstStyle/>
              <a:p>
                <a:endParaRPr lang="en-US"/>
              </a:p>
            </p:txBody>
          </p:sp>
        </p:grpSp>
        <p:grpSp>
          <p:nvGrpSpPr>
            <p:cNvPr id="17" name="Graphic 19">
              <a:extLst>
                <a:ext uri="{FF2B5EF4-FFF2-40B4-BE49-F238E27FC236}">
                  <a16:creationId xmlns:a16="http://schemas.microsoft.com/office/drawing/2014/main" id="{6815FB4C-2006-4E61-82E4-CAA00D93AC20}"/>
                </a:ext>
              </a:extLst>
            </p:cNvPr>
            <p:cNvGrpSpPr/>
            <p:nvPr/>
          </p:nvGrpSpPr>
          <p:grpSpPr>
            <a:xfrm>
              <a:off x="12384622" y="-850273"/>
              <a:ext cx="243459" cy="243458"/>
              <a:chOff x="12209956" y="-627727"/>
              <a:chExt cx="243459" cy="243458"/>
            </a:xfrm>
            <a:solidFill>
              <a:schemeClr val="accent4">
                <a:lumMod val="60000"/>
                <a:lumOff val="40000"/>
              </a:schemeClr>
            </a:solidFill>
          </p:grpSpPr>
          <p:sp>
            <p:nvSpPr>
              <p:cNvPr id="24" name="Freeform: Shape 23">
                <a:extLst>
                  <a:ext uri="{FF2B5EF4-FFF2-40B4-BE49-F238E27FC236}">
                    <a16:creationId xmlns:a16="http://schemas.microsoft.com/office/drawing/2014/main" id="{273245ED-48CB-4BD5-8673-EDC8539AE2F3}"/>
                  </a:ext>
                </a:extLst>
              </p:cNvPr>
              <p:cNvSpPr/>
              <p:nvPr/>
            </p:nvSpPr>
            <p:spPr>
              <a:xfrm>
                <a:off x="12209956" y="-627727"/>
                <a:ext cx="243459" cy="243458"/>
              </a:xfrm>
              <a:custGeom>
                <a:avLst/>
                <a:gdLst>
                  <a:gd name="connsiteX0" fmla="*/ 243459 w 243459"/>
                  <a:gd name="connsiteY0" fmla="*/ 121730 h 243458"/>
                  <a:gd name="connsiteX1" fmla="*/ 121729 w 243459"/>
                  <a:gd name="connsiteY1" fmla="*/ 243459 h 243458"/>
                  <a:gd name="connsiteX2" fmla="*/ 0 w 243459"/>
                  <a:gd name="connsiteY2" fmla="*/ 121730 h 243458"/>
                  <a:gd name="connsiteX3" fmla="*/ 121729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29" y="243459"/>
                    </a:cubicBezTo>
                    <a:cubicBezTo>
                      <a:pt x="54578" y="243459"/>
                      <a:pt x="0" y="188881"/>
                      <a:pt x="0" y="121730"/>
                    </a:cubicBezTo>
                    <a:cubicBezTo>
                      <a:pt x="0" y="54578"/>
                      <a:pt x="54578" y="0"/>
                      <a:pt x="121729"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4D1DAFE-6008-482F-A097-8C7E93ED5D14}"/>
                  </a:ext>
                </a:extLst>
              </p:cNvPr>
              <p:cNvSpPr/>
              <p:nvPr/>
            </p:nvSpPr>
            <p:spPr>
              <a:xfrm>
                <a:off x="12230244" y="-60601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nvGrpSpPr>
            <p:cNvPr id="18" name="Graphic 19">
              <a:extLst>
                <a:ext uri="{FF2B5EF4-FFF2-40B4-BE49-F238E27FC236}">
                  <a16:creationId xmlns:a16="http://schemas.microsoft.com/office/drawing/2014/main" id="{09396996-4348-4D89-8049-91B39223B479}"/>
                </a:ext>
              </a:extLst>
            </p:cNvPr>
            <p:cNvGrpSpPr/>
            <p:nvPr/>
          </p:nvGrpSpPr>
          <p:grpSpPr>
            <a:xfrm>
              <a:off x="12894114" y="885658"/>
              <a:ext cx="243459" cy="243458"/>
              <a:chOff x="12719448" y="1108204"/>
              <a:chExt cx="243459" cy="243458"/>
            </a:xfrm>
            <a:solidFill>
              <a:schemeClr val="accent4">
                <a:lumMod val="60000"/>
                <a:lumOff val="40000"/>
              </a:schemeClr>
            </a:solidFill>
          </p:grpSpPr>
          <p:sp>
            <p:nvSpPr>
              <p:cNvPr id="22" name="Freeform: Shape 21">
                <a:extLst>
                  <a:ext uri="{FF2B5EF4-FFF2-40B4-BE49-F238E27FC236}">
                    <a16:creationId xmlns:a16="http://schemas.microsoft.com/office/drawing/2014/main" id="{8367FA8C-6582-437E-8E65-03EF6F0587B5}"/>
                  </a:ext>
                </a:extLst>
              </p:cNvPr>
              <p:cNvSpPr/>
              <p:nvPr/>
            </p:nvSpPr>
            <p:spPr>
              <a:xfrm>
                <a:off x="12719448" y="1108204"/>
                <a:ext cx="243459" cy="243458"/>
              </a:xfrm>
              <a:custGeom>
                <a:avLst/>
                <a:gdLst>
                  <a:gd name="connsiteX0" fmla="*/ 243459 w 243459"/>
                  <a:gd name="connsiteY0" fmla="*/ 121730 h 243458"/>
                  <a:gd name="connsiteX1" fmla="*/ 121730 w 243459"/>
                  <a:gd name="connsiteY1" fmla="*/ 243459 h 243458"/>
                  <a:gd name="connsiteX2" fmla="*/ 0 w 243459"/>
                  <a:gd name="connsiteY2" fmla="*/ 121730 h 243458"/>
                  <a:gd name="connsiteX3" fmla="*/ 121730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E0CA4B8-A21A-490F-B3BA-906DC481C5A9}"/>
                  </a:ext>
                </a:extLst>
              </p:cNvPr>
              <p:cNvSpPr/>
              <p:nvPr/>
            </p:nvSpPr>
            <p:spPr>
              <a:xfrm>
                <a:off x="12739451" y="112992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solidFill>
                  <a:srgbClr val="FFD78F"/>
                </a:solidFill>
                <a:prstDash val="solid"/>
                <a:miter/>
              </a:ln>
            </p:spPr>
            <p:txBody>
              <a:bodyPr rtlCol="0" anchor="ctr"/>
              <a:lstStyle/>
              <a:p>
                <a:endParaRPr lang="en-US"/>
              </a:p>
            </p:txBody>
          </p:sp>
        </p:grpSp>
        <p:grpSp>
          <p:nvGrpSpPr>
            <p:cNvPr id="19" name="Graphic 19">
              <a:extLst>
                <a:ext uri="{FF2B5EF4-FFF2-40B4-BE49-F238E27FC236}">
                  <a16:creationId xmlns:a16="http://schemas.microsoft.com/office/drawing/2014/main" id="{970F1A13-EFBC-4CE9-B7A9-5E936B122EA8}"/>
                </a:ext>
              </a:extLst>
            </p:cNvPr>
            <p:cNvGrpSpPr/>
            <p:nvPr/>
          </p:nvGrpSpPr>
          <p:grpSpPr>
            <a:xfrm>
              <a:off x="11023023" y="431886"/>
              <a:ext cx="243459" cy="243459"/>
              <a:chOff x="10848357" y="654432"/>
              <a:chExt cx="243459" cy="243459"/>
            </a:xfrm>
            <a:solidFill>
              <a:schemeClr val="accent4">
                <a:lumMod val="60000"/>
                <a:lumOff val="40000"/>
              </a:schemeClr>
            </a:solidFill>
          </p:grpSpPr>
          <p:sp>
            <p:nvSpPr>
              <p:cNvPr id="20" name="Freeform: Shape 19">
                <a:extLst>
                  <a:ext uri="{FF2B5EF4-FFF2-40B4-BE49-F238E27FC236}">
                    <a16:creationId xmlns:a16="http://schemas.microsoft.com/office/drawing/2014/main" id="{2732CAE2-6BF0-4991-8E1A-F79ED9641E24}"/>
                  </a:ext>
                </a:extLst>
              </p:cNvPr>
              <p:cNvSpPr/>
              <p:nvPr/>
            </p:nvSpPr>
            <p:spPr>
              <a:xfrm>
                <a:off x="10848357" y="654432"/>
                <a:ext cx="243459" cy="243459"/>
              </a:xfrm>
              <a:custGeom>
                <a:avLst/>
                <a:gdLst>
                  <a:gd name="connsiteX0" fmla="*/ 243459 w 243459"/>
                  <a:gd name="connsiteY0" fmla="*/ 121730 h 243459"/>
                  <a:gd name="connsiteX1" fmla="*/ 121730 w 243459"/>
                  <a:gd name="connsiteY1" fmla="*/ 243459 h 243459"/>
                  <a:gd name="connsiteX2" fmla="*/ 0 w 243459"/>
                  <a:gd name="connsiteY2" fmla="*/ 121730 h 243459"/>
                  <a:gd name="connsiteX3" fmla="*/ 121730 w 243459"/>
                  <a:gd name="connsiteY3" fmla="*/ 0 h 243459"/>
                  <a:gd name="connsiteX4" fmla="*/ 243459 w 243459"/>
                  <a:gd name="connsiteY4" fmla="*/ 121730 h 24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9">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3C1190B-80B7-47E7-B85B-72E6579B4054}"/>
                  </a:ext>
                </a:extLst>
              </p:cNvPr>
              <p:cNvSpPr/>
              <p:nvPr/>
            </p:nvSpPr>
            <p:spPr>
              <a:xfrm>
                <a:off x="10870646" y="679864"/>
                <a:ext cx="152019" cy="152018"/>
              </a:xfrm>
              <a:custGeom>
                <a:avLst/>
                <a:gdLst>
                  <a:gd name="connsiteX0" fmla="*/ 152019 w 152019"/>
                  <a:gd name="connsiteY0" fmla="*/ 76009 h 152018"/>
                  <a:gd name="connsiteX1" fmla="*/ 76010 w 152019"/>
                  <a:gd name="connsiteY1" fmla="*/ 152019 h 152018"/>
                  <a:gd name="connsiteX2" fmla="*/ 0 w 152019"/>
                  <a:gd name="connsiteY2" fmla="*/ 76009 h 152018"/>
                  <a:gd name="connsiteX3" fmla="*/ 76010 w 152019"/>
                  <a:gd name="connsiteY3" fmla="*/ 0 h 152018"/>
                  <a:gd name="connsiteX4" fmla="*/ 152019 w 152019"/>
                  <a:gd name="connsiteY4" fmla="*/ 76009 h 15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 h="152018">
                    <a:moveTo>
                      <a:pt x="152019" y="76009"/>
                    </a:moveTo>
                    <a:cubicBezTo>
                      <a:pt x="152019" y="118015"/>
                      <a:pt x="118015" y="152019"/>
                      <a:pt x="76010" y="152019"/>
                    </a:cubicBezTo>
                    <a:cubicBezTo>
                      <a:pt x="34004" y="152019"/>
                      <a:pt x="0" y="118015"/>
                      <a:pt x="0" y="76009"/>
                    </a:cubicBezTo>
                    <a:cubicBezTo>
                      <a:pt x="0" y="34004"/>
                      <a:pt x="34004" y="0"/>
                      <a:pt x="76010"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sp>
        <p:nvSpPr>
          <p:cNvPr id="2" name="Rectangle: Rounded Corners 1">
            <a:extLst>
              <a:ext uri="{FF2B5EF4-FFF2-40B4-BE49-F238E27FC236}">
                <a16:creationId xmlns:a16="http://schemas.microsoft.com/office/drawing/2014/main" id="{56AF8FE2-6311-4F53-A1D0-66C23C351F3F}"/>
              </a:ext>
            </a:extLst>
          </p:cNvPr>
          <p:cNvSpPr/>
          <p:nvPr/>
        </p:nvSpPr>
        <p:spPr>
          <a:xfrm>
            <a:off x="578644" y="506725"/>
            <a:ext cx="11034712" cy="838200"/>
          </a:xfrm>
          <a:prstGeom prst="roundRect">
            <a:avLst>
              <a:gd name="adj" fmla="val 50000"/>
            </a:avLst>
          </a:prstGeom>
          <a:gradFill flip="none" rotWithShape="1">
            <a:gsLst>
              <a:gs pos="54000">
                <a:srgbClr val="0ECCC8"/>
              </a:gs>
              <a:gs pos="0">
                <a:srgbClr val="0CAFAE"/>
              </a:gs>
              <a:gs pos="100000">
                <a:srgbClr val="15E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1. Phản Ứng Tỏa Nhiệt Và Phản Ứng Thu Nhiệt</a:t>
            </a:r>
            <a:endParaRPr lang="en-US" sz="3600" b="1">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97C4D3E-91A1-4E7D-8152-AD6B6B12E5E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6000" y="1271275"/>
            <a:ext cx="5080000" cy="5080000"/>
          </a:xfrm>
          <a:prstGeom prst="rect">
            <a:avLst/>
          </a:prstGeom>
        </p:spPr>
      </p:pic>
      <p:sp>
        <p:nvSpPr>
          <p:cNvPr id="7" name="TextBox 6">
            <a:extLst>
              <a:ext uri="{FF2B5EF4-FFF2-40B4-BE49-F238E27FC236}">
                <a16:creationId xmlns:a16="http://schemas.microsoft.com/office/drawing/2014/main" id="{D0AE1E76-E2C7-4584-AB87-AC89C7C2E54D}"/>
              </a:ext>
            </a:extLst>
          </p:cNvPr>
          <p:cNvSpPr txBox="1"/>
          <p:nvPr/>
        </p:nvSpPr>
        <p:spPr>
          <a:xfrm>
            <a:off x="7162801" y="3164944"/>
            <a:ext cx="3657599" cy="1292662"/>
          </a:xfrm>
          <a:prstGeom prst="rect">
            <a:avLst/>
          </a:prstGeom>
          <a:noFill/>
        </p:spPr>
        <p:txBody>
          <a:bodyPr wrap="square" lIns="0" tIns="0" rIns="0" bIns="0" rtlCol="0">
            <a:spAutoFit/>
          </a:bodyPr>
          <a:lstStyle/>
          <a:p>
            <a:pPr algn="just"/>
            <a:r>
              <a:rPr lang="vi-VN" sz="2000" dirty="0">
                <a:solidFill>
                  <a:schemeClr val="bg1"/>
                </a:solidFill>
                <a:latin typeface="Arial" panose="020B0604020202020204" pitchFamily="34" charset="0"/>
                <a:cs typeface="Arial" panose="020B0604020202020204" pitchFamily="34" charset="0"/>
              </a:rPr>
              <a:t>Các phản ứng hóa học khi xảy ra luôn kèm theo sự giải phóng hoặc hấp thụ năng lượng gọi là </a:t>
            </a:r>
            <a:r>
              <a:rPr lang="vi-VN" sz="2400" b="1" dirty="0">
                <a:solidFill>
                  <a:srgbClr val="FFFF00"/>
                </a:solidFill>
                <a:latin typeface="Arial" panose="020B0604020202020204" pitchFamily="34" charset="0"/>
                <a:cs typeface="Arial" panose="020B0604020202020204" pitchFamily="34" charset="0"/>
              </a:rPr>
              <a:t>Năng Lượng Hóa Học</a:t>
            </a:r>
            <a:endParaRPr lang="en-US" sz="2000" b="1" dirty="0">
              <a:solidFill>
                <a:srgbClr val="FFFF00"/>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3B0AFF0A-7157-45DE-96DD-241EDD00B49C}"/>
              </a:ext>
            </a:extLst>
          </p:cNvPr>
          <p:cNvGrpSpPr/>
          <p:nvPr/>
        </p:nvGrpSpPr>
        <p:grpSpPr>
          <a:xfrm rot="21088798">
            <a:off x="6227364" y="5078693"/>
            <a:ext cx="960765" cy="816241"/>
            <a:chOff x="10848091" y="-877284"/>
            <a:chExt cx="2687818" cy="2283500"/>
          </a:xfrm>
        </p:grpSpPr>
        <p:sp>
          <p:nvSpPr>
            <p:cNvPr id="35" name="Freeform: Shape 34">
              <a:extLst>
                <a:ext uri="{FF2B5EF4-FFF2-40B4-BE49-F238E27FC236}">
                  <a16:creationId xmlns:a16="http://schemas.microsoft.com/office/drawing/2014/main" id="{B65E6EEA-532A-4DAA-A5EE-26DB313BA790}"/>
                </a:ext>
              </a:extLst>
            </p:cNvPr>
            <p:cNvSpPr/>
            <p:nvPr/>
          </p:nvSpPr>
          <p:spPr>
            <a:xfrm>
              <a:off x="11304557" y="-877284"/>
              <a:ext cx="1760757" cy="2283215"/>
            </a:xfrm>
            <a:custGeom>
              <a:avLst/>
              <a:gdLst>
                <a:gd name="connsiteX0" fmla="*/ 1278947 w 1760757"/>
                <a:gd name="connsiteY0" fmla="*/ 1412042 h 2283215"/>
                <a:gd name="connsiteX1" fmla="*/ 804316 w 1760757"/>
                <a:gd name="connsiteY1" fmla="*/ 1983542 h 2283215"/>
                <a:gd name="connsiteX2" fmla="*/ 502279 w 1760757"/>
                <a:gd name="connsiteY2" fmla="*/ 2209285 h 2283215"/>
                <a:gd name="connsiteX3" fmla="*/ 319113 w 1760757"/>
                <a:gd name="connsiteY3" fmla="*/ 2277007 h 2283215"/>
                <a:gd name="connsiteX4" fmla="*/ 111944 w 1760757"/>
                <a:gd name="connsiteY4" fmla="*/ 2242146 h 2283215"/>
                <a:gd name="connsiteX5" fmla="*/ 102514 w 1760757"/>
                <a:gd name="connsiteY5" fmla="*/ 2235288 h 2283215"/>
                <a:gd name="connsiteX6" fmla="*/ 91084 w 1760757"/>
                <a:gd name="connsiteY6" fmla="*/ 2225572 h 2283215"/>
                <a:gd name="connsiteX7" fmla="*/ 71653 w 1760757"/>
                <a:gd name="connsiteY7" fmla="*/ 2205284 h 2283215"/>
                <a:gd name="connsiteX8" fmla="*/ 41078 w 1760757"/>
                <a:gd name="connsiteY8" fmla="*/ 2160136 h 2283215"/>
                <a:gd name="connsiteX9" fmla="*/ 8217 w 1760757"/>
                <a:gd name="connsiteY9" fmla="*/ 2061552 h 2283215"/>
                <a:gd name="connsiteX10" fmla="*/ 6788 w 1760757"/>
                <a:gd name="connsiteY10" fmla="*/ 1865813 h 2283215"/>
                <a:gd name="connsiteX11" fmla="*/ 107086 w 1760757"/>
                <a:gd name="connsiteY11" fmla="*/ 1500910 h 2283215"/>
                <a:gd name="connsiteX12" fmla="*/ 474561 w 1760757"/>
                <a:gd name="connsiteY12" fmla="*/ 851686 h 2283215"/>
                <a:gd name="connsiteX13" fmla="*/ 970051 w 1760757"/>
                <a:gd name="connsiteY13" fmla="*/ 298188 h 2283215"/>
                <a:gd name="connsiteX14" fmla="*/ 1113784 w 1760757"/>
                <a:gd name="connsiteY14" fmla="*/ 179602 h 2283215"/>
                <a:gd name="connsiteX15" fmla="*/ 1270660 w 1760757"/>
                <a:gd name="connsiteY15" fmla="*/ 76446 h 2283215"/>
                <a:gd name="connsiteX16" fmla="*/ 1449254 w 1760757"/>
                <a:gd name="connsiteY16" fmla="*/ 7295 h 2283215"/>
                <a:gd name="connsiteX17" fmla="*/ 1649565 w 1760757"/>
                <a:gd name="connsiteY17" fmla="*/ 37299 h 2283215"/>
                <a:gd name="connsiteX18" fmla="*/ 1719288 w 1760757"/>
                <a:gd name="connsiteY18" fmla="*/ 115880 h 2283215"/>
                <a:gd name="connsiteX19" fmla="*/ 1752149 w 1760757"/>
                <a:gd name="connsiteY19" fmla="*/ 212178 h 2283215"/>
                <a:gd name="connsiteX20" fmla="*/ 1754149 w 1760757"/>
                <a:gd name="connsiteY20" fmla="*/ 406202 h 2283215"/>
                <a:gd name="connsiteX21" fmla="*/ 1649279 w 1760757"/>
                <a:gd name="connsiteY21" fmla="*/ 767676 h 2283215"/>
                <a:gd name="connsiteX22" fmla="*/ 1278947 w 1760757"/>
                <a:gd name="connsiteY22" fmla="*/ 1412042 h 2283215"/>
                <a:gd name="connsiteX23" fmla="*/ 1273232 w 1760757"/>
                <a:gd name="connsiteY23" fmla="*/ 1408041 h 2283215"/>
                <a:gd name="connsiteX24" fmla="*/ 1607560 w 1760757"/>
                <a:gd name="connsiteY24" fmla="*/ 752245 h 2283215"/>
                <a:gd name="connsiteX25" fmla="*/ 1692142 w 1760757"/>
                <a:gd name="connsiteY25" fmla="*/ 399344 h 2283215"/>
                <a:gd name="connsiteX26" fmla="*/ 1690141 w 1760757"/>
                <a:gd name="connsiteY26" fmla="*/ 224179 h 2283215"/>
                <a:gd name="connsiteX27" fmla="*/ 1614132 w 1760757"/>
                <a:gd name="connsiteY27" fmla="*/ 85305 h 2283215"/>
                <a:gd name="connsiteX28" fmla="*/ 1458112 w 1760757"/>
                <a:gd name="connsiteY28" fmla="*/ 57015 h 2283215"/>
                <a:gd name="connsiteX29" fmla="*/ 1288948 w 1760757"/>
                <a:gd name="connsiteY29" fmla="*/ 112165 h 2283215"/>
                <a:gd name="connsiteX30" fmla="*/ 985482 w 1760757"/>
                <a:gd name="connsiteY30" fmla="*/ 315905 h 2283215"/>
                <a:gd name="connsiteX31" fmla="*/ 506565 w 1760757"/>
                <a:gd name="connsiteY31" fmla="*/ 874260 h 2283215"/>
                <a:gd name="connsiteX32" fmla="*/ 169666 w 1760757"/>
                <a:gd name="connsiteY32" fmla="*/ 1524913 h 2283215"/>
                <a:gd name="connsiteX33" fmla="*/ 80512 w 1760757"/>
                <a:gd name="connsiteY33" fmla="*/ 1874386 h 2283215"/>
                <a:gd name="connsiteX34" fmla="*/ 83083 w 1760757"/>
                <a:gd name="connsiteY34" fmla="*/ 2047550 h 2283215"/>
                <a:gd name="connsiteX35" fmla="*/ 157664 w 1760757"/>
                <a:gd name="connsiteY35" fmla="*/ 2180995 h 2283215"/>
                <a:gd name="connsiteX36" fmla="*/ 306540 w 1760757"/>
                <a:gd name="connsiteY36" fmla="*/ 2204713 h 2283215"/>
                <a:gd name="connsiteX37" fmla="*/ 470846 w 1760757"/>
                <a:gd name="connsiteY37" fmla="*/ 2147848 h 2283215"/>
                <a:gd name="connsiteX38" fmla="*/ 773170 w 1760757"/>
                <a:gd name="connsiteY38" fmla="*/ 1947823 h 2283215"/>
                <a:gd name="connsiteX39" fmla="*/ 1273232 w 1760757"/>
                <a:gd name="connsiteY39" fmla="*/ 1408041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0757" h="2283215">
                  <a:moveTo>
                    <a:pt x="1278947" y="1412042"/>
                  </a:moveTo>
                  <a:cubicBezTo>
                    <a:pt x="1137215" y="1614353"/>
                    <a:pt x="985482" y="1811235"/>
                    <a:pt x="804316" y="1983542"/>
                  </a:cubicBezTo>
                  <a:cubicBezTo>
                    <a:pt x="713448" y="2068981"/>
                    <a:pt x="615436" y="2148991"/>
                    <a:pt x="502279" y="2209285"/>
                  </a:cubicBezTo>
                  <a:cubicBezTo>
                    <a:pt x="445986" y="2239288"/>
                    <a:pt x="385407" y="2264434"/>
                    <a:pt x="319113" y="2277007"/>
                  </a:cubicBezTo>
                  <a:cubicBezTo>
                    <a:pt x="253676" y="2288723"/>
                    <a:pt x="177381" y="2287294"/>
                    <a:pt x="111944" y="2242146"/>
                  </a:cubicBezTo>
                  <a:lnTo>
                    <a:pt x="102514" y="2235288"/>
                  </a:lnTo>
                  <a:lnTo>
                    <a:pt x="91084" y="2225572"/>
                  </a:lnTo>
                  <a:cubicBezTo>
                    <a:pt x="83941" y="2219000"/>
                    <a:pt x="77654" y="2212428"/>
                    <a:pt x="71653" y="2205284"/>
                  </a:cubicBezTo>
                  <a:cubicBezTo>
                    <a:pt x="59652" y="2191282"/>
                    <a:pt x="49365" y="2175852"/>
                    <a:pt x="41078" y="2160136"/>
                  </a:cubicBezTo>
                  <a:cubicBezTo>
                    <a:pt x="24219" y="2128417"/>
                    <a:pt x="14503" y="2094699"/>
                    <a:pt x="8217" y="2061552"/>
                  </a:cubicBezTo>
                  <a:cubicBezTo>
                    <a:pt x="-3499" y="1994972"/>
                    <a:pt x="-1499" y="1929250"/>
                    <a:pt x="6788" y="1865813"/>
                  </a:cubicBezTo>
                  <a:cubicBezTo>
                    <a:pt x="23647" y="1738654"/>
                    <a:pt x="61652" y="1617782"/>
                    <a:pt x="107086" y="1500910"/>
                  </a:cubicBezTo>
                  <a:cubicBezTo>
                    <a:pt x="199384" y="1267738"/>
                    <a:pt x="327685" y="1051997"/>
                    <a:pt x="474561" y="851686"/>
                  </a:cubicBezTo>
                  <a:cubicBezTo>
                    <a:pt x="621722" y="651947"/>
                    <a:pt x="785743" y="464495"/>
                    <a:pt x="970051" y="298188"/>
                  </a:cubicBezTo>
                  <a:cubicBezTo>
                    <a:pt x="1016343" y="256755"/>
                    <a:pt x="1064063" y="216750"/>
                    <a:pt x="1113784" y="179602"/>
                  </a:cubicBezTo>
                  <a:cubicBezTo>
                    <a:pt x="1163504" y="141883"/>
                    <a:pt x="1215511" y="106736"/>
                    <a:pt x="1270660" y="76446"/>
                  </a:cubicBezTo>
                  <a:cubicBezTo>
                    <a:pt x="1326096" y="46443"/>
                    <a:pt x="1384960" y="20725"/>
                    <a:pt x="1449254" y="7295"/>
                  </a:cubicBezTo>
                  <a:cubicBezTo>
                    <a:pt x="1512691" y="-5278"/>
                    <a:pt x="1586414" y="-5278"/>
                    <a:pt x="1649565" y="37299"/>
                  </a:cubicBezTo>
                  <a:cubicBezTo>
                    <a:pt x="1677568" y="56158"/>
                    <a:pt x="1703000" y="85590"/>
                    <a:pt x="1719288" y="115880"/>
                  </a:cubicBezTo>
                  <a:cubicBezTo>
                    <a:pt x="1736433" y="146455"/>
                    <a:pt x="1746148" y="179602"/>
                    <a:pt x="1752149" y="212178"/>
                  </a:cubicBezTo>
                  <a:cubicBezTo>
                    <a:pt x="1764151" y="277614"/>
                    <a:pt x="1762436" y="343051"/>
                    <a:pt x="1754149" y="406202"/>
                  </a:cubicBezTo>
                  <a:cubicBezTo>
                    <a:pt x="1738147" y="532789"/>
                    <a:pt x="1697571" y="652804"/>
                    <a:pt x="1649279" y="767676"/>
                  </a:cubicBezTo>
                  <a:cubicBezTo>
                    <a:pt x="1551267" y="998276"/>
                    <a:pt x="1418679" y="1208588"/>
                    <a:pt x="1278947" y="1412042"/>
                  </a:cubicBezTo>
                  <a:close/>
                  <a:moveTo>
                    <a:pt x="1273232" y="1408041"/>
                  </a:moveTo>
                  <a:cubicBezTo>
                    <a:pt x="1414678" y="1206016"/>
                    <a:pt x="1527264" y="983417"/>
                    <a:pt x="1607560" y="752245"/>
                  </a:cubicBezTo>
                  <a:cubicBezTo>
                    <a:pt x="1646422" y="636517"/>
                    <a:pt x="1678140" y="518216"/>
                    <a:pt x="1692142" y="399344"/>
                  </a:cubicBezTo>
                  <a:cubicBezTo>
                    <a:pt x="1698142" y="340194"/>
                    <a:pt x="1699857" y="280472"/>
                    <a:pt x="1690141" y="224179"/>
                  </a:cubicBezTo>
                  <a:cubicBezTo>
                    <a:pt x="1679283" y="168172"/>
                    <a:pt x="1658137" y="116737"/>
                    <a:pt x="1614132" y="85305"/>
                  </a:cubicBezTo>
                  <a:cubicBezTo>
                    <a:pt x="1574127" y="55587"/>
                    <a:pt x="1514977" y="47871"/>
                    <a:pt x="1458112" y="57015"/>
                  </a:cubicBezTo>
                  <a:cubicBezTo>
                    <a:pt x="1400677" y="65588"/>
                    <a:pt x="1343527" y="86448"/>
                    <a:pt x="1288948" y="112165"/>
                  </a:cubicBezTo>
                  <a:cubicBezTo>
                    <a:pt x="1179506" y="164457"/>
                    <a:pt x="1078636" y="236181"/>
                    <a:pt x="985482" y="315905"/>
                  </a:cubicBezTo>
                  <a:cubicBezTo>
                    <a:pt x="799173" y="476782"/>
                    <a:pt x="642296" y="669663"/>
                    <a:pt x="506565" y="874260"/>
                  </a:cubicBezTo>
                  <a:cubicBezTo>
                    <a:pt x="372548" y="1079715"/>
                    <a:pt x="255391" y="1296885"/>
                    <a:pt x="169666" y="1524913"/>
                  </a:cubicBezTo>
                  <a:cubicBezTo>
                    <a:pt x="127660" y="1638928"/>
                    <a:pt x="93656" y="1756371"/>
                    <a:pt x="80512" y="1874386"/>
                  </a:cubicBezTo>
                  <a:cubicBezTo>
                    <a:pt x="74511" y="1933250"/>
                    <a:pt x="73082" y="1992400"/>
                    <a:pt x="83083" y="2047550"/>
                  </a:cubicBezTo>
                  <a:cubicBezTo>
                    <a:pt x="93370" y="2102986"/>
                    <a:pt x="115659" y="2151563"/>
                    <a:pt x="157664" y="2180995"/>
                  </a:cubicBezTo>
                  <a:cubicBezTo>
                    <a:pt x="195097" y="2207856"/>
                    <a:pt x="251962" y="2214428"/>
                    <a:pt x="306540" y="2204713"/>
                  </a:cubicBezTo>
                  <a:cubicBezTo>
                    <a:pt x="361975" y="2195283"/>
                    <a:pt x="417411" y="2173852"/>
                    <a:pt x="470846" y="2147848"/>
                  </a:cubicBezTo>
                  <a:cubicBezTo>
                    <a:pt x="577431" y="2094699"/>
                    <a:pt x="678015" y="2024404"/>
                    <a:pt x="773170" y="1947823"/>
                  </a:cubicBezTo>
                  <a:cubicBezTo>
                    <a:pt x="962908" y="1793518"/>
                    <a:pt x="1132072" y="1610353"/>
                    <a:pt x="1273232" y="1408041"/>
                  </a:cubicBezTo>
                  <a:close/>
                </a:path>
              </a:pathLst>
            </a:custGeom>
            <a:solidFill>
              <a:srgbClr val="5A839B"/>
            </a:solidFill>
            <a:ln w="28575" cap="flat">
              <a:noFill/>
              <a:prstDash val="solid"/>
              <a:miter/>
            </a:ln>
          </p:spPr>
          <p:txBody>
            <a:bodyPr rtlCol="0" anchor="ctr"/>
            <a:lstStyle/>
            <a:p>
              <a:endParaRPr lang="en-US"/>
            </a:p>
          </p:txBody>
        </p:sp>
        <p:grpSp>
          <p:nvGrpSpPr>
            <p:cNvPr id="36" name="Graphic 19">
              <a:extLst>
                <a:ext uri="{FF2B5EF4-FFF2-40B4-BE49-F238E27FC236}">
                  <a16:creationId xmlns:a16="http://schemas.microsoft.com/office/drawing/2014/main" id="{49F53D8C-9210-4949-B59E-D1D047F8BF88}"/>
                </a:ext>
              </a:extLst>
            </p:cNvPr>
            <p:cNvGrpSpPr/>
            <p:nvPr/>
          </p:nvGrpSpPr>
          <p:grpSpPr>
            <a:xfrm>
              <a:off x="11370916" y="-876999"/>
              <a:ext cx="1694612" cy="2235532"/>
              <a:chOff x="11196250" y="-654453"/>
              <a:chExt cx="1694612" cy="2235532"/>
            </a:xfrm>
            <a:solidFill>
              <a:srgbClr val="FFFFFF"/>
            </a:solidFill>
          </p:grpSpPr>
          <p:sp>
            <p:nvSpPr>
              <p:cNvPr id="58" name="Freeform: Shape 57">
                <a:extLst>
                  <a:ext uri="{FF2B5EF4-FFF2-40B4-BE49-F238E27FC236}">
                    <a16:creationId xmlns:a16="http://schemas.microsoft.com/office/drawing/2014/main" id="{B911B31D-B329-45C7-94B4-5FA699F573A3}"/>
                  </a:ext>
                </a:extLst>
              </p:cNvPr>
              <p:cNvSpPr/>
              <p:nvPr/>
            </p:nvSpPr>
            <p:spPr>
              <a:xfrm>
                <a:off x="11196250" y="119508"/>
                <a:ext cx="1532627" cy="1461570"/>
              </a:xfrm>
              <a:custGeom>
                <a:avLst/>
                <a:gdLst>
                  <a:gd name="connsiteX0" fmla="*/ 94448 w 1532627"/>
                  <a:gd name="connsiteY0" fmla="*/ 776383 h 1461570"/>
                  <a:gd name="connsiteX1" fmla="*/ 93877 w 1532627"/>
                  <a:gd name="connsiteY1" fmla="*/ 777526 h 1461570"/>
                  <a:gd name="connsiteX2" fmla="*/ 4723 w 1532627"/>
                  <a:gd name="connsiteY2" fmla="*/ 1126998 h 1461570"/>
                  <a:gd name="connsiteX3" fmla="*/ 7294 w 1532627"/>
                  <a:gd name="connsiteY3" fmla="*/ 1300163 h 1461570"/>
                  <a:gd name="connsiteX4" fmla="*/ 81875 w 1532627"/>
                  <a:gd name="connsiteY4" fmla="*/ 1433608 h 1461570"/>
                  <a:gd name="connsiteX5" fmla="*/ 230751 w 1532627"/>
                  <a:gd name="connsiteY5" fmla="*/ 1457325 h 1461570"/>
                  <a:gd name="connsiteX6" fmla="*/ 395057 w 1532627"/>
                  <a:gd name="connsiteY6" fmla="*/ 1400461 h 1461570"/>
                  <a:gd name="connsiteX7" fmla="*/ 697381 w 1532627"/>
                  <a:gd name="connsiteY7" fmla="*/ 1200436 h 1461570"/>
                  <a:gd name="connsiteX8" fmla="*/ 1141150 w 1532627"/>
                  <a:gd name="connsiteY8" fmla="*/ 737521 h 1461570"/>
                  <a:gd name="connsiteX9" fmla="*/ 1150866 w 1532627"/>
                  <a:gd name="connsiteY9" fmla="*/ 724090 h 1461570"/>
                  <a:gd name="connsiteX10" fmla="*/ 1164582 w 1532627"/>
                  <a:gd name="connsiteY10" fmla="*/ 705231 h 1461570"/>
                  <a:gd name="connsiteX11" fmla="*/ 1207730 w 1532627"/>
                  <a:gd name="connsiteY11" fmla="*/ 644366 h 1461570"/>
                  <a:gd name="connsiteX12" fmla="*/ 1531199 w 1532627"/>
                  <a:gd name="connsiteY12" fmla="*/ 4286 h 1461570"/>
                  <a:gd name="connsiteX13" fmla="*/ 1532628 w 1532627"/>
                  <a:gd name="connsiteY13" fmla="*/ 0 h 1461570"/>
                  <a:gd name="connsiteX14" fmla="*/ 1206587 w 1532627"/>
                  <a:gd name="connsiteY14" fmla="*/ 633508 h 1461570"/>
                  <a:gd name="connsiteX15" fmla="*/ 706810 w 1532627"/>
                  <a:gd name="connsiteY15" fmla="*/ 1173861 h 1461570"/>
                  <a:gd name="connsiteX16" fmla="*/ 404487 w 1532627"/>
                  <a:gd name="connsiteY16" fmla="*/ 1373886 h 1461570"/>
                  <a:gd name="connsiteX17" fmla="*/ 240181 w 1532627"/>
                  <a:gd name="connsiteY17" fmla="*/ 1430750 h 1461570"/>
                  <a:gd name="connsiteX18" fmla="*/ 91305 w 1532627"/>
                  <a:gd name="connsiteY18" fmla="*/ 1407033 h 1461570"/>
                  <a:gd name="connsiteX19" fmla="*/ 16724 w 1532627"/>
                  <a:gd name="connsiteY19" fmla="*/ 1273588 h 1461570"/>
                  <a:gd name="connsiteX20" fmla="*/ 14152 w 1532627"/>
                  <a:gd name="connsiteY20" fmla="*/ 1100423 h 1461570"/>
                  <a:gd name="connsiteX21" fmla="*/ 94448 w 1532627"/>
                  <a:gd name="connsiteY21" fmla="*/ 776383 h 146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2627" h="1461570">
                    <a:moveTo>
                      <a:pt x="94448" y="776383"/>
                    </a:moveTo>
                    <a:cubicBezTo>
                      <a:pt x="94448" y="776668"/>
                      <a:pt x="94162" y="777240"/>
                      <a:pt x="93877" y="777526"/>
                    </a:cubicBezTo>
                    <a:cubicBezTo>
                      <a:pt x="51871" y="891540"/>
                      <a:pt x="17867" y="1008983"/>
                      <a:pt x="4723" y="1126998"/>
                    </a:cubicBezTo>
                    <a:cubicBezTo>
                      <a:pt x="-1278" y="1185863"/>
                      <a:pt x="-2707" y="1245013"/>
                      <a:pt x="7294" y="1300163"/>
                    </a:cubicBezTo>
                    <a:cubicBezTo>
                      <a:pt x="17581" y="1355598"/>
                      <a:pt x="39870" y="1404176"/>
                      <a:pt x="81875" y="1433608"/>
                    </a:cubicBezTo>
                    <a:cubicBezTo>
                      <a:pt x="119308" y="1460468"/>
                      <a:pt x="176173" y="1467041"/>
                      <a:pt x="230751" y="1457325"/>
                    </a:cubicBezTo>
                    <a:cubicBezTo>
                      <a:pt x="286186" y="1447895"/>
                      <a:pt x="341622" y="1426464"/>
                      <a:pt x="395057" y="1400461"/>
                    </a:cubicBezTo>
                    <a:cubicBezTo>
                      <a:pt x="501642" y="1347311"/>
                      <a:pt x="602226" y="1277017"/>
                      <a:pt x="697381" y="1200436"/>
                    </a:cubicBezTo>
                    <a:cubicBezTo>
                      <a:pt x="862544" y="1065847"/>
                      <a:pt x="1011991" y="909257"/>
                      <a:pt x="1141150" y="737521"/>
                    </a:cubicBezTo>
                    <a:cubicBezTo>
                      <a:pt x="1144294" y="732949"/>
                      <a:pt x="1147723" y="728663"/>
                      <a:pt x="1150866" y="724090"/>
                    </a:cubicBezTo>
                    <a:cubicBezTo>
                      <a:pt x="1155438" y="717804"/>
                      <a:pt x="1160010" y="711518"/>
                      <a:pt x="1164582" y="705231"/>
                    </a:cubicBezTo>
                    <a:cubicBezTo>
                      <a:pt x="1179155" y="684943"/>
                      <a:pt x="1193443" y="664940"/>
                      <a:pt x="1207730" y="644366"/>
                    </a:cubicBezTo>
                    <a:cubicBezTo>
                      <a:pt x="1344033" y="446342"/>
                      <a:pt x="1453475" y="229457"/>
                      <a:pt x="1531199" y="4286"/>
                    </a:cubicBezTo>
                    <a:cubicBezTo>
                      <a:pt x="1531771" y="2858"/>
                      <a:pt x="1532056" y="1429"/>
                      <a:pt x="1532628" y="0"/>
                    </a:cubicBezTo>
                    <a:cubicBezTo>
                      <a:pt x="1453189" y="223171"/>
                      <a:pt x="1343461" y="438055"/>
                      <a:pt x="1206587" y="633508"/>
                    </a:cubicBezTo>
                    <a:cubicBezTo>
                      <a:pt x="1065427" y="835819"/>
                      <a:pt x="896263" y="1018985"/>
                      <a:pt x="706810" y="1173861"/>
                    </a:cubicBezTo>
                    <a:cubicBezTo>
                      <a:pt x="611656" y="1250442"/>
                      <a:pt x="511357" y="1320451"/>
                      <a:pt x="404487" y="1373886"/>
                    </a:cubicBezTo>
                    <a:cubicBezTo>
                      <a:pt x="351052" y="1399603"/>
                      <a:pt x="295616" y="1421321"/>
                      <a:pt x="240181" y="1430750"/>
                    </a:cubicBezTo>
                    <a:cubicBezTo>
                      <a:pt x="185317" y="1440466"/>
                      <a:pt x="128452" y="1434179"/>
                      <a:pt x="91305" y="1407033"/>
                    </a:cubicBezTo>
                    <a:cubicBezTo>
                      <a:pt x="49300" y="1377601"/>
                      <a:pt x="27011" y="1329023"/>
                      <a:pt x="16724" y="1273588"/>
                    </a:cubicBezTo>
                    <a:cubicBezTo>
                      <a:pt x="6723" y="1218438"/>
                      <a:pt x="8152" y="1159288"/>
                      <a:pt x="14152" y="1100423"/>
                    </a:cubicBezTo>
                    <a:cubicBezTo>
                      <a:pt x="26725" y="991267"/>
                      <a:pt x="56729" y="882396"/>
                      <a:pt x="94448" y="776383"/>
                    </a:cubicBezTo>
                    <a:close/>
                  </a:path>
                </a:pathLst>
              </a:custGeom>
              <a:solidFill>
                <a:srgbClr val="FFFFFF"/>
              </a:solidFill>
              <a:ln w="2857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28FA9F5-BF05-4815-8436-5E49EF8B3625}"/>
                  </a:ext>
                </a:extLst>
              </p:cNvPr>
              <p:cNvSpPr/>
              <p:nvPr/>
            </p:nvSpPr>
            <p:spPr>
              <a:xfrm>
                <a:off x="11212403" y="-654453"/>
                <a:ext cx="1678460" cy="1568061"/>
              </a:xfrm>
              <a:custGeom>
                <a:avLst/>
                <a:gdLst>
                  <a:gd name="connsiteX0" fmla="*/ 1669923 w 1678460"/>
                  <a:gd name="connsiteY0" fmla="*/ 212463 h 1568061"/>
                  <a:gd name="connsiteX1" fmla="*/ 1637062 w 1678460"/>
                  <a:gd name="connsiteY1" fmla="*/ 116166 h 1568061"/>
                  <a:gd name="connsiteX2" fmla="*/ 1567339 w 1678460"/>
                  <a:gd name="connsiteY2" fmla="*/ 37299 h 1568061"/>
                  <a:gd name="connsiteX3" fmla="*/ 1367028 w 1678460"/>
                  <a:gd name="connsiteY3" fmla="*/ 7295 h 1568061"/>
                  <a:gd name="connsiteX4" fmla="*/ 1188434 w 1678460"/>
                  <a:gd name="connsiteY4" fmla="*/ 76446 h 1568061"/>
                  <a:gd name="connsiteX5" fmla="*/ 1031557 w 1678460"/>
                  <a:gd name="connsiteY5" fmla="*/ 179602 h 1568061"/>
                  <a:gd name="connsiteX6" fmla="*/ 887825 w 1678460"/>
                  <a:gd name="connsiteY6" fmla="*/ 298188 h 1568061"/>
                  <a:gd name="connsiteX7" fmla="*/ 392335 w 1678460"/>
                  <a:gd name="connsiteY7" fmla="*/ 851686 h 1568061"/>
                  <a:gd name="connsiteX8" fmla="*/ 24860 w 1678460"/>
                  <a:gd name="connsiteY8" fmla="*/ 1500910 h 1568061"/>
                  <a:gd name="connsiteX9" fmla="*/ 0 w 1678460"/>
                  <a:gd name="connsiteY9" fmla="*/ 1568061 h 1568061"/>
                  <a:gd name="connsiteX10" fmla="*/ 15430 w 1678460"/>
                  <a:gd name="connsiteY10" fmla="*/ 1527485 h 1568061"/>
                  <a:gd name="connsiteX11" fmla="*/ 382905 w 1678460"/>
                  <a:gd name="connsiteY11" fmla="*/ 878261 h 1568061"/>
                  <a:gd name="connsiteX12" fmla="*/ 878395 w 1678460"/>
                  <a:gd name="connsiteY12" fmla="*/ 324763 h 1568061"/>
                  <a:gd name="connsiteX13" fmla="*/ 1022128 w 1678460"/>
                  <a:gd name="connsiteY13" fmla="*/ 206177 h 1568061"/>
                  <a:gd name="connsiteX14" fmla="*/ 1179005 w 1678460"/>
                  <a:gd name="connsiteY14" fmla="*/ 103021 h 1568061"/>
                  <a:gd name="connsiteX15" fmla="*/ 1357598 w 1678460"/>
                  <a:gd name="connsiteY15" fmla="*/ 33870 h 1568061"/>
                  <a:gd name="connsiteX16" fmla="*/ 1557909 w 1678460"/>
                  <a:gd name="connsiteY16" fmla="*/ 63873 h 1568061"/>
                  <a:gd name="connsiteX17" fmla="*/ 1627632 w 1678460"/>
                  <a:gd name="connsiteY17" fmla="*/ 142455 h 1568061"/>
                  <a:gd name="connsiteX18" fmla="*/ 1660493 w 1678460"/>
                  <a:gd name="connsiteY18" fmla="*/ 238752 h 1568061"/>
                  <a:gd name="connsiteX19" fmla="*/ 1662494 w 1678460"/>
                  <a:gd name="connsiteY19" fmla="*/ 432777 h 1568061"/>
                  <a:gd name="connsiteX20" fmla="*/ 1599914 w 1678460"/>
                  <a:gd name="connsiteY20" fmla="*/ 685380 h 1568061"/>
                  <a:gd name="connsiteX21" fmla="*/ 1672209 w 1678460"/>
                  <a:gd name="connsiteY21" fmla="*/ 406202 h 1568061"/>
                  <a:gd name="connsiteX22" fmla="*/ 1669923 w 1678460"/>
                  <a:gd name="connsiteY22" fmla="*/ 212463 h 15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78460" h="1568061">
                    <a:moveTo>
                      <a:pt x="1669923" y="212463"/>
                    </a:moveTo>
                    <a:cubicBezTo>
                      <a:pt x="1663637" y="179888"/>
                      <a:pt x="1653921" y="146741"/>
                      <a:pt x="1637062" y="116166"/>
                    </a:cubicBezTo>
                    <a:cubicBezTo>
                      <a:pt x="1620774" y="85876"/>
                      <a:pt x="1595342" y="56158"/>
                      <a:pt x="1567339" y="37299"/>
                    </a:cubicBezTo>
                    <a:cubicBezTo>
                      <a:pt x="1504474" y="-5278"/>
                      <a:pt x="1430464" y="-5278"/>
                      <a:pt x="1367028" y="7295"/>
                    </a:cubicBezTo>
                    <a:cubicBezTo>
                      <a:pt x="1302734" y="20439"/>
                      <a:pt x="1243870" y="46443"/>
                      <a:pt x="1188434" y="76446"/>
                    </a:cubicBezTo>
                    <a:cubicBezTo>
                      <a:pt x="1132999" y="106736"/>
                      <a:pt x="1081278" y="141883"/>
                      <a:pt x="1031557" y="179602"/>
                    </a:cubicBezTo>
                    <a:cubicBezTo>
                      <a:pt x="981551" y="217035"/>
                      <a:pt x="933831" y="257040"/>
                      <a:pt x="887825" y="298188"/>
                    </a:cubicBezTo>
                    <a:cubicBezTo>
                      <a:pt x="703517" y="464495"/>
                      <a:pt x="539496" y="651947"/>
                      <a:pt x="392335" y="851686"/>
                    </a:cubicBezTo>
                    <a:cubicBezTo>
                      <a:pt x="245174" y="1051997"/>
                      <a:pt x="117157" y="1267452"/>
                      <a:pt x="24860" y="1500910"/>
                    </a:cubicBezTo>
                    <a:cubicBezTo>
                      <a:pt x="16288" y="1523199"/>
                      <a:pt x="8001" y="1545487"/>
                      <a:pt x="0" y="1568061"/>
                    </a:cubicBezTo>
                    <a:cubicBezTo>
                      <a:pt x="5144" y="1554346"/>
                      <a:pt x="10001" y="1540915"/>
                      <a:pt x="15430" y="1527485"/>
                    </a:cubicBezTo>
                    <a:cubicBezTo>
                      <a:pt x="107728" y="1294313"/>
                      <a:pt x="236030" y="1078572"/>
                      <a:pt x="382905" y="878261"/>
                    </a:cubicBezTo>
                    <a:cubicBezTo>
                      <a:pt x="530066" y="678522"/>
                      <a:pt x="694087" y="491070"/>
                      <a:pt x="878395" y="324763"/>
                    </a:cubicBezTo>
                    <a:cubicBezTo>
                      <a:pt x="924687" y="283329"/>
                      <a:pt x="972407" y="243324"/>
                      <a:pt x="1022128" y="206177"/>
                    </a:cubicBezTo>
                    <a:cubicBezTo>
                      <a:pt x="1071848" y="168458"/>
                      <a:pt x="1123855" y="133311"/>
                      <a:pt x="1179005" y="103021"/>
                    </a:cubicBezTo>
                    <a:cubicBezTo>
                      <a:pt x="1234440" y="73017"/>
                      <a:pt x="1293305" y="47300"/>
                      <a:pt x="1357598" y="33870"/>
                    </a:cubicBezTo>
                    <a:cubicBezTo>
                      <a:pt x="1421035" y="21297"/>
                      <a:pt x="1494758" y="21297"/>
                      <a:pt x="1557909" y="63873"/>
                    </a:cubicBezTo>
                    <a:cubicBezTo>
                      <a:pt x="1585913" y="82733"/>
                      <a:pt x="1611344" y="112165"/>
                      <a:pt x="1627632" y="142455"/>
                    </a:cubicBezTo>
                    <a:cubicBezTo>
                      <a:pt x="1644777" y="173030"/>
                      <a:pt x="1654493" y="206177"/>
                      <a:pt x="1660493" y="238752"/>
                    </a:cubicBezTo>
                    <a:cubicBezTo>
                      <a:pt x="1672495" y="304189"/>
                      <a:pt x="1670780" y="369626"/>
                      <a:pt x="1662494" y="432777"/>
                    </a:cubicBezTo>
                    <a:cubicBezTo>
                      <a:pt x="1651349" y="519930"/>
                      <a:pt x="1628489" y="604227"/>
                      <a:pt x="1599914" y="685380"/>
                    </a:cubicBezTo>
                    <a:cubicBezTo>
                      <a:pt x="1633347" y="595654"/>
                      <a:pt x="1659922" y="502785"/>
                      <a:pt x="1672209" y="406202"/>
                    </a:cubicBezTo>
                    <a:cubicBezTo>
                      <a:pt x="1679924" y="343051"/>
                      <a:pt x="1681925" y="277900"/>
                      <a:pt x="1669923" y="212463"/>
                    </a:cubicBezTo>
                    <a:close/>
                  </a:path>
                </a:pathLst>
              </a:custGeom>
              <a:solidFill>
                <a:srgbClr val="FFFFFF"/>
              </a:solidFill>
              <a:ln w="28575" cap="flat">
                <a:noFill/>
                <a:prstDash val="solid"/>
                <a:miter/>
              </a:ln>
            </p:spPr>
            <p:txBody>
              <a:bodyPr rtlCol="0" anchor="ctr"/>
              <a:lstStyle/>
              <a:p>
                <a:endParaRPr lang="en-US"/>
              </a:p>
            </p:txBody>
          </p:sp>
        </p:grpSp>
        <p:sp>
          <p:nvSpPr>
            <p:cNvPr id="37" name="Freeform: Shape 36">
              <a:extLst>
                <a:ext uri="{FF2B5EF4-FFF2-40B4-BE49-F238E27FC236}">
                  <a16:creationId xmlns:a16="http://schemas.microsoft.com/office/drawing/2014/main" id="{037BF02C-69F1-45BF-BAE5-20CFF5F07F02}"/>
                </a:ext>
              </a:extLst>
            </p:cNvPr>
            <p:cNvSpPr/>
            <p:nvPr/>
          </p:nvSpPr>
          <p:spPr>
            <a:xfrm>
              <a:off x="11310452" y="-876999"/>
              <a:ext cx="1761043" cy="2283215"/>
            </a:xfrm>
            <a:custGeom>
              <a:avLst/>
              <a:gdLst>
                <a:gd name="connsiteX0" fmla="*/ 487811 w 1761043"/>
                <a:gd name="connsiteY0" fmla="*/ 1407756 h 2283215"/>
                <a:gd name="connsiteX1" fmla="*/ 987588 w 1761043"/>
                <a:gd name="connsiteY1" fmla="*/ 1948109 h 2283215"/>
                <a:gd name="connsiteX2" fmla="*/ 1289912 w 1761043"/>
                <a:gd name="connsiteY2" fmla="*/ 2147848 h 2283215"/>
                <a:gd name="connsiteX3" fmla="*/ 1454218 w 1761043"/>
                <a:gd name="connsiteY3" fmla="*/ 2204713 h 2283215"/>
                <a:gd name="connsiteX4" fmla="*/ 1603094 w 1761043"/>
                <a:gd name="connsiteY4" fmla="*/ 2180995 h 2283215"/>
                <a:gd name="connsiteX5" fmla="*/ 1677674 w 1761043"/>
                <a:gd name="connsiteY5" fmla="*/ 2047550 h 2283215"/>
                <a:gd name="connsiteX6" fmla="*/ 1680246 w 1761043"/>
                <a:gd name="connsiteY6" fmla="*/ 1874385 h 2283215"/>
                <a:gd name="connsiteX7" fmla="*/ 1591092 w 1761043"/>
                <a:gd name="connsiteY7" fmla="*/ 1524627 h 2283215"/>
                <a:gd name="connsiteX8" fmla="*/ 1254193 w 1761043"/>
                <a:gd name="connsiteY8" fmla="*/ 873975 h 2283215"/>
                <a:gd name="connsiteX9" fmla="*/ 775276 w 1761043"/>
                <a:gd name="connsiteY9" fmla="*/ 315619 h 2283215"/>
                <a:gd name="connsiteX10" fmla="*/ 471809 w 1761043"/>
                <a:gd name="connsiteY10" fmla="*/ 111879 h 2283215"/>
                <a:gd name="connsiteX11" fmla="*/ 302931 w 1761043"/>
                <a:gd name="connsiteY11" fmla="*/ 56730 h 2283215"/>
                <a:gd name="connsiteX12" fmla="*/ 146912 w 1761043"/>
                <a:gd name="connsiteY12" fmla="*/ 85019 h 2283215"/>
                <a:gd name="connsiteX13" fmla="*/ 71188 w 1761043"/>
                <a:gd name="connsiteY13" fmla="*/ 223893 h 2283215"/>
                <a:gd name="connsiteX14" fmla="*/ 69188 w 1761043"/>
                <a:gd name="connsiteY14" fmla="*/ 399058 h 2283215"/>
                <a:gd name="connsiteX15" fmla="*/ 153770 w 1761043"/>
                <a:gd name="connsiteY15" fmla="*/ 751959 h 2283215"/>
                <a:gd name="connsiteX16" fmla="*/ 487811 w 1761043"/>
                <a:gd name="connsiteY16" fmla="*/ 1407756 h 2283215"/>
                <a:gd name="connsiteX17" fmla="*/ 481811 w 1761043"/>
                <a:gd name="connsiteY17" fmla="*/ 1411756 h 2283215"/>
                <a:gd name="connsiteX18" fmla="*/ 111479 w 1761043"/>
                <a:gd name="connsiteY18" fmla="*/ 767676 h 2283215"/>
                <a:gd name="connsiteX19" fmla="*/ 6608 w 1761043"/>
                <a:gd name="connsiteY19" fmla="*/ 406202 h 2283215"/>
                <a:gd name="connsiteX20" fmla="*/ 8609 w 1761043"/>
                <a:gd name="connsiteY20" fmla="*/ 212178 h 2283215"/>
                <a:gd name="connsiteX21" fmla="*/ 41470 w 1761043"/>
                <a:gd name="connsiteY21" fmla="*/ 115880 h 2283215"/>
                <a:gd name="connsiteX22" fmla="*/ 111193 w 1761043"/>
                <a:gd name="connsiteY22" fmla="*/ 37299 h 2283215"/>
                <a:gd name="connsiteX23" fmla="*/ 311504 w 1761043"/>
                <a:gd name="connsiteY23" fmla="*/ 7295 h 2283215"/>
                <a:gd name="connsiteX24" fmla="*/ 490097 w 1761043"/>
                <a:gd name="connsiteY24" fmla="*/ 76446 h 2283215"/>
                <a:gd name="connsiteX25" fmla="*/ 646974 w 1761043"/>
                <a:gd name="connsiteY25" fmla="*/ 179602 h 2283215"/>
                <a:gd name="connsiteX26" fmla="*/ 790706 w 1761043"/>
                <a:gd name="connsiteY26" fmla="*/ 298188 h 2283215"/>
                <a:gd name="connsiteX27" fmla="*/ 1286197 w 1761043"/>
                <a:gd name="connsiteY27" fmla="*/ 851686 h 2283215"/>
                <a:gd name="connsiteX28" fmla="*/ 1653957 w 1761043"/>
                <a:gd name="connsiteY28" fmla="*/ 1500910 h 2283215"/>
                <a:gd name="connsiteX29" fmla="*/ 1754255 w 1761043"/>
                <a:gd name="connsiteY29" fmla="*/ 1865813 h 2283215"/>
                <a:gd name="connsiteX30" fmla="*/ 1752827 w 1761043"/>
                <a:gd name="connsiteY30" fmla="*/ 2061552 h 2283215"/>
                <a:gd name="connsiteX31" fmla="*/ 1719965 w 1761043"/>
                <a:gd name="connsiteY31" fmla="*/ 2160135 h 2283215"/>
                <a:gd name="connsiteX32" fmla="*/ 1689390 w 1761043"/>
                <a:gd name="connsiteY32" fmla="*/ 2205284 h 2283215"/>
                <a:gd name="connsiteX33" fmla="*/ 1669959 w 1761043"/>
                <a:gd name="connsiteY33" fmla="*/ 2225572 h 2283215"/>
                <a:gd name="connsiteX34" fmla="*/ 1658529 w 1761043"/>
                <a:gd name="connsiteY34" fmla="*/ 2235288 h 2283215"/>
                <a:gd name="connsiteX35" fmla="*/ 1649099 w 1761043"/>
                <a:gd name="connsiteY35" fmla="*/ 2242146 h 2283215"/>
                <a:gd name="connsiteX36" fmla="*/ 1441931 w 1761043"/>
                <a:gd name="connsiteY36" fmla="*/ 2277007 h 2283215"/>
                <a:gd name="connsiteX37" fmla="*/ 1258765 w 1761043"/>
                <a:gd name="connsiteY37" fmla="*/ 2209285 h 2283215"/>
                <a:gd name="connsiteX38" fmla="*/ 956727 w 1761043"/>
                <a:gd name="connsiteY38" fmla="*/ 1983542 h 2283215"/>
                <a:gd name="connsiteX39" fmla="*/ 481811 w 1761043"/>
                <a:gd name="connsiteY39" fmla="*/ 1411756 h 228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61043" h="2283215">
                  <a:moveTo>
                    <a:pt x="487811" y="1407756"/>
                  </a:moveTo>
                  <a:cubicBezTo>
                    <a:pt x="628972" y="1610067"/>
                    <a:pt x="798136" y="1793233"/>
                    <a:pt x="987588" y="1948109"/>
                  </a:cubicBezTo>
                  <a:cubicBezTo>
                    <a:pt x="1082743" y="2024690"/>
                    <a:pt x="1183041" y="2094699"/>
                    <a:pt x="1289912" y="2147848"/>
                  </a:cubicBezTo>
                  <a:cubicBezTo>
                    <a:pt x="1343347" y="2173566"/>
                    <a:pt x="1398782" y="2195283"/>
                    <a:pt x="1454218" y="2204713"/>
                  </a:cubicBezTo>
                  <a:cubicBezTo>
                    <a:pt x="1509082" y="2214428"/>
                    <a:pt x="1565946" y="2208141"/>
                    <a:pt x="1603094" y="2180995"/>
                  </a:cubicBezTo>
                  <a:cubicBezTo>
                    <a:pt x="1645099" y="2151563"/>
                    <a:pt x="1667387" y="2102985"/>
                    <a:pt x="1677674" y="2047550"/>
                  </a:cubicBezTo>
                  <a:cubicBezTo>
                    <a:pt x="1687676" y="1992400"/>
                    <a:pt x="1686247" y="1933250"/>
                    <a:pt x="1680246" y="1874385"/>
                  </a:cubicBezTo>
                  <a:cubicBezTo>
                    <a:pt x="1667102" y="1756085"/>
                    <a:pt x="1633097" y="1638642"/>
                    <a:pt x="1591092" y="1524627"/>
                  </a:cubicBezTo>
                  <a:cubicBezTo>
                    <a:pt x="1505367" y="1296885"/>
                    <a:pt x="1388495" y="1079429"/>
                    <a:pt x="1254193" y="873975"/>
                  </a:cubicBezTo>
                  <a:cubicBezTo>
                    <a:pt x="1118462" y="669092"/>
                    <a:pt x="961585" y="476211"/>
                    <a:pt x="775276" y="315619"/>
                  </a:cubicBezTo>
                  <a:cubicBezTo>
                    <a:pt x="682121" y="235895"/>
                    <a:pt x="581252" y="164172"/>
                    <a:pt x="471809" y="111879"/>
                  </a:cubicBezTo>
                  <a:cubicBezTo>
                    <a:pt x="417231" y="86162"/>
                    <a:pt x="360367" y="65016"/>
                    <a:pt x="302931" y="56730"/>
                  </a:cubicBezTo>
                  <a:cubicBezTo>
                    <a:pt x="246067" y="47871"/>
                    <a:pt x="186917" y="55587"/>
                    <a:pt x="146912" y="85019"/>
                  </a:cubicBezTo>
                  <a:cubicBezTo>
                    <a:pt x="102906" y="116451"/>
                    <a:pt x="81761" y="167886"/>
                    <a:pt x="71188" y="223893"/>
                  </a:cubicBezTo>
                  <a:cubicBezTo>
                    <a:pt x="61472" y="280186"/>
                    <a:pt x="63187" y="339622"/>
                    <a:pt x="69188" y="399058"/>
                  </a:cubicBezTo>
                  <a:cubicBezTo>
                    <a:pt x="83189" y="517930"/>
                    <a:pt x="114622" y="636231"/>
                    <a:pt x="153770" y="751959"/>
                  </a:cubicBezTo>
                  <a:cubicBezTo>
                    <a:pt x="233494" y="983131"/>
                    <a:pt x="346365" y="1205730"/>
                    <a:pt x="487811" y="1407756"/>
                  </a:cubicBezTo>
                  <a:close/>
                  <a:moveTo>
                    <a:pt x="481811" y="1411756"/>
                  </a:moveTo>
                  <a:cubicBezTo>
                    <a:pt x="342079" y="1208302"/>
                    <a:pt x="209491" y="997704"/>
                    <a:pt x="111479" y="767676"/>
                  </a:cubicBezTo>
                  <a:cubicBezTo>
                    <a:pt x="62901" y="652804"/>
                    <a:pt x="22610" y="532789"/>
                    <a:pt x="6608" y="406202"/>
                  </a:cubicBezTo>
                  <a:cubicBezTo>
                    <a:pt x="-1678" y="343051"/>
                    <a:pt x="-3393" y="277900"/>
                    <a:pt x="8609" y="212178"/>
                  </a:cubicBezTo>
                  <a:cubicBezTo>
                    <a:pt x="14895" y="179602"/>
                    <a:pt x="24611" y="146455"/>
                    <a:pt x="41470" y="115880"/>
                  </a:cubicBezTo>
                  <a:cubicBezTo>
                    <a:pt x="57758" y="85876"/>
                    <a:pt x="83189" y="56158"/>
                    <a:pt x="111193" y="37299"/>
                  </a:cubicBezTo>
                  <a:cubicBezTo>
                    <a:pt x="174058" y="-5278"/>
                    <a:pt x="248067" y="-5278"/>
                    <a:pt x="311504" y="7295"/>
                  </a:cubicBezTo>
                  <a:cubicBezTo>
                    <a:pt x="375797" y="20439"/>
                    <a:pt x="434662" y="46443"/>
                    <a:pt x="490097" y="76446"/>
                  </a:cubicBezTo>
                  <a:cubicBezTo>
                    <a:pt x="545533" y="106736"/>
                    <a:pt x="597254" y="141883"/>
                    <a:pt x="646974" y="179602"/>
                  </a:cubicBezTo>
                  <a:cubicBezTo>
                    <a:pt x="696980" y="217035"/>
                    <a:pt x="744701" y="257040"/>
                    <a:pt x="790706" y="298188"/>
                  </a:cubicBezTo>
                  <a:cubicBezTo>
                    <a:pt x="975015" y="464495"/>
                    <a:pt x="1139036" y="651947"/>
                    <a:pt x="1286197" y="851686"/>
                  </a:cubicBezTo>
                  <a:cubicBezTo>
                    <a:pt x="1433358" y="1051711"/>
                    <a:pt x="1561374" y="1267452"/>
                    <a:pt x="1653957" y="1500910"/>
                  </a:cubicBezTo>
                  <a:cubicBezTo>
                    <a:pt x="1699391" y="1617496"/>
                    <a:pt x="1737396" y="1738369"/>
                    <a:pt x="1754255" y="1865813"/>
                  </a:cubicBezTo>
                  <a:cubicBezTo>
                    <a:pt x="1762542" y="1929250"/>
                    <a:pt x="1764542" y="1994972"/>
                    <a:pt x="1752827" y="2061552"/>
                  </a:cubicBezTo>
                  <a:cubicBezTo>
                    <a:pt x="1746540" y="2094699"/>
                    <a:pt x="1736825" y="2128417"/>
                    <a:pt x="1719965" y="2160135"/>
                  </a:cubicBezTo>
                  <a:cubicBezTo>
                    <a:pt x="1711679" y="2175852"/>
                    <a:pt x="1701392" y="2191282"/>
                    <a:pt x="1689390" y="2205284"/>
                  </a:cubicBezTo>
                  <a:cubicBezTo>
                    <a:pt x="1683389" y="2212428"/>
                    <a:pt x="1677103" y="2219000"/>
                    <a:pt x="1669959" y="2225572"/>
                  </a:cubicBezTo>
                  <a:lnTo>
                    <a:pt x="1658529" y="2235288"/>
                  </a:lnTo>
                  <a:lnTo>
                    <a:pt x="1649099" y="2242146"/>
                  </a:lnTo>
                  <a:cubicBezTo>
                    <a:pt x="1583663" y="2287294"/>
                    <a:pt x="1507367" y="2288723"/>
                    <a:pt x="1441931" y="2277007"/>
                  </a:cubicBezTo>
                  <a:cubicBezTo>
                    <a:pt x="1375637" y="2264720"/>
                    <a:pt x="1315058" y="2239574"/>
                    <a:pt x="1258765" y="2209285"/>
                  </a:cubicBezTo>
                  <a:cubicBezTo>
                    <a:pt x="1145608" y="2148991"/>
                    <a:pt x="1047596" y="2068981"/>
                    <a:pt x="956727" y="1983542"/>
                  </a:cubicBezTo>
                  <a:cubicBezTo>
                    <a:pt x="775276" y="1811235"/>
                    <a:pt x="623543" y="1614067"/>
                    <a:pt x="481811" y="1411756"/>
                  </a:cubicBezTo>
                  <a:close/>
                </a:path>
              </a:pathLst>
            </a:custGeom>
            <a:solidFill>
              <a:srgbClr val="5A839B"/>
            </a:solidFill>
            <a:ln w="28575" cap="flat">
              <a:noFill/>
              <a:prstDash val="solid"/>
              <a:miter/>
            </a:ln>
          </p:spPr>
          <p:txBody>
            <a:bodyPr rtlCol="0" anchor="ctr"/>
            <a:lstStyle/>
            <a:p>
              <a:endParaRPr lang="en-US"/>
            </a:p>
          </p:txBody>
        </p:sp>
        <p:grpSp>
          <p:nvGrpSpPr>
            <p:cNvPr id="38" name="Graphic 19">
              <a:extLst>
                <a:ext uri="{FF2B5EF4-FFF2-40B4-BE49-F238E27FC236}">
                  <a16:creationId xmlns:a16="http://schemas.microsoft.com/office/drawing/2014/main" id="{058ACA0F-BF80-418D-9767-B56803B2A977}"/>
                </a:ext>
              </a:extLst>
            </p:cNvPr>
            <p:cNvGrpSpPr/>
            <p:nvPr/>
          </p:nvGrpSpPr>
          <p:grpSpPr>
            <a:xfrm>
              <a:off x="11310452" y="-876713"/>
              <a:ext cx="1717258" cy="2267291"/>
              <a:chOff x="11135786" y="-654167"/>
              <a:chExt cx="1717258" cy="2267291"/>
            </a:xfrm>
            <a:solidFill>
              <a:srgbClr val="198FD2"/>
            </a:solidFill>
          </p:grpSpPr>
          <p:sp>
            <p:nvSpPr>
              <p:cNvPr id="56" name="Freeform: Shape 55">
                <a:extLst>
                  <a:ext uri="{FF2B5EF4-FFF2-40B4-BE49-F238E27FC236}">
                    <a16:creationId xmlns:a16="http://schemas.microsoft.com/office/drawing/2014/main" id="{191FA0F1-D167-470B-9EA2-5716D9D4924C}"/>
                  </a:ext>
                </a:extLst>
              </p:cNvPr>
              <p:cNvSpPr/>
              <p:nvPr/>
            </p:nvSpPr>
            <p:spPr>
              <a:xfrm>
                <a:off x="11529871" y="-574577"/>
                <a:ext cx="1323173" cy="2139134"/>
              </a:xfrm>
              <a:custGeom>
                <a:avLst/>
                <a:gdLst>
                  <a:gd name="connsiteX0" fmla="*/ 1209008 w 1323173"/>
                  <a:gd name="connsiteY0" fmla="*/ 2101120 h 2139134"/>
                  <a:gd name="connsiteX1" fmla="*/ 1060133 w 1323173"/>
                  <a:gd name="connsiteY1" fmla="*/ 2124837 h 2139134"/>
                  <a:gd name="connsiteX2" fmla="*/ 1020985 w 1323173"/>
                  <a:gd name="connsiteY2" fmla="*/ 2116265 h 2139134"/>
                  <a:gd name="connsiteX3" fmla="*/ 1092422 w 1323173"/>
                  <a:gd name="connsiteY3" fmla="*/ 2134838 h 2139134"/>
                  <a:gd name="connsiteX4" fmla="*/ 1241298 w 1323173"/>
                  <a:gd name="connsiteY4" fmla="*/ 2111121 h 2139134"/>
                  <a:gd name="connsiteX5" fmla="*/ 1315879 w 1323173"/>
                  <a:gd name="connsiteY5" fmla="*/ 1977676 h 2139134"/>
                  <a:gd name="connsiteX6" fmla="*/ 1318451 w 1323173"/>
                  <a:gd name="connsiteY6" fmla="*/ 1804511 h 2139134"/>
                  <a:gd name="connsiteX7" fmla="*/ 1229297 w 1323173"/>
                  <a:gd name="connsiteY7" fmla="*/ 1454753 h 2139134"/>
                  <a:gd name="connsiteX8" fmla="*/ 892397 w 1323173"/>
                  <a:gd name="connsiteY8" fmla="*/ 804101 h 2139134"/>
                  <a:gd name="connsiteX9" fmla="*/ 413480 w 1323173"/>
                  <a:gd name="connsiteY9" fmla="*/ 245745 h 2139134"/>
                  <a:gd name="connsiteX10" fmla="*/ 110014 w 1323173"/>
                  <a:gd name="connsiteY10" fmla="*/ 42005 h 2139134"/>
                  <a:gd name="connsiteX11" fmla="*/ 0 w 1323173"/>
                  <a:gd name="connsiteY11" fmla="*/ 0 h 2139134"/>
                  <a:gd name="connsiteX12" fmla="*/ 78010 w 1323173"/>
                  <a:gd name="connsiteY12" fmla="*/ 32004 h 2139134"/>
                  <a:gd name="connsiteX13" fmla="*/ 381476 w 1323173"/>
                  <a:gd name="connsiteY13" fmla="*/ 235744 h 2139134"/>
                  <a:gd name="connsiteX14" fmla="*/ 860393 w 1323173"/>
                  <a:gd name="connsiteY14" fmla="*/ 794099 h 2139134"/>
                  <a:gd name="connsiteX15" fmla="*/ 1197293 w 1323173"/>
                  <a:gd name="connsiteY15" fmla="*/ 1444752 h 2139134"/>
                  <a:gd name="connsiteX16" fmla="*/ 1286447 w 1323173"/>
                  <a:gd name="connsiteY16" fmla="*/ 1794510 h 2139134"/>
                  <a:gd name="connsiteX17" fmla="*/ 1283875 w 1323173"/>
                  <a:gd name="connsiteY17" fmla="*/ 1967675 h 2139134"/>
                  <a:gd name="connsiteX18" fmla="*/ 1209008 w 1323173"/>
                  <a:gd name="connsiteY18" fmla="*/ 2101120 h 213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173" h="2139134">
                    <a:moveTo>
                      <a:pt x="1209008" y="2101120"/>
                    </a:moveTo>
                    <a:cubicBezTo>
                      <a:pt x="1171575" y="2127980"/>
                      <a:pt x="1114711" y="2134553"/>
                      <a:pt x="1060133" y="2124837"/>
                    </a:cubicBezTo>
                    <a:cubicBezTo>
                      <a:pt x="1046988" y="2122551"/>
                      <a:pt x="1033844" y="2119694"/>
                      <a:pt x="1020985" y="2116265"/>
                    </a:cubicBezTo>
                    <a:cubicBezTo>
                      <a:pt x="1044702" y="2124266"/>
                      <a:pt x="1068419" y="2130838"/>
                      <a:pt x="1092422" y="2134838"/>
                    </a:cubicBezTo>
                    <a:cubicBezTo>
                      <a:pt x="1147286" y="2144554"/>
                      <a:pt x="1204151" y="2138267"/>
                      <a:pt x="1241298" y="2111121"/>
                    </a:cubicBezTo>
                    <a:cubicBezTo>
                      <a:pt x="1283303" y="2081689"/>
                      <a:pt x="1305592" y="2033111"/>
                      <a:pt x="1315879" y="1977676"/>
                    </a:cubicBezTo>
                    <a:cubicBezTo>
                      <a:pt x="1325880" y="1922526"/>
                      <a:pt x="1324451" y="1863376"/>
                      <a:pt x="1318451" y="1804511"/>
                    </a:cubicBezTo>
                    <a:cubicBezTo>
                      <a:pt x="1305306" y="1686211"/>
                      <a:pt x="1271302" y="1568768"/>
                      <a:pt x="1229297" y="1454753"/>
                    </a:cubicBezTo>
                    <a:cubicBezTo>
                      <a:pt x="1143572" y="1227011"/>
                      <a:pt x="1026700" y="1009555"/>
                      <a:pt x="892397" y="804101"/>
                    </a:cubicBezTo>
                    <a:cubicBezTo>
                      <a:pt x="756666" y="599218"/>
                      <a:pt x="599789" y="406337"/>
                      <a:pt x="413480" y="245745"/>
                    </a:cubicBezTo>
                    <a:cubicBezTo>
                      <a:pt x="320326" y="166021"/>
                      <a:pt x="219456" y="94298"/>
                      <a:pt x="110014" y="42005"/>
                    </a:cubicBezTo>
                    <a:cubicBezTo>
                      <a:pt x="74295" y="25146"/>
                      <a:pt x="37148" y="10573"/>
                      <a:pt x="0" y="0"/>
                    </a:cubicBezTo>
                    <a:cubicBezTo>
                      <a:pt x="26289" y="9144"/>
                      <a:pt x="52578" y="20003"/>
                      <a:pt x="78010" y="32004"/>
                    </a:cubicBezTo>
                    <a:cubicBezTo>
                      <a:pt x="187452" y="84296"/>
                      <a:pt x="288322" y="156020"/>
                      <a:pt x="381476" y="235744"/>
                    </a:cubicBezTo>
                    <a:cubicBezTo>
                      <a:pt x="567785" y="396621"/>
                      <a:pt x="724662" y="589502"/>
                      <a:pt x="860393" y="794099"/>
                    </a:cubicBezTo>
                    <a:cubicBezTo>
                      <a:pt x="994410" y="999554"/>
                      <a:pt x="1111568" y="1216724"/>
                      <a:pt x="1197293" y="1444752"/>
                    </a:cubicBezTo>
                    <a:cubicBezTo>
                      <a:pt x="1239298" y="1558766"/>
                      <a:pt x="1273302" y="1676210"/>
                      <a:pt x="1286447" y="1794510"/>
                    </a:cubicBezTo>
                    <a:cubicBezTo>
                      <a:pt x="1292447" y="1853375"/>
                      <a:pt x="1293876" y="1912525"/>
                      <a:pt x="1283875" y="1967675"/>
                    </a:cubicBezTo>
                    <a:cubicBezTo>
                      <a:pt x="1273302" y="2023396"/>
                      <a:pt x="1251014" y="2071973"/>
                      <a:pt x="1209008" y="2101120"/>
                    </a:cubicBezTo>
                    <a:close/>
                  </a:path>
                </a:pathLst>
              </a:custGeom>
              <a:grpFill/>
              <a:ln w="2857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71A331C-020A-4415-AA07-9435F4E4D70E}"/>
                  </a:ext>
                </a:extLst>
              </p:cNvPr>
              <p:cNvSpPr/>
              <p:nvPr/>
            </p:nvSpPr>
            <p:spPr>
              <a:xfrm>
                <a:off x="11135786" y="-654167"/>
                <a:ext cx="1401639" cy="2267291"/>
              </a:xfrm>
              <a:custGeom>
                <a:avLst/>
                <a:gdLst>
                  <a:gd name="connsiteX0" fmla="*/ 1290769 w 1401639"/>
                  <a:gd name="connsiteY0" fmla="*/ 2218714 h 2267291"/>
                  <a:gd name="connsiteX1" fmla="*/ 988731 w 1401639"/>
                  <a:gd name="connsiteY1" fmla="*/ 1992972 h 2267291"/>
                  <a:gd name="connsiteX2" fmla="*/ 708982 w 1401639"/>
                  <a:gd name="connsiteY2" fmla="*/ 1683504 h 2267291"/>
                  <a:gd name="connsiteX3" fmla="*/ 487811 w 1401639"/>
                  <a:gd name="connsiteY3" fmla="*/ 1407470 h 2267291"/>
                  <a:gd name="connsiteX4" fmla="*/ 269498 w 1401639"/>
                  <a:gd name="connsiteY4" fmla="*/ 1032566 h 2267291"/>
                  <a:gd name="connsiteX5" fmla="*/ 143768 w 1401639"/>
                  <a:gd name="connsiteY5" fmla="*/ 777391 h 2267291"/>
                  <a:gd name="connsiteX6" fmla="*/ 38898 w 1401639"/>
                  <a:gd name="connsiteY6" fmla="*/ 415917 h 2267291"/>
                  <a:gd name="connsiteX7" fmla="*/ 40898 w 1401639"/>
                  <a:gd name="connsiteY7" fmla="*/ 221893 h 2267291"/>
                  <a:gd name="connsiteX8" fmla="*/ 73760 w 1401639"/>
                  <a:gd name="connsiteY8" fmla="*/ 125595 h 2267291"/>
                  <a:gd name="connsiteX9" fmla="*/ 143483 w 1401639"/>
                  <a:gd name="connsiteY9" fmla="*/ 47014 h 2267291"/>
                  <a:gd name="connsiteX10" fmla="*/ 343793 w 1401639"/>
                  <a:gd name="connsiteY10" fmla="*/ 17010 h 2267291"/>
                  <a:gd name="connsiteX11" fmla="*/ 375797 w 1401639"/>
                  <a:gd name="connsiteY11" fmla="*/ 25297 h 2267291"/>
                  <a:gd name="connsiteX12" fmla="*/ 311789 w 1401639"/>
                  <a:gd name="connsiteY12" fmla="*/ 7295 h 2267291"/>
                  <a:gd name="connsiteX13" fmla="*/ 111479 w 1401639"/>
                  <a:gd name="connsiteY13" fmla="*/ 37299 h 2267291"/>
                  <a:gd name="connsiteX14" fmla="*/ 41470 w 1401639"/>
                  <a:gd name="connsiteY14" fmla="*/ 115880 h 2267291"/>
                  <a:gd name="connsiteX15" fmla="*/ 8609 w 1401639"/>
                  <a:gd name="connsiteY15" fmla="*/ 212178 h 2267291"/>
                  <a:gd name="connsiteX16" fmla="*/ 6608 w 1401639"/>
                  <a:gd name="connsiteY16" fmla="*/ 406202 h 2267291"/>
                  <a:gd name="connsiteX17" fmla="*/ 111479 w 1401639"/>
                  <a:gd name="connsiteY17" fmla="*/ 767676 h 2267291"/>
                  <a:gd name="connsiteX18" fmla="*/ 481811 w 1401639"/>
                  <a:gd name="connsiteY18" fmla="*/ 1411756 h 2267291"/>
                  <a:gd name="connsiteX19" fmla="*/ 956441 w 1401639"/>
                  <a:gd name="connsiteY19" fmla="*/ 1983256 h 2267291"/>
                  <a:gd name="connsiteX20" fmla="*/ 1258479 w 1401639"/>
                  <a:gd name="connsiteY20" fmla="*/ 2208999 h 2267291"/>
                  <a:gd name="connsiteX21" fmla="*/ 1401640 w 1401639"/>
                  <a:gd name="connsiteY21" fmla="*/ 2267292 h 2267291"/>
                  <a:gd name="connsiteX22" fmla="*/ 1290769 w 1401639"/>
                  <a:gd name="connsiteY22" fmla="*/ 2218714 h 2267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1639" h="2267291">
                    <a:moveTo>
                      <a:pt x="1290769" y="2218714"/>
                    </a:moveTo>
                    <a:cubicBezTo>
                      <a:pt x="1177612" y="2158421"/>
                      <a:pt x="1079600" y="2078411"/>
                      <a:pt x="988731" y="1992972"/>
                    </a:cubicBezTo>
                    <a:cubicBezTo>
                      <a:pt x="887290" y="1896388"/>
                      <a:pt x="795278" y="1792090"/>
                      <a:pt x="708982" y="1683504"/>
                    </a:cubicBezTo>
                    <a:cubicBezTo>
                      <a:pt x="629543" y="1596637"/>
                      <a:pt x="555534" y="1504339"/>
                      <a:pt x="487811" y="1407470"/>
                    </a:cubicBezTo>
                    <a:cubicBezTo>
                      <a:pt x="404658" y="1288884"/>
                      <a:pt x="331792" y="1162868"/>
                      <a:pt x="269498" y="1032566"/>
                    </a:cubicBezTo>
                    <a:cubicBezTo>
                      <a:pt x="223493" y="949984"/>
                      <a:pt x="181202" y="865117"/>
                      <a:pt x="143768" y="777391"/>
                    </a:cubicBezTo>
                    <a:cubicBezTo>
                      <a:pt x="95191" y="662520"/>
                      <a:pt x="54900" y="542505"/>
                      <a:pt x="38898" y="415917"/>
                    </a:cubicBezTo>
                    <a:cubicBezTo>
                      <a:pt x="30611" y="352767"/>
                      <a:pt x="28897" y="287616"/>
                      <a:pt x="40898" y="221893"/>
                    </a:cubicBezTo>
                    <a:cubicBezTo>
                      <a:pt x="47185" y="189318"/>
                      <a:pt x="56900" y="156171"/>
                      <a:pt x="73760" y="125595"/>
                    </a:cubicBezTo>
                    <a:cubicBezTo>
                      <a:pt x="89762" y="95306"/>
                      <a:pt x="115193" y="65874"/>
                      <a:pt x="143483" y="47014"/>
                    </a:cubicBezTo>
                    <a:cubicBezTo>
                      <a:pt x="206348" y="4437"/>
                      <a:pt x="280357" y="4437"/>
                      <a:pt x="343793" y="17010"/>
                    </a:cubicBezTo>
                    <a:cubicBezTo>
                      <a:pt x="354652" y="19296"/>
                      <a:pt x="365225" y="22440"/>
                      <a:pt x="375797" y="25297"/>
                    </a:cubicBezTo>
                    <a:cubicBezTo>
                      <a:pt x="354938" y="18153"/>
                      <a:pt x="333792" y="11581"/>
                      <a:pt x="311789" y="7295"/>
                    </a:cubicBezTo>
                    <a:cubicBezTo>
                      <a:pt x="248353" y="-5278"/>
                      <a:pt x="174629" y="-5278"/>
                      <a:pt x="111479" y="37299"/>
                    </a:cubicBezTo>
                    <a:cubicBezTo>
                      <a:pt x="83189" y="55872"/>
                      <a:pt x="57758" y="85590"/>
                      <a:pt x="41470" y="115880"/>
                    </a:cubicBezTo>
                    <a:cubicBezTo>
                      <a:pt x="24325" y="146455"/>
                      <a:pt x="14609" y="179602"/>
                      <a:pt x="8609" y="212178"/>
                    </a:cubicBezTo>
                    <a:cubicBezTo>
                      <a:pt x="-3393" y="277614"/>
                      <a:pt x="-1678" y="343051"/>
                      <a:pt x="6608" y="406202"/>
                    </a:cubicBezTo>
                    <a:cubicBezTo>
                      <a:pt x="22610" y="532789"/>
                      <a:pt x="63187" y="652804"/>
                      <a:pt x="111479" y="767676"/>
                    </a:cubicBezTo>
                    <a:cubicBezTo>
                      <a:pt x="209491" y="997704"/>
                      <a:pt x="342079" y="1208016"/>
                      <a:pt x="481811" y="1411756"/>
                    </a:cubicBezTo>
                    <a:cubicBezTo>
                      <a:pt x="623543" y="1614067"/>
                      <a:pt x="775276" y="1810949"/>
                      <a:pt x="956441" y="1983256"/>
                    </a:cubicBezTo>
                    <a:cubicBezTo>
                      <a:pt x="1047310" y="2068696"/>
                      <a:pt x="1145322" y="2148706"/>
                      <a:pt x="1258479" y="2208999"/>
                    </a:cubicBezTo>
                    <a:cubicBezTo>
                      <a:pt x="1303342" y="2233002"/>
                      <a:pt x="1350776" y="2253290"/>
                      <a:pt x="1401640" y="2267292"/>
                    </a:cubicBezTo>
                    <a:cubicBezTo>
                      <a:pt x="1363064" y="2254147"/>
                      <a:pt x="1325916" y="2237574"/>
                      <a:pt x="1290769" y="2218714"/>
                    </a:cubicBezTo>
                    <a:close/>
                  </a:path>
                </a:pathLst>
              </a:custGeom>
              <a:grpFill/>
              <a:ln w="28575" cap="flat">
                <a:noFill/>
                <a:prstDash val="solid"/>
                <a:miter/>
              </a:ln>
            </p:spPr>
            <p:txBody>
              <a:bodyPr rtlCol="0" anchor="ctr"/>
              <a:lstStyle/>
              <a:p>
                <a:endParaRPr lang="en-US"/>
              </a:p>
            </p:txBody>
          </p:sp>
        </p:grpSp>
        <p:sp>
          <p:nvSpPr>
            <p:cNvPr id="39" name="Freeform: Shape 38">
              <a:extLst>
                <a:ext uri="{FF2B5EF4-FFF2-40B4-BE49-F238E27FC236}">
                  <a16:creationId xmlns:a16="http://schemas.microsoft.com/office/drawing/2014/main" id="{AFFE2FD3-C26A-4FC7-83C2-5DF55549DE0A}"/>
                </a:ext>
              </a:extLst>
            </p:cNvPr>
            <p:cNvSpPr/>
            <p:nvPr/>
          </p:nvSpPr>
          <p:spPr>
            <a:xfrm>
              <a:off x="10848091" y="-239694"/>
              <a:ext cx="2687818" cy="981356"/>
            </a:xfrm>
            <a:custGeom>
              <a:avLst/>
              <a:gdLst>
                <a:gd name="connsiteX0" fmla="*/ 1336792 w 2687818"/>
                <a:gd name="connsiteY0" fmla="*/ 974190 h 981356"/>
                <a:gd name="connsiteX1" fmla="*/ 2066312 w 2687818"/>
                <a:gd name="connsiteY1" fmla="*/ 877321 h 981356"/>
                <a:gd name="connsiteX2" fmla="*/ 2403783 w 2687818"/>
                <a:gd name="connsiteY2" fmla="*/ 745590 h 981356"/>
                <a:gd name="connsiteX3" fmla="*/ 2544943 w 2687818"/>
                <a:gd name="connsiteY3" fmla="*/ 644149 h 981356"/>
                <a:gd name="connsiteX4" fmla="*/ 2611523 w 2687818"/>
                <a:gd name="connsiteY4" fmla="*/ 508704 h 981356"/>
                <a:gd name="connsiteX5" fmla="*/ 2545515 w 2687818"/>
                <a:gd name="connsiteY5" fmla="*/ 370972 h 981356"/>
                <a:gd name="connsiteX6" fmla="*/ 2405498 w 2687818"/>
                <a:gd name="connsiteY6" fmla="*/ 268959 h 981356"/>
                <a:gd name="connsiteX7" fmla="*/ 2068884 w 2687818"/>
                <a:gd name="connsiteY7" fmla="*/ 140086 h 981356"/>
                <a:gd name="connsiteX8" fmla="*/ 1343079 w 2687818"/>
                <a:gd name="connsiteY8" fmla="*/ 40074 h 981356"/>
                <a:gd name="connsiteX9" fmla="*/ 610702 w 2687818"/>
                <a:gd name="connsiteY9" fmla="*/ 109225 h 981356"/>
                <a:gd name="connsiteX10" fmla="*/ 269230 w 2687818"/>
                <a:gd name="connsiteY10" fmla="*/ 239813 h 981356"/>
                <a:gd name="connsiteX11" fmla="*/ 126641 w 2687818"/>
                <a:gd name="connsiteY11" fmla="*/ 346112 h 981356"/>
                <a:gd name="connsiteX12" fmla="*/ 59776 w 2687818"/>
                <a:gd name="connsiteY12" fmla="*/ 489844 h 981356"/>
                <a:gd name="connsiteX13" fmla="*/ 129499 w 2687818"/>
                <a:gd name="connsiteY13" fmla="*/ 631862 h 981356"/>
                <a:gd name="connsiteX14" fmla="*/ 271231 w 2687818"/>
                <a:gd name="connsiteY14" fmla="*/ 734446 h 981356"/>
                <a:gd name="connsiteX15" fmla="*/ 608130 w 2687818"/>
                <a:gd name="connsiteY15" fmla="*/ 869034 h 981356"/>
                <a:gd name="connsiteX16" fmla="*/ 1336792 w 2687818"/>
                <a:gd name="connsiteY16" fmla="*/ 974190 h 981356"/>
                <a:gd name="connsiteX17" fmla="*/ 1336792 w 2687818"/>
                <a:gd name="connsiteY17" fmla="*/ 981334 h 981356"/>
                <a:gd name="connsiteX18" fmla="*/ 597271 w 2687818"/>
                <a:gd name="connsiteY18" fmla="*/ 912468 h 981356"/>
                <a:gd name="connsiteX19" fmla="*/ 241227 w 2687818"/>
                <a:gd name="connsiteY19" fmla="*/ 789596 h 981356"/>
                <a:gd name="connsiteX20" fmla="*/ 83779 w 2687818"/>
                <a:gd name="connsiteY20" fmla="*/ 676153 h 981356"/>
                <a:gd name="connsiteX21" fmla="*/ 24057 w 2687818"/>
                <a:gd name="connsiteY21" fmla="*/ 593571 h 981356"/>
                <a:gd name="connsiteX22" fmla="*/ 54 w 2687818"/>
                <a:gd name="connsiteY22" fmla="*/ 491273 h 981356"/>
                <a:gd name="connsiteX23" fmla="*/ 90922 w 2687818"/>
                <a:gd name="connsiteY23" fmla="*/ 310393 h 981356"/>
                <a:gd name="connsiteX24" fmla="*/ 250371 w 2687818"/>
                <a:gd name="connsiteY24" fmla="*/ 204380 h 981356"/>
                <a:gd name="connsiteX25" fmla="*/ 424964 w 2687818"/>
                <a:gd name="connsiteY25" fmla="*/ 135514 h 981356"/>
                <a:gd name="connsiteX26" fmla="*/ 604987 w 2687818"/>
                <a:gd name="connsiteY26" fmla="*/ 86365 h 981356"/>
                <a:gd name="connsiteX27" fmla="*/ 1342793 w 2687818"/>
                <a:gd name="connsiteY27" fmla="*/ 640 h 981356"/>
                <a:gd name="connsiteX28" fmla="*/ 2085172 w 2687818"/>
                <a:gd name="connsiteY28" fmla="*/ 74649 h 981356"/>
                <a:gd name="connsiteX29" fmla="*/ 2441216 w 2687818"/>
                <a:gd name="connsiteY29" fmla="*/ 203237 h 981356"/>
                <a:gd name="connsiteX30" fmla="*/ 2600379 w 2687818"/>
                <a:gd name="connsiteY30" fmla="*/ 317537 h 981356"/>
                <a:gd name="connsiteX31" fmla="*/ 2661815 w 2687818"/>
                <a:gd name="connsiteY31" fmla="*/ 401262 h 981356"/>
                <a:gd name="connsiteX32" fmla="*/ 2681246 w 2687818"/>
                <a:gd name="connsiteY32" fmla="*/ 452411 h 981356"/>
                <a:gd name="connsiteX33" fmla="*/ 2686390 w 2687818"/>
                <a:gd name="connsiteY33" fmla="*/ 479843 h 981356"/>
                <a:gd name="connsiteX34" fmla="*/ 2687533 w 2687818"/>
                <a:gd name="connsiteY34" fmla="*/ 494702 h 981356"/>
                <a:gd name="connsiteX35" fmla="*/ 2687818 w 2687818"/>
                <a:gd name="connsiteY35" fmla="*/ 506418 h 981356"/>
                <a:gd name="connsiteX36" fmla="*/ 2596664 w 2687818"/>
                <a:gd name="connsiteY36" fmla="*/ 695870 h 981356"/>
                <a:gd name="connsiteX37" fmla="*/ 2435787 w 2687818"/>
                <a:gd name="connsiteY37" fmla="*/ 806455 h 981356"/>
                <a:gd name="connsiteX38" fmla="*/ 2077171 w 2687818"/>
                <a:gd name="connsiteY38" fmla="*/ 923041 h 981356"/>
                <a:gd name="connsiteX39" fmla="*/ 1336792 w 2687818"/>
                <a:gd name="connsiteY39" fmla="*/ 981334 h 98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87818" h="981356">
                  <a:moveTo>
                    <a:pt x="1336792" y="974190"/>
                  </a:moveTo>
                  <a:cubicBezTo>
                    <a:pt x="1583395" y="975619"/>
                    <a:pt x="1830568" y="943044"/>
                    <a:pt x="2066312" y="877321"/>
                  </a:cubicBezTo>
                  <a:cubicBezTo>
                    <a:pt x="2183755" y="843603"/>
                    <a:pt x="2298913" y="802169"/>
                    <a:pt x="2403783" y="745590"/>
                  </a:cubicBezTo>
                  <a:cubicBezTo>
                    <a:pt x="2455790" y="716730"/>
                    <a:pt x="2505224" y="683868"/>
                    <a:pt x="2544943" y="644149"/>
                  </a:cubicBezTo>
                  <a:cubicBezTo>
                    <a:pt x="2584377" y="605001"/>
                    <a:pt x="2612095" y="554995"/>
                    <a:pt x="2611523" y="508704"/>
                  </a:cubicBezTo>
                  <a:cubicBezTo>
                    <a:pt x="2611809" y="457554"/>
                    <a:pt x="2584948" y="411263"/>
                    <a:pt x="2545515" y="370972"/>
                  </a:cubicBezTo>
                  <a:cubicBezTo>
                    <a:pt x="2506081" y="330967"/>
                    <a:pt x="2456933" y="298106"/>
                    <a:pt x="2405498" y="268959"/>
                  </a:cubicBezTo>
                  <a:cubicBezTo>
                    <a:pt x="2301485" y="211524"/>
                    <a:pt x="2186042" y="171519"/>
                    <a:pt x="2068884" y="140086"/>
                  </a:cubicBezTo>
                  <a:cubicBezTo>
                    <a:pt x="1833140" y="78650"/>
                    <a:pt x="1588253" y="48932"/>
                    <a:pt x="1343079" y="40074"/>
                  </a:cubicBezTo>
                  <a:cubicBezTo>
                    <a:pt x="1097620" y="32644"/>
                    <a:pt x="849589" y="49789"/>
                    <a:pt x="610702" y="109225"/>
                  </a:cubicBezTo>
                  <a:cubicBezTo>
                    <a:pt x="491830" y="139515"/>
                    <a:pt x="374958" y="180377"/>
                    <a:pt x="269230" y="239813"/>
                  </a:cubicBezTo>
                  <a:cubicBezTo>
                    <a:pt x="216652" y="269531"/>
                    <a:pt x="166646" y="304107"/>
                    <a:pt x="126641" y="346112"/>
                  </a:cubicBezTo>
                  <a:cubicBezTo>
                    <a:pt x="86636" y="387260"/>
                    <a:pt x="58633" y="440124"/>
                    <a:pt x="59776" y="489844"/>
                  </a:cubicBezTo>
                  <a:cubicBezTo>
                    <a:pt x="60061" y="543851"/>
                    <a:pt x="90065" y="591000"/>
                    <a:pt x="129499" y="631862"/>
                  </a:cubicBezTo>
                  <a:cubicBezTo>
                    <a:pt x="169789" y="672439"/>
                    <a:pt x="219510" y="705300"/>
                    <a:pt x="271231" y="734446"/>
                  </a:cubicBezTo>
                  <a:cubicBezTo>
                    <a:pt x="376387" y="791596"/>
                    <a:pt x="491258" y="833887"/>
                    <a:pt x="608130" y="869034"/>
                  </a:cubicBezTo>
                  <a:cubicBezTo>
                    <a:pt x="843302" y="936757"/>
                    <a:pt x="1090190" y="973047"/>
                    <a:pt x="1336792" y="974190"/>
                  </a:cubicBezTo>
                  <a:close/>
                  <a:moveTo>
                    <a:pt x="1336792" y="981334"/>
                  </a:moveTo>
                  <a:cubicBezTo>
                    <a:pt x="1089904" y="977905"/>
                    <a:pt x="841588" y="965046"/>
                    <a:pt x="597271" y="912468"/>
                  </a:cubicBezTo>
                  <a:cubicBezTo>
                    <a:pt x="475542" y="885894"/>
                    <a:pt x="354098" y="849603"/>
                    <a:pt x="241227" y="789596"/>
                  </a:cubicBezTo>
                  <a:cubicBezTo>
                    <a:pt x="184934" y="759878"/>
                    <a:pt x="130356" y="723873"/>
                    <a:pt x="83779" y="676153"/>
                  </a:cubicBezTo>
                  <a:cubicBezTo>
                    <a:pt x="60633" y="652150"/>
                    <a:pt x="39202" y="625290"/>
                    <a:pt x="24057" y="593571"/>
                  </a:cubicBezTo>
                  <a:cubicBezTo>
                    <a:pt x="8626" y="562996"/>
                    <a:pt x="-803" y="525277"/>
                    <a:pt x="54" y="491273"/>
                  </a:cubicBezTo>
                  <a:cubicBezTo>
                    <a:pt x="1768" y="415263"/>
                    <a:pt x="44059" y="354970"/>
                    <a:pt x="90922" y="310393"/>
                  </a:cubicBezTo>
                  <a:cubicBezTo>
                    <a:pt x="138928" y="265530"/>
                    <a:pt x="193792" y="232098"/>
                    <a:pt x="250371" y="204380"/>
                  </a:cubicBezTo>
                  <a:cubicBezTo>
                    <a:pt x="306949" y="176662"/>
                    <a:pt x="365814" y="154374"/>
                    <a:pt x="424964" y="135514"/>
                  </a:cubicBezTo>
                  <a:cubicBezTo>
                    <a:pt x="484400" y="116369"/>
                    <a:pt x="544408" y="100367"/>
                    <a:pt x="604987" y="86365"/>
                  </a:cubicBezTo>
                  <a:cubicBezTo>
                    <a:pt x="847017" y="31501"/>
                    <a:pt x="1094762" y="5784"/>
                    <a:pt x="1342793" y="640"/>
                  </a:cubicBezTo>
                  <a:cubicBezTo>
                    <a:pt x="1591110" y="-3932"/>
                    <a:pt x="1841427" y="15499"/>
                    <a:pt x="2085172" y="74649"/>
                  </a:cubicBezTo>
                  <a:cubicBezTo>
                    <a:pt x="2206616" y="104653"/>
                    <a:pt x="2327488" y="143515"/>
                    <a:pt x="2441216" y="203237"/>
                  </a:cubicBezTo>
                  <a:cubicBezTo>
                    <a:pt x="2497795" y="233241"/>
                    <a:pt x="2552659" y="269245"/>
                    <a:pt x="2600379" y="317537"/>
                  </a:cubicBezTo>
                  <a:cubicBezTo>
                    <a:pt x="2623811" y="341826"/>
                    <a:pt x="2645813" y="368972"/>
                    <a:pt x="2661815" y="401262"/>
                  </a:cubicBezTo>
                  <a:cubicBezTo>
                    <a:pt x="2669816" y="417264"/>
                    <a:pt x="2676674" y="434409"/>
                    <a:pt x="2681246" y="452411"/>
                  </a:cubicBezTo>
                  <a:cubicBezTo>
                    <a:pt x="2683532" y="461555"/>
                    <a:pt x="2685247" y="470413"/>
                    <a:pt x="2686390" y="479843"/>
                  </a:cubicBezTo>
                  <a:lnTo>
                    <a:pt x="2687533" y="494702"/>
                  </a:lnTo>
                  <a:lnTo>
                    <a:pt x="2687818" y="506418"/>
                  </a:lnTo>
                  <a:cubicBezTo>
                    <a:pt x="2686961" y="585856"/>
                    <a:pt x="2644099" y="649293"/>
                    <a:pt x="2596664" y="695870"/>
                  </a:cubicBezTo>
                  <a:cubicBezTo>
                    <a:pt x="2548373" y="742733"/>
                    <a:pt x="2492937" y="777880"/>
                    <a:pt x="2435787" y="806455"/>
                  </a:cubicBezTo>
                  <a:cubicBezTo>
                    <a:pt x="2321487" y="864177"/>
                    <a:pt x="2199472" y="898181"/>
                    <a:pt x="2077171" y="923041"/>
                  </a:cubicBezTo>
                  <a:cubicBezTo>
                    <a:pt x="1832283" y="971619"/>
                    <a:pt x="1583680" y="981906"/>
                    <a:pt x="1336792" y="981334"/>
                  </a:cubicBezTo>
                  <a:close/>
                </a:path>
              </a:pathLst>
            </a:custGeom>
            <a:solidFill>
              <a:srgbClr val="5A839B"/>
            </a:solidFill>
            <a:ln w="28575" cap="flat">
              <a:noFill/>
              <a:prstDash val="solid"/>
              <a:miter/>
            </a:ln>
          </p:spPr>
          <p:txBody>
            <a:bodyPr rtlCol="0" anchor="ctr"/>
            <a:lstStyle/>
            <a:p>
              <a:endParaRPr lang="en-US"/>
            </a:p>
          </p:txBody>
        </p:sp>
        <p:grpSp>
          <p:nvGrpSpPr>
            <p:cNvPr id="40" name="Graphic 19">
              <a:extLst>
                <a:ext uri="{FF2B5EF4-FFF2-40B4-BE49-F238E27FC236}">
                  <a16:creationId xmlns:a16="http://schemas.microsoft.com/office/drawing/2014/main" id="{7859A047-2B62-4042-A45C-E17BC329D04B}"/>
                </a:ext>
              </a:extLst>
            </p:cNvPr>
            <p:cNvGrpSpPr/>
            <p:nvPr/>
          </p:nvGrpSpPr>
          <p:grpSpPr>
            <a:xfrm>
              <a:off x="10848091" y="-239760"/>
              <a:ext cx="2645536" cy="981187"/>
              <a:chOff x="10673425" y="-17214"/>
              <a:chExt cx="2645536" cy="981187"/>
            </a:xfrm>
            <a:solidFill>
              <a:srgbClr val="198FD2"/>
            </a:solidFill>
          </p:grpSpPr>
          <p:sp>
            <p:nvSpPr>
              <p:cNvPr id="54" name="Freeform: Shape 53">
                <a:extLst>
                  <a:ext uri="{FF2B5EF4-FFF2-40B4-BE49-F238E27FC236}">
                    <a16:creationId xmlns:a16="http://schemas.microsoft.com/office/drawing/2014/main" id="{9865AB88-673B-4278-978B-7E9B39A1C788}"/>
                  </a:ext>
                </a:extLst>
              </p:cNvPr>
              <p:cNvSpPr/>
              <p:nvPr/>
            </p:nvSpPr>
            <p:spPr>
              <a:xfrm>
                <a:off x="11394426" y="123509"/>
                <a:ext cx="1924534" cy="840463"/>
              </a:xfrm>
              <a:custGeom>
                <a:avLst/>
                <a:gdLst>
                  <a:gd name="connsiteX0" fmla="*/ 777240 w 1924534"/>
                  <a:gd name="connsiteY0" fmla="*/ 838962 h 840463"/>
                  <a:gd name="connsiteX1" fmla="*/ 1379315 w 1924534"/>
                  <a:gd name="connsiteY1" fmla="*/ 744950 h 840463"/>
                  <a:gd name="connsiteX2" fmla="*/ 1716786 w 1924534"/>
                  <a:gd name="connsiteY2" fmla="*/ 613220 h 840463"/>
                  <a:gd name="connsiteX3" fmla="*/ 1857947 w 1924534"/>
                  <a:gd name="connsiteY3" fmla="*/ 511778 h 840463"/>
                  <a:gd name="connsiteX4" fmla="*/ 1924526 w 1924534"/>
                  <a:gd name="connsiteY4" fmla="*/ 376333 h 840463"/>
                  <a:gd name="connsiteX5" fmla="*/ 1858518 w 1924534"/>
                  <a:gd name="connsiteY5" fmla="*/ 238601 h 840463"/>
                  <a:gd name="connsiteX6" fmla="*/ 1718501 w 1924534"/>
                  <a:gd name="connsiteY6" fmla="*/ 136589 h 840463"/>
                  <a:gd name="connsiteX7" fmla="*/ 1381601 w 1924534"/>
                  <a:gd name="connsiteY7" fmla="*/ 7715 h 840463"/>
                  <a:gd name="connsiteX8" fmla="*/ 1349311 w 1924534"/>
                  <a:gd name="connsiteY8" fmla="*/ 0 h 840463"/>
                  <a:gd name="connsiteX9" fmla="*/ 1684496 w 1924534"/>
                  <a:gd name="connsiteY9" fmla="*/ 128302 h 840463"/>
                  <a:gd name="connsiteX10" fmla="*/ 1824514 w 1924534"/>
                  <a:gd name="connsiteY10" fmla="*/ 230314 h 840463"/>
                  <a:gd name="connsiteX11" fmla="*/ 1890522 w 1924534"/>
                  <a:gd name="connsiteY11" fmla="*/ 368046 h 840463"/>
                  <a:gd name="connsiteX12" fmla="*/ 1823942 w 1924534"/>
                  <a:gd name="connsiteY12" fmla="*/ 503492 h 840463"/>
                  <a:gd name="connsiteX13" fmla="*/ 1682782 w 1924534"/>
                  <a:gd name="connsiteY13" fmla="*/ 604933 h 840463"/>
                  <a:gd name="connsiteX14" fmla="*/ 1345311 w 1924534"/>
                  <a:gd name="connsiteY14" fmla="*/ 736664 h 840463"/>
                  <a:gd name="connsiteX15" fmla="*/ 615791 w 1924534"/>
                  <a:gd name="connsiteY15" fmla="*/ 833533 h 840463"/>
                  <a:gd name="connsiteX16" fmla="*/ 0 w 1924534"/>
                  <a:gd name="connsiteY16" fmla="*/ 757809 h 840463"/>
                  <a:gd name="connsiteX17" fmla="*/ 550355 w 1924534"/>
                  <a:gd name="connsiteY17" fmla="*/ 839248 h 840463"/>
                  <a:gd name="connsiteX18" fmla="*/ 615791 w 1924534"/>
                  <a:gd name="connsiteY18" fmla="*/ 840391 h 840463"/>
                  <a:gd name="connsiteX19" fmla="*/ 777240 w 1924534"/>
                  <a:gd name="connsiteY19" fmla="*/ 838962 h 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24534" h="840463">
                    <a:moveTo>
                      <a:pt x="777240" y="838962"/>
                    </a:moveTo>
                    <a:cubicBezTo>
                      <a:pt x="981266" y="830390"/>
                      <a:pt x="1184148" y="799243"/>
                      <a:pt x="1379315" y="744950"/>
                    </a:cubicBezTo>
                    <a:cubicBezTo>
                      <a:pt x="1496759" y="711232"/>
                      <a:pt x="1611916" y="669798"/>
                      <a:pt x="1716786" y="613220"/>
                    </a:cubicBezTo>
                    <a:cubicBezTo>
                      <a:pt x="1768792" y="584359"/>
                      <a:pt x="1818227" y="551498"/>
                      <a:pt x="1857947" y="511778"/>
                    </a:cubicBezTo>
                    <a:cubicBezTo>
                      <a:pt x="1897380" y="472630"/>
                      <a:pt x="1925098" y="422624"/>
                      <a:pt x="1924526" y="376333"/>
                    </a:cubicBezTo>
                    <a:cubicBezTo>
                      <a:pt x="1924812" y="325183"/>
                      <a:pt x="1897952" y="278892"/>
                      <a:pt x="1858518" y="238601"/>
                    </a:cubicBezTo>
                    <a:cubicBezTo>
                      <a:pt x="1819085" y="198596"/>
                      <a:pt x="1769936" y="165735"/>
                      <a:pt x="1718501" y="136589"/>
                    </a:cubicBezTo>
                    <a:cubicBezTo>
                      <a:pt x="1614488" y="79153"/>
                      <a:pt x="1498759" y="39148"/>
                      <a:pt x="1381601" y="7715"/>
                    </a:cubicBezTo>
                    <a:cubicBezTo>
                      <a:pt x="1370743" y="4858"/>
                      <a:pt x="1360170" y="2572"/>
                      <a:pt x="1349311" y="0"/>
                    </a:cubicBezTo>
                    <a:cubicBezTo>
                      <a:pt x="1465898" y="31433"/>
                      <a:pt x="1581055" y="71152"/>
                      <a:pt x="1684496" y="128302"/>
                    </a:cubicBezTo>
                    <a:cubicBezTo>
                      <a:pt x="1736217" y="157163"/>
                      <a:pt x="1785366" y="190310"/>
                      <a:pt x="1824514" y="230314"/>
                    </a:cubicBezTo>
                    <a:cubicBezTo>
                      <a:pt x="1863947" y="270605"/>
                      <a:pt x="1890808" y="316897"/>
                      <a:pt x="1890522" y="368046"/>
                    </a:cubicBezTo>
                    <a:cubicBezTo>
                      <a:pt x="1891094" y="414052"/>
                      <a:pt x="1863376" y="464344"/>
                      <a:pt x="1823942" y="503492"/>
                    </a:cubicBezTo>
                    <a:cubicBezTo>
                      <a:pt x="1784223" y="543497"/>
                      <a:pt x="1734503" y="576358"/>
                      <a:pt x="1682782" y="604933"/>
                    </a:cubicBezTo>
                    <a:cubicBezTo>
                      <a:pt x="1577911" y="661511"/>
                      <a:pt x="1462469" y="702945"/>
                      <a:pt x="1345311" y="736664"/>
                    </a:cubicBezTo>
                    <a:cubicBezTo>
                      <a:pt x="1109567" y="802386"/>
                      <a:pt x="862394" y="834676"/>
                      <a:pt x="615791" y="833533"/>
                    </a:cubicBezTo>
                    <a:cubicBezTo>
                      <a:pt x="408051" y="832676"/>
                      <a:pt x="200597" y="806672"/>
                      <a:pt x="0" y="757809"/>
                    </a:cubicBezTo>
                    <a:cubicBezTo>
                      <a:pt x="179165" y="803815"/>
                      <a:pt x="364331" y="831533"/>
                      <a:pt x="550355" y="839248"/>
                    </a:cubicBezTo>
                    <a:cubicBezTo>
                      <a:pt x="572072" y="839819"/>
                      <a:pt x="594074" y="840105"/>
                      <a:pt x="615791" y="840391"/>
                    </a:cubicBezTo>
                    <a:cubicBezTo>
                      <a:pt x="669512" y="840677"/>
                      <a:pt x="723519" y="840105"/>
                      <a:pt x="777240" y="838962"/>
                    </a:cubicBezTo>
                    <a:close/>
                  </a:path>
                </a:pathLst>
              </a:custGeom>
              <a:grpFill/>
              <a:ln w="2857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0B39F57-70E2-457C-8AE2-0E5175A61196}"/>
                  </a:ext>
                </a:extLst>
              </p:cNvPr>
              <p:cNvSpPr/>
              <p:nvPr/>
            </p:nvSpPr>
            <p:spPr>
              <a:xfrm>
                <a:off x="10673425" y="-17214"/>
                <a:ext cx="2107174" cy="904819"/>
              </a:xfrm>
              <a:custGeom>
                <a:avLst/>
                <a:gdLst>
                  <a:gd name="connsiteX0" fmla="*/ 275231 w 2107174"/>
                  <a:gd name="connsiteY0" fmla="*/ 797949 h 904819"/>
                  <a:gd name="connsiteX1" fmla="*/ 117783 w 2107174"/>
                  <a:gd name="connsiteY1" fmla="*/ 684506 h 904819"/>
                  <a:gd name="connsiteX2" fmla="*/ 58061 w 2107174"/>
                  <a:gd name="connsiteY2" fmla="*/ 601925 h 904819"/>
                  <a:gd name="connsiteX3" fmla="*/ 34058 w 2107174"/>
                  <a:gd name="connsiteY3" fmla="*/ 499626 h 904819"/>
                  <a:gd name="connsiteX4" fmla="*/ 124927 w 2107174"/>
                  <a:gd name="connsiteY4" fmla="*/ 318746 h 904819"/>
                  <a:gd name="connsiteX5" fmla="*/ 284375 w 2107174"/>
                  <a:gd name="connsiteY5" fmla="*/ 212733 h 904819"/>
                  <a:gd name="connsiteX6" fmla="*/ 459254 w 2107174"/>
                  <a:gd name="connsiteY6" fmla="*/ 143867 h 904819"/>
                  <a:gd name="connsiteX7" fmla="*/ 639277 w 2107174"/>
                  <a:gd name="connsiteY7" fmla="*/ 94718 h 904819"/>
                  <a:gd name="connsiteX8" fmla="*/ 1377083 w 2107174"/>
                  <a:gd name="connsiteY8" fmla="*/ 8993 h 904819"/>
                  <a:gd name="connsiteX9" fmla="*/ 2107174 w 2107174"/>
                  <a:gd name="connsiteY9" fmla="*/ 80431 h 904819"/>
                  <a:gd name="connsiteX10" fmla="*/ 2085458 w 2107174"/>
                  <a:gd name="connsiteY10" fmla="*/ 74716 h 904819"/>
                  <a:gd name="connsiteX11" fmla="*/ 1343079 w 2107174"/>
                  <a:gd name="connsiteY11" fmla="*/ 706 h 904819"/>
                  <a:gd name="connsiteX12" fmla="*/ 605272 w 2107174"/>
                  <a:gd name="connsiteY12" fmla="*/ 86431 h 904819"/>
                  <a:gd name="connsiteX13" fmla="*/ 425250 w 2107174"/>
                  <a:gd name="connsiteY13" fmla="*/ 135580 h 904819"/>
                  <a:gd name="connsiteX14" fmla="*/ 250657 w 2107174"/>
                  <a:gd name="connsiteY14" fmla="*/ 204446 h 904819"/>
                  <a:gd name="connsiteX15" fmla="*/ 91208 w 2107174"/>
                  <a:gd name="connsiteY15" fmla="*/ 310459 h 904819"/>
                  <a:gd name="connsiteX16" fmla="*/ 54 w 2107174"/>
                  <a:gd name="connsiteY16" fmla="*/ 491339 h 904819"/>
                  <a:gd name="connsiteX17" fmla="*/ 24057 w 2107174"/>
                  <a:gd name="connsiteY17" fmla="*/ 593638 h 904819"/>
                  <a:gd name="connsiteX18" fmla="*/ 83779 w 2107174"/>
                  <a:gd name="connsiteY18" fmla="*/ 676219 h 904819"/>
                  <a:gd name="connsiteX19" fmla="*/ 241227 w 2107174"/>
                  <a:gd name="connsiteY19" fmla="*/ 789662 h 904819"/>
                  <a:gd name="connsiteX20" fmla="*/ 563839 w 2107174"/>
                  <a:gd name="connsiteY20" fmla="*/ 904819 h 904819"/>
                  <a:gd name="connsiteX21" fmla="*/ 275231 w 2107174"/>
                  <a:gd name="connsiteY21" fmla="*/ 797949 h 90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7174" h="904819">
                    <a:moveTo>
                      <a:pt x="275231" y="797949"/>
                    </a:moveTo>
                    <a:cubicBezTo>
                      <a:pt x="218938" y="768231"/>
                      <a:pt x="164360" y="732226"/>
                      <a:pt x="117783" y="684506"/>
                    </a:cubicBezTo>
                    <a:cubicBezTo>
                      <a:pt x="94637" y="660503"/>
                      <a:pt x="73206" y="633643"/>
                      <a:pt x="58061" y="601925"/>
                    </a:cubicBezTo>
                    <a:cubicBezTo>
                      <a:pt x="42631" y="571349"/>
                      <a:pt x="33201" y="533630"/>
                      <a:pt x="34058" y="499626"/>
                    </a:cubicBezTo>
                    <a:cubicBezTo>
                      <a:pt x="35487" y="423616"/>
                      <a:pt x="78064" y="363323"/>
                      <a:pt x="124927" y="318746"/>
                    </a:cubicBezTo>
                    <a:cubicBezTo>
                      <a:pt x="172933" y="273883"/>
                      <a:pt x="227797" y="240451"/>
                      <a:pt x="284375" y="212733"/>
                    </a:cubicBezTo>
                    <a:cubicBezTo>
                      <a:pt x="340954" y="185015"/>
                      <a:pt x="399818" y="162727"/>
                      <a:pt x="459254" y="143867"/>
                    </a:cubicBezTo>
                    <a:cubicBezTo>
                      <a:pt x="518690" y="124722"/>
                      <a:pt x="578698" y="108720"/>
                      <a:pt x="639277" y="94718"/>
                    </a:cubicBezTo>
                    <a:cubicBezTo>
                      <a:pt x="881307" y="39854"/>
                      <a:pt x="1129052" y="14137"/>
                      <a:pt x="1377083" y="8993"/>
                    </a:cubicBezTo>
                    <a:cubicBezTo>
                      <a:pt x="1621400" y="4421"/>
                      <a:pt x="1867144" y="23566"/>
                      <a:pt x="2107174" y="80431"/>
                    </a:cubicBezTo>
                    <a:cubicBezTo>
                      <a:pt x="2100031" y="78716"/>
                      <a:pt x="2092601" y="76716"/>
                      <a:pt x="2085458" y="74716"/>
                    </a:cubicBezTo>
                    <a:cubicBezTo>
                      <a:pt x="1841713" y="15565"/>
                      <a:pt x="1591396" y="-4151"/>
                      <a:pt x="1343079" y="706"/>
                    </a:cubicBezTo>
                    <a:cubicBezTo>
                      <a:pt x="1095048" y="5850"/>
                      <a:pt x="847303" y="31853"/>
                      <a:pt x="605272" y="86431"/>
                    </a:cubicBezTo>
                    <a:cubicBezTo>
                      <a:pt x="544693" y="100433"/>
                      <a:pt x="484686" y="116149"/>
                      <a:pt x="425250" y="135580"/>
                    </a:cubicBezTo>
                    <a:cubicBezTo>
                      <a:pt x="365814" y="154440"/>
                      <a:pt x="307235" y="176728"/>
                      <a:pt x="250657" y="204446"/>
                    </a:cubicBezTo>
                    <a:cubicBezTo>
                      <a:pt x="194078" y="232164"/>
                      <a:pt x="139214" y="265597"/>
                      <a:pt x="91208" y="310459"/>
                    </a:cubicBezTo>
                    <a:cubicBezTo>
                      <a:pt x="44345" y="355037"/>
                      <a:pt x="1768" y="415615"/>
                      <a:pt x="54" y="491339"/>
                    </a:cubicBezTo>
                    <a:cubicBezTo>
                      <a:pt x="-803" y="525058"/>
                      <a:pt x="8626" y="563062"/>
                      <a:pt x="24057" y="593638"/>
                    </a:cubicBezTo>
                    <a:cubicBezTo>
                      <a:pt x="39202" y="625356"/>
                      <a:pt x="60633" y="652216"/>
                      <a:pt x="83779" y="676219"/>
                    </a:cubicBezTo>
                    <a:cubicBezTo>
                      <a:pt x="130356" y="723940"/>
                      <a:pt x="184648" y="759944"/>
                      <a:pt x="241227" y="789662"/>
                    </a:cubicBezTo>
                    <a:cubicBezTo>
                      <a:pt x="343811" y="844240"/>
                      <a:pt x="453253" y="878816"/>
                      <a:pt x="563839" y="904819"/>
                    </a:cubicBezTo>
                    <a:cubicBezTo>
                      <a:pt x="464969" y="879674"/>
                      <a:pt x="367243" y="846812"/>
                      <a:pt x="275231" y="797949"/>
                    </a:cubicBezTo>
                    <a:close/>
                  </a:path>
                </a:pathLst>
              </a:custGeom>
              <a:grpFill/>
              <a:ln w="28575" cap="flat">
                <a:noFill/>
                <a:prstDash val="solid"/>
                <a:miter/>
              </a:ln>
            </p:spPr>
            <p:txBody>
              <a:bodyPr rtlCol="0" anchor="ctr"/>
              <a:lstStyle/>
              <a:p>
                <a:endParaRPr lang="en-US"/>
              </a:p>
            </p:txBody>
          </p:sp>
        </p:grpSp>
        <p:sp>
          <p:nvSpPr>
            <p:cNvPr id="41" name="Freeform: Shape 40">
              <a:extLst>
                <a:ext uri="{FF2B5EF4-FFF2-40B4-BE49-F238E27FC236}">
                  <a16:creationId xmlns:a16="http://schemas.microsoft.com/office/drawing/2014/main" id="{930A213B-29C0-4B54-9BB7-92EEBC1C7D14}"/>
                </a:ext>
              </a:extLst>
            </p:cNvPr>
            <p:cNvSpPr/>
            <p:nvPr/>
          </p:nvSpPr>
          <p:spPr>
            <a:xfrm>
              <a:off x="12913545" y="902801"/>
              <a:ext cx="152018" cy="152020"/>
            </a:xfrm>
            <a:custGeom>
              <a:avLst/>
              <a:gdLst>
                <a:gd name="connsiteX0" fmla="*/ 152019 w 152018"/>
                <a:gd name="connsiteY0" fmla="*/ 76011 h 152020"/>
                <a:gd name="connsiteX1" fmla="*/ 76010 w 152018"/>
                <a:gd name="connsiteY1" fmla="*/ 152021 h 152020"/>
                <a:gd name="connsiteX2" fmla="*/ 0 w 152018"/>
                <a:gd name="connsiteY2" fmla="*/ 76011 h 152020"/>
                <a:gd name="connsiteX3" fmla="*/ 76010 w 152018"/>
                <a:gd name="connsiteY3" fmla="*/ 2 h 152020"/>
                <a:gd name="connsiteX4" fmla="*/ 152019 w 152018"/>
                <a:gd name="connsiteY4" fmla="*/ 76011 h 152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20">
                  <a:moveTo>
                    <a:pt x="152019" y="76011"/>
                  </a:moveTo>
                  <a:cubicBezTo>
                    <a:pt x="152019" y="118017"/>
                    <a:pt x="118015" y="152021"/>
                    <a:pt x="76010" y="152021"/>
                  </a:cubicBezTo>
                  <a:cubicBezTo>
                    <a:pt x="34004" y="152021"/>
                    <a:pt x="0" y="118017"/>
                    <a:pt x="0" y="76011"/>
                  </a:cubicBezTo>
                  <a:cubicBezTo>
                    <a:pt x="0" y="34006"/>
                    <a:pt x="34004" y="2"/>
                    <a:pt x="76010" y="2"/>
                  </a:cubicBezTo>
                  <a:cubicBezTo>
                    <a:pt x="118015" y="-284"/>
                    <a:pt x="152019" y="34006"/>
                    <a:pt x="152019" y="76011"/>
                  </a:cubicBezTo>
                  <a:close/>
                </a:path>
              </a:pathLst>
            </a:custGeom>
            <a:solidFill>
              <a:srgbClr val="FFFFFF"/>
            </a:solidFill>
            <a:ln w="28575" cap="flat">
              <a:noFill/>
              <a:prstDash val="solid"/>
              <a:miter/>
            </a:ln>
          </p:spPr>
          <p:txBody>
            <a:bodyPr rtlCol="0" anchor="ctr"/>
            <a:lstStyle/>
            <a:p>
              <a:endParaRPr lang="en-US"/>
            </a:p>
          </p:txBody>
        </p:sp>
        <p:grpSp>
          <p:nvGrpSpPr>
            <p:cNvPr id="42" name="Graphic 19">
              <a:extLst>
                <a:ext uri="{FF2B5EF4-FFF2-40B4-BE49-F238E27FC236}">
                  <a16:creationId xmlns:a16="http://schemas.microsoft.com/office/drawing/2014/main" id="{CF2D23D2-6669-494D-98FF-3E10552424E5}"/>
                </a:ext>
              </a:extLst>
            </p:cNvPr>
            <p:cNvGrpSpPr/>
            <p:nvPr/>
          </p:nvGrpSpPr>
          <p:grpSpPr>
            <a:xfrm>
              <a:off x="11923707" y="-5025"/>
              <a:ext cx="528637" cy="528637"/>
              <a:chOff x="11749041" y="217521"/>
              <a:chExt cx="528637" cy="528637"/>
            </a:xfrm>
            <a:solidFill>
              <a:srgbClr val="1586CD"/>
            </a:solidFill>
          </p:grpSpPr>
          <p:sp>
            <p:nvSpPr>
              <p:cNvPr id="52" name="Freeform: Shape 51">
                <a:extLst>
                  <a:ext uri="{FF2B5EF4-FFF2-40B4-BE49-F238E27FC236}">
                    <a16:creationId xmlns:a16="http://schemas.microsoft.com/office/drawing/2014/main" id="{75837F2A-7856-4C9D-8D8D-802472F39C7A}"/>
                  </a:ext>
                </a:extLst>
              </p:cNvPr>
              <p:cNvSpPr/>
              <p:nvPr/>
            </p:nvSpPr>
            <p:spPr>
              <a:xfrm>
                <a:off x="11749041" y="217521"/>
                <a:ext cx="528637" cy="528637"/>
              </a:xfrm>
              <a:custGeom>
                <a:avLst/>
                <a:gdLst>
                  <a:gd name="connsiteX0" fmla="*/ 528638 w 528637"/>
                  <a:gd name="connsiteY0" fmla="*/ 264319 h 528637"/>
                  <a:gd name="connsiteX1" fmla="*/ 264319 w 528637"/>
                  <a:gd name="connsiteY1" fmla="*/ 528637 h 528637"/>
                  <a:gd name="connsiteX2" fmla="*/ 0 w 528637"/>
                  <a:gd name="connsiteY2" fmla="*/ 264319 h 528637"/>
                  <a:gd name="connsiteX3" fmla="*/ 264319 w 528637"/>
                  <a:gd name="connsiteY3" fmla="*/ 0 h 528637"/>
                  <a:gd name="connsiteX4" fmla="*/ 528638 w 528637"/>
                  <a:gd name="connsiteY4" fmla="*/ 264319 h 528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528637">
                    <a:moveTo>
                      <a:pt x="528638" y="264319"/>
                    </a:moveTo>
                    <a:cubicBezTo>
                      <a:pt x="528638" y="410337"/>
                      <a:pt x="410337" y="528637"/>
                      <a:pt x="264319" y="528637"/>
                    </a:cubicBezTo>
                    <a:cubicBezTo>
                      <a:pt x="118300" y="528637"/>
                      <a:pt x="0" y="410337"/>
                      <a:pt x="0" y="264319"/>
                    </a:cubicBezTo>
                    <a:cubicBezTo>
                      <a:pt x="0" y="118301"/>
                      <a:pt x="118300" y="0"/>
                      <a:pt x="264319" y="0"/>
                    </a:cubicBezTo>
                    <a:cubicBezTo>
                      <a:pt x="410337" y="0"/>
                      <a:pt x="528638" y="118586"/>
                      <a:pt x="528638" y="264319"/>
                    </a:cubicBezTo>
                    <a:close/>
                  </a:path>
                </a:pathLst>
              </a:custGeom>
              <a:grpFill/>
              <a:ln w="2857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503467A-E6DE-44E4-89B8-FFA998D49643}"/>
                  </a:ext>
                </a:extLst>
              </p:cNvPr>
              <p:cNvSpPr/>
              <p:nvPr/>
            </p:nvSpPr>
            <p:spPr>
              <a:xfrm>
                <a:off x="11795333" y="248667"/>
                <a:ext cx="318896" cy="318897"/>
              </a:xfrm>
              <a:custGeom>
                <a:avLst/>
                <a:gdLst>
                  <a:gd name="connsiteX0" fmla="*/ 318897 w 318896"/>
                  <a:gd name="connsiteY0" fmla="*/ 159449 h 318897"/>
                  <a:gd name="connsiteX1" fmla="*/ 159449 w 318896"/>
                  <a:gd name="connsiteY1" fmla="*/ 318898 h 318897"/>
                  <a:gd name="connsiteX2" fmla="*/ 0 w 318896"/>
                  <a:gd name="connsiteY2" fmla="*/ 159449 h 318897"/>
                  <a:gd name="connsiteX3" fmla="*/ 159449 w 318896"/>
                  <a:gd name="connsiteY3" fmla="*/ 1 h 318897"/>
                  <a:gd name="connsiteX4" fmla="*/ 318897 w 318896"/>
                  <a:gd name="connsiteY4" fmla="*/ 159449 h 318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96" h="318897">
                    <a:moveTo>
                      <a:pt x="318897" y="159449"/>
                    </a:moveTo>
                    <a:cubicBezTo>
                      <a:pt x="318897" y="247460"/>
                      <a:pt x="247460" y="318898"/>
                      <a:pt x="159449" y="318898"/>
                    </a:cubicBezTo>
                    <a:cubicBezTo>
                      <a:pt x="71438" y="318898"/>
                      <a:pt x="0" y="247460"/>
                      <a:pt x="0" y="159449"/>
                    </a:cubicBezTo>
                    <a:cubicBezTo>
                      <a:pt x="0" y="71438"/>
                      <a:pt x="71438" y="1"/>
                      <a:pt x="159449" y="1"/>
                    </a:cubicBezTo>
                    <a:cubicBezTo>
                      <a:pt x="247460" y="-285"/>
                      <a:pt x="318897" y="71153"/>
                      <a:pt x="318897" y="159449"/>
                    </a:cubicBezTo>
                    <a:close/>
                  </a:path>
                </a:pathLst>
              </a:custGeom>
              <a:grpFill/>
              <a:ln w="28575" cap="flat">
                <a:noFill/>
                <a:prstDash val="solid"/>
                <a:miter/>
              </a:ln>
            </p:spPr>
            <p:txBody>
              <a:bodyPr rtlCol="0" anchor="ctr"/>
              <a:lstStyle/>
              <a:p>
                <a:endParaRPr lang="en-US"/>
              </a:p>
            </p:txBody>
          </p:sp>
        </p:grpSp>
        <p:grpSp>
          <p:nvGrpSpPr>
            <p:cNvPr id="43" name="Graphic 19">
              <a:extLst>
                <a:ext uri="{FF2B5EF4-FFF2-40B4-BE49-F238E27FC236}">
                  <a16:creationId xmlns:a16="http://schemas.microsoft.com/office/drawing/2014/main" id="{EB87B257-6E12-42DD-8647-E1767AEA3FCD}"/>
                </a:ext>
              </a:extLst>
            </p:cNvPr>
            <p:cNvGrpSpPr/>
            <p:nvPr/>
          </p:nvGrpSpPr>
          <p:grpSpPr>
            <a:xfrm>
              <a:off x="12384622" y="-850273"/>
              <a:ext cx="243459" cy="243458"/>
              <a:chOff x="12209956" y="-627727"/>
              <a:chExt cx="243459" cy="243458"/>
            </a:xfrm>
            <a:solidFill>
              <a:schemeClr val="accent4">
                <a:lumMod val="60000"/>
                <a:lumOff val="40000"/>
              </a:schemeClr>
            </a:solidFill>
          </p:grpSpPr>
          <p:sp>
            <p:nvSpPr>
              <p:cNvPr id="50" name="Freeform: Shape 49">
                <a:extLst>
                  <a:ext uri="{FF2B5EF4-FFF2-40B4-BE49-F238E27FC236}">
                    <a16:creationId xmlns:a16="http://schemas.microsoft.com/office/drawing/2014/main" id="{C856D4EE-3A89-48F4-B77B-0AD585DA32B4}"/>
                  </a:ext>
                </a:extLst>
              </p:cNvPr>
              <p:cNvSpPr/>
              <p:nvPr/>
            </p:nvSpPr>
            <p:spPr>
              <a:xfrm>
                <a:off x="12209956" y="-627727"/>
                <a:ext cx="243459" cy="243458"/>
              </a:xfrm>
              <a:custGeom>
                <a:avLst/>
                <a:gdLst>
                  <a:gd name="connsiteX0" fmla="*/ 243459 w 243459"/>
                  <a:gd name="connsiteY0" fmla="*/ 121730 h 243458"/>
                  <a:gd name="connsiteX1" fmla="*/ 121729 w 243459"/>
                  <a:gd name="connsiteY1" fmla="*/ 243459 h 243458"/>
                  <a:gd name="connsiteX2" fmla="*/ 0 w 243459"/>
                  <a:gd name="connsiteY2" fmla="*/ 121730 h 243458"/>
                  <a:gd name="connsiteX3" fmla="*/ 121729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29" y="243459"/>
                    </a:cubicBezTo>
                    <a:cubicBezTo>
                      <a:pt x="54578" y="243459"/>
                      <a:pt x="0" y="188881"/>
                      <a:pt x="0" y="121730"/>
                    </a:cubicBezTo>
                    <a:cubicBezTo>
                      <a:pt x="0" y="54578"/>
                      <a:pt x="54578" y="0"/>
                      <a:pt x="121729"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B6BCED8-DC03-4DB7-944A-BFD2EBCD65EA}"/>
                  </a:ext>
                </a:extLst>
              </p:cNvPr>
              <p:cNvSpPr/>
              <p:nvPr/>
            </p:nvSpPr>
            <p:spPr>
              <a:xfrm>
                <a:off x="12230244" y="-60601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nvGrpSpPr>
            <p:cNvPr id="44" name="Graphic 19">
              <a:extLst>
                <a:ext uri="{FF2B5EF4-FFF2-40B4-BE49-F238E27FC236}">
                  <a16:creationId xmlns:a16="http://schemas.microsoft.com/office/drawing/2014/main" id="{6070B0F1-8755-4D9F-81D1-015D55A5B140}"/>
                </a:ext>
              </a:extLst>
            </p:cNvPr>
            <p:cNvGrpSpPr/>
            <p:nvPr/>
          </p:nvGrpSpPr>
          <p:grpSpPr>
            <a:xfrm>
              <a:off x="12894114" y="885658"/>
              <a:ext cx="243459" cy="243458"/>
              <a:chOff x="12719448" y="1108204"/>
              <a:chExt cx="243459" cy="243458"/>
            </a:xfrm>
            <a:solidFill>
              <a:schemeClr val="accent4">
                <a:lumMod val="60000"/>
                <a:lumOff val="40000"/>
              </a:schemeClr>
            </a:solidFill>
          </p:grpSpPr>
          <p:sp>
            <p:nvSpPr>
              <p:cNvPr id="48" name="Freeform: Shape 47">
                <a:extLst>
                  <a:ext uri="{FF2B5EF4-FFF2-40B4-BE49-F238E27FC236}">
                    <a16:creationId xmlns:a16="http://schemas.microsoft.com/office/drawing/2014/main" id="{702D0BCD-ED04-4405-9279-0911D5E8BCDE}"/>
                  </a:ext>
                </a:extLst>
              </p:cNvPr>
              <p:cNvSpPr/>
              <p:nvPr/>
            </p:nvSpPr>
            <p:spPr>
              <a:xfrm>
                <a:off x="12719448" y="1108204"/>
                <a:ext cx="243459" cy="243458"/>
              </a:xfrm>
              <a:custGeom>
                <a:avLst/>
                <a:gdLst>
                  <a:gd name="connsiteX0" fmla="*/ 243459 w 243459"/>
                  <a:gd name="connsiteY0" fmla="*/ 121730 h 243458"/>
                  <a:gd name="connsiteX1" fmla="*/ 121730 w 243459"/>
                  <a:gd name="connsiteY1" fmla="*/ 243459 h 243458"/>
                  <a:gd name="connsiteX2" fmla="*/ 0 w 243459"/>
                  <a:gd name="connsiteY2" fmla="*/ 121730 h 243458"/>
                  <a:gd name="connsiteX3" fmla="*/ 121730 w 243459"/>
                  <a:gd name="connsiteY3" fmla="*/ 0 h 243458"/>
                  <a:gd name="connsiteX4" fmla="*/ 243459 w 243459"/>
                  <a:gd name="connsiteY4" fmla="*/ 121730 h 243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8">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9B2E36-36A4-4D4E-8C08-62C93069FB3F}"/>
                  </a:ext>
                </a:extLst>
              </p:cNvPr>
              <p:cNvSpPr/>
              <p:nvPr/>
            </p:nvSpPr>
            <p:spPr>
              <a:xfrm>
                <a:off x="12739451" y="1129920"/>
                <a:ext cx="152018" cy="152019"/>
              </a:xfrm>
              <a:custGeom>
                <a:avLst/>
                <a:gdLst>
                  <a:gd name="connsiteX0" fmla="*/ 152019 w 152018"/>
                  <a:gd name="connsiteY0" fmla="*/ 76009 h 152019"/>
                  <a:gd name="connsiteX1" fmla="*/ 76009 w 152018"/>
                  <a:gd name="connsiteY1" fmla="*/ 152019 h 152019"/>
                  <a:gd name="connsiteX2" fmla="*/ 0 w 152018"/>
                  <a:gd name="connsiteY2" fmla="*/ 76009 h 152019"/>
                  <a:gd name="connsiteX3" fmla="*/ 76009 w 152018"/>
                  <a:gd name="connsiteY3" fmla="*/ 0 h 152019"/>
                  <a:gd name="connsiteX4" fmla="*/ 152019 w 152018"/>
                  <a:gd name="connsiteY4" fmla="*/ 76009 h 15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8" h="152019">
                    <a:moveTo>
                      <a:pt x="152019" y="76009"/>
                    </a:moveTo>
                    <a:cubicBezTo>
                      <a:pt x="152019" y="118015"/>
                      <a:pt x="118015" y="152019"/>
                      <a:pt x="76009" y="152019"/>
                    </a:cubicBezTo>
                    <a:cubicBezTo>
                      <a:pt x="34004" y="152019"/>
                      <a:pt x="0" y="118015"/>
                      <a:pt x="0" y="76009"/>
                    </a:cubicBezTo>
                    <a:cubicBezTo>
                      <a:pt x="0" y="34004"/>
                      <a:pt x="34004" y="0"/>
                      <a:pt x="76009" y="0"/>
                    </a:cubicBezTo>
                    <a:cubicBezTo>
                      <a:pt x="118015" y="0"/>
                      <a:pt x="152019" y="34004"/>
                      <a:pt x="152019" y="76009"/>
                    </a:cubicBezTo>
                    <a:close/>
                  </a:path>
                </a:pathLst>
              </a:custGeom>
              <a:grpFill/>
              <a:ln w="28575" cap="flat">
                <a:solidFill>
                  <a:srgbClr val="FFD78F"/>
                </a:solidFill>
                <a:prstDash val="solid"/>
                <a:miter/>
              </a:ln>
            </p:spPr>
            <p:txBody>
              <a:bodyPr rtlCol="0" anchor="ctr"/>
              <a:lstStyle/>
              <a:p>
                <a:endParaRPr lang="en-US"/>
              </a:p>
            </p:txBody>
          </p:sp>
        </p:grpSp>
        <p:grpSp>
          <p:nvGrpSpPr>
            <p:cNvPr id="45" name="Graphic 19">
              <a:extLst>
                <a:ext uri="{FF2B5EF4-FFF2-40B4-BE49-F238E27FC236}">
                  <a16:creationId xmlns:a16="http://schemas.microsoft.com/office/drawing/2014/main" id="{5BD6B63E-1232-46FC-81F8-43AC7B9B03F5}"/>
                </a:ext>
              </a:extLst>
            </p:cNvPr>
            <p:cNvGrpSpPr/>
            <p:nvPr/>
          </p:nvGrpSpPr>
          <p:grpSpPr>
            <a:xfrm>
              <a:off x="11023023" y="431886"/>
              <a:ext cx="243459" cy="243459"/>
              <a:chOff x="10848357" y="654432"/>
              <a:chExt cx="243459" cy="243459"/>
            </a:xfrm>
            <a:solidFill>
              <a:schemeClr val="accent4">
                <a:lumMod val="60000"/>
                <a:lumOff val="40000"/>
              </a:schemeClr>
            </a:solidFill>
          </p:grpSpPr>
          <p:sp>
            <p:nvSpPr>
              <p:cNvPr id="46" name="Freeform: Shape 45">
                <a:extLst>
                  <a:ext uri="{FF2B5EF4-FFF2-40B4-BE49-F238E27FC236}">
                    <a16:creationId xmlns:a16="http://schemas.microsoft.com/office/drawing/2014/main" id="{9D1409AC-EED5-4A07-BD4D-50227A6D7D18}"/>
                  </a:ext>
                </a:extLst>
              </p:cNvPr>
              <p:cNvSpPr/>
              <p:nvPr/>
            </p:nvSpPr>
            <p:spPr>
              <a:xfrm>
                <a:off x="10848357" y="654432"/>
                <a:ext cx="243459" cy="243459"/>
              </a:xfrm>
              <a:custGeom>
                <a:avLst/>
                <a:gdLst>
                  <a:gd name="connsiteX0" fmla="*/ 243459 w 243459"/>
                  <a:gd name="connsiteY0" fmla="*/ 121730 h 243459"/>
                  <a:gd name="connsiteX1" fmla="*/ 121730 w 243459"/>
                  <a:gd name="connsiteY1" fmla="*/ 243459 h 243459"/>
                  <a:gd name="connsiteX2" fmla="*/ 0 w 243459"/>
                  <a:gd name="connsiteY2" fmla="*/ 121730 h 243459"/>
                  <a:gd name="connsiteX3" fmla="*/ 121730 w 243459"/>
                  <a:gd name="connsiteY3" fmla="*/ 0 h 243459"/>
                  <a:gd name="connsiteX4" fmla="*/ 243459 w 243459"/>
                  <a:gd name="connsiteY4" fmla="*/ 121730 h 24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59" h="243459">
                    <a:moveTo>
                      <a:pt x="243459" y="121730"/>
                    </a:moveTo>
                    <a:cubicBezTo>
                      <a:pt x="243459" y="188881"/>
                      <a:pt x="188881" y="243459"/>
                      <a:pt x="121730" y="243459"/>
                    </a:cubicBezTo>
                    <a:cubicBezTo>
                      <a:pt x="54578" y="243459"/>
                      <a:pt x="0" y="188881"/>
                      <a:pt x="0" y="121730"/>
                    </a:cubicBezTo>
                    <a:cubicBezTo>
                      <a:pt x="0" y="54578"/>
                      <a:pt x="54578" y="0"/>
                      <a:pt x="121730" y="0"/>
                    </a:cubicBezTo>
                    <a:cubicBezTo>
                      <a:pt x="188881" y="0"/>
                      <a:pt x="243459" y="54578"/>
                      <a:pt x="243459" y="121730"/>
                    </a:cubicBezTo>
                    <a:close/>
                  </a:path>
                </a:pathLst>
              </a:custGeom>
              <a:grpFill/>
              <a:ln w="2857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C59CD3E-E692-4441-9269-10A399E375E3}"/>
                  </a:ext>
                </a:extLst>
              </p:cNvPr>
              <p:cNvSpPr/>
              <p:nvPr/>
            </p:nvSpPr>
            <p:spPr>
              <a:xfrm>
                <a:off x="10870646" y="679864"/>
                <a:ext cx="152019" cy="152018"/>
              </a:xfrm>
              <a:custGeom>
                <a:avLst/>
                <a:gdLst>
                  <a:gd name="connsiteX0" fmla="*/ 152019 w 152019"/>
                  <a:gd name="connsiteY0" fmla="*/ 76009 h 152018"/>
                  <a:gd name="connsiteX1" fmla="*/ 76010 w 152019"/>
                  <a:gd name="connsiteY1" fmla="*/ 152019 h 152018"/>
                  <a:gd name="connsiteX2" fmla="*/ 0 w 152019"/>
                  <a:gd name="connsiteY2" fmla="*/ 76009 h 152018"/>
                  <a:gd name="connsiteX3" fmla="*/ 76010 w 152019"/>
                  <a:gd name="connsiteY3" fmla="*/ 0 h 152018"/>
                  <a:gd name="connsiteX4" fmla="*/ 152019 w 152019"/>
                  <a:gd name="connsiteY4" fmla="*/ 76009 h 15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019" h="152018">
                    <a:moveTo>
                      <a:pt x="152019" y="76009"/>
                    </a:moveTo>
                    <a:cubicBezTo>
                      <a:pt x="152019" y="118015"/>
                      <a:pt x="118015" y="152019"/>
                      <a:pt x="76010" y="152019"/>
                    </a:cubicBezTo>
                    <a:cubicBezTo>
                      <a:pt x="34004" y="152019"/>
                      <a:pt x="0" y="118015"/>
                      <a:pt x="0" y="76009"/>
                    </a:cubicBezTo>
                    <a:cubicBezTo>
                      <a:pt x="0" y="34004"/>
                      <a:pt x="34004" y="0"/>
                      <a:pt x="76010" y="0"/>
                    </a:cubicBezTo>
                    <a:cubicBezTo>
                      <a:pt x="118015" y="0"/>
                      <a:pt x="152019" y="34004"/>
                      <a:pt x="152019" y="76009"/>
                    </a:cubicBezTo>
                    <a:close/>
                  </a:path>
                </a:pathLst>
              </a:custGeom>
              <a:grpFill/>
              <a:ln w="2857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279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strVal val="#ppt_w+.3"/>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wd">
                                    <p:tmPct val="10000"/>
                                  </p:iterate>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852</TotalTime>
  <Words>2582</Words>
  <Application>Microsoft Office PowerPoint</Application>
  <PresentationFormat>Widescreen</PresentationFormat>
  <Paragraphs>219</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#9Slide02 Noi dung dai</vt:lpstr>
      <vt:lpstr>#9Slide02 Tieu de dai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2022-01-12T15:01:40Z</dcterms:created>
  <dcterms:modified xsi:type="dcterms:W3CDTF">2023-10-12T08:03:02Z</dcterms:modified>
</cp:coreProperties>
</file>