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90B0-9E67-47FF-8AB6-4B4C636A162B}" type="datetimeFigureOut">
              <a:rPr lang="vi-VN" smtClean="0"/>
              <a:t>20/09/2017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36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C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I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U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1934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O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868" y="128586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T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1934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Y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2066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S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71868" y="171448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H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1868" y="214311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1868" y="257174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C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71868" y="342900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U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1868" y="385762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N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71868" y="300037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O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71868" y="514351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71868" y="428625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T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71868" y="471488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R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71736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O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71670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F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71802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R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0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T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71934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S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572000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G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71934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72066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571604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I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71538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F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71736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H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71670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S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71802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P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0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D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71934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N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72066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S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72132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L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71802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B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72198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O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0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A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71934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F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072066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L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72132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A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072198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N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72000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H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71934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G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72066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571736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W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71802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A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572000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R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71934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72066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F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072198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L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72132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A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72264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L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71604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A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71538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F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71736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M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071670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R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071802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571736" y="514351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B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71802" y="514351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571868" y="128586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T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71868" y="171448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H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71868" y="214311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E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71868" y="257174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C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571868" y="342900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U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71868" y="385762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N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571868" y="300037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O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71868" y="514351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Y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571868" y="428625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T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571868" y="471488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solidFill>
                  <a:schemeClr val="tx1"/>
                </a:solidFill>
                <a:latin typeface="+mj-lt"/>
              </a:rPr>
              <a:t>R</a:t>
            </a:r>
            <a:endParaRPr lang="vi-VN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2" name="Pentagon 81"/>
          <p:cNvSpPr/>
          <p:nvPr/>
        </p:nvSpPr>
        <p:spPr>
          <a:xfrm>
            <a:off x="214282" y="1357298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3" name="Pentagon 82"/>
          <p:cNvSpPr/>
          <p:nvPr/>
        </p:nvSpPr>
        <p:spPr>
          <a:xfrm>
            <a:off x="214282" y="178592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4" name="Pentagon 83"/>
          <p:cNvSpPr/>
          <p:nvPr/>
        </p:nvSpPr>
        <p:spPr>
          <a:xfrm>
            <a:off x="214282" y="221455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5" name="Pentagon 84"/>
          <p:cNvSpPr/>
          <p:nvPr/>
        </p:nvSpPr>
        <p:spPr>
          <a:xfrm>
            <a:off x="214282" y="2643182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6" name="Pentagon 85"/>
          <p:cNvSpPr/>
          <p:nvPr/>
        </p:nvSpPr>
        <p:spPr>
          <a:xfrm>
            <a:off x="214282" y="3143248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</a:t>
            </a:r>
          </a:p>
        </p:txBody>
      </p:sp>
      <p:sp>
        <p:nvSpPr>
          <p:cNvPr id="87" name="Pentagon 86"/>
          <p:cNvSpPr/>
          <p:nvPr/>
        </p:nvSpPr>
        <p:spPr>
          <a:xfrm>
            <a:off x="214282" y="357187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6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8" name="Pentagon 87"/>
          <p:cNvSpPr/>
          <p:nvPr/>
        </p:nvSpPr>
        <p:spPr>
          <a:xfrm>
            <a:off x="214282" y="400050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7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9" name="Pentagon 88"/>
          <p:cNvSpPr/>
          <p:nvPr/>
        </p:nvSpPr>
        <p:spPr>
          <a:xfrm>
            <a:off x="214282" y="435769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8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0" name="Pentagon 89"/>
          <p:cNvSpPr/>
          <p:nvPr/>
        </p:nvSpPr>
        <p:spPr>
          <a:xfrm>
            <a:off x="214282" y="4857760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9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91" name="Pentagon 90"/>
          <p:cNvSpPr/>
          <p:nvPr/>
        </p:nvSpPr>
        <p:spPr>
          <a:xfrm>
            <a:off x="214282" y="535782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10</a:t>
            </a:r>
            <a:endParaRPr lang="vi-VN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571736" y="1285860"/>
            <a:ext cx="2000264" cy="428628"/>
            <a:chOff x="2571736" y="500042"/>
            <a:chExt cx="2000264" cy="428628"/>
          </a:xfrm>
        </p:grpSpPr>
        <p:sp>
          <p:nvSpPr>
            <p:cNvPr id="95" name="Rectangle 94"/>
            <p:cNvSpPr/>
            <p:nvPr/>
          </p:nvSpPr>
          <p:spPr>
            <a:xfrm>
              <a:off x="2571736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71802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071934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71868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71868" y="1714488"/>
            <a:ext cx="2500330" cy="428628"/>
            <a:chOff x="5000628" y="785794"/>
            <a:chExt cx="2500330" cy="428628"/>
          </a:xfrm>
        </p:grpSpPr>
        <p:sp>
          <p:nvSpPr>
            <p:cNvPr id="100" name="Rectangle 99"/>
            <p:cNvSpPr/>
            <p:nvPr/>
          </p:nvSpPr>
          <p:spPr>
            <a:xfrm>
              <a:off x="5000628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0694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00826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00760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000892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071670" y="2143116"/>
            <a:ext cx="3000396" cy="428628"/>
            <a:chOff x="4357686" y="642918"/>
            <a:chExt cx="3000396" cy="428628"/>
          </a:xfrm>
        </p:grpSpPr>
        <p:sp>
          <p:nvSpPr>
            <p:cNvPr id="113" name="Rectangle 112"/>
            <p:cNvSpPr/>
            <p:nvPr/>
          </p:nvSpPr>
          <p:spPr>
            <a:xfrm>
              <a:off x="485775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35768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5781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85801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35795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85788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571868" y="2571744"/>
            <a:ext cx="2000264" cy="428628"/>
            <a:chOff x="4224334" y="1866888"/>
            <a:chExt cx="2000264" cy="428628"/>
          </a:xfrm>
        </p:grpSpPr>
        <p:sp>
          <p:nvSpPr>
            <p:cNvPr id="120" name="Rectangle 119"/>
            <p:cNvSpPr/>
            <p:nvPr/>
          </p:nvSpPr>
          <p:spPr>
            <a:xfrm>
              <a:off x="4224334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24466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724400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724532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071538" y="3000372"/>
            <a:ext cx="4500594" cy="428628"/>
            <a:chOff x="2500298" y="642918"/>
            <a:chExt cx="4500594" cy="428628"/>
          </a:xfrm>
        </p:grpSpPr>
        <p:sp>
          <p:nvSpPr>
            <p:cNvPr id="135" name="Rectangle 134"/>
            <p:cNvSpPr/>
            <p:nvPr/>
          </p:nvSpPr>
          <p:spPr>
            <a:xfrm>
              <a:off x="300036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50029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00049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50043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50056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00076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50069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50082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00062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71802" y="3429000"/>
            <a:ext cx="3500462" cy="428628"/>
            <a:chOff x="4857752" y="928670"/>
            <a:chExt cx="3500462" cy="428628"/>
          </a:xfrm>
        </p:grpSpPr>
        <p:sp>
          <p:nvSpPr>
            <p:cNvPr id="154" name="Rectangle 153"/>
            <p:cNvSpPr/>
            <p:nvPr/>
          </p:nvSpPr>
          <p:spPr>
            <a:xfrm>
              <a:off x="7358082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857752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858148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357950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857884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858016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357818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571868" y="3857628"/>
            <a:ext cx="3000396" cy="428628"/>
            <a:chOff x="4572000" y="857232"/>
            <a:chExt cx="3000396" cy="428628"/>
          </a:xfrm>
        </p:grpSpPr>
        <p:sp>
          <p:nvSpPr>
            <p:cNvPr id="162" name="Rectangle 161"/>
            <p:cNvSpPr/>
            <p:nvPr/>
          </p:nvSpPr>
          <p:spPr>
            <a:xfrm>
              <a:off x="6572264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072330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572132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072066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072198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572000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571736" y="4286256"/>
            <a:ext cx="4500594" cy="428628"/>
            <a:chOff x="2571736" y="642918"/>
            <a:chExt cx="4500594" cy="428628"/>
          </a:xfrm>
        </p:grpSpPr>
        <p:sp>
          <p:nvSpPr>
            <p:cNvPr id="169" name="Rectangle 168"/>
            <p:cNvSpPr/>
            <p:nvPr/>
          </p:nvSpPr>
          <p:spPr>
            <a:xfrm>
              <a:off x="257173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07180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57200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07193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07206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07219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57213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57226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57186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071538" y="4714884"/>
            <a:ext cx="3000396" cy="428628"/>
            <a:chOff x="4857752" y="5072074"/>
            <a:chExt cx="3000396" cy="428628"/>
          </a:xfrm>
        </p:grpSpPr>
        <p:sp>
          <p:nvSpPr>
            <p:cNvPr id="179" name="Rectangle 178"/>
            <p:cNvSpPr/>
            <p:nvPr/>
          </p:nvSpPr>
          <p:spPr>
            <a:xfrm>
              <a:off x="5357818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857752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357950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857884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858016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7358082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571736" y="5143512"/>
            <a:ext cx="1500198" cy="428628"/>
            <a:chOff x="7072330" y="5643578"/>
            <a:chExt cx="1500198" cy="428628"/>
          </a:xfrm>
        </p:grpSpPr>
        <p:sp>
          <p:nvSpPr>
            <p:cNvPr id="186" name="Rectangle 185"/>
            <p:cNvSpPr/>
            <p:nvPr/>
          </p:nvSpPr>
          <p:spPr>
            <a:xfrm>
              <a:off x="7072330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572396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8072462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90" name="Heart 189"/>
          <p:cNvSpPr/>
          <p:nvPr/>
        </p:nvSpPr>
        <p:spPr>
          <a:xfrm>
            <a:off x="7572396" y="128586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Heart 190"/>
          <p:cNvSpPr/>
          <p:nvPr/>
        </p:nvSpPr>
        <p:spPr>
          <a:xfrm>
            <a:off x="7572396" y="1785926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Heart 191"/>
          <p:cNvSpPr/>
          <p:nvPr/>
        </p:nvSpPr>
        <p:spPr>
          <a:xfrm>
            <a:off x="7643834" y="2285992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Heart 192"/>
          <p:cNvSpPr/>
          <p:nvPr/>
        </p:nvSpPr>
        <p:spPr>
          <a:xfrm>
            <a:off x="7715272" y="271462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Heart 193"/>
          <p:cNvSpPr/>
          <p:nvPr/>
        </p:nvSpPr>
        <p:spPr>
          <a:xfrm>
            <a:off x="7715272" y="3143248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Heart 194"/>
          <p:cNvSpPr/>
          <p:nvPr/>
        </p:nvSpPr>
        <p:spPr>
          <a:xfrm>
            <a:off x="7715272" y="3500438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Heart 195"/>
          <p:cNvSpPr/>
          <p:nvPr/>
        </p:nvSpPr>
        <p:spPr>
          <a:xfrm>
            <a:off x="7786710" y="4000504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Heart 196"/>
          <p:cNvSpPr/>
          <p:nvPr/>
        </p:nvSpPr>
        <p:spPr>
          <a:xfrm>
            <a:off x="7786710" y="4429132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Heart 197"/>
          <p:cNvSpPr/>
          <p:nvPr/>
        </p:nvSpPr>
        <p:spPr>
          <a:xfrm>
            <a:off x="7858148" y="485776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Heart 198"/>
          <p:cNvSpPr/>
          <p:nvPr/>
        </p:nvSpPr>
        <p:spPr>
          <a:xfrm>
            <a:off x="7858148" y="521495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Bevel 199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Opppsites with village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3" name="Bevel 202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people live in here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4" name="Bevel 203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Where planting alot of trees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5" name="Bevel 204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This is place where farming the fish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7" name="Bevel 206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This is the home of HCM President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8" name="Bevel 207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You raising a bird here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09" name="Bevel 208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animals that human use in plowing the field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0" name="Bevel 209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place which have water flow from high down to low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1" name="Bevel 210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people who do agriculture 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2" name="Bevel 211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Meaning of the word “fly” in Vietnamese</a:t>
            </a:r>
            <a:endParaRPr lang="vi-VN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2442E-6 L -0.33854 0.71322 " pathEditMode="relative" ptsTypes="AA">
                                      <p:cBhvr>
                                        <p:cTn id="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192 L -0.27222 0.669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3 0.01966 L -0.2092 0.607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77151E-6 L -0.05503 0.52452 " pathEditMode="relative" ptsTypes="AA">
                                      <p:cBhvr>
                                        <p:cTn id="4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76318E-6 L 0.0158 0.44056 " pathEditMode="relative" ptsTypes="AA">
                                      <p:cBhvr>
                                        <p:cTn id="5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26735E-6 L 0.08664 0.38807 " pathEditMode="relative" ptsTypes="AA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0.01133 L 0.15295 0.3364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0116 L 0.22379 0.2634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983 C -0.00399 -0.23382 -0.0033 -0.49723 0.05087 -0.56245 C 0.10504 -0.62766 0.27986 -0.48983 0.32014 -0.36171 C 0.36042 -0.23382 0.2974 0.10985 0.29236 0.20605 " pathEditMode="relative" rAng="0" ptsTypes="aaaA">
                                      <p:cBhvr>
                                        <p:cTn id="9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6 0.02775 C -0.15139 -0.13529 -0.28264 -0.29811 -0.28923 -0.41281 C -0.29583 -0.52752 -0.17291 -0.75301 -0.05989 -0.66073 C 0.05313 -0.56846 0.31441 0.00647 0.38924 0.14038 " pathEditMode="relative" rAng="0" ptsTypes="aaaA">
                                      <p:cBhvr>
                                        <p:cTn id="10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200" grpId="0" animBg="1"/>
      <p:bldP spid="200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145</Words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2017-09-20T15:16:52Z</dcterms:created>
  <dcterms:modified xsi:type="dcterms:W3CDTF">2017-09-20T16:52:17Z</dcterms:modified>
</cp:coreProperties>
</file>