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8" r:id="rId2"/>
    <p:sldMasterId id="2147483774" r:id="rId3"/>
  </p:sldMasterIdLst>
  <p:sldIdLst>
    <p:sldId id="379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376" r:id="rId24"/>
    <p:sldId id="278" r:id="rId25"/>
    <p:sldId id="377" r:id="rId26"/>
    <p:sldId id="279" r:id="rId27"/>
    <p:sldId id="378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47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5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3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58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68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47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87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08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50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49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35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67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512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5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549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958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901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309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936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77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278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56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82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333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964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637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830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451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412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467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808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82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1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1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1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6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4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21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Thi%C3%AAn_nhi%C3%AA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hyperlink" Target="https://vi.wikipedia.org/wiki/L%E1%BB%85_h%E1%BB%99i" TargetMode="External"/><Relationship Id="rId4" Type="http://schemas.openxmlformats.org/officeDocument/2006/relationships/hyperlink" Target="https://vi.wikipedia.org/wiki/Phong_t%E1%BB%A5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8ADB-7572-4256-892C-2CE5CDD0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anh Phong Cảnh 62">
            <a:extLst>
              <a:ext uri="{FF2B5EF4-FFF2-40B4-BE49-F238E27FC236}">
                <a16:creationId xmlns:a16="http://schemas.microsoft.com/office/drawing/2014/main" id="{E8AB0E75-3928-471F-B579-F11BB9C4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90" y="1610360"/>
            <a:ext cx="9181137" cy="48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825E7-E218-41D7-9900-90E9A642617D}"/>
              </a:ext>
            </a:extLst>
          </p:cNvPr>
          <p:cNvSpPr/>
          <p:nvPr/>
        </p:nvSpPr>
        <p:spPr>
          <a:xfrm>
            <a:off x="527154" y="241951"/>
            <a:ext cx="1113769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UVN Bay Buom Hep Nang" panose="00000400000000000000" pitchFamily="2" charset="0"/>
                <a:cs typeface="Arial" panose="020B0604020202020204" pitchFamily="34" charset="0"/>
              </a:rPr>
              <a:t>BÀI 5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UVN Bay Buom Hep Nang" panose="00000400000000000000" pitchFamily="2" charset="0"/>
                <a:cs typeface="Arial" panose="020B0604020202020204" pitchFamily="34" charset="0"/>
              </a:rPr>
              <a:t>TRÒ CHUYỆN CÙNG THIÊN NHIÊN</a:t>
            </a:r>
          </a:p>
        </p:txBody>
      </p:sp>
    </p:spTree>
    <p:extLst>
      <p:ext uri="{BB962C8B-B14F-4D97-AF65-F5344CB8AC3E}">
        <p14:creationId xmlns:p14="http://schemas.microsoft.com/office/powerpoint/2010/main" val="1704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2887" y="1427832"/>
            <a:ext cx="11502231" cy="5403273"/>
            <a:chOff x="3876235" y="342897"/>
            <a:chExt cx="7343377" cy="6279328"/>
          </a:xfrm>
        </p:grpSpPr>
        <p:sp>
          <p:nvSpPr>
            <p:cNvPr id="3" name="Freeform 2"/>
            <p:cNvSpPr/>
            <p:nvPr/>
          </p:nvSpPr>
          <p:spPr>
            <a:xfrm>
              <a:off x="4951034" y="951669"/>
              <a:ext cx="5193779" cy="4674419"/>
            </a:xfrm>
            <a:custGeom>
              <a:avLst/>
              <a:gdLst>
                <a:gd name="connsiteX0" fmla="*/ 0 w 5193779"/>
                <a:gd name="connsiteY0" fmla="*/ 2337210 h 4674419"/>
                <a:gd name="connsiteX1" fmla="*/ 2596890 w 5193779"/>
                <a:gd name="connsiteY1" fmla="*/ 0 h 4674419"/>
                <a:gd name="connsiteX2" fmla="*/ 5193780 w 5193779"/>
                <a:gd name="connsiteY2" fmla="*/ 2337210 h 4674419"/>
                <a:gd name="connsiteX3" fmla="*/ 2596890 w 5193779"/>
                <a:gd name="connsiteY3" fmla="*/ 4674420 h 4674419"/>
                <a:gd name="connsiteX4" fmla="*/ 0 w 5193779"/>
                <a:gd name="connsiteY4" fmla="*/ 2337210 h 467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3779" h="4674419">
                  <a:moveTo>
                    <a:pt x="0" y="2337210"/>
                  </a:moveTo>
                  <a:cubicBezTo>
                    <a:pt x="0" y="1046405"/>
                    <a:pt x="1162667" y="0"/>
                    <a:pt x="2596890" y="0"/>
                  </a:cubicBezTo>
                  <a:cubicBezTo>
                    <a:pt x="4031113" y="0"/>
                    <a:pt x="5193780" y="1046405"/>
                    <a:pt x="5193780" y="2337210"/>
                  </a:cubicBezTo>
                  <a:cubicBezTo>
                    <a:pt x="5193780" y="3628015"/>
                    <a:pt x="4031113" y="4674420"/>
                    <a:pt x="2596890" y="4674420"/>
                  </a:cubicBezTo>
                  <a:cubicBezTo>
                    <a:pt x="1162667" y="4674420"/>
                    <a:pt x="0" y="3628015"/>
                    <a:pt x="0" y="2337210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97441" tIns="721383" rIns="797441" bIns="72138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650039" y="342897"/>
              <a:ext cx="1800582" cy="1516873"/>
            </a:xfrm>
            <a:custGeom>
              <a:avLst/>
              <a:gdLst>
                <a:gd name="connsiteX0" fmla="*/ 0 w 1800582"/>
                <a:gd name="connsiteY0" fmla="*/ 900291 h 1800582"/>
                <a:gd name="connsiteX1" fmla="*/ 900291 w 1800582"/>
                <a:gd name="connsiteY1" fmla="*/ 0 h 1800582"/>
                <a:gd name="connsiteX2" fmla="*/ 1800582 w 1800582"/>
                <a:gd name="connsiteY2" fmla="*/ 900291 h 1800582"/>
                <a:gd name="connsiteX3" fmla="*/ 900291 w 1800582"/>
                <a:gd name="connsiteY3" fmla="*/ 1800582 h 1800582"/>
                <a:gd name="connsiteX4" fmla="*/ 0 w 1800582"/>
                <a:gd name="connsiteY4" fmla="*/ 900291 h 18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582" h="1800582">
                  <a:moveTo>
                    <a:pt x="0" y="900291"/>
                  </a:moveTo>
                  <a:cubicBezTo>
                    <a:pt x="0" y="403074"/>
                    <a:pt x="403074" y="0"/>
                    <a:pt x="900291" y="0"/>
                  </a:cubicBezTo>
                  <a:cubicBezTo>
                    <a:pt x="1397508" y="0"/>
                    <a:pt x="1800582" y="403074"/>
                    <a:pt x="1800582" y="900291"/>
                  </a:cubicBezTo>
                  <a:cubicBezTo>
                    <a:pt x="1800582" y="1397508"/>
                    <a:pt x="1397508" y="1800582"/>
                    <a:pt x="900291" y="1800582"/>
                  </a:cubicBezTo>
                  <a:cubicBezTo>
                    <a:pt x="403074" y="1800582"/>
                    <a:pt x="0" y="1397508"/>
                    <a:pt x="0" y="900291"/>
                  </a:cubicBez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0519" tIns="300519" rIns="300519" bIns="30051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9419030" y="2476457"/>
              <a:ext cx="1800582" cy="1800582"/>
            </a:xfrm>
            <a:custGeom>
              <a:avLst/>
              <a:gdLst>
                <a:gd name="connsiteX0" fmla="*/ 0 w 1800582"/>
                <a:gd name="connsiteY0" fmla="*/ 900291 h 1800582"/>
                <a:gd name="connsiteX1" fmla="*/ 900291 w 1800582"/>
                <a:gd name="connsiteY1" fmla="*/ 0 h 1800582"/>
                <a:gd name="connsiteX2" fmla="*/ 1800582 w 1800582"/>
                <a:gd name="connsiteY2" fmla="*/ 900291 h 1800582"/>
                <a:gd name="connsiteX3" fmla="*/ 900291 w 1800582"/>
                <a:gd name="connsiteY3" fmla="*/ 1800582 h 1800582"/>
                <a:gd name="connsiteX4" fmla="*/ 0 w 1800582"/>
                <a:gd name="connsiteY4" fmla="*/ 900291 h 18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582" h="1800582">
                  <a:moveTo>
                    <a:pt x="0" y="900291"/>
                  </a:moveTo>
                  <a:cubicBezTo>
                    <a:pt x="0" y="403074"/>
                    <a:pt x="403074" y="0"/>
                    <a:pt x="900291" y="0"/>
                  </a:cubicBezTo>
                  <a:cubicBezTo>
                    <a:pt x="1397508" y="0"/>
                    <a:pt x="1800582" y="403074"/>
                    <a:pt x="1800582" y="900291"/>
                  </a:cubicBezTo>
                  <a:cubicBezTo>
                    <a:pt x="1800582" y="1397508"/>
                    <a:pt x="1397508" y="1800582"/>
                    <a:pt x="900291" y="1800582"/>
                  </a:cubicBezTo>
                  <a:cubicBezTo>
                    <a:pt x="403074" y="1800582"/>
                    <a:pt x="0" y="1397508"/>
                    <a:pt x="0" y="900291"/>
                  </a:cubicBez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0519" tIns="300519" rIns="300519" bIns="30051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609805" y="4957762"/>
              <a:ext cx="1840816" cy="1664463"/>
            </a:xfrm>
            <a:custGeom>
              <a:avLst/>
              <a:gdLst>
                <a:gd name="connsiteX0" fmla="*/ 0 w 1800582"/>
                <a:gd name="connsiteY0" fmla="*/ 900291 h 1800582"/>
                <a:gd name="connsiteX1" fmla="*/ 900291 w 1800582"/>
                <a:gd name="connsiteY1" fmla="*/ 0 h 1800582"/>
                <a:gd name="connsiteX2" fmla="*/ 1800582 w 1800582"/>
                <a:gd name="connsiteY2" fmla="*/ 900291 h 1800582"/>
                <a:gd name="connsiteX3" fmla="*/ 900291 w 1800582"/>
                <a:gd name="connsiteY3" fmla="*/ 1800582 h 1800582"/>
                <a:gd name="connsiteX4" fmla="*/ 0 w 1800582"/>
                <a:gd name="connsiteY4" fmla="*/ 900291 h 18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582" h="1800582">
                  <a:moveTo>
                    <a:pt x="0" y="900291"/>
                  </a:moveTo>
                  <a:cubicBezTo>
                    <a:pt x="0" y="403074"/>
                    <a:pt x="403074" y="0"/>
                    <a:pt x="900291" y="0"/>
                  </a:cubicBezTo>
                  <a:cubicBezTo>
                    <a:pt x="1397508" y="0"/>
                    <a:pt x="1800582" y="403074"/>
                    <a:pt x="1800582" y="900291"/>
                  </a:cubicBezTo>
                  <a:cubicBezTo>
                    <a:pt x="1800582" y="1397508"/>
                    <a:pt x="1397508" y="1800582"/>
                    <a:pt x="900291" y="1800582"/>
                  </a:cubicBezTo>
                  <a:cubicBezTo>
                    <a:pt x="403074" y="1800582"/>
                    <a:pt x="0" y="1397508"/>
                    <a:pt x="0" y="900291"/>
                  </a:cubicBez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0519" tIns="300519" rIns="300519" bIns="30051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876235" y="2462169"/>
              <a:ext cx="1800582" cy="1800582"/>
            </a:xfrm>
            <a:custGeom>
              <a:avLst/>
              <a:gdLst>
                <a:gd name="connsiteX0" fmla="*/ 0 w 1800582"/>
                <a:gd name="connsiteY0" fmla="*/ 900291 h 1800582"/>
                <a:gd name="connsiteX1" fmla="*/ 900291 w 1800582"/>
                <a:gd name="connsiteY1" fmla="*/ 0 h 1800582"/>
                <a:gd name="connsiteX2" fmla="*/ 1800582 w 1800582"/>
                <a:gd name="connsiteY2" fmla="*/ 900291 h 1800582"/>
                <a:gd name="connsiteX3" fmla="*/ 900291 w 1800582"/>
                <a:gd name="connsiteY3" fmla="*/ 1800582 h 1800582"/>
                <a:gd name="connsiteX4" fmla="*/ 0 w 1800582"/>
                <a:gd name="connsiteY4" fmla="*/ 900291 h 18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582" h="1800582">
                  <a:moveTo>
                    <a:pt x="0" y="900291"/>
                  </a:moveTo>
                  <a:cubicBezTo>
                    <a:pt x="0" y="403074"/>
                    <a:pt x="403074" y="0"/>
                    <a:pt x="900291" y="0"/>
                  </a:cubicBezTo>
                  <a:cubicBezTo>
                    <a:pt x="1397508" y="0"/>
                    <a:pt x="1800582" y="403074"/>
                    <a:pt x="1800582" y="900291"/>
                  </a:cubicBezTo>
                  <a:cubicBezTo>
                    <a:pt x="1800582" y="1397508"/>
                    <a:pt x="1397508" y="1800582"/>
                    <a:pt x="900291" y="1800582"/>
                  </a:cubicBezTo>
                  <a:cubicBezTo>
                    <a:pt x="403074" y="1800582"/>
                    <a:pt x="0" y="1397508"/>
                    <a:pt x="0" y="900291"/>
                  </a:cubicBez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0519" tIns="300519" rIns="300519" bIns="30051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01827" y="131272"/>
            <a:ext cx="59827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 - HIỂU VĂN BẢN</a:t>
            </a:r>
          </a:p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LAO XAO NGÀY HÈ</a:t>
            </a: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6003" y="2697039"/>
            <a:ext cx="6096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Theo em vì sao trẻ thơ thường yêu thích và trông đợi mùa hè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qua?</a:t>
            </a:r>
            <a:endParaRPr 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258" y="98917"/>
            <a:ext cx="4541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I.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31858" y="1530491"/>
            <a:ext cx="6425389" cy="5327509"/>
          </a:xfrm>
          <a:prstGeom prst="rightArrow">
            <a:avLst>
              <a:gd name="adj1" fmla="val 50000"/>
              <a:gd name="adj2" fmla="val 379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tìm hiểu ở nhà, nêu những hiểu biết của em về tác giả Duy Khán.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9295" y="1721223"/>
            <a:ext cx="4198004" cy="4625789"/>
            <a:chOff x="6544491" y="1084218"/>
            <a:chExt cx="4049485" cy="43238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4491" y="1084218"/>
              <a:ext cx="4049485" cy="43238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1473" y="1459948"/>
              <a:ext cx="3355520" cy="357234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480019" y="790480"/>
            <a:ext cx="7767191" cy="74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3048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12" y="1216439"/>
            <a:ext cx="1145766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0" marR="30480" indent="-457200" algn="just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(1934- 1993)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30480" indent="-457200" algn="just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huyện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Quế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Võ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Bắc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Ninh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30480" indent="-457200" algn="just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30480" indent="-457200" algn="just"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ngũ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Mỹ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30480" indent="-457200" algn="just"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huyết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0258" y="58576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I.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0599" y="573744"/>
            <a:ext cx="7012176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3048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5667" y="26452"/>
            <a:ext cx="3164969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lvl="0" algn="just">
              <a:lnSpc>
                <a:spcPct val="115000"/>
              </a:lnSpc>
              <a:spcAft>
                <a:spcPts val="1200"/>
              </a:spcAft>
            </a:pP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326" y="619399"/>
            <a:ext cx="5825634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3048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lặng</a:t>
            </a:r>
            <a:r>
              <a:rPr lang="en-US" sz="3600" i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566" y="1315921"/>
            <a:ext cx="117796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1977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1984),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1986.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quân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30480"/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Thiên nhiên"/>
              </a:rPr>
              <a:t>thiên</a:t>
            </a:r>
            <a:r>
              <a:rPr lang="en-US" sz="3200" b="1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Thiên nhiên"/>
              </a:rPr>
              <a:t> </a:t>
            </a:r>
            <a:r>
              <a:rPr lang="en-US" sz="3200" b="1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Thiên nhiên"/>
              </a:rPr>
              <a:t>nhiên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3200" b="1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hong tục"/>
              </a:rPr>
              <a:t>phong</a:t>
            </a:r>
            <a:r>
              <a:rPr lang="en-US" sz="3200" b="1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hong tục"/>
              </a:rPr>
              <a:t> </a:t>
            </a:r>
            <a:r>
              <a:rPr lang="en-US" sz="3200" b="1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hong tục"/>
              </a:rPr>
              <a:t>tục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3200" b="1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Lễ hội"/>
              </a:rPr>
              <a:t>lễ</a:t>
            </a:r>
            <a:r>
              <a:rPr lang="en-US" sz="3200" b="1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Lễ hội"/>
              </a:rPr>
              <a:t> </a:t>
            </a:r>
            <a:r>
              <a:rPr lang="en-US" sz="3200" b="1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Lễ hội"/>
              </a:rPr>
              <a:t>hội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éo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le, con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qua con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R="3048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món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252" y="149545"/>
            <a:ext cx="4519748" cy="1368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2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9294" y="0"/>
            <a:ext cx="31341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64" y="107379"/>
            <a:ext cx="2472383" cy="13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914398" y="1131054"/>
            <a:ext cx="10321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(</a:t>
            </a: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 </a:t>
            </a:r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0480" algn="just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To,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0480" algn="just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hiểu chú thích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iải thích từ khó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SGK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9412" y="3314130"/>
            <a:ext cx="564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7818" y="4138429"/>
            <a:ext cx="4296301" cy="2428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(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Râm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chớm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79037" y="4041444"/>
            <a:ext cx="3522854" cy="2501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900"/>
              </a:spcAft>
            </a:pP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bãi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húng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dũi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76809" y="3809087"/>
            <a:ext cx="3548622" cy="27749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8252" y="66137"/>
            <a:ext cx="76177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1.Bức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chớm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936" y="1658983"/>
            <a:ext cx="3467453" cy="2752587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277091" y="1658983"/>
            <a:ext cx="7439891" cy="2965268"/>
          </a:xfrm>
          <a:prstGeom prst="notched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2741559" y="5016768"/>
            <a:ext cx="7815606" cy="979714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</a:t>
            </a:r>
          </a:p>
        </p:txBody>
      </p:sp>
    </p:spTree>
    <p:extLst>
      <p:ext uri="{BB962C8B-B14F-4D97-AF65-F5344CB8AC3E}">
        <p14:creationId xmlns:p14="http://schemas.microsoft.com/office/powerpoint/2010/main" val="36291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2923" y="31266"/>
            <a:ext cx="575029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80" y="104773"/>
            <a:ext cx="1725233" cy="1176526"/>
          </a:xfrm>
          <a:prstGeom prst="rect">
            <a:avLst/>
          </a:prstGeom>
        </p:spPr>
      </p:pic>
      <p:sp>
        <p:nvSpPr>
          <p:cNvPr id="8" name="Plaque 7"/>
          <p:cNvSpPr/>
          <p:nvPr/>
        </p:nvSpPr>
        <p:spPr>
          <a:xfrm>
            <a:off x="4186092" y="558834"/>
            <a:ext cx="3819816" cy="594362"/>
          </a:xfrm>
          <a:prstGeom prst="plaqu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61767"/>
              </p:ext>
            </p:extLst>
          </p:nvPr>
        </p:nvGraphicFramePr>
        <p:xfrm>
          <a:off x="193963" y="1357700"/>
          <a:ext cx="11776365" cy="5422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6196">
                  <a:extLst>
                    <a:ext uri="{9D8B030D-6E8A-4147-A177-3AD203B41FA5}">
                      <a16:colId xmlns:a16="http://schemas.microsoft.com/office/drawing/2014/main" val="18643358"/>
                    </a:ext>
                  </a:extLst>
                </a:gridCol>
                <a:gridCol w="3050812">
                  <a:extLst>
                    <a:ext uri="{9D8B030D-6E8A-4147-A177-3AD203B41FA5}">
                      <a16:colId xmlns:a16="http://schemas.microsoft.com/office/drawing/2014/main" val="1738389756"/>
                    </a:ext>
                  </a:extLst>
                </a:gridCol>
                <a:gridCol w="3031401">
                  <a:extLst>
                    <a:ext uri="{9D8B030D-6E8A-4147-A177-3AD203B41FA5}">
                      <a16:colId xmlns:a16="http://schemas.microsoft.com/office/drawing/2014/main" val="3120347906"/>
                    </a:ext>
                  </a:extLst>
                </a:gridCol>
                <a:gridCol w="1857956">
                  <a:extLst>
                    <a:ext uri="{9D8B030D-6E8A-4147-A177-3AD203B41FA5}">
                      <a16:colId xmlns:a16="http://schemas.microsoft.com/office/drawing/2014/main" val="1738997996"/>
                    </a:ext>
                  </a:extLst>
                </a:gridCol>
              </a:tblGrid>
              <a:tr h="5080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05002"/>
                  </a:ext>
                </a:extLst>
              </a:tr>
              <a:tr h="4904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80675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3963" y="1879466"/>
            <a:ext cx="3768437" cy="494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3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 </a:t>
            </a:r>
            <a:r>
              <a:rPr lang="en-US" sz="23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23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23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chớm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khắc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6818" y="1852704"/>
            <a:ext cx="2907438" cy="494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xao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hè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xao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0351" y="1879466"/>
            <a:ext cx="2878049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Theo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hè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7675" y="1865611"/>
            <a:ext cx="1842653" cy="486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9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1908" y="365370"/>
            <a:ext cx="8505342" cy="12926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BÁO CÁO SẢN PHẨM NHÓM: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43" y="1829659"/>
            <a:ext cx="4525107" cy="309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8" y="3212123"/>
            <a:ext cx="3585797" cy="27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199" y="170765"/>
            <a:ext cx="2560951" cy="1765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067751" y="191291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2389" y="1469329"/>
                <a:ext cx="11766762" cy="5339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chuyện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tôi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 -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ngôi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3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Bức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tranh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quê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chớm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hè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lên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đầy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đủ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ảnh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sắc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âm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lan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dẻ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móng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rồng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…</a:t>
                </a:r>
                <a:endParaRPr lang="en-US" sz="3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vò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bướm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…</a:t>
                </a:r>
                <a:endParaRPr lang="en-US" sz="3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sắc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Trắng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xóa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lan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1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Hương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thơm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tỏa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loài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Âm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lao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xao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Nghệ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thuật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liệt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kê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loài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loài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hóa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bướm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hiền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lành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…)</a:t>
                </a:r>
                <a:endParaRPr lang="en-US" sz="3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   </m:t>
                    </m:r>
                  </m:oMath>
                </a14:m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Bức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tranh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chớm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hè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đẹp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phong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1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endParaRPr lang="en-US" sz="3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9" y="1469329"/>
                <a:ext cx="11766762" cy="5339923"/>
              </a:xfrm>
              <a:prstGeom prst="rect">
                <a:avLst/>
              </a:prstGeom>
              <a:blipFill>
                <a:blip r:embed="rId5"/>
                <a:stretch>
                  <a:fillRect l="-1088" t="-1370" r="-1243" b="-27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99407" y="27857"/>
            <a:ext cx="76177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1.Bức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chớm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646" y="98101"/>
            <a:ext cx="2560951" cy="1765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15646" y="98101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859" y="1553611"/>
            <a:ext cx="115913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bồ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sậu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đen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bịp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diều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hâu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quạ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đen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quạ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bèo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 algn="just"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Bồ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đuổi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 algn="just"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Diều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hâu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khoằm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 algn="just"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bẻo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đen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đuôi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tấp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suốt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tờ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mờ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cất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chét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en-US" sz="2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 algn="just"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nhọn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lợn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xỉa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“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bịm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bịp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“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mái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con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vịt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 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7097" y="100929"/>
            <a:ext cx="69381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2.Thế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8785" y="826438"/>
            <a:ext cx="7195175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NHANH NHƯ CHỚP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286764" y="2170965"/>
            <a:ext cx="2402648" cy="3284113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999" y="2926841"/>
            <a:ext cx="140936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719922" y="1671007"/>
            <a:ext cx="5665212" cy="91965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719922" y="5045358"/>
            <a:ext cx="9261407" cy="170506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Pentagon 16"/>
          <p:cNvSpPr/>
          <p:nvPr/>
        </p:nvSpPr>
        <p:spPr>
          <a:xfrm>
            <a:off x="2689412" y="2692401"/>
            <a:ext cx="9184341" cy="223824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021" y="492113"/>
            <a:ext cx="2037805" cy="15787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83521" y="138170"/>
            <a:ext cx="6545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617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646" y="98101"/>
            <a:ext cx="2560951" cy="1765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815646" y="137532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5835" y="1547525"/>
                <a:ext cx="11658599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1A0DAB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năng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tế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mỉ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thính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sự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hiểu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loài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chim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miêu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giới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loài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chim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vô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hội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loài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hiền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dữ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mâu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thuẫn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quyết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…</a:t>
                </a:r>
                <a:endParaRPr lang="en-US" sz="3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1A0D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âm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ảnh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góp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hè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" y="1547525"/>
                <a:ext cx="11658599" cy="4031873"/>
              </a:xfrm>
              <a:prstGeom prst="rect">
                <a:avLst/>
              </a:prstGeom>
              <a:blipFill>
                <a:blip r:embed="rId4"/>
                <a:stretch>
                  <a:fillRect l="-1621" t="-1210" r="-1569" b="-4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90102" y="60588"/>
            <a:ext cx="629210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2.Thế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920" y="32679"/>
            <a:ext cx="1886453" cy="130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355057" y="23203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74059" y="1669249"/>
            <a:ext cx="110673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Kia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kìa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Con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diều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khoằm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con… </a:t>
            </a:r>
            <a:r>
              <a:rPr lang="en-US" sz="3600" b="1" i="1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6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tiếng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20" y="32679"/>
            <a:ext cx="1886453" cy="130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355057" y="23203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2729" y="1105887"/>
                <a:ext cx="11710905" cy="513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* 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bẻo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cắp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cắp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hôm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nay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gặp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già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!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quý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bẻo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mùa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chúng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suốt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đêm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tờ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mờ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đất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cất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 “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cheo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chét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bẻo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ác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tội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tốt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tốt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lắm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!.....</a:t>
                </a:r>
                <a:endParaRPr lang="en-US" sz="3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1A0D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miêu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cảm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chuyện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giúp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khí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hè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sôi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9" y="1105887"/>
                <a:ext cx="11710905" cy="5139869"/>
              </a:xfrm>
              <a:prstGeom prst="rect">
                <a:avLst/>
              </a:prstGeom>
              <a:blipFill>
                <a:blip r:embed="rId4"/>
                <a:stretch>
                  <a:fillRect l="-1874" t="-2133" r="-2238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8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905" y="169816"/>
            <a:ext cx="1788460" cy="1379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467243" y="54036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00" y="1715834"/>
            <a:ext cx="112924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sướng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 ó, reo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quay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thưởng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lúa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non…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675" y="346423"/>
            <a:ext cx="1090555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3.Tâm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905" y="169816"/>
            <a:ext cx="1788460" cy="1379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467243" y="54036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507" y="1979075"/>
                <a:ext cx="11347843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1A0D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b="1" dirty="0">
                    <a:solidFill>
                      <a:srgbClr val="1A0DAB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vốn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hiểu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phong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mỉ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loài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chim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quê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còn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cảm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yêu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mến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gắn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quê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sâu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sắc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biệt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văn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vẫn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nguyên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vẹn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nhìn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cảm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xúc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tuổi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thơ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tả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quê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07" y="1979075"/>
                <a:ext cx="11347843" cy="4031873"/>
              </a:xfrm>
              <a:prstGeom prst="rect">
                <a:avLst/>
              </a:prstGeom>
              <a:blipFill>
                <a:blip r:embed="rId4"/>
                <a:stretch>
                  <a:fillRect l="-1611" t="-1210" r="-537" b="-4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41149" y="323831"/>
            <a:ext cx="1090555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3.Tâm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3681" y="47737"/>
            <a:ext cx="2749471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19512" y="834217"/>
            <a:ext cx="3996641" cy="95767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85800" y="2233748"/>
            <a:ext cx="11147612" cy="349469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900"/>
              </a:spcAft>
            </a:pP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đềm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3681" y="47737"/>
            <a:ext cx="2749471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06034" y="820271"/>
            <a:ext cx="4504764" cy="78381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10670" y="1801906"/>
            <a:ext cx="11981330" cy="481289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Sự kết hợp độc đáo giữa miêu tả, kể chuyện và biểu cảm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3300" b="1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Lời kể chân thực, tự nhiên.</a:t>
            </a:r>
            <a:endParaRPr lang="en-US" sz="3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Bồ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bồ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lang="en-US" sz="3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cắp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lia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lia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láu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láu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quạ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chuồng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lợn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bìm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bịp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bẻo</a:t>
            </a:r>
            <a:r>
              <a:rPr lang="en-US" sz="33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8015" y="161365"/>
            <a:ext cx="5175969" cy="5697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05" l="0" r="97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8710" y="260804"/>
            <a:ext cx="1933140" cy="895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15153" y="1465729"/>
            <a:ext cx="11711235" cy="524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R="30480" algn="just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R="30480" algn="just"/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ngồi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Chõ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thoảng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diều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vút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Chàng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nhạc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sủa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giăng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rủ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hiên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ngủ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mát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hiếm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hoi.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xóm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ngủ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khát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thầm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qua?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4498" y="731074"/>
            <a:ext cx="464300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27822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1908" y="365370"/>
            <a:ext cx="8505342" cy="12926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BÁO CÁO SẢN PHẨM NHÓM: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43" y="1829659"/>
            <a:ext cx="4525107" cy="309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8" y="3212123"/>
            <a:ext cx="3585797" cy="27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8015" y="442725"/>
            <a:ext cx="5175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80C34F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0919" y="1742452"/>
            <a:ext cx="3184369" cy="2723531"/>
            <a:chOff x="1290919" y="1742452"/>
            <a:chExt cx="3184369" cy="3098489"/>
          </a:xfrm>
        </p:grpSpPr>
        <p:sp>
          <p:nvSpPr>
            <p:cNvPr id="7" name="Freeform 6"/>
            <p:cNvSpPr/>
            <p:nvPr/>
          </p:nvSpPr>
          <p:spPr>
            <a:xfrm rot="16200000">
              <a:off x="1333859" y="1699512"/>
              <a:ext cx="3098489" cy="3184369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6" tIns="102870" rIns="133350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70870" y="1742452"/>
              <a:ext cx="2678402" cy="3098488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6873" rIns="0" bIns="0" numCol="1" spcCol="1270" anchor="t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Niềm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quây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0" name="Flowchart: Extract 9"/>
          <p:cNvSpPr/>
          <p:nvPr/>
        </p:nvSpPr>
        <p:spPr>
          <a:xfrm rot="5400000">
            <a:off x="4375062" y="4158946"/>
            <a:ext cx="455198" cy="477655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4586739" y="1742452"/>
            <a:ext cx="3184369" cy="2723531"/>
            <a:chOff x="4586739" y="1742452"/>
            <a:chExt cx="3184369" cy="3098489"/>
          </a:xfrm>
        </p:grpSpPr>
        <p:sp>
          <p:nvSpPr>
            <p:cNvPr id="9" name="Freeform 8"/>
            <p:cNvSpPr/>
            <p:nvPr/>
          </p:nvSpPr>
          <p:spPr>
            <a:xfrm rot="16200000">
              <a:off x="4629679" y="1699512"/>
              <a:ext cx="3098489" cy="3184369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6" tIns="106299" rIns="137796" bIns="2117726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36060" y="1742452"/>
              <a:ext cx="2913697" cy="3098488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6873" rIns="0" bIns="0" numCol="1" spcCol="1270" anchor="t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gắn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bó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3" name="Flowchart: Extract 12"/>
          <p:cNvSpPr/>
          <p:nvPr/>
        </p:nvSpPr>
        <p:spPr>
          <a:xfrm rot="5400000">
            <a:off x="7670883" y="4158946"/>
            <a:ext cx="455198" cy="477655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7882560" y="1742451"/>
            <a:ext cx="3412969" cy="2723531"/>
            <a:chOff x="7882560" y="1742451"/>
            <a:chExt cx="3412969" cy="3098489"/>
          </a:xfrm>
        </p:grpSpPr>
        <p:sp>
          <p:nvSpPr>
            <p:cNvPr id="12" name="Freeform 11"/>
            <p:cNvSpPr/>
            <p:nvPr/>
          </p:nvSpPr>
          <p:spPr>
            <a:xfrm rot="16200000">
              <a:off x="8039800" y="1585211"/>
              <a:ext cx="3098489" cy="3412969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6" tIns="106298" rIns="137796" bIns="2117726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111159" y="1977287"/>
              <a:ext cx="3184370" cy="2628816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6873" rIns="0" bIns="0" numCol="1" spcCol="1270" anchor="t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thiên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7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015" y="83581"/>
            <a:ext cx="929934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TÁC PHẨM VỀ THIÊN NHIÊN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0015" y="900436"/>
            <a:ext cx="9657342" cy="5707856"/>
            <a:chOff x="3078338" y="868042"/>
            <a:chExt cx="4607343" cy="5381364"/>
          </a:xfrm>
        </p:grpSpPr>
        <p:sp>
          <p:nvSpPr>
            <p:cNvPr id="6" name="Freeform 5"/>
            <p:cNvSpPr/>
            <p:nvPr/>
          </p:nvSpPr>
          <p:spPr>
            <a:xfrm>
              <a:off x="3078338" y="868042"/>
              <a:ext cx="2188025" cy="328203"/>
            </a:xfrm>
            <a:custGeom>
              <a:avLst/>
              <a:gdLst>
                <a:gd name="connsiteX0" fmla="*/ 0 w 2188025"/>
                <a:gd name="connsiteY0" fmla="*/ 0 h 328203"/>
                <a:gd name="connsiteX1" fmla="*/ 2188025 w 2188025"/>
                <a:gd name="connsiteY1" fmla="*/ 0 h 328203"/>
                <a:gd name="connsiteX2" fmla="*/ 2188025 w 2188025"/>
                <a:gd name="connsiteY2" fmla="*/ 328203 h 328203"/>
                <a:gd name="connsiteX3" fmla="*/ 0 w 2188025"/>
                <a:gd name="connsiteY3" fmla="*/ 328203 h 328203"/>
                <a:gd name="connsiteX4" fmla="*/ 0 w 2188025"/>
                <a:gd name="connsiteY4" fmla="*/ 0 h 3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025" h="328203">
                  <a:moveTo>
                    <a:pt x="0" y="0"/>
                  </a:moveTo>
                  <a:lnTo>
                    <a:pt x="2188025" y="0"/>
                  </a:lnTo>
                  <a:lnTo>
                    <a:pt x="2188025" y="328203"/>
                  </a:lnTo>
                  <a:lnTo>
                    <a:pt x="0" y="328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68580" bIns="0" numCol="1" spcCol="1270" anchor="b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78338" y="1261297"/>
              <a:ext cx="2188025" cy="2188025"/>
            </a:xfrm>
            <a:prstGeom prst="rect">
              <a:avLst/>
            </a:prstGeom>
            <a:blipFill>
              <a:blip r:embed="rId3"/>
              <a:srcRect/>
              <a:stretch>
                <a:fillRect l="-31000" r="-31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497656" y="868042"/>
              <a:ext cx="2188025" cy="328203"/>
            </a:xfrm>
            <a:custGeom>
              <a:avLst/>
              <a:gdLst>
                <a:gd name="connsiteX0" fmla="*/ 0 w 2188025"/>
                <a:gd name="connsiteY0" fmla="*/ 0 h 328203"/>
                <a:gd name="connsiteX1" fmla="*/ 2188025 w 2188025"/>
                <a:gd name="connsiteY1" fmla="*/ 0 h 328203"/>
                <a:gd name="connsiteX2" fmla="*/ 2188025 w 2188025"/>
                <a:gd name="connsiteY2" fmla="*/ 328203 h 328203"/>
                <a:gd name="connsiteX3" fmla="*/ 0 w 2188025"/>
                <a:gd name="connsiteY3" fmla="*/ 328203 h 328203"/>
                <a:gd name="connsiteX4" fmla="*/ 0 w 2188025"/>
                <a:gd name="connsiteY4" fmla="*/ 0 h 3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025" h="328203">
                  <a:moveTo>
                    <a:pt x="0" y="0"/>
                  </a:moveTo>
                  <a:lnTo>
                    <a:pt x="2188025" y="0"/>
                  </a:lnTo>
                  <a:lnTo>
                    <a:pt x="2188025" y="328203"/>
                  </a:lnTo>
                  <a:lnTo>
                    <a:pt x="0" y="328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68580" bIns="0" numCol="1" spcCol="1270" anchor="b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97656" y="1261297"/>
              <a:ext cx="2188025" cy="2188025"/>
            </a:xfrm>
            <a:prstGeom prst="rect">
              <a:avLst/>
            </a:prstGeom>
            <a:blipFill>
              <a:blip r:embed="rId4"/>
              <a:srcRect/>
              <a:stretch>
                <a:fillRect l="-17000" r="-17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078338" y="3668126"/>
              <a:ext cx="2188025" cy="328203"/>
            </a:xfrm>
            <a:custGeom>
              <a:avLst/>
              <a:gdLst>
                <a:gd name="connsiteX0" fmla="*/ 0 w 2188025"/>
                <a:gd name="connsiteY0" fmla="*/ 0 h 328203"/>
                <a:gd name="connsiteX1" fmla="*/ 2188025 w 2188025"/>
                <a:gd name="connsiteY1" fmla="*/ 0 h 328203"/>
                <a:gd name="connsiteX2" fmla="*/ 2188025 w 2188025"/>
                <a:gd name="connsiteY2" fmla="*/ 328203 h 328203"/>
                <a:gd name="connsiteX3" fmla="*/ 0 w 2188025"/>
                <a:gd name="connsiteY3" fmla="*/ 328203 h 328203"/>
                <a:gd name="connsiteX4" fmla="*/ 0 w 2188025"/>
                <a:gd name="connsiteY4" fmla="*/ 0 h 3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025" h="328203">
                  <a:moveTo>
                    <a:pt x="0" y="0"/>
                  </a:moveTo>
                  <a:lnTo>
                    <a:pt x="2188025" y="0"/>
                  </a:lnTo>
                  <a:lnTo>
                    <a:pt x="2188025" y="328203"/>
                  </a:lnTo>
                  <a:lnTo>
                    <a:pt x="0" y="328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68580" bIns="0" numCol="1" spcCol="1270" anchor="b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8338" y="4061381"/>
              <a:ext cx="2188025" cy="2188025"/>
            </a:xfrm>
            <a:prstGeom prst="rect">
              <a:avLst/>
            </a:prstGeom>
            <a:blipFill>
              <a:blip r:embed="rId5"/>
              <a:srcRect/>
              <a:stretch>
                <a:fillRect l="-42000" r="-42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497656" y="3668126"/>
              <a:ext cx="2188025" cy="328203"/>
            </a:xfrm>
            <a:custGeom>
              <a:avLst/>
              <a:gdLst>
                <a:gd name="connsiteX0" fmla="*/ 0 w 2188025"/>
                <a:gd name="connsiteY0" fmla="*/ 0 h 328203"/>
                <a:gd name="connsiteX1" fmla="*/ 2188025 w 2188025"/>
                <a:gd name="connsiteY1" fmla="*/ 0 h 328203"/>
                <a:gd name="connsiteX2" fmla="*/ 2188025 w 2188025"/>
                <a:gd name="connsiteY2" fmla="*/ 328203 h 328203"/>
                <a:gd name="connsiteX3" fmla="*/ 0 w 2188025"/>
                <a:gd name="connsiteY3" fmla="*/ 328203 h 328203"/>
                <a:gd name="connsiteX4" fmla="*/ 0 w 2188025"/>
                <a:gd name="connsiteY4" fmla="*/ 0 h 3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025" h="328203">
                  <a:moveTo>
                    <a:pt x="0" y="0"/>
                  </a:moveTo>
                  <a:lnTo>
                    <a:pt x="2188025" y="0"/>
                  </a:lnTo>
                  <a:lnTo>
                    <a:pt x="2188025" y="328203"/>
                  </a:lnTo>
                  <a:lnTo>
                    <a:pt x="0" y="328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68580" bIns="0" numCol="1" spcCol="1270" anchor="b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97656" y="4061381"/>
              <a:ext cx="2188025" cy="2188025"/>
            </a:xfrm>
            <a:prstGeom prst="rect">
              <a:avLst/>
            </a:prstGeom>
            <a:blipFill>
              <a:blip r:embed="rId6"/>
              <a:srcRect/>
              <a:stretch>
                <a:fillRect l="-17000" r="-17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TextBox 11"/>
          <p:cNvSpPr txBox="1"/>
          <p:nvPr/>
        </p:nvSpPr>
        <p:spPr>
          <a:xfrm>
            <a:off x="3260000" y="1437445"/>
            <a:ext cx="236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Thương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nhớ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bầy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ong</a:t>
            </a:r>
            <a:endParaRPr lang="en-US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353" y="1291156"/>
            <a:ext cx="1065929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ta.</a:t>
            </a:r>
            <a:endParaRPr lang="en-US" sz="4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816" y="74151"/>
            <a:ext cx="6962503" cy="934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KHÁM PHÁ KIẾN THỨC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0261" y="1048488"/>
            <a:ext cx="5513679" cy="7184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ĐỌC – HIỂU VĂN BẢN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365" y="1914911"/>
            <a:ext cx="3620943" cy="4571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02364" y="1914911"/>
            <a:ext cx="70936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phần Kiến thức ngữ văn  trong SGK trang 111 để nêu những hiểu biết về thể loại kí và hồi kí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Thế nào là Kí?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Hồi kí là gì? Hồi kí có những đặc điểm về hình thức như thế nào?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6815" y="1378918"/>
            <a:ext cx="1358538" cy="58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938" y="2844838"/>
            <a:ext cx="3071150" cy="27491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549945" y="74151"/>
            <a:ext cx="6962503" cy="6825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KHÁM PHÁ KIẾN THỨC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0262" y="756694"/>
            <a:ext cx="5016139" cy="524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ĐỌC – HIỂU VĂN BẢN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494" y="1993074"/>
            <a:ext cx="8565777" cy="4742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thật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du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…,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tùy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0263" y="3173505"/>
            <a:ext cx="11147996" cy="2608729"/>
            <a:chOff x="727379" y="3173506"/>
            <a:chExt cx="10011724" cy="2552920"/>
          </a:xfrm>
        </p:grpSpPr>
        <p:sp>
          <p:nvSpPr>
            <p:cNvPr id="7" name="Freeform 6"/>
            <p:cNvSpPr/>
            <p:nvPr/>
          </p:nvSpPr>
          <p:spPr>
            <a:xfrm>
              <a:off x="2052192" y="3334300"/>
              <a:ext cx="8686911" cy="2294817"/>
            </a:xfrm>
            <a:custGeom>
              <a:avLst/>
              <a:gdLst>
                <a:gd name="connsiteX0" fmla="*/ 0 w 8686911"/>
                <a:gd name="connsiteY0" fmla="*/ 0 h 1707520"/>
                <a:gd name="connsiteX1" fmla="*/ 8686911 w 8686911"/>
                <a:gd name="connsiteY1" fmla="*/ 0 h 1707520"/>
                <a:gd name="connsiteX2" fmla="*/ 8686911 w 8686911"/>
                <a:gd name="connsiteY2" fmla="*/ 1707520 h 1707520"/>
                <a:gd name="connsiteX3" fmla="*/ 0 w 8686911"/>
                <a:gd name="connsiteY3" fmla="*/ 1707520 h 1707520"/>
                <a:gd name="connsiteX4" fmla="*/ 0 w 8686911"/>
                <a:gd name="connsiteY4" fmla="*/ 0 h 170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6911" h="1707520">
                  <a:moveTo>
                    <a:pt x="0" y="0"/>
                  </a:moveTo>
                  <a:lnTo>
                    <a:pt x="8686911" y="0"/>
                  </a:lnTo>
                  <a:lnTo>
                    <a:pt x="8686911" y="1707520"/>
                  </a:lnTo>
                  <a:lnTo>
                    <a:pt x="0" y="170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5248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yếu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chứng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khứ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7379" y="3173506"/>
              <a:ext cx="2740027" cy="255292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Rounded Rectangle 8"/>
          <p:cNvSpPr/>
          <p:nvPr/>
        </p:nvSpPr>
        <p:spPr>
          <a:xfrm>
            <a:off x="456814" y="2085480"/>
            <a:ext cx="3657986" cy="607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dung: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6814" y="1432706"/>
            <a:ext cx="5029587" cy="58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9945" y="74151"/>
            <a:ext cx="6962503" cy="6825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KHÁM PHÁ KIẾN THỨC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0262" y="810482"/>
            <a:ext cx="5016139" cy="524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ĐỌC – HIỂU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109781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9408" y="96694"/>
            <a:ext cx="5216309" cy="5486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9408" y="712338"/>
            <a:ext cx="3898498" cy="607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68927" y="3352259"/>
            <a:ext cx="3702611" cy="740134"/>
          </a:xfrm>
          <a:custGeom>
            <a:avLst/>
            <a:gdLst>
              <a:gd name="connsiteX0" fmla="*/ 0 w 3394338"/>
              <a:gd name="connsiteY0" fmla="*/ 172188 h 1033109"/>
              <a:gd name="connsiteX1" fmla="*/ 172188 w 3394338"/>
              <a:gd name="connsiteY1" fmla="*/ 0 h 1033109"/>
              <a:gd name="connsiteX2" fmla="*/ 3222150 w 3394338"/>
              <a:gd name="connsiteY2" fmla="*/ 0 h 1033109"/>
              <a:gd name="connsiteX3" fmla="*/ 3394338 w 3394338"/>
              <a:gd name="connsiteY3" fmla="*/ 172188 h 1033109"/>
              <a:gd name="connsiteX4" fmla="*/ 3394338 w 3394338"/>
              <a:gd name="connsiteY4" fmla="*/ 860921 h 1033109"/>
              <a:gd name="connsiteX5" fmla="*/ 3222150 w 3394338"/>
              <a:gd name="connsiteY5" fmla="*/ 1033109 h 1033109"/>
              <a:gd name="connsiteX6" fmla="*/ 172188 w 3394338"/>
              <a:gd name="connsiteY6" fmla="*/ 1033109 h 1033109"/>
              <a:gd name="connsiteX7" fmla="*/ 0 w 3394338"/>
              <a:gd name="connsiteY7" fmla="*/ 860921 h 1033109"/>
              <a:gd name="connsiteX8" fmla="*/ 0 w 3394338"/>
              <a:gd name="connsiteY8" fmla="*/ 172188 h 103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338" h="1033109">
                <a:moveTo>
                  <a:pt x="0" y="172188"/>
                </a:moveTo>
                <a:cubicBezTo>
                  <a:pt x="0" y="77091"/>
                  <a:pt x="77091" y="0"/>
                  <a:pt x="172188" y="0"/>
                </a:cubicBezTo>
                <a:lnTo>
                  <a:pt x="3222150" y="0"/>
                </a:lnTo>
                <a:cubicBezTo>
                  <a:pt x="3317247" y="0"/>
                  <a:pt x="3394338" y="77091"/>
                  <a:pt x="3394338" y="172188"/>
                </a:cubicBezTo>
                <a:lnTo>
                  <a:pt x="3394338" y="860921"/>
                </a:lnTo>
                <a:cubicBezTo>
                  <a:pt x="3394338" y="956018"/>
                  <a:pt x="3317247" y="1033109"/>
                  <a:pt x="3222150" y="1033109"/>
                </a:cubicBezTo>
                <a:lnTo>
                  <a:pt x="172188" y="1033109"/>
                </a:lnTo>
                <a:cubicBezTo>
                  <a:pt x="77091" y="1033109"/>
                  <a:pt x="0" y="956018"/>
                  <a:pt x="0" y="860921"/>
                </a:cubicBezTo>
                <a:lnTo>
                  <a:pt x="0" y="17218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332" tIns="139332" rIns="139332" bIns="139332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THỨC</a:t>
            </a:r>
          </a:p>
        </p:txBody>
      </p:sp>
      <p:sp>
        <p:nvSpPr>
          <p:cNvPr id="5" name="Freeform 4"/>
          <p:cNvSpPr/>
          <p:nvPr/>
        </p:nvSpPr>
        <p:spPr>
          <a:xfrm rot="16296084">
            <a:off x="5952773" y="3266778"/>
            <a:ext cx="171029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51048" y="0"/>
                </a:ln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339788" y="1519519"/>
            <a:ext cx="7395882" cy="1661777"/>
          </a:xfrm>
          <a:custGeom>
            <a:avLst/>
            <a:gdLst>
              <a:gd name="connsiteX0" fmla="*/ 0 w 4769994"/>
              <a:gd name="connsiteY0" fmla="*/ 244610 h 1467633"/>
              <a:gd name="connsiteX1" fmla="*/ 244610 w 4769994"/>
              <a:gd name="connsiteY1" fmla="*/ 0 h 1467633"/>
              <a:gd name="connsiteX2" fmla="*/ 4525384 w 4769994"/>
              <a:gd name="connsiteY2" fmla="*/ 0 h 1467633"/>
              <a:gd name="connsiteX3" fmla="*/ 4769994 w 4769994"/>
              <a:gd name="connsiteY3" fmla="*/ 244610 h 1467633"/>
              <a:gd name="connsiteX4" fmla="*/ 4769994 w 4769994"/>
              <a:gd name="connsiteY4" fmla="*/ 1223023 h 1467633"/>
              <a:gd name="connsiteX5" fmla="*/ 4525384 w 4769994"/>
              <a:gd name="connsiteY5" fmla="*/ 1467633 h 1467633"/>
              <a:gd name="connsiteX6" fmla="*/ 244610 w 4769994"/>
              <a:gd name="connsiteY6" fmla="*/ 1467633 h 1467633"/>
              <a:gd name="connsiteX7" fmla="*/ 0 w 4769994"/>
              <a:gd name="connsiteY7" fmla="*/ 1223023 h 1467633"/>
              <a:gd name="connsiteX8" fmla="*/ 0 w 4769994"/>
              <a:gd name="connsiteY8" fmla="*/ 244610 h 14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9994" h="1467633">
                <a:moveTo>
                  <a:pt x="0" y="244610"/>
                </a:moveTo>
                <a:cubicBezTo>
                  <a:pt x="0" y="109516"/>
                  <a:pt x="109516" y="0"/>
                  <a:pt x="244610" y="0"/>
                </a:cubicBezTo>
                <a:lnTo>
                  <a:pt x="4525384" y="0"/>
                </a:lnTo>
                <a:cubicBezTo>
                  <a:pt x="4660478" y="0"/>
                  <a:pt x="4769994" y="109516"/>
                  <a:pt x="4769994" y="244610"/>
                </a:cubicBezTo>
                <a:lnTo>
                  <a:pt x="4769994" y="1223023"/>
                </a:lnTo>
                <a:cubicBezTo>
                  <a:pt x="4769994" y="1358117"/>
                  <a:pt x="4660478" y="1467633"/>
                  <a:pt x="4525384" y="1467633"/>
                </a:cubicBezTo>
                <a:lnTo>
                  <a:pt x="244610" y="1467633"/>
                </a:lnTo>
                <a:cubicBezTo>
                  <a:pt x="109516" y="1467633"/>
                  <a:pt x="0" y="1358117"/>
                  <a:pt x="0" y="1223023"/>
                </a:cubicBezTo>
                <a:lnTo>
                  <a:pt x="0" y="2446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64" tIns="130064" rIns="130064" bIns="13006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000" b="1" kern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Freeform 10"/>
          <p:cNvSpPr/>
          <p:nvPr/>
        </p:nvSpPr>
        <p:spPr>
          <a:xfrm rot="1646429">
            <a:off x="7360100" y="4235374"/>
            <a:ext cx="62054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68875" y="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670371" y="4263356"/>
            <a:ext cx="4230276" cy="2306515"/>
          </a:xfrm>
          <a:custGeom>
            <a:avLst/>
            <a:gdLst>
              <a:gd name="connsiteX0" fmla="*/ 0 w 4804039"/>
              <a:gd name="connsiteY0" fmla="*/ 257745 h 1546439"/>
              <a:gd name="connsiteX1" fmla="*/ 257745 w 4804039"/>
              <a:gd name="connsiteY1" fmla="*/ 0 h 1546439"/>
              <a:gd name="connsiteX2" fmla="*/ 4546294 w 4804039"/>
              <a:gd name="connsiteY2" fmla="*/ 0 h 1546439"/>
              <a:gd name="connsiteX3" fmla="*/ 4804039 w 4804039"/>
              <a:gd name="connsiteY3" fmla="*/ 257745 h 1546439"/>
              <a:gd name="connsiteX4" fmla="*/ 4804039 w 4804039"/>
              <a:gd name="connsiteY4" fmla="*/ 1288694 h 1546439"/>
              <a:gd name="connsiteX5" fmla="*/ 4546294 w 4804039"/>
              <a:gd name="connsiteY5" fmla="*/ 1546439 h 1546439"/>
              <a:gd name="connsiteX6" fmla="*/ 257745 w 4804039"/>
              <a:gd name="connsiteY6" fmla="*/ 1546439 h 1546439"/>
              <a:gd name="connsiteX7" fmla="*/ 0 w 4804039"/>
              <a:gd name="connsiteY7" fmla="*/ 1288694 h 1546439"/>
              <a:gd name="connsiteX8" fmla="*/ 0 w 4804039"/>
              <a:gd name="connsiteY8" fmla="*/ 257745 h 15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039" h="1546439">
                <a:moveTo>
                  <a:pt x="0" y="257745"/>
                </a:moveTo>
                <a:cubicBezTo>
                  <a:pt x="0" y="115396"/>
                  <a:pt x="115396" y="0"/>
                  <a:pt x="257745" y="0"/>
                </a:cubicBezTo>
                <a:lnTo>
                  <a:pt x="4546294" y="0"/>
                </a:lnTo>
                <a:cubicBezTo>
                  <a:pt x="4688643" y="0"/>
                  <a:pt x="4804039" y="115396"/>
                  <a:pt x="4804039" y="257745"/>
                </a:cubicBezTo>
                <a:lnTo>
                  <a:pt x="4804039" y="1288694"/>
                </a:lnTo>
                <a:cubicBezTo>
                  <a:pt x="4804039" y="1431043"/>
                  <a:pt x="4688643" y="1546439"/>
                  <a:pt x="4546294" y="1546439"/>
                </a:cubicBezTo>
                <a:lnTo>
                  <a:pt x="257745" y="1546439"/>
                </a:lnTo>
                <a:cubicBezTo>
                  <a:pt x="115396" y="1546439"/>
                  <a:pt x="0" y="1431043"/>
                  <a:pt x="0" y="1288694"/>
                </a:cubicBezTo>
                <a:lnTo>
                  <a:pt x="0" y="25774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911" tIns="133911" rIns="133911" bIns="13391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xưng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”).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Freeform 12"/>
          <p:cNvSpPr/>
          <p:nvPr/>
        </p:nvSpPr>
        <p:spPr>
          <a:xfrm rot="8971831">
            <a:off x="4796670" y="4199462"/>
            <a:ext cx="46506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26340" y="0"/>
                </a:lnTo>
              </a:path>
            </a:pathLst>
          </a:custGeom>
          <a:noFill/>
          <a:ln w="28575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189407" y="4263356"/>
            <a:ext cx="7265005" cy="2346359"/>
          </a:xfrm>
          <a:custGeom>
            <a:avLst/>
            <a:gdLst>
              <a:gd name="connsiteX0" fmla="*/ 0 w 5213526"/>
              <a:gd name="connsiteY0" fmla="*/ 271271 h 1627592"/>
              <a:gd name="connsiteX1" fmla="*/ 271271 w 5213526"/>
              <a:gd name="connsiteY1" fmla="*/ 0 h 1627592"/>
              <a:gd name="connsiteX2" fmla="*/ 4942255 w 5213526"/>
              <a:gd name="connsiteY2" fmla="*/ 0 h 1627592"/>
              <a:gd name="connsiteX3" fmla="*/ 5213526 w 5213526"/>
              <a:gd name="connsiteY3" fmla="*/ 271271 h 1627592"/>
              <a:gd name="connsiteX4" fmla="*/ 5213526 w 5213526"/>
              <a:gd name="connsiteY4" fmla="*/ 1356321 h 1627592"/>
              <a:gd name="connsiteX5" fmla="*/ 4942255 w 5213526"/>
              <a:gd name="connsiteY5" fmla="*/ 1627592 h 1627592"/>
              <a:gd name="connsiteX6" fmla="*/ 271271 w 5213526"/>
              <a:gd name="connsiteY6" fmla="*/ 1627592 h 1627592"/>
              <a:gd name="connsiteX7" fmla="*/ 0 w 5213526"/>
              <a:gd name="connsiteY7" fmla="*/ 1356321 h 1627592"/>
              <a:gd name="connsiteX8" fmla="*/ 0 w 5213526"/>
              <a:gd name="connsiteY8" fmla="*/ 271271 h 162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3526" h="1627592">
                <a:moveTo>
                  <a:pt x="0" y="271271"/>
                </a:moveTo>
                <a:cubicBezTo>
                  <a:pt x="0" y="121452"/>
                  <a:pt x="121452" y="0"/>
                  <a:pt x="271271" y="0"/>
                </a:cubicBezTo>
                <a:lnTo>
                  <a:pt x="4942255" y="0"/>
                </a:lnTo>
                <a:cubicBezTo>
                  <a:pt x="5092074" y="0"/>
                  <a:pt x="5213526" y="121452"/>
                  <a:pt x="5213526" y="271271"/>
                </a:cubicBezTo>
                <a:lnTo>
                  <a:pt x="5213526" y="1356321"/>
                </a:lnTo>
                <a:cubicBezTo>
                  <a:pt x="5213526" y="1506140"/>
                  <a:pt x="5092074" y="1627592"/>
                  <a:pt x="4942255" y="1627592"/>
                </a:cubicBezTo>
                <a:lnTo>
                  <a:pt x="271271" y="1627592"/>
                </a:lnTo>
                <a:cubicBezTo>
                  <a:pt x="121452" y="1627592"/>
                  <a:pt x="0" y="1506140"/>
                  <a:pt x="0" y="1356321"/>
                </a:cubicBezTo>
                <a:lnTo>
                  <a:pt x="0" y="27127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172" tIns="125172" rIns="125172" bIns="12517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670" y="108888"/>
            <a:ext cx="2456329" cy="2054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54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248194"/>
            <a:ext cx="11678194" cy="6400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7756" y="420668"/>
            <a:ext cx="76673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 - HIỂU VĂN BẢN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LAO XAO NGÀY HÈ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(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500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2262</Words>
  <PresentationFormat>Widescreen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Brush Script MT</vt:lpstr>
      <vt:lpstr>Calibri</vt:lpstr>
      <vt:lpstr>Calibri Light</vt:lpstr>
      <vt:lpstr>Cambria Math</vt:lpstr>
      <vt:lpstr>Century Gothic</vt:lpstr>
      <vt:lpstr>Times New Roman</vt:lpstr>
      <vt:lpstr>UVN Bay Buom Hep Nang</vt:lpstr>
      <vt:lpstr>Wingdings</vt:lpstr>
      <vt:lpstr>Wingdings 3</vt:lpstr>
      <vt:lpstr>1_Office Theme</vt:lpstr>
      <vt:lpstr>4_Office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2021-06-13T02:21:45Z</dcterms:created>
  <dcterms:modified xsi:type="dcterms:W3CDTF">2021-10-30T05:44:01Z</dcterms:modified>
</cp:coreProperties>
</file>