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5" r:id="rId15"/>
    <p:sldId id="277" r:id="rId16"/>
    <p:sldId id="266" r:id="rId17"/>
    <p:sldId id="279" r:id="rId18"/>
    <p:sldId id="278" r:id="rId19"/>
    <p:sldId id="280" r:id="rId20"/>
    <p:sldId id="267" r:id="rId21"/>
    <p:sldId id="281" r:id="rId22"/>
    <p:sldId id="268" r:id="rId23"/>
    <p:sldId id="269" r:id="rId24"/>
    <p:sldId id="282" r:id="rId25"/>
    <p:sldId id="270" r:id="rId26"/>
    <p:sldId id="283" r:id="rId27"/>
    <p:sldId id="284" r:id="rId28"/>
    <p:sldId id="271" r:id="rId29"/>
    <p:sldId id="285" r:id="rId30"/>
    <p:sldId id="272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0AE8-22D0-464B-A14F-F9D4DD4CA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A29D6-FB68-4007-A093-4FA00ED2E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CC52D-2917-4317-A9BE-16380C15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963A-B62B-4C60-8633-F81110E3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EFDC8-EFE6-45BC-B8BD-4648435A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3403-9AC1-4F67-A96C-10AAF820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A4AB1-A5F6-4B7D-BA82-059BDF4BA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9B43D-0EA5-4869-B82C-97CF32D7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CEE49-7D20-4780-B532-B08688D7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D7926-FDC9-401B-B975-BB472064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EA195-4B72-41F6-8D59-46F84F69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77F53-6333-4E31-BB2D-0C821261D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E0385-0836-4CB9-B2CA-8AA59FA6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809DD-7E8B-4CC4-9BAE-BBE84509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D85D-0A1E-462A-804B-E050347F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9754-24DC-4882-8BEF-A5C935F0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0438-883A-4637-AECB-B130B8B9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49DBD-9CC3-4CEB-84D4-C681D98F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DBB9F-0C6C-4B0F-B295-D80D3B34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E787D-3E9D-4DD8-B86C-8385DEF5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0CCE-5667-433B-A011-35720A75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2C968-234D-40D5-BB6D-DF4B4C8E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CE384-EC78-4750-88EF-EDAF05F9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D2001-023C-4D7A-AF56-21C5D663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29F0-A2DC-4C5A-8CBF-A1E1C17D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03A6-43DE-4C36-9638-4729255E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A27B-01CC-46BC-AC21-C0CF6DD6C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D132C-87AD-4605-AA22-CA693D4C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DD45A-2A16-43F9-9CC8-3342BF6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0F3F7-83C9-4C3E-9AC0-A516C223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21837-52A5-4056-B579-8F89CC9A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7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E7D0-1674-4265-8A75-CB8B4631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B2CF-F758-4586-AD49-2F3AE8F4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F5BE6-E632-4CAA-99F7-75DAB5CFE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C2C33-4A2A-436C-AB45-8904C0BE2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4C24B-82DD-4FAA-B869-06513C406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28A13-B8F3-4BB8-AE4D-18D9D3B4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670F5-8A8D-4C57-B1AB-BAB9D683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9E8CD-EDE2-4344-9582-A9B7378C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85C3-586E-47FB-A458-D5A209F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A8629-21CD-4FB6-9BB8-F1AA993A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E55CC-F722-4794-95FF-C61A971C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07BFB-DBE6-473A-83AF-C3335E89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D1D07-5128-4C72-BDF9-F897C6A0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65023-8334-4BA9-998C-36A58888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8F527-2A42-4749-9B6B-D0BAA86C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8719-D738-4302-812A-BCEAA334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E636-9E68-4583-A47B-A44EA72BC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E6ACF-F431-47DE-97E9-C498B8A03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CF803-32FC-43F5-8B3D-6EA1ED81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9A931-3218-4CD9-969C-DCB030F3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0B8F8-C012-4EBD-91F9-C1899D8B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2EC8-5841-416D-B264-4129EE67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A0C72-18E5-4A58-92EF-6901A8B8A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A24B3-B970-43B7-B121-747146EAA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2E37A-EF17-4B69-81E3-45726C1C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2C0F0-38C6-49E6-85F4-8C4B290F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95352-D3B7-43DA-B5FE-7A48D4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7FDBE-188D-47E5-9818-BD409CBA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0E998-3B95-4E6D-8CFF-A81844A4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722DB-724F-44EF-8A66-E157E3ED7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FCBE-16BA-486E-901B-6E21E7C9422C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CC881-2C6D-448C-93CF-48E585DA4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3782-6E63-4962-AE41-63DBAF5D0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C274-E08A-43AB-9EC4-BDA9EF61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ADDCA-30C5-4A1D-A53D-AE0464182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40" y="1964971"/>
            <a:ext cx="934402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F5788-F039-43C2-877D-B6E7B688C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3" y="3925962"/>
            <a:ext cx="11748168" cy="2600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2BA9E3-9041-4A62-9041-18DA16D78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53" y="3417385"/>
            <a:ext cx="1090811" cy="407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899C3-6679-40EE-9171-1B99A05BC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7415" y="4888890"/>
            <a:ext cx="2362938" cy="45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CD486-6980-4203-80F1-19A23E88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1" y="1580859"/>
            <a:ext cx="9327688" cy="138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D94D0-2068-4B0E-819C-902381B1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1FBFBB-5706-4DA6-98EB-98DF68664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21" y="3429693"/>
            <a:ext cx="9493250" cy="32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CD486-6980-4203-80F1-19A23E88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1" y="1580859"/>
            <a:ext cx="9327688" cy="138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D94D0-2068-4B0E-819C-902381B1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68602-8924-4B93-9B44-EBA4BAA22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51" y="3429000"/>
            <a:ext cx="11233897" cy="1996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C7BD7-4C70-4357-A2B8-1A9B3D32A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51" y="5524750"/>
            <a:ext cx="11233897" cy="11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CD486-6980-4203-80F1-19A23E88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1" y="1580859"/>
            <a:ext cx="9327688" cy="138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D94D0-2068-4B0E-819C-902381B1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927517-9573-4DD8-9A7E-AC229449D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93" y="3429000"/>
            <a:ext cx="8344813" cy="1053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675CC-98DE-40CF-99DC-519BDED1C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93" y="4587772"/>
            <a:ext cx="8147589" cy="10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CD486-6980-4203-80F1-19A23E88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1" y="1580859"/>
            <a:ext cx="9327688" cy="138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D94D0-2068-4B0E-819C-902381B1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27D56-1276-4E05-B892-F65490BA4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63" y="3492506"/>
            <a:ext cx="5179265" cy="26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FC58F-1446-41C1-9D43-97F235346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" y="1580859"/>
            <a:ext cx="9281964" cy="960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C91B4-14E0-4990-B870-158535C21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00" y="3161718"/>
            <a:ext cx="8577912" cy="2439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DFC69-0E32-442F-9C49-E04AF5D7D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13" y="2647612"/>
            <a:ext cx="1090811" cy="4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FC58F-1446-41C1-9D43-97F235346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" y="1580859"/>
            <a:ext cx="9281964" cy="96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DFC69-0E32-442F-9C49-E04AF5D7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647612"/>
            <a:ext cx="1090811" cy="407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EAA66-4073-4853-9237-A30A42810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3" y="3161717"/>
            <a:ext cx="11919979" cy="28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1B240-D1EB-4371-9944-93928E3C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" y="1580859"/>
            <a:ext cx="5867908" cy="2126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C4D91-8016-40B9-A0C3-4E245D6E5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97" y="4090955"/>
            <a:ext cx="6731113" cy="1774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6F5D1-5361-4BC7-9C23-68E987907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13" y="3695212"/>
            <a:ext cx="1090811" cy="4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1B240-D1EB-4371-9944-93928E3C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" y="1580859"/>
            <a:ext cx="5867908" cy="2126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6F5D1-5361-4BC7-9C23-68E98790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3695212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ECE8FC-03AA-4B02-AAF2-BA2EF1D9F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0" y="4294223"/>
            <a:ext cx="8910921" cy="8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1B240-D1EB-4371-9944-93928E3C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" y="1580859"/>
            <a:ext cx="5867908" cy="2126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6F5D1-5361-4BC7-9C23-68E98790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3695212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60024E-A6DE-45A7-8B4F-051919416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276" y="3818874"/>
            <a:ext cx="5127972" cy="29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01B240-D1EB-4371-9944-93928E3C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" y="1580859"/>
            <a:ext cx="5867908" cy="2126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6F5D1-5361-4BC7-9C23-68E98790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3695212"/>
            <a:ext cx="1090811" cy="40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EDF0A-4D70-4D08-8242-339ED4ED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" y="4104345"/>
            <a:ext cx="5644557" cy="23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2BBA6-A26F-4B31-BC42-0264186AE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3" y="1855203"/>
            <a:ext cx="9693480" cy="1188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49528-B3B0-4DAB-B54C-470CB0CD2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3" y="3225222"/>
            <a:ext cx="1090811" cy="40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92264E-9778-4434-94EB-D0553C302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85" y="3742256"/>
            <a:ext cx="10006704" cy="2866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5213A-2070-47EC-81B2-FC0F02BE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003" y="6161422"/>
            <a:ext cx="2277101" cy="3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DC8B6E-B6A6-4FFB-BE44-F7D9A032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6" y="1580859"/>
            <a:ext cx="5441152" cy="1173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6C16F-5F90-45E7-86E9-625FE7C1B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98" y="3372184"/>
            <a:ext cx="6376114" cy="245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A0462-9944-4DE1-8CF8-F3091D0C6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DC8B6E-B6A6-4FFB-BE44-F7D9A032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6" y="1580859"/>
            <a:ext cx="5441152" cy="1173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A0462-9944-4DE1-8CF8-F3091D0C6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E3A81-3A8B-41EF-ADD7-C163E4D5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19" y="3492506"/>
            <a:ext cx="6215858" cy="29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371BB-5F9C-46A1-9AA9-2E7B190C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38" y="1580859"/>
            <a:ext cx="6637595" cy="74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1ABB8-95CC-4E80-8863-81484D86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72" y="2204905"/>
            <a:ext cx="1090811" cy="40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4A82F-8468-499F-888A-21C61D463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31" y="2661218"/>
            <a:ext cx="4064497" cy="1343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9BF590-4CFA-4BE2-8931-EC4632C74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80" y="4284376"/>
            <a:ext cx="7759655" cy="19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933BC-C38F-47DA-8C7B-4BBBCCFD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3" y="1580859"/>
            <a:ext cx="10696575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031C1B-FBE7-4A95-B8EE-0736BFD2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65" y="3676941"/>
            <a:ext cx="7930194" cy="2062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1BF75-59D4-42E6-9E4A-B12FF2DC8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48" y="3181059"/>
            <a:ext cx="1090811" cy="4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9933BC-C38F-47DA-8C7B-4BBBCCFD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53" y="1580859"/>
            <a:ext cx="106965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1BF75-59D4-42E6-9E4A-B12FF2DC8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8" y="3181059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D5A14C-EC99-44FB-B0FF-94DCD2CFE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28" y="3676942"/>
            <a:ext cx="6749513" cy="26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52105-5199-4203-8C1B-8B43E71F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5" y="1096764"/>
            <a:ext cx="11408129" cy="3238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AF7C5-C1EC-4EFD-BB7C-A1BBECB1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24" y="4638696"/>
            <a:ext cx="10103970" cy="2219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36C85-F965-4529-834D-4C4930405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35" y="4231141"/>
            <a:ext cx="1090811" cy="4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7AF7C5-C1EC-4EFD-BB7C-A1BBECB1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82" y="1644511"/>
            <a:ext cx="10103970" cy="2219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36C85-F965-4529-834D-4C4930405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77" y="1173304"/>
            <a:ext cx="1090811" cy="40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5AB64-BC21-4AD8-9693-A5FBE8015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482" y="3863814"/>
            <a:ext cx="9488612" cy="19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36C85-F965-4529-834D-4C493040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77" y="1173304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A9B9FE-8B28-4174-982D-3EA791BB9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9" y="1650302"/>
            <a:ext cx="9116926" cy="274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A5790-FC46-4DEB-B427-BE675F1A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04" y="1580859"/>
            <a:ext cx="11430991" cy="158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8EE2E-DAFB-4605-B6DA-FBE49F4B3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3284490"/>
            <a:ext cx="1090811" cy="40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F8C87-CC81-4AFB-8018-F9A99865C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9" y="3810579"/>
            <a:ext cx="10274300" cy="26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A5790-FC46-4DEB-B427-BE675F1A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04" y="1580859"/>
            <a:ext cx="11430991" cy="158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8EE2E-DAFB-4605-B6DA-FBE49F4B3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3284490"/>
            <a:ext cx="1090811" cy="40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5F65E9-41A2-45EC-9515-473D83F32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55" y="3692045"/>
            <a:ext cx="9908092" cy="29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44479-7F26-4AFC-918E-9AA655D9C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3" y="1855203"/>
            <a:ext cx="10447925" cy="1173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8790A-BED5-4118-AFE3-6CD885B50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89" y="3632777"/>
            <a:ext cx="10480546" cy="1994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5A457-42D7-42E7-8C3B-00089D1A8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53" y="3225222"/>
            <a:ext cx="1090811" cy="40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12C4F-952A-4DF2-A03F-349A72D5C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89" y="5695392"/>
            <a:ext cx="2257478" cy="3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1119BF-96C8-4FCD-B770-C509EB4D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6" y="1580859"/>
            <a:ext cx="9472481" cy="92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471D9-4C26-4C59-BF9F-A745CD27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6" y="2385048"/>
            <a:ext cx="1090811" cy="40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EF015-C333-4EC8-AF4A-49A0CF3D7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3" y="2792603"/>
            <a:ext cx="8260765" cy="22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2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1119BF-96C8-4FCD-B770-C509EB4D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6" y="1580859"/>
            <a:ext cx="9472481" cy="92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471D9-4C26-4C59-BF9F-A745CD27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6" y="2385048"/>
            <a:ext cx="1090811" cy="40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F17A82-694B-4107-AAB5-EFFD0791A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45" y="2792603"/>
            <a:ext cx="9778554" cy="39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056702-674A-4CF2-BE83-A7E6C6DDA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3" y="1855203"/>
            <a:ext cx="8116003" cy="22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FFB4E-FC4E-4F1C-9B4C-C6BCCC289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66" y="4498191"/>
            <a:ext cx="6086999" cy="2286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E0467-34E4-46BB-ADBF-81FBB3EB2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0" y="4219588"/>
            <a:ext cx="1090811" cy="40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95AA4-6E8E-457C-8B7A-1460A647B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4826" y="6344760"/>
            <a:ext cx="2156750" cy="3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16014-8693-4D03-B589-D84E0134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3" y="1855203"/>
            <a:ext cx="9106689" cy="1295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DFB7F-DE0A-44B4-B292-11AB3F756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55" y="3693952"/>
            <a:ext cx="6432133" cy="2281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777D5-AB38-4219-996E-E32498ED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0" y="3425059"/>
            <a:ext cx="1090811" cy="40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C84A6-CC88-4299-B2AE-3908FF9054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97" y="6126775"/>
            <a:ext cx="2106421" cy="3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2382B9-CC7D-4073-92F0-40775915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53" y="1855203"/>
            <a:ext cx="7232007" cy="1912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E3FF0-0F0E-4CB5-8164-6DCA2FC18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40" y="4133543"/>
            <a:ext cx="6729044" cy="2607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A464D-C58A-46A8-A91D-4305F966F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36" y="3838555"/>
            <a:ext cx="1090811" cy="407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AA45E-1FCB-4440-8BE4-79005AC1F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288" y="6397896"/>
            <a:ext cx="2131702" cy="3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620C7-9728-4EBE-AC66-61C289D4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3" y="1306515"/>
            <a:ext cx="2941575" cy="548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107B5B-83B3-406F-974D-63111BBEF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3" y="1855203"/>
            <a:ext cx="10097375" cy="17984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7BD9D-7669-4138-9403-199249F1E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25" y="4376434"/>
            <a:ext cx="9512274" cy="2015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53ADF-9DD4-465B-A208-2331628EE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36" y="3838555"/>
            <a:ext cx="1090811" cy="407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B48BBB-923C-4021-8CFB-D6EA0B0AF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25" y="6346861"/>
            <a:ext cx="2155612" cy="3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50C046-E40D-4C40-B1F6-04DC440C2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4" y="1580859"/>
            <a:ext cx="11171888" cy="708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962A5-9DD4-41DF-AF6B-5DE02CBBD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5" y="2756995"/>
            <a:ext cx="7209166" cy="147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EEA65-C8BA-4955-825D-6A0D19E64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07" y="2286061"/>
            <a:ext cx="1090811" cy="407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0686E-CF44-24FF-AADC-FABFE557A933}"/>
              </a:ext>
            </a:extLst>
          </p:cNvPr>
          <p:cNvSpPr txBox="1"/>
          <p:nvPr/>
        </p:nvSpPr>
        <p:spPr>
          <a:xfrm>
            <a:off x="384907" y="43720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6444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39CAD-67CC-4040-9D3F-9E33FFB9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80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CD486-6980-4203-80F1-19A23E88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51" y="1580859"/>
            <a:ext cx="9327688" cy="138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D94D0-2068-4B0E-819C-902381B1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" y="2957940"/>
            <a:ext cx="1090811" cy="40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28BDC-0CA4-49DF-9B2F-2A57738EA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48" y="3365495"/>
            <a:ext cx="10032081" cy="17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2023-08-31T09:54:07Z</dcterms:created>
  <dcterms:modified xsi:type="dcterms:W3CDTF">2023-12-13T17:07:52Z</dcterms:modified>
</cp:coreProperties>
</file>