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9" r:id="rId6"/>
    <p:sldId id="263" r:id="rId7"/>
    <p:sldId id="264" r:id="rId8"/>
    <p:sldId id="285" r:id="rId9"/>
    <p:sldId id="266" r:id="rId10"/>
    <p:sldId id="267" r:id="rId11"/>
    <p:sldId id="268" r:id="rId12"/>
    <p:sldId id="280" r:id="rId13"/>
    <p:sldId id="281" r:id="rId14"/>
    <p:sldId id="282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524000"/>
            <a:ext cx="3524742" cy="162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76600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692098"/>
            <a:ext cx="457200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09499"/>
            <a:ext cx="3524742" cy="16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8502"/>
            <a:ext cx="7467600" cy="415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742319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10200" y="5755548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74250" y="5755548"/>
            <a:ext cx="324066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90799" y="3384436"/>
            <a:ext cx="18288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91066" y="430939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82810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37931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18760" y="384825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34266" y="449580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Câu 9.23: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Vẽ biểu đồ cột kép biểu diễn bảng thống kê số lượng học sinh đạt điểm giỏi môn Văn và Toán của các lớp khối 6.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30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352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34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4" y="3697423"/>
            <a:ext cx="57150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2766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9.24: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876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"?"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9.24.</a:t>
            </a:r>
            <a:endParaRPr lang="en-US" dirty="0"/>
          </a:p>
        </p:txBody>
      </p:sp>
      <p:pic>
        <p:nvPicPr>
          <p:cNvPr id="2051" name="Picture 431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7332"/>
            <a:ext cx="5562600" cy="29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9.24: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33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505200"/>
            <a:ext cx="5705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PHÂN TÍCH SỐ LIỆU VỚI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2" y="914400"/>
            <a:ext cx="4058216" cy="2648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3962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60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PHÂN TÍCH SỐ LIỆU VỚI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04491"/>
            <a:ext cx="5760289" cy="28941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2989" y="35814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Ronaldo</a:t>
            </a: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Ronaldo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2018.</a:t>
            </a:r>
          </a:p>
        </p:txBody>
      </p:sp>
    </p:spTree>
    <p:extLst>
      <p:ext uri="{BB962C8B-B14F-4D97-AF65-F5344CB8AC3E}">
        <p14:creationId xmlns:p14="http://schemas.microsoft.com/office/powerpoint/2010/main" val="27327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0611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495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51421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241" y="3657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Cột màu xanh và màu hồng biểu diễn lượng mưa trung bình các tháng năm 2018 ở Tuyên Quang và Nha Trang.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 : tháng 7 , tháng 8 , tháng 5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=&gt; Thời gian mùa mưa ở Tuyên quang vào  mùa các tháng 7, 8 ,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là : tháng 10 , tháng 11 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là 10 , 11 ,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6" y="12192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5093732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5435749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85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3" y="762000"/>
            <a:ext cx="4191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763" y="24384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09565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14091" y="5410704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228599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95400" y="5410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6B (18 &gt; 16)</a:t>
            </a:r>
          </a:p>
          <a:p>
            <a:pPr marL="342900" indent="-342900">
              <a:buAutoNum type="alphaLcParenR"/>
            </a:pP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( 2 &lt; 5 )</a:t>
            </a:r>
          </a:p>
        </p:txBody>
      </p:sp>
    </p:spTree>
    <p:extLst>
      <p:ext uri="{BB962C8B-B14F-4D97-AF65-F5344CB8AC3E}">
        <p14:creationId xmlns:p14="http://schemas.microsoft.com/office/powerpoint/2010/main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6" y="7620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1677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fr-FR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24085"/>
            <a:ext cx="80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036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992326" cy="2810267"/>
          </a:xfrm>
          <a:ln w="1905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LUẬN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091" y="3733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23266"/>
            <a:ext cx="3581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447800"/>
            <a:ext cx="7392432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685801"/>
            <a:ext cx="73924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84" y="3886200"/>
            <a:ext cx="739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1.  Ba tháng cửa hàng bán được nhiều quạt trần nhất là: 5, 6, 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của hàng bán được nhiều quạt cây nhất là: 4 , 5,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5,6,7 là: 245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 là: 105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  ít hơn tổng số lượng quạt cả hai loại bán được trong 3 tháng 5,6,7.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4. Các loại quạt có xu hướng bán chạy hơn vào mùa hè ( tháng 4, 5,6)  trong năm.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5. Loại quạt  bán được với số lượng nhiều hơn tại cửa hàng điện máy là: quạt 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444" y="2438400"/>
            <a:ext cx="700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Trân trọng cảm ơn các thầy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cô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và các em học sinh!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39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457200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92275"/>
            <a:ext cx="3476306" cy="262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1676399" y="2913043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498882" y="2889345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239000" cy="2667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41. BIỂU ĐỒ CỘT KÉP</a:t>
            </a:r>
          </a:p>
        </p:txBody>
      </p:sp>
    </p:spTree>
    <p:extLst>
      <p:ext uri="{BB962C8B-B14F-4D97-AF65-F5344CB8AC3E}">
        <p14:creationId xmlns:p14="http://schemas.microsoft.com/office/powerpoint/2010/main" val="3459700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419952" cy="28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3533801"/>
            <a:ext cx="770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3911600"/>
            <a:ext cx="3810000" cy="12192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15591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):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7362"/>
            <a:ext cx="5867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0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80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202267"/>
            <a:ext cx="7620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12433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324600" cy="3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1290</Words>
  <PresentationFormat>On-screen Show (4:3)</PresentationFormat>
  <Paragraphs>95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BÀI 41. BIỂU ĐỒ CỘT KÉP</vt:lpstr>
      <vt:lpstr>1. VẼ BIỂU ĐỒ CỘT KÉP</vt:lpstr>
      <vt:lpstr>1. VẼ BIỂU ĐỒ CỘT KÉP</vt:lpstr>
      <vt:lpstr>1. VẼ BIỂU ĐỒ CỘT KÉP</vt:lpstr>
      <vt:lpstr>1. VẼ BIỂU ĐỒ CỘT KÉP</vt:lpstr>
      <vt:lpstr>1. VẼ BIỂU ĐỒ CỘT KÉP                   </vt:lpstr>
      <vt:lpstr>Luyện tập 1</vt:lpstr>
      <vt:lpstr>Luyện tập 1</vt:lpstr>
      <vt:lpstr>Bài tập vận dụng</vt:lpstr>
      <vt:lpstr>Câu 9.24: Bảng thống kê sau đây cho biết số lượng các bạn nam , nữ trong lớp yêu thích một số môn thể thao. </vt:lpstr>
      <vt:lpstr>Câu 9.24:: Bảng thống kê sau đây cho biết số lượng các bạn nam , nữ trong lớp yêu thích một số môn thể thao. </vt:lpstr>
      <vt:lpstr>2. PHÂN TÍCH SỐ LIỆU VỚI BIỂU ĐỒ CỘT KÉP</vt:lpstr>
      <vt:lpstr>2. PHÂN TÍCH SỐ LIỆU VỚI BIỂU ĐỒ CỘT KÉP</vt:lpstr>
      <vt:lpstr>Luyện tập 2</vt:lpstr>
      <vt:lpstr>Luyện tập 2</vt:lpstr>
      <vt:lpstr>Luyện tập 2</vt:lpstr>
      <vt:lpstr>Luyện tập 2</vt:lpstr>
      <vt:lpstr>TRANH LUẬN</vt:lpstr>
      <vt:lpstr>BÀI TẬP</vt:lpstr>
      <vt:lpstr>BÀI TẬP</vt:lpstr>
      <vt:lpstr>PowerPoint Presentation</vt:lpstr>
      <vt:lpstr>Nhiệm vụ về nhà: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2021-07-13T13:12:26Z</dcterms:created>
  <dcterms:modified xsi:type="dcterms:W3CDTF">2022-02-18T03:26:19Z</dcterms:modified>
</cp:coreProperties>
</file>