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828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7969" y="3870960"/>
            <a:ext cx="75989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Phách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5" name="Group 14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4: NHỚ VIỆT BẮC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9672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1044</cp:revision>
  <dcterms:created xsi:type="dcterms:W3CDTF">2008-09-09T22:52:10Z</dcterms:created>
  <dcterms:modified xsi:type="dcterms:W3CDTF">2022-08-22T08:54:34Z</dcterms:modified>
</cp:coreProperties>
</file>