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828" y="-24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67969" y="3870960"/>
            <a:ext cx="75989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ngả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56819" y="42893"/>
            <a:ext cx="8763000" cy="1599885"/>
            <a:chOff x="3748826" y="42893"/>
            <a:chExt cx="8763000" cy="1599885"/>
          </a:xfrm>
        </p:grpSpPr>
        <p:grpSp>
          <p:nvGrpSpPr>
            <p:cNvPr id="15" name="Group 14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19" name="TextBox 18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8" name="Straight Connector 17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748826" y="1066800"/>
              <a:ext cx="8763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NHỚ VIỆT BẮC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9672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1044</cp:revision>
  <dcterms:created xsi:type="dcterms:W3CDTF">2008-09-09T22:52:10Z</dcterms:created>
  <dcterms:modified xsi:type="dcterms:W3CDTF">2022-08-22T08:54:34Z</dcterms:modified>
</cp:coreProperties>
</file>