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7" r:id="rId1"/>
    <p:sldMasterId id="2147483780" r:id="rId2"/>
  </p:sldMasterIdLst>
  <p:sldIdLst>
    <p:sldId id="282" r:id="rId3"/>
    <p:sldId id="283" r:id="rId4"/>
    <p:sldId id="284" r:id="rId5"/>
    <p:sldId id="285" r:id="rId6"/>
    <p:sldId id="286" r:id="rId7"/>
    <p:sldId id="287" r:id="rId8"/>
    <p:sldId id="288" r:id="rId9"/>
    <p:sldId id="289" r:id="rId10"/>
    <p:sldId id="290" r:id="rId11"/>
    <p:sldId id="291" r:id="rId12"/>
    <p:sldId id="292" r:id="rId13"/>
    <p:sldId id="293" r:id="rId14"/>
    <p:sldId id="294" r:id="rId15"/>
    <p:sldId id="295" r:id="rId16"/>
    <p:sldId id="296" r:id="rId17"/>
    <p:sldId id="298" r:id="rId18"/>
    <p:sldId id="299" r:id="rId19"/>
    <p:sldId id="300" r:id="rId20"/>
    <p:sldId id="301" r:id="rId21"/>
    <p:sldId id="279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0" d="100"/>
          <a:sy n="50" d="100"/>
        </p:scale>
        <p:origin x="66" y="5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9D59B-4C0E-46C8-BD18-722B8A51F42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730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206852-9185-490D-9D04-9C19902DC66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83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F2FE5D-BA95-44E3-9103-9F640744897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9650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1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BB5990-7596-4032-B9BA-8E68B0ACD1E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4693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9D59B-4C0E-46C8-BD18-722B8A51F42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09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665AB4-823A-48F7-9216-2E1F49E36DB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0329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6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02D7E2-F79F-4B29-8EFA-B40FFF28589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2008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37FB15-8CDC-40D1-B5D9-9A589A630C7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5772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9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9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C90EF7-8B7C-425A-AA5E-9CD55533E00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2472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0DE646-138D-4423-96FE-7F450B2AE18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4670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57D29C-957D-4520-B2CB-5A70E55817B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492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665AB4-823A-48F7-9216-2E1F49E36DB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5600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6854C2-8CAF-45DB-8C75-FE2C03D636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0589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2CEF32-6831-4D52-8BB6-29AED789F02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7888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206852-9185-490D-9D04-9C19902DC66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787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F2FE5D-BA95-44E3-9103-9F640744897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8281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1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BB5990-7596-4032-B9BA-8E68B0ACD1E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410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6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02D7E2-F79F-4B29-8EFA-B40FFF28589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388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37FB15-8CDC-40D1-B5D9-9A589A630C7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528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9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9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C90EF7-8B7C-425A-AA5E-9CD55533E00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451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0DE646-138D-4423-96FE-7F450B2AE18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096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57D29C-957D-4520-B2CB-5A70E55817B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998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6854C2-8CAF-45DB-8C75-FE2C03D636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713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2CEF32-6831-4D52-8BB6-29AED789F02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400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B58A69B-C4EE-4BBA-A438-C0E32337B7DB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779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B58A69B-C4EE-4BBA-A438-C0E32337B7DB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043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12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11" Type="http://schemas.openxmlformats.org/officeDocument/2006/relationships/image" Target="../media/image13.png"/><Relationship Id="rId5" Type="http://schemas.openxmlformats.org/officeDocument/2006/relationships/oleObject" Target="../embeddings/oleObject15.bin"/><Relationship Id="rId10" Type="http://schemas.openxmlformats.org/officeDocument/2006/relationships/oleObject" Target="../embeddings/oleObject18.bin"/><Relationship Id="rId4" Type="http://schemas.openxmlformats.org/officeDocument/2006/relationships/image" Target="../media/image10.wmf"/><Relationship Id="rId9" Type="http://schemas.openxmlformats.org/officeDocument/2006/relationships/image" Target="../media/image12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1.bin"/><Relationship Id="rId5" Type="http://schemas.openxmlformats.org/officeDocument/2006/relationships/oleObject" Target="../embeddings/oleObject20.bin"/><Relationship Id="rId4" Type="http://schemas.openxmlformats.org/officeDocument/2006/relationships/image" Target="../media/image10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5.wmf"/><Relationship Id="rId18" Type="http://schemas.openxmlformats.org/officeDocument/2006/relationships/oleObject" Target="../embeddings/oleObject31.bin"/><Relationship Id="rId26" Type="http://schemas.openxmlformats.org/officeDocument/2006/relationships/oleObject" Target="../embeddings/oleObject36.bin"/><Relationship Id="rId39" Type="http://schemas.openxmlformats.org/officeDocument/2006/relationships/oleObject" Target="../embeddings/oleObject45.bin"/><Relationship Id="rId21" Type="http://schemas.openxmlformats.org/officeDocument/2006/relationships/oleObject" Target="../embeddings/oleObject33.bin"/><Relationship Id="rId34" Type="http://schemas.openxmlformats.org/officeDocument/2006/relationships/image" Target="../media/image31.wmf"/><Relationship Id="rId42" Type="http://schemas.openxmlformats.org/officeDocument/2006/relationships/oleObject" Target="../embeddings/oleObject48.bin"/><Relationship Id="rId47" Type="http://schemas.openxmlformats.org/officeDocument/2006/relationships/oleObject" Target="../embeddings/oleObject52.bin"/><Relationship Id="rId7" Type="http://schemas.openxmlformats.org/officeDocument/2006/relationships/image" Target="../media/image22.emf"/><Relationship Id="rId2" Type="http://schemas.openxmlformats.org/officeDocument/2006/relationships/oleObject" Target="../embeddings/oleObject22.bin"/><Relationship Id="rId16" Type="http://schemas.openxmlformats.org/officeDocument/2006/relationships/image" Target="../media/image26.wmf"/><Relationship Id="rId29" Type="http://schemas.openxmlformats.org/officeDocument/2006/relationships/oleObject" Target="../embeddings/oleObject39.bin"/><Relationship Id="rId11" Type="http://schemas.openxmlformats.org/officeDocument/2006/relationships/image" Target="../media/image24.wmf"/><Relationship Id="rId24" Type="http://schemas.openxmlformats.org/officeDocument/2006/relationships/oleObject" Target="../embeddings/oleObject35.bin"/><Relationship Id="rId32" Type="http://schemas.openxmlformats.org/officeDocument/2006/relationships/image" Target="../media/image30.emf"/><Relationship Id="rId37" Type="http://schemas.openxmlformats.org/officeDocument/2006/relationships/image" Target="../media/image32.wmf"/><Relationship Id="rId40" Type="http://schemas.openxmlformats.org/officeDocument/2006/relationships/oleObject" Target="../embeddings/oleObject46.bin"/><Relationship Id="rId45" Type="http://schemas.openxmlformats.org/officeDocument/2006/relationships/oleObject" Target="../embeddings/oleObject50.bin"/><Relationship Id="rId5" Type="http://schemas.openxmlformats.org/officeDocument/2006/relationships/image" Target="../media/image21.emf"/><Relationship Id="rId15" Type="http://schemas.openxmlformats.org/officeDocument/2006/relationships/oleObject" Target="../embeddings/oleObject29.bin"/><Relationship Id="rId23" Type="http://schemas.openxmlformats.org/officeDocument/2006/relationships/oleObject" Target="../embeddings/oleObject34.bin"/><Relationship Id="rId28" Type="http://schemas.openxmlformats.org/officeDocument/2006/relationships/oleObject" Target="../embeddings/oleObject38.bin"/><Relationship Id="rId36" Type="http://schemas.openxmlformats.org/officeDocument/2006/relationships/oleObject" Target="../embeddings/oleObject43.bin"/><Relationship Id="rId49" Type="http://schemas.openxmlformats.org/officeDocument/2006/relationships/oleObject" Target="../embeddings/oleObject54.bin"/><Relationship Id="rId10" Type="http://schemas.openxmlformats.org/officeDocument/2006/relationships/oleObject" Target="../embeddings/oleObject26.bin"/><Relationship Id="rId19" Type="http://schemas.openxmlformats.org/officeDocument/2006/relationships/image" Target="../media/image27.wmf"/><Relationship Id="rId31" Type="http://schemas.openxmlformats.org/officeDocument/2006/relationships/oleObject" Target="../embeddings/oleObject40.bin"/><Relationship Id="rId44" Type="http://schemas.openxmlformats.org/officeDocument/2006/relationships/image" Target="../media/image33.emf"/><Relationship Id="rId4" Type="http://schemas.openxmlformats.org/officeDocument/2006/relationships/oleObject" Target="../embeddings/oleObject23.bin"/><Relationship Id="rId9" Type="http://schemas.openxmlformats.org/officeDocument/2006/relationships/image" Target="../media/image23.wmf"/><Relationship Id="rId14" Type="http://schemas.openxmlformats.org/officeDocument/2006/relationships/oleObject" Target="../embeddings/oleObject28.bin"/><Relationship Id="rId22" Type="http://schemas.openxmlformats.org/officeDocument/2006/relationships/image" Target="../media/image12.wmf"/><Relationship Id="rId27" Type="http://schemas.openxmlformats.org/officeDocument/2006/relationships/oleObject" Target="../embeddings/oleObject37.bin"/><Relationship Id="rId30" Type="http://schemas.openxmlformats.org/officeDocument/2006/relationships/image" Target="../media/image29.emf"/><Relationship Id="rId35" Type="http://schemas.openxmlformats.org/officeDocument/2006/relationships/oleObject" Target="../embeddings/oleObject42.bin"/><Relationship Id="rId43" Type="http://schemas.openxmlformats.org/officeDocument/2006/relationships/oleObject" Target="../embeddings/oleObject49.bin"/><Relationship Id="rId48" Type="http://schemas.openxmlformats.org/officeDocument/2006/relationships/oleObject" Target="../embeddings/oleObject53.bin"/><Relationship Id="rId8" Type="http://schemas.openxmlformats.org/officeDocument/2006/relationships/oleObject" Target="../embeddings/oleObject25.bin"/><Relationship Id="rId3" Type="http://schemas.openxmlformats.org/officeDocument/2006/relationships/image" Target="../media/image11.emf"/><Relationship Id="rId12" Type="http://schemas.openxmlformats.org/officeDocument/2006/relationships/oleObject" Target="../embeddings/oleObject27.bin"/><Relationship Id="rId17" Type="http://schemas.openxmlformats.org/officeDocument/2006/relationships/oleObject" Target="../embeddings/oleObject30.bin"/><Relationship Id="rId25" Type="http://schemas.openxmlformats.org/officeDocument/2006/relationships/image" Target="../media/image28.wmf"/><Relationship Id="rId33" Type="http://schemas.openxmlformats.org/officeDocument/2006/relationships/oleObject" Target="../embeddings/oleObject41.bin"/><Relationship Id="rId38" Type="http://schemas.openxmlformats.org/officeDocument/2006/relationships/oleObject" Target="../embeddings/oleObject44.bin"/><Relationship Id="rId46" Type="http://schemas.openxmlformats.org/officeDocument/2006/relationships/oleObject" Target="../embeddings/oleObject51.bin"/><Relationship Id="rId20" Type="http://schemas.openxmlformats.org/officeDocument/2006/relationships/oleObject" Target="../embeddings/oleObject32.bin"/><Relationship Id="rId41" Type="http://schemas.openxmlformats.org/officeDocument/2006/relationships/oleObject" Target="../embeddings/oleObject47.bin"/><Relationship Id="rId1" Type="http://schemas.openxmlformats.org/officeDocument/2006/relationships/slideLayout" Target="../slideLayouts/slideLayout12.xml"/><Relationship Id="rId6" Type="http://schemas.openxmlformats.org/officeDocument/2006/relationships/oleObject" Target="../embeddings/oleObject24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35.wmf"/><Relationship Id="rId4" Type="http://schemas.openxmlformats.org/officeDocument/2006/relationships/oleObject" Target="../embeddings/oleObject55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" Target="slide15.xml"/><Relationship Id="rId7" Type="http://schemas.openxmlformats.org/officeDocument/2006/relationships/image" Target="../media/image4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0.gif"/><Relationship Id="rId5" Type="http://schemas.openxmlformats.org/officeDocument/2006/relationships/image" Target="../media/image39.gif"/><Relationship Id="rId4" Type="http://schemas.openxmlformats.org/officeDocument/2006/relationships/image" Target="../media/image38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13" Type="http://schemas.openxmlformats.org/officeDocument/2006/relationships/oleObject" Target="../embeddings/oleObject8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4.bin"/><Relationship Id="rId12" Type="http://schemas.openxmlformats.org/officeDocument/2006/relationships/oleObject" Target="../embeddings/oleObject7.bin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2.png"/><Relationship Id="rId4" Type="http://schemas.openxmlformats.org/officeDocument/2006/relationships/image" Target="../media/image6.wmf"/><Relationship Id="rId9" Type="http://schemas.openxmlformats.org/officeDocument/2006/relationships/oleObject" Target="../embeddings/oleObject5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image" Target="../media/image2.png"/><Relationship Id="rId7" Type="http://schemas.openxmlformats.org/officeDocument/2006/relationships/oleObject" Target="../embeddings/oleObject11.bin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8.emf"/><Relationship Id="rId4" Type="http://schemas.openxmlformats.org/officeDocument/2006/relationships/oleObject" Target="../embeddings/oleObject9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9750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1793" y="4044462"/>
            <a:ext cx="2658575" cy="18299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53142" y="1382517"/>
            <a:ext cx="47651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82060" y="2320190"/>
            <a:ext cx="78375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HS 1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?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16; 24; 35; 36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82060" y="3274297"/>
            <a:ext cx="90554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HS 2: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2EE18F-1083-E30E-72B0-664CB4BAB201}"/>
              </a:ext>
            </a:extLst>
          </p:cNvPr>
          <p:cNvSpPr txBox="1"/>
          <p:nvPr/>
        </p:nvSpPr>
        <p:spPr>
          <a:xfrm>
            <a:off x="1031632" y="4607735"/>
            <a:ext cx="615315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Tài liệu được chia sẻ bởi Website VnTeach.Com</a:t>
            </a:r>
          </a:p>
          <a:p>
            <a:r>
              <a:rPr lang="en-US"/>
              <a:t>https://www.vnteach.com</a:t>
            </a:r>
          </a:p>
          <a:p>
            <a:r>
              <a:rPr lang="en-US"/>
              <a:t>Một sản phẩm của cộng đồng facebook Thư Viện VnTeach.Com</a:t>
            </a:r>
          </a:p>
          <a:p>
            <a:r>
              <a:rPr lang="en-US"/>
              <a:t>https://www.facebook.com/groups/vnteach/</a:t>
            </a:r>
          </a:p>
          <a:p>
            <a:r>
              <a:rPr lang="en-US"/>
              <a:t>https://www.facebook.com/groups/thuvienvnteach/</a:t>
            </a:r>
          </a:p>
        </p:txBody>
      </p:sp>
    </p:spTree>
    <p:extLst>
      <p:ext uri="{BB962C8B-B14F-4D97-AF65-F5344CB8AC3E}">
        <p14:creationId xmlns:p14="http://schemas.microsoft.com/office/powerpoint/2010/main" val="1882549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300" y="-149526"/>
            <a:ext cx="12192000" cy="6541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37"/>
          <p:cNvSpPr txBox="1">
            <a:spLocks noChangeArrowheads="1"/>
          </p:cNvSpPr>
          <p:nvPr/>
        </p:nvSpPr>
        <p:spPr bwMode="auto">
          <a:xfrm>
            <a:off x="1007699" y="519662"/>
            <a:ext cx="45720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953706" y="1238738"/>
            <a:ext cx="8458200" cy="2032000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just"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..................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..............................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endParaRPr lang="en-US" altLang="en-US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701418" y="1238738"/>
            <a:ext cx="19446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800" i="1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343396" y="1238738"/>
            <a:ext cx="13620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800" i="1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335331" y="1643828"/>
            <a:ext cx="1371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altLang="en-US" sz="2800" i="1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384046" y="1992800"/>
            <a:ext cx="2930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800" i="1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18818" y="2597338"/>
            <a:ext cx="7927975" cy="523875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kern="1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a    m,  b   m </a:t>
            </a:r>
            <a:r>
              <a:rPr lang="en-US" sz="2800" kern="10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kern="1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c    m         (a + b + c)   m     </a:t>
            </a:r>
            <a:endParaRPr lang="en-US" sz="280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3529089"/>
              </p:ext>
            </p:extLst>
          </p:nvPr>
        </p:nvGraphicFramePr>
        <p:xfrm>
          <a:off x="2128458" y="2597338"/>
          <a:ext cx="255588" cy="543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26720" imgH="228600" progId="Equation.DSMT4">
                  <p:embed/>
                </p:oleObj>
              </mc:Choice>
              <mc:Fallback>
                <p:oleObj name="Equation" r:id="rId3" imgW="126720" imgH="2286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8458" y="2597338"/>
                        <a:ext cx="255588" cy="543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3803185"/>
              </p:ext>
            </p:extLst>
          </p:nvPr>
        </p:nvGraphicFramePr>
        <p:xfrm>
          <a:off x="3105580" y="2516676"/>
          <a:ext cx="376237" cy="6045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76386" imgH="688946" progId="Equation.DSMT4">
                  <p:embed/>
                </p:oleObj>
              </mc:Choice>
              <mc:Fallback>
                <p:oleObj name="Equation" r:id="rId5" imgW="376386" imgH="688946" progId="Equation.DSMT4">
                  <p:embed/>
                  <p:pic>
                    <p:nvPicPr>
                      <p:cNvPr id="0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5580" y="2516676"/>
                        <a:ext cx="376237" cy="6045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0995724"/>
              </p:ext>
            </p:extLst>
          </p:nvPr>
        </p:nvGraphicFramePr>
        <p:xfrm>
          <a:off x="4445367" y="2597338"/>
          <a:ext cx="376237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76386" imgH="688946" progId="Equation.DSMT4">
                  <p:embed/>
                </p:oleObj>
              </mc:Choice>
              <mc:Fallback>
                <p:oleObj name="Equation" r:id="rId7" imgW="376386" imgH="688946" progId="Equation.DSMT4">
                  <p:embed/>
                  <p:pic>
                    <p:nvPicPr>
                      <p:cNvPr id="0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5367" y="2597338"/>
                        <a:ext cx="376237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8639888"/>
              </p:ext>
            </p:extLst>
          </p:nvPr>
        </p:nvGraphicFramePr>
        <p:xfrm>
          <a:off x="5211625" y="2603687"/>
          <a:ext cx="854075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90417" imgH="152334" progId="Equation.DSMT4">
                  <p:embed/>
                </p:oleObj>
              </mc:Choice>
              <mc:Fallback>
                <p:oleObj name="Equation" r:id="rId8" imgW="190417" imgH="152334" progId="Equation.DSMT4">
                  <p:embed/>
                  <p:pic>
                    <p:nvPicPr>
                      <p:cNvPr id="0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1625" y="2603687"/>
                        <a:ext cx="854075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6124613"/>
              </p:ext>
            </p:extLst>
          </p:nvPr>
        </p:nvGraphicFramePr>
        <p:xfrm>
          <a:off x="7451344" y="2578287"/>
          <a:ext cx="255587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26890" imgH="228402" progId="Equation.DSMT4">
                  <p:embed/>
                </p:oleObj>
              </mc:Choice>
              <mc:Fallback>
                <p:oleObj name="Equation" r:id="rId10" imgW="126890" imgH="228402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1344" y="2578287"/>
                        <a:ext cx="255587" cy="54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Picture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53706" y="3270737"/>
            <a:ext cx="9941062" cy="95635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969202" y="4048636"/>
            <a:ext cx="2658575" cy="182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223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300" y="-149526"/>
            <a:ext cx="12192000" cy="6541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572" y="351459"/>
            <a:ext cx="3109229" cy="7559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83" y="2746916"/>
            <a:ext cx="2893587" cy="2346152"/>
          </a:xfrm>
          <a:prstGeom prst="rect">
            <a:avLst/>
          </a:prstGeom>
        </p:spPr>
      </p:pic>
      <p:sp>
        <p:nvSpPr>
          <p:cNvPr id="7" name="Oval Callout 6"/>
          <p:cNvSpPr/>
          <p:nvPr/>
        </p:nvSpPr>
        <p:spPr bwMode="auto">
          <a:xfrm>
            <a:off x="3493295" y="515291"/>
            <a:ext cx="7789665" cy="2231625"/>
          </a:xfrm>
          <a:prstGeom prst="wedgeEllipseCallout">
            <a:avLst>
              <a:gd name="adj1" fmla="val -62234"/>
              <a:gd name="adj2" fmla="val 6013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.VnTime" panose="020B7200000000000000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56801" y="1340734"/>
            <a:ext cx="73109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5 + 45 + 2019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91395" y="3983840"/>
            <a:ext cx="7465667" cy="1013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565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752" y="-86736"/>
            <a:ext cx="12192000" cy="6541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37"/>
          <p:cNvSpPr txBox="1">
            <a:spLocks noChangeArrowheads="1"/>
          </p:cNvSpPr>
          <p:nvPr/>
        </p:nvSpPr>
        <p:spPr bwMode="auto">
          <a:xfrm>
            <a:off x="1007698" y="519662"/>
            <a:ext cx="9965101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50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6A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thưởng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698" y="2490963"/>
            <a:ext cx="7045569" cy="21812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05079" y="4005918"/>
            <a:ext cx="2658575" cy="182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6263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752" y="-86736"/>
            <a:ext cx="12192000" cy="6541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078" y="1235618"/>
            <a:ext cx="4614284" cy="44447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2831" y="1235619"/>
            <a:ext cx="3385149" cy="21213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1934" y="3527698"/>
            <a:ext cx="3266941" cy="215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7065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8" y="0"/>
            <a:ext cx="12192000" cy="6541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48077" y="466478"/>
            <a:ext cx="29846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*) </a:t>
            </a:r>
            <a:r>
              <a:rPr lang="en-US" sz="2800" b="1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1148077" y="989698"/>
            <a:ext cx="10117800" cy="178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.VnTime" panose="020B7200000000000000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.VnTime" panose="020B7200000000000000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.VnTime" panose="020B7200000000000000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.VnTime" panose="020B7200000000000000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.VnTime" panose="020B7200000000000000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.VnTime" panose="020B7200000000000000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.VnTime" panose="020B7200000000000000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.VnTime" panose="020B7200000000000000" pitchFamily="34" charset="0"/>
              </a:defRPr>
            </a:lvl9pPr>
          </a:lstStyle>
          <a:p>
            <a:pPr algn="just" eaLnBrk="1" hangingPunct="1"/>
            <a:b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3, b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+ b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en-US" alt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275558" y="2891108"/>
            <a:ext cx="15398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endParaRPr lang="en-US" alt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903416" y="3378200"/>
            <a:ext cx="68722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     3; 5      3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(10 + 5)      3 </a:t>
            </a:r>
            <a:endParaRPr lang="en-US" alt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478237"/>
              </p:ext>
            </p:extLst>
          </p:nvPr>
        </p:nvGraphicFramePr>
        <p:xfrm>
          <a:off x="2559845" y="3419475"/>
          <a:ext cx="255588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26890" imgH="228402" progId="Equation.DSMT4">
                  <p:embed/>
                </p:oleObj>
              </mc:Choice>
              <mc:Fallback>
                <p:oleObj name="Equation" r:id="rId3" imgW="126890" imgH="228402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9845" y="3419475"/>
                        <a:ext cx="255588" cy="54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666120"/>
              </p:ext>
            </p:extLst>
          </p:nvPr>
        </p:nvGraphicFramePr>
        <p:xfrm>
          <a:off x="3747232" y="3331748"/>
          <a:ext cx="255588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26890" imgH="228402" progId="Equation.DSMT4">
                  <p:embed/>
                </p:oleObj>
              </mc:Choice>
              <mc:Fallback>
                <p:oleObj name="Equation" r:id="rId5" imgW="126890" imgH="228402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7232" y="3331748"/>
                        <a:ext cx="255588" cy="54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5741230"/>
              </p:ext>
            </p:extLst>
          </p:nvPr>
        </p:nvGraphicFramePr>
        <p:xfrm>
          <a:off x="7158648" y="3378200"/>
          <a:ext cx="255588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6890" imgH="228402" progId="Equation.DSMT4">
                  <p:embed/>
                </p:oleObj>
              </mc:Choice>
              <mc:Fallback>
                <p:oleObj name="Equation" r:id="rId6" imgW="126890" imgH="228402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8648" y="3378200"/>
                        <a:ext cx="255588" cy="54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275557" y="4282171"/>
            <a:ext cx="9990319" cy="1077218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vi-VN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 ý: </a:t>
            </a:r>
            <a:r>
              <a:rPr lang="vi-VN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tổng chia hết cho một số tự nhiên nhưng các số hạng của tổng không nhất thiết phải chia hết cho số đó.</a:t>
            </a:r>
            <a:endParaRPr lang="en-US" altLang="en-US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415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8" y="0"/>
            <a:ext cx="12192000" cy="6541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63"/>
          <p:cNvSpPr txBox="1">
            <a:spLocks noChangeArrowheads="1"/>
          </p:cNvSpPr>
          <p:nvPr/>
        </p:nvSpPr>
        <p:spPr bwMode="auto">
          <a:xfrm>
            <a:off x="1272324" y="559291"/>
            <a:ext cx="797718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6" name="Group 8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0781515"/>
              </p:ext>
            </p:extLst>
          </p:nvPr>
        </p:nvGraphicFramePr>
        <p:xfrm>
          <a:off x="498220" y="1211508"/>
          <a:ext cx="11256135" cy="4902305"/>
        </p:xfrm>
        <a:graphic>
          <a:graphicData uri="http://schemas.openxmlformats.org/drawingml/2006/table">
            <a:tbl>
              <a:tblPr/>
              <a:tblGrid>
                <a:gridCol w="89181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1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68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524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endParaRPr kumimoji="0" lang="en-US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Đúng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12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9pPr>
                    </a:lstStyle>
                    <a:p>
                      <a:pPr marL="514350" marR="0" lvl="0" indent="-514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lphaLcParenR"/>
                        <a:tabLst/>
                      </a:pP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Nếu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mỗi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hạng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tổng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chia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hết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thì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tổng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chia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hết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17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b)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Nếu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mỗi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hạng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tổng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chia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hết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thì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tổng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chia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hết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024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c)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Nếu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tổng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hai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chia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hết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hai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</a:t>
                      </a: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chia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hết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thì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còn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chia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hết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5012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d)1.2.3.15.7.26       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7" name="Group 99"/>
          <p:cNvGrpSpPr>
            <a:grpSpLocks/>
          </p:cNvGrpSpPr>
          <p:nvPr/>
        </p:nvGrpSpPr>
        <p:grpSpPr bwMode="auto">
          <a:xfrm>
            <a:off x="2993343" y="5482069"/>
            <a:ext cx="49212" cy="315913"/>
            <a:chOff x="2736" y="3216"/>
            <a:chExt cx="29" cy="173"/>
          </a:xfrm>
        </p:grpSpPr>
        <p:sp>
          <p:nvSpPr>
            <p:cNvPr id="8" name="Oval 100"/>
            <p:cNvSpPr>
              <a:spLocks noChangeArrowheads="1"/>
            </p:cNvSpPr>
            <p:nvPr/>
          </p:nvSpPr>
          <p:spPr bwMode="auto">
            <a:xfrm>
              <a:off x="2736" y="3216"/>
              <a:ext cx="29" cy="2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9" name="Oval 101"/>
            <p:cNvSpPr>
              <a:spLocks noChangeArrowheads="1"/>
            </p:cNvSpPr>
            <p:nvPr/>
          </p:nvSpPr>
          <p:spPr bwMode="auto">
            <a:xfrm>
              <a:off x="2736" y="3283"/>
              <a:ext cx="29" cy="2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0" name="Oval 102"/>
            <p:cNvSpPr>
              <a:spLocks noChangeArrowheads="1"/>
            </p:cNvSpPr>
            <p:nvPr/>
          </p:nvSpPr>
          <p:spPr bwMode="auto">
            <a:xfrm>
              <a:off x="2736" y="3360"/>
              <a:ext cx="29" cy="2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</p:grpSp>
      <p:sp>
        <p:nvSpPr>
          <p:cNvPr id="11" name="AutoShape 64"/>
          <p:cNvSpPr>
            <a:spLocks noChangeArrowheads="1"/>
          </p:cNvSpPr>
          <p:nvPr/>
        </p:nvSpPr>
        <p:spPr bwMode="auto">
          <a:xfrm>
            <a:off x="9558177" y="2107245"/>
            <a:ext cx="684212" cy="682625"/>
          </a:xfrm>
          <a:prstGeom prst="irregularSeal2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>
                <a:solidFill>
                  <a:srgbClr val="FF3300"/>
                </a:solidFill>
              </a:rPr>
              <a:t>X</a:t>
            </a:r>
          </a:p>
        </p:txBody>
      </p:sp>
      <p:sp>
        <p:nvSpPr>
          <p:cNvPr id="12" name="AutoShape 64"/>
          <p:cNvSpPr>
            <a:spLocks noChangeArrowheads="1"/>
          </p:cNvSpPr>
          <p:nvPr/>
        </p:nvSpPr>
        <p:spPr bwMode="auto">
          <a:xfrm>
            <a:off x="10918054" y="3056814"/>
            <a:ext cx="684212" cy="682625"/>
          </a:xfrm>
          <a:prstGeom prst="irregularSeal2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>
                <a:solidFill>
                  <a:srgbClr val="FF3300"/>
                </a:solidFill>
              </a:rPr>
              <a:t>X</a:t>
            </a:r>
          </a:p>
        </p:txBody>
      </p:sp>
      <p:sp>
        <p:nvSpPr>
          <p:cNvPr id="13" name="AutoShape 64"/>
          <p:cNvSpPr>
            <a:spLocks noChangeArrowheads="1"/>
          </p:cNvSpPr>
          <p:nvPr/>
        </p:nvSpPr>
        <p:spPr bwMode="auto">
          <a:xfrm>
            <a:off x="9742165" y="4229122"/>
            <a:ext cx="684212" cy="682625"/>
          </a:xfrm>
          <a:prstGeom prst="irregularSeal2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>
                <a:solidFill>
                  <a:srgbClr val="FF3300"/>
                </a:solidFill>
              </a:rPr>
              <a:t>X</a:t>
            </a:r>
          </a:p>
        </p:txBody>
      </p:sp>
      <p:sp>
        <p:nvSpPr>
          <p:cNvPr id="14" name="AutoShape 64"/>
          <p:cNvSpPr>
            <a:spLocks noChangeArrowheads="1"/>
          </p:cNvSpPr>
          <p:nvPr/>
        </p:nvSpPr>
        <p:spPr bwMode="auto">
          <a:xfrm>
            <a:off x="9742165" y="5263104"/>
            <a:ext cx="684212" cy="682625"/>
          </a:xfrm>
          <a:prstGeom prst="irregularSeal2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>
                <a:solidFill>
                  <a:srgbClr val="FF3300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230554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2617788" y="4330703"/>
            <a:ext cx="7097712" cy="646113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kern="1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   m </a:t>
            </a:r>
            <a:r>
              <a:rPr lang="en-US" sz="3600" kern="10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kern="1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   m       (a - b)    m  (a &gt; b)     </a:t>
            </a:r>
            <a:endParaRPr lang="en-US" sz="360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3555" name="Object 37"/>
          <p:cNvGraphicFramePr>
            <a:graphicFrameLocks noChangeAspect="1"/>
          </p:cNvGraphicFramePr>
          <p:nvPr/>
        </p:nvGraphicFramePr>
        <p:xfrm>
          <a:off x="4621216" y="4222753"/>
          <a:ext cx="376237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76386" imgH="688946" progId="Equation.DSMT4">
                  <p:embed/>
                </p:oleObj>
              </mc:Choice>
              <mc:Fallback>
                <p:oleObj name="Equation" r:id="rId2" imgW="376386" imgH="68894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1216" y="4222753"/>
                        <a:ext cx="376237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6" name="Object 39"/>
          <p:cNvGraphicFramePr>
            <a:graphicFrameLocks noChangeAspect="1"/>
          </p:cNvGraphicFramePr>
          <p:nvPr/>
        </p:nvGraphicFramePr>
        <p:xfrm>
          <a:off x="7416800" y="4241803"/>
          <a:ext cx="376238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76386" imgH="688946" progId="Equation.DSMT4">
                  <p:embed/>
                </p:oleObj>
              </mc:Choice>
              <mc:Fallback>
                <p:oleObj name="Equation" r:id="rId4" imgW="376386" imgH="68894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16800" y="4241803"/>
                        <a:ext cx="376238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3557" name="Straight Connector 41"/>
          <p:cNvCxnSpPr>
            <a:cxnSpLocks noChangeShapeType="1"/>
          </p:cNvCxnSpPr>
          <p:nvPr/>
        </p:nvCxnSpPr>
        <p:spPr bwMode="auto">
          <a:xfrm flipH="1">
            <a:off x="7410450" y="4435475"/>
            <a:ext cx="280988" cy="35560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23558" name="Object 43"/>
          <p:cNvGraphicFramePr>
            <a:graphicFrameLocks noChangeAspect="1"/>
          </p:cNvGraphicFramePr>
          <p:nvPr/>
        </p:nvGraphicFramePr>
        <p:xfrm>
          <a:off x="3008316" y="4257678"/>
          <a:ext cx="376237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76386" imgH="688946" progId="Equation.DSMT4">
                  <p:embed/>
                </p:oleObj>
              </mc:Choice>
              <mc:Fallback>
                <p:oleObj name="Equation" r:id="rId6" imgW="376386" imgH="68894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8316" y="4257678"/>
                        <a:ext cx="376237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603503" y="1435103"/>
            <a:ext cx="7097713" cy="646113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kern="1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   m </a:t>
            </a:r>
            <a:r>
              <a:rPr lang="en-US" sz="3600" kern="10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kern="1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   m       (a + b)   m     </a:t>
            </a:r>
            <a:endParaRPr lang="en-US" sz="360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55796" y="133605"/>
            <a:ext cx="7097152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kern="10" dirty="0" err="1">
                <a:ln w="19050">
                  <a:solidFill>
                    <a:srgbClr val="FB200F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kern="10" dirty="0">
                <a:ln w="19050">
                  <a:solidFill>
                    <a:srgbClr val="FB200F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19050">
                  <a:solidFill>
                    <a:srgbClr val="FB200F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600" kern="10" dirty="0">
                <a:ln w="19050">
                  <a:solidFill>
                    <a:srgbClr val="FB200F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600" kern="10" dirty="0" err="1">
                <a:ln w="19050">
                  <a:solidFill>
                    <a:srgbClr val="FB200F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600" kern="10" dirty="0">
                <a:ln w="19050">
                  <a:solidFill>
                    <a:srgbClr val="FB200F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19050">
                  <a:solidFill>
                    <a:srgbClr val="FB200F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kern="10" dirty="0">
                <a:ln w="19050">
                  <a:solidFill>
                    <a:srgbClr val="FB200F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19050">
                  <a:solidFill>
                    <a:srgbClr val="FB200F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kern="10" dirty="0">
                <a:ln w="19050">
                  <a:solidFill>
                    <a:srgbClr val="FB200F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19050">
                  <a:solidFill>
                    <a:srgbClr val="FB200F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endParaRPr lang="en-US" sz="3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33763" y="676278"/>
            <a:ext cx="7097712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kern="10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kern="1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a, b, m    </a:t>
            </a:r>
            <a:endParaRPr lang="en-US" sz="360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3562" name="Object 5"/>
          <p:cNvGraphicFramePr>
            <a:graphicFrameLocks noChangeAspect="1"/>
          </p:cNvGraphicFramePr>
          <p:nvPr/>
        </p:nvGraphicFramePr>
        <p:xfrm>
          <a:off x="3011491" y="1357316"/>
          <a:ext cx="376237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76035" imgH="177415" progId="Equation.DSMT4">
                  <p:embed/>
                </p:oleObj>
              </mc:Choice>
              <mc:Fallback>
                <p:oleObj name="Equation" r:id="rId8" imgW="76035" imgH="17741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1491" y="1357316"/>
                        <a:ext cx="376237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9780655"/>
              </p:ext>
            </p:extLst>
          </p:nvPr>
        </p:nvGraphicFramePr>
        <p:xfrm>
          <a:off x="5738813" y="627180"/>
          <a:ext cx="1016000" cy="646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79158" imgH="177646" progId="Equation.DSMT4">
                  <p:embed/>
                </p:oleObj>
              </mc:Choice>
              <mc:Fallback>
                <p:oleObj name="Equation" r:id="rId10" imgW="279158" imgH="17764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8813" y="627180"/>
                        <a:ext cx="1016000" cy="646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4" name="Object 7"/>
          <p:cNvGraphicFramePr>
            <a:graphicFrameLocks noChangeAspect="1"/>
          </p:cNvGraphicFramePr>
          <p:nvPr/>
        </p:nvGraphicFramePr>
        <p:xfrm>
          <a:off x="6554788" y="676275"/>
          <a:ext cx="1452562" cy="681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431613" imgH="203112" progId="Equation.DSMT4">
                  <p:embed/>
                </p:oleObj>
              </mc:Choice>
              <mc:Fallback>
                <p:oleObj name="Equation" r:id="rId12" imgW="431613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4788" y="676275"/>
                        <a:ext cx="1452562" cy="681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5" name="Object 9"/>
          <p:cNvGraphicFramePr>
            <a:graphicFrameLocks noChangeAspect="1"/>
          </p:cNvGraphicFramePr>
          <p:nvPr/>
        </p:nvGraphicFramePr>
        <p:xfrm>
          <a:off x="4621216" y="1357316"/>
          <a:ext cx="376237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376386" imgH="688946" progId="Equation.DSMT4">
                  <p:embed/>
                </p:oleObj>
              </mc:Choice>
              <mc:Fallback>
                <p:oleObj name="Equation" r:id="rId14" imgW="376386" imgH="68894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1216" y="1357316"/>
                        <a:ext cx="376237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6" name="Object 10"/>
          <p:cNvGraphicFramePr>
            <a:graphicFrameLocks noChangeAspect="1"/>
          </p:cNvGraphicFramePr>
          <p:nvPr/>
        </p:nvGraphicFramePr>
        <p:xfrm>
          <a:off x="5407028" y="1570041"/>
          <a:ext cx="854075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90417" imgH="152334" progId="Equation.DSMT4">
                  <p:embed/>
                </p:oleObj>
              </mc:Choice>
              <mc:Fallback>
                <p:oleObj name="Equation" r:id="rId15" imgW="190417" imgH="15233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7028" y="1570041"/>
                        <a:ext cx="854075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7" name="Object 12"/>
          <p:cNvGraphicFramePr>
            <a:graphicFrameLocks noChangeAspect="1"/>
          </p:cNvGraphicFramePr>
          <p:nvPr/>
        </p:nvGraphicFramePr>
        <p:xfrm>
          <a:off x="7337425" y="1392241"/>
          <a:ext cx="376238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376386" imgH="688946" progId="Equation.DSMT4">
                  <p:embed/>
                </p:oleObj>
              </mc:Choice>
              <mc:Fallback>
                <p:oleObj name="Equation" r:id="rId17" imgW="376386" imgH="68894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37425" y="1392241"/>
                        <a:ext cx="376238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2603503" y="2155828"/>
            <a:ext cx="7097713" cy="646113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kern="1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   m </a:t>
            </a:r>
            <a:r>
              <a:rPr lang="en-US" sz="3600" kern="10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kern="1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   m       (a - b)    m  (a    b)    </a:t>
            </a:r>
            <a:endParaRPr lang="en-US" sz="360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3569" name="Object 14"/>
          <p:cNvGraphicFramePr>
            <a:graphicFrameLocks noChangeAspect="1"/>
          </p:cNvGraphicFramePr>
          <p:nvPr/>
        </p:nvGraphicFramePr>
        <p:xfrm>
          <a:off x="3011491" y="2078041"/>
          <a:ext cx="376237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76035" imgH="177415" progId="Equation.DSMT4">
                  <p:embed/>
                </p:oleObj>
              </mc:Choice>
              <mc:Fallback>
                <p:oleObj name="Equation" r:id="rId18" imgW="76035" imgH="17741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1491" y="2078041"/>
                        <a:ext cx="376237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70" name="Object 15"/>
          <p:cNvGraphicFramePr>
            <a:graphicFrameLocks noChangeAspect="1"/>
          </p:cNvGraphicFramePr>
          <p:nvPr/>
        </p:nvGraphicFramePr>
        <p:xfrm>
          <a:off x="4621216" y="2078041"/>
          <a:ext cx="376237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376386" imgH="688946" progId="Equation.DSMT4">
                  <p:embed/>
                </p:oleObj>
              </mc:Choice>
              <mc:Fallback>
                <p:oleObj name="Equation" r:id="rId20" imgW="376386" imgH="68894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1216" y="2078041"/>
                        <a:ext cx="376237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71" name="Object 16"/>
          <p:cNvGraphicFramePr>
            <a:graphicFrameLocks noChangeAspect="1"/>
          </p:cNvGraphicFramePr>
          <p:nvPr/>
        </p:nvGraphicFramePr>
        <p:xfrm>
          <a:off x="5407028" y="2290766"/>
          <a:ext cx="854075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190417" imgH="152334" progId="Equation.DSMT4">
                  <p:embed/>
                </p:oleObj>
              </mc:Choice>
              <mc:Fallback>
                <p:oleObj name="Equation" r:id="rId21" imgW="190417" imgH="15233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7028" y="2290766"/>
                        <a:ext cx="854075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72" name="Object 17"/>
          <p:cNvGraphicFramePr>
            <a:graphicFrameLocks noChangeAspect="1"/>
          </p:cNvGraphicFramePr>
          <p:nvPr/>
        </p:nvGraphicFramePr>
        <p:xfrm>
          <a:off x="7337425" y="2058991"/>
          <a:ext cx="376238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376386" imgH="688946" progId="Equation.DSMT4">
                  <p:embed/>
                </p:oleObj>
              </mc:Choice>
              <mc:Fallback>
                <p:oleObj name="Equation" r:id="rId23" imgW="376386" imgH="68894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37425" y="2058991"/>
                        <a:ext cx="376238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73" name="Object 18"/>
          <p:cNvGraphicFramePr>
            <a:graphicFrameLocks noChangeAspect="1"/>
          </p:cNvGraphicFramePr>
          <p:nvPr/>
        </p:nvGraphicFramePr>
        <p:xfrm>
          <a:off x="8535991" y="2236791"/>
          <a:ext cx="503237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126835" imgH="152202" progId="Equation.DSMT4">
                  <p:embed/>
                </p:oleObj>
              </mc:Choice>
              <mc:Fallback>
                <p:oleObj name="Equation" r:id="rId24" imgW="126835" imgH="15220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35991" y="2236791"/>
                        <a:ext cx="503237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2589216" y="2879728"/>
            <a:ext cx="7927975" cy="646113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kern="1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   m,  b   m </a:t>
            </a:r>
            <a:r>
              <a:rPr lang="en-US" sz="3600" kern="10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kern="1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c    m       (a + b + c)   m     </a:t>
            </a:r>
            <a:endParaRPr lang="en-US" sz="360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3575" name="Object 20"/>
          <p:cNvGraphicFramePr>
            <a:graphicFrameLocks noChangeAspect="1"/>
          </p:cNvGraphicFramePr>
          <p:nvPr/>
        </p:nvGraphicFramePr>
        <p:xfrm>
          <a:off x="3011491" y="2774950"/>
          <a:ext cx="376237" cy="68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76035" imgH="177415" progId="Equation.DSMT4">
                  <p:embed/>
                </p:oleObj>
              </mc:Choice>
              <mc:Fallback>
                <p:oleObj name="Equation" r:id="rId26" imgW="76035" imgH="17741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1491" y="2774950"/>
                        <a:ext cx="376237" cy="687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76" name="Object 21"/>
          <p:cNvGraphicFramePr>
            <a:graphicFrameLocks noChangeAspect="1"/>
          </p:cNvGraphicFramePr>
          <p:nvPr/>
        </p:nvGraphicFramePr>
        <p:xfrm>
          <a:off x="4330700" y="2790828"/>
          <a:ext cx="376238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376386" imgH="688946" progId="Equation.DSMT4">
                  <p:embed/>
                </p:oleObj>
              </mc:Choice>
              <mc:Fallback>
                <p:oleObj name="Equation" r:id="rId27" imgW="376386" imgH="68894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0700" y="2790828"/>
                        <a:ext cx="376238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77" name="Object 22"/>
          <p:cNvGraphicFramePr>
            <a:graphicFrameLocks noChangeAspect="1"/>
          </p:cNvGraphicFramePr>
          <p:nvPr/>
        </p:nvGraphicFramePr>
        <p:xfrm>
          <a:off x="6754813" y="2909891"/>
          <a:ext cx="855662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190417" imgH="152334" progId="Equation.DSMT4">
                  <p:embed/>
                </p:oleObj>
              </mc:Choice>
              <mc:Fallback>
                <p:oleObj name="Equation" r:id="rId28" imgW="190417" imgH="15233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54813" y="2909891"/>
                        <a:ext cx="855662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78" name="Object 25"/>
          <p:cNvGraphicFramePr>
            <a:graphicFrameLocks noChangeAspect="1"/>
          </p:cNvGraphicFramePr>
          <p:nvPr/>
        </p:nvGraphicFramePr>
        <p:xfrm>
          <a:off x="6029325" y="2828928"/>
          <a:ext cx="376238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376386" imgH="688946" progId="Equation.DSMT4">
                  <p:embed/>
                </p:oleObj>
              </mc:Choice>
              <mc:Fallback>
                <p:oleObj name="Equation" r:id="rId29" imgW="376386" imgH="68894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29325" y="2828928"/>
                        <a:ext cx="376238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79" name="Object 26"/>
          <p:cNvGraphicFramePr>
            <a:graphicFrameLocks noChangeAspect="1"/>
          </p:cNvGraphicFramePr>
          <p:nvPr/>
        </p:nvGraphicFramePr>
        <p:xfrm>
          <a:off x="9542466" y="2817816"/>
          <a:ext cx="376237" cy="68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1" imgW="376386" imgH="687504" progId="Equation.DSMT4">
                  <p:embed/>
                </p:oleObj>
              </mc:Choice>
              <mc:Fallback>
                <p:oleObj name="Equation" r:id="rId31" imgW="376386" imgH="68750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42466" y="2817816"/>
                        <a:ext cx="376237" cy="687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2617788" y="3586163"/>
            <a:ext cx="7097712" cy="646112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kern="1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   m </a:t>
            </a:r>
            <a:r>
              <a:rPr lang="en-US" sz="3600" kern="10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kern="1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   m       (a + b)    m     </a:t>
            </a:r>
            <a:endParaRPr lang="en-US" sz="360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3581" name="Object 28"/>
          <p:cNvGraphicFramePr>
            <a:graphicFrameLocks noChangeAspect="1"/>
          </p:cNvGraphicFramePr>
          <p:nvPr/>
        </p:nvGraphicFramePr>
        <p:xfrm>
          <a:off x="2997200" y="3506791"/>
          <a:ext cx="376238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3" imgW="76035" imgH="177415" progId="Equation.DSMT4">
                  <p:embed/>
                </p:oleObj>
              </mc:Choice>
              <mc:Fallback>
                <p:oleObj name="Equation" r:id="rId33" imgW="76035" imgH="17741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7200" y="3506791"/>
                        <a:ext cx="376238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82" name="Object 29"/>
          <p:cNvGraphicFramePr>
            <a:graphicFrameLocks noChangeAspect="1"/>
          </p:cNvGraphicFramePr>
          <p:nvPr/>
        </p:nvGraphicFramePr>
        <p:xfrm>
          <a:off x="4591050" y="3492503"/>
          <a:ext cx="376238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5" imgW="376386" imgH="688946" progId="Equation.DSMT4">
                  <p:embed/>
                </p:oleObj>
              </mc:Choice>
              <mc:Fallback>
                <p:oleObj name="Equation" r:id="rId35" imgW="376386" imgH="68894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1050" y="3492503"/>
                        <a:ext cx="376238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83" name="Object 30"/>
          <p:cNvGraphicFramePr>
            <a:graphicFrameLocks noChangeAspect="1"/>
          </p:cNvGraphicFramePr>
          <p:nvPr/>
        </p:nvGraphicFramePr>
        <p:xfrm>
          <a:off x="5392741" y="3649666"/>
          <a:ext cx="854075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6" imgW="190417" imgH="152334" progId="Equation.DSMT4">
                  <p:embed/>
                </p:oleObj>
              </mc:Choice>
              <mc:Fallback>
                <p:oleObj name="Equation" r:id="rId36" imgW="190417" imgH="15233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2741" y="3649666"/>
                        <a:ext cx="854075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84" name="Object 31"/>
          <p:cNvGraphicFramePr>
            <a:graphicFrameLocks noChangeAspect="1"/>
          </p:cNvGraphicFramePr>
          <p:nvPr/>
        </p:nvGraphicFramePr>
        <p:xfrm>
          <a:off x="7386641" y="3468691"/>
          <a:ext cx="376237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8" imgW="376386" imgH="688946" progId="Equation.DSMT4">
                  <p:embed/>
                </p:oleObj>
              </mc:Choice>
              <mc:Fallback>
                <p:oleObj name="Equation" r:id="rId38" imgW="376386" imgH="68894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6641" y="3468691"/>
                        <a:ext cx="376237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3585" name="Straight Connector 33"/>
          <p:cNvCxnSpPr>
            <a:cxnSpLocks noChangeShapeType="1"/>
          </p:cNvCxnSpPr>
          <p:nvPr/>
        </p:nvCxnSpPr>
        <p:spPr bwMode="auto">
          <a:xfrm flipH="1">
            <a:off x="3003553" y="3738563"/>
            <a:ext cx="252413" cy="309562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586" name="Straight Connector 34"/>
          <p:cNvCxnSpPr>
            <a:cxnSpLocks noChangeShapeType="1"/>
          </p:cNvCxnSpPr>
          <p:nvPr/>
        </p:nvCxnSpPr>
        <p:spPr bwMode="auto">
          <a:xfrm flipH="1">
            <a:off x="7397750" y="3705228"/>
            <a:ext cx="254000" cy="309563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23587" name="Object 38"/>
          <p:cNvGraphicFramePr>
            <a:graphicFrameLocks noChangeAspect="1"/>
          </p:cNvGraphicFramePr>
          <p:nvPr/>
        </p:nvGraphicFramePr>
        <p:xfrm>
          <a:off x="5407028" y="4435478"/>
          <a:ext cx="854075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9" imgW="190417" imgH="152334" progId="Equation.DSMT4">
                  <p:embed/>
                </p:oleObj>
              </mc:Choice>
              <mc:Fallback>
                <p:oleObj name="Equation" r:id="rId39" imgW="190417" imgH="15233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7028" y="4435478"/>
                        <a:ext cx="854075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3588" name="Straight Connector 40"/>
          <p:cNvCxnSpPr>
            <a:cxnSpLocks noChangeShapeType="1"/>
          </p:cNvCxnSpPr>
          <p:nvPr/>
        </p:nvCxnSpPr>
        <p:spPr bwMode="auto">
          <a:xfrm flipH="1">
            <a:off x="3032128" y="4464053"/>
            <a:ext cx="252413" cy="309563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5" name="TextBox 44"/>
          <p:cNvSpPr txBox="1"/>
          <p:nvPr/>
        </p:nvSpPr>
        <p:spPr>
          <a:xfrm>
            <a:off x="2589213" y="5130803"/>
            <a:ext cx="7097712" cy="646113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kern="1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   m </a:t>
            </a:r>
            <a:r>
              <a:rPr lang="en-US" sz="3600" kern="10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kern="1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   m       (a - b)    m  (a &gt; b)     </a:t>
            </a:r>
            <a:endParaRPr lang="en-US" sz="360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3590" name="Object 45"/>
          <p:cNvGraphicFramePr>
            <a:graphicFrameLocks noChangeAspect="1"/>
          </p:cNvGraphicFramePr>
          <p:nvPr/>
        </p:nvGraphicFramePr>
        <p:xfrm>
          <a:off x="4624391" y="5075241"/>
          <a:ext cx="376237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0" imgW="376386" imgH="688946" progId="Equation.DSMT4">
                  <p:embed/>
                </p:oleObj>
              </mc:Choice>
              <mc:Fallback>
                <p:oleObj name="Equation" r:id="rId40" imgW="376386" imgH="68894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4391" y="5075241"/>
                        <a:ext cx="376237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91" name="Object 46"/>
          <p:cNvGraphicFramePr>
            <a:graphicFrameLocks noChangeAspect="1"/>
          </p:cNvGraphicFramePr>
          <p:nvPr/>
        </p:nvGraphicFramePr>
        <p:xfrm>
          <a:off x="7269166" y="5056191"/>
          <a:ext cx="376237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1" imgW="376386" imgH="688946" progId="Equation.DSMT4">
                  <p:embed/>
                </p:oleObj>
              </mc:Choice>
              <mc:Fallback>
                <p:oleObj name="Equation" r:id="rId41" imgW="376386" imgH="68894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9166" y="5056191"/>
                        <a:ext cx="376237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3592" name="Straight Connector 47"/>
          <p:cNvCxnSpPr>
            <a:cxnSpLocks noChangeShapeType="1"/>
          </p:cNvCxnSpPr>
          <p:nvPr/>
        </p:nvCxnSpPr>
        <p:spPr bwMode="auto">
          <a:xfrm flipH="1">
            <a:off x="7289800" y="5249863"/>
            <a:ext cx="254000" cy="360362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23593" name="Object 48"/>
          <p:cNvGraphicFramePr>
            <a:graphicFrameLocks noChangeAspect="1"/>
          </p:cNvGraphicFramePr>
          <p:nvPr/>
        </p:nvGraphicFramePr>
        <p:xfrm>
          <a:off x="2981325" y="5086353"/>
          <a:ext cx="376238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2" imgW="376386" imgH="688946" progId="Equation.DSMT4">
                  <p:embed/>
                </p:oleObj>
              </mc:Choice>
              <mc:Fallback>
                <p:oleObj name="Equation" r:id="rId42" imgW="376386" imgH="68894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1325" y="5086353"/>
                        <a:ext cx="376238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3594" name="Straight Connector 49"/>
          <p:cNvCxnSpPr>
            <a:cxnSpLocks noChangeShapeType="1"/>
          </p:cNvCxnSpPr>
          <p:nvPr/>
        </p:nvCxnSpPr>
        <p:spPr bwMode="auto">
          <a:xfrm flipH="1">
            <a:off x="4624388" y="5316538"/>
            <a:ext cx="254000" cy="309562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23595" name="Object 52"/>
          <p:cNvGraphicFramePr>
            <a:graphicFrameLocks noChangeAspect="1"/>
          </p:cNvGraphicFramePr>
          <p:nvPr/>
        </p:nvGraphicFramePr>
        <p:xfrm>
          <a:off x="5394328" y="5260978"/>
          <a:ext cx="855663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3" imgW="854964" imgH="512293" progId="Equation.DSMT4">
                  <p:embed/>
                </p:oleObj>
              </mc:Choice>
              <mc:Fallback>
                <p:oleObj name="Equation" r:id="rId43" imgW="854964" imgH="51229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4328" y="5260978"/>
                        <a:ext cx="855663" cy="512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" name="TextBox 53"/>
          <p:cNvSpPr txBox="1"/>
          <p:nvPr/>
        </p:nvSpPr>
        <p:spPr>
          <a:xfrm>
            <a:off x="2589216" y="5899153"/>
            <a:ext cx="7927975" cy="646113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kern="1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   m,  b   m </a:t>
            </a:r>
            <a:r>
              <a:rPr lang="en-US" sz="3600" kern="10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kern="1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c    m       (a + b + c)   m     </a:t>
            </a:r>
            <a:endParaRPr lang="en-US" sz="360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3597" name="Object 54"/>
          <p:cNvGraphicFramePr>
            <a:graphicFrameLocks noChangeAspect="1"/>
          </p:cNvGraphicFramePr>
          <p:nvPr/>
        </p:nvGraphicFramePr>
        <p:xfrm>
          <a:off x="3011491" y="5840416"/>
          <a:ext cx="376237" cy="68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5" imgW="76035" imgH="177415" progId="Equation.DSMT4">
                  <p:embed/>
                </p:oleObj>
              </mc:Choice>
              <mc:Fallback>
                <p:oleObj name="Equation" r:id="rId45" imgW="76035" imgH="17741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1491" y="5840416"/>
                        <a:ext cx="376237" cy="687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98" name="Object 55"/>
          <p:cNvGraphicFramePr>
            <a:graphicFrameLocks noChangeAspect="1"/>
          </p:cNvGraphicFramePr>
          <p:nvPr/>
        </p:nvGraphicFramePr>
        <p:xfrm>
          <a:off x="4330700" y="5800728"/>
          <a:ext cx="376238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6" imgW="376386" imgH="688946" progId="Equation.DSMT4">
                  <p:embed/>
                </p:oleObj>
              </mc:Choice>
              <mc:Fallback>
                <p:oleObj name="Equation" r:id="rId46" imgW="376386" imgH="68894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0700" y="5800728"/>
                        <a:ext cx="376238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99" name="Object 56"/>
          <p:cNvGraphicFramePr>
            <a:graphicFrameLocks noChangeAspect="1"/>
          </p:cNvGraphicFramePr>
          <p:nvPr/>
        </p:nvGraphicFramePr>
        <p:xfrm>
          <a:off x="6754813" y="6016628"/>
          <a:ext cx="855662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7" imgW="190417" imgH="152334" progId="Equation.DSMT4">
                  <p:embed/>
                </p:oleObj>
              </mc:Choice>
              <mc:Fallback>
                <p:oleObj name="Equation" r:id="rId47" imgW="190417" imgH="15233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54813" y="6016628"/>
                        <a:ext cx="855662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600" name="Object 58"/>
          <p:cNvGraphicFramePr>
            <a:graphicFrameLocks noChangeAspect="1"/>
          </p:cNvGraphicFramePr>
          <p:nvPr/>
        </p:nvGraphicFramePr>
        <p:xfrm>
          <a:off x="6032500" y="5824541"/>
          <a:ext cx="376238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8" imgW="376386" imgH="688946" progId="Equation.DSMT4">
                  <p:embed/>
                </p:oleObj>
              </mc:Choice>
              <mc:Fallback>
                <p:oleObj name="Equation" r:id="rId48" imgW="376386" imgH="68894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2500" y="5824541"/>
                        <a:ext cx="376238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601" name="Object 59"/>
          <p:cNvGraphicFramePr>
            <a:graphicFrameLocks noChangeAspect="1"/>
          </p:cNvGraphicFramePr>
          <p:nvPr/>
        </p:nvGraphicFramePr>
        <p:xfrm>
          <a:off x="9526591" y="5815016"/>
          <a:ext cx="376237" cy="68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9" imgW="376386" imgH="687504" progId="Equation.DSMT4">
                  <p:embed/>
                </p:oleObj>
              </mc:Choice>
              <mc:Fallback>
                <p:oleObj name="Equation" r:id="rId49" imgW="376386" imgH="68750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26591" y="5815016"/>
                        <a:ext cx="376237" cy="687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3602" name="Straight Connector 60"/>
          <p:cNvCxnSpPr>
            <a:cxnSpLocks noChangeShapeType="1"/>
          </p:cNvCxnSpPr>
          <p:nvPr/>
        </p:nvCxnSpPr>
        <p:spPr bwMode="auto">
          <a:xfrm flipH="1">
            <a:off x="3016253" y="6045200"/>
            <a:ext cx="296863" cy="34925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603" name="Straight Connector 110"/>
          <p:cNvCxnSpPr>
            <a:cxnSpLocks noChangeShapeType="1"/>
          </p:cNvCxnSpPr>
          <p:nvPr/>
        </p:nvCxnSpPr>
        <p:spPr bwMode="auto">
          <a:xfrm flipH="1">
            <a:off x="9523413" y="6034088"/>
            <a:ext cx="252412" cy="360362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169694501"/>
      </p:ext>
    </p:extLst>
  </p:cSld>
  <p:clrMapOvr>
    <a:masterClrMapping/>
  </p:clrMapOvr>
  <p:transition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Content Placeholder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8" y="0"/>
            <a:ext cx="12192000" cy="6541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3166" y="443525"/>
            <a:ext cx="3164098" cy="7498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30599" y="1096818"/>
            <a:ext cx="934841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514350" indent="-514350">
              <a:buAutoNum type="alphaLcParenR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 + 81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514350" indent="-514350">
              <a:buAutoNum type="alphaLcParenR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34 + 28 -12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30599" y="3031126"/>
            <a:ext cx="91913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Tìm x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 + 45 + x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endParaRPr lang="en-US" sz="2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2015677"/>
              </p:ext>
            </p:extLst>
          </p:nvPr>
        </p:nvGraphicFramePr>
        <p:xfrm>
          <a:off x="4818918" y="3031126"/>
          <a:ext cx="2988652" cy="5978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39600" imgH="253800" progId="Equation.DSMT4">
                  <p:embed/>
                </p:oleObj>
              </mc:Choice>
              <mc:Fallback>
                <p:oleObj name="Equation" r:id="rId4" imgW="939600" imgH="2538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8918" y="3031126"/>
                        <a:ext cx="2988652" cy="5978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47171" y="3689395"/>
            <a:ext cx="2658575" cy="182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430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Content Placeholder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8" y="0"/>
            <a:ext cx="12192000" cy="6541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405572" y="752894"/>
            <a:ext cx="9441432" cy="372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u="sng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6B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6B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HD: (16 + 20)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6B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HD: (16 + 20)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2679" y="4005918"/>
            <a:ext cx="2658575" cy="182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513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5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771693"/>
            <a:ext cx="10972800" cy="4857415"/>
          </a:xfrm>
        </p:spPr>
      </p:pic>
      <p:pic>
        <p:nvPicPr>
          <p:cNvPr id="3" name="Content Placeholder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541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91" y="484736"/>
            <a:ext cx="9841889" cy="45416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4033" y="4111426"/>
            <a:ext cx="2658575" cy="182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970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3785"/>
            <a:ext cx="12192000" cy="7057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017564" y="1711569"/>
            <a:ext cx="10435882" cy="2473569"/>
          </a:xfrm>
          <a:prstGeom prst="rect">
            <a:avLst/>
          </a:prstGeom>
        </p:spPr>
        <p:txBody>
          <a:bodyPr>
            <a:normAutofit fontScale="4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6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đợt</a:t>
            </a:r>
            <a:r>
              <a:rPr lang="en-US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I, </a:t>
            </a:r>
            <a:r>
              <a:rPr lang="en-US" sz="6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6A </a:t>
            </a:r>
            <a:r>
              <a:rPr lang="en-US" sz="6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6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thưởng</a:t>
            </a:r>
            <a:r>
              <a:rPr lang="en-US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50 </a:t>
            </a:r>
            <a:r>
              <a:rPr lang="en-US" sz="6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6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thưởng</a:t>
            </a:r>
            <a:r>
              <a:rPr lang="en-US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6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6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en-US" sz="6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6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thưởng</a:t>
            </a:r>
            <a:r>
              <a:rPr lang="en-US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6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6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6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6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6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br>
              <a:rPr lang="en-US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1793" y="4044462"/>
            <a:ext cx="2658575" cy="182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809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5"/>
          <p:cNvSpPr>
            <a:spLocks noChangeArrowheads="1"/>
          </p:cNvSpPr>
          <p:nvPr/>
        </p:nvSpPr>
        <p:spPr bwMode="auto">
          <a:xfrm>
            <a:off x="1838325" y="1738316"/>
            <a:ext cx="8324850" cy="139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br>
              <a:rPr lang="en-US" altLang="en-US" sz="2800">
                <a:solidFill>
                  <a:srgbClr val="000000"/>
                </a:solidFill>
              </a:rPr>
            </a:br>
            <a:endParaRPr lang="en-US" altLang="en-US" sz="2800">
              <a:solidFill>
                <a:srgbClr val="000000"/>
              </a:solidFill>
            </a:endParaRP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2170248" y="2232181"/>
            <a:ext cx="7932737" cy="74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indent="450215">
              <a:lnSpc>
                <a:spcPct val="115000"/>
              </a:lnSpc>
              <a:spcBef>
                <a:spcPts val="0"/>
              </a:spcBef>
              <a:buNone/>
              <a:tabLst>
                <a:tab pos="457200" algn="l"/>
              </a:tabLst>
            </a:pPr>
            <a:r>
              <a:rPr lang="nl-NL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 hiểu trước bài 9 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nl-NL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hiệu chia hết”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4580" name="Group 7"/>
          <p:cNvGrpSpPr>
            <a:grpSpLocks/>
          </p:cNvGrpSpPr>
          <p:nvPr/>
        </p:nvGrpSpPr>
        <p:grpSpPr bwMode="auto">
          <a:xfrm>
            <a:off x="3111500" y="273053"/>
            <a:ext cx="6534150" cy="752475"/>
            <a:chOff x="900" y="2892"/>
            <a:chExt cx="4092" cy="607"/>
          </a:xfrm>
        </p:grpSpPr>
        <p:pic>
          <p:nvPicPr>
            <p:cNvPr id="24597" name="Picture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0" y="2892"/>
              <a:ext cx="4092" cy="607"/>
            </a:xfrm>
            <a:prstGeom prst="rect">
              <a:avLst/>
            </a:prstGeom>
            <a:solidFill>
              <a:srgbClr val="00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98" name="Text Box 9">
              <a:hlinkClick r:id="rId3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937" y="3024"/>
              <a:ext cx="3911" cy="4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US" altLang="en-US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Hướng</a:t>
              </a:r>
              <a:r>
                <a:rPr lang="en-US" altLang="en-US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dẫn</a:t>
              </a:r>
              <a:r>
                <a:rPr lang="en-US" altLang="en-US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tự</a:t>
              </a:r>
              <a:r>
                <a:rPr lang="en-US" altLang="en-US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altLang="en-US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ở </a:t>
              </a:r>
              <a:r>
                <a:rPr lang="en-US" altLang="en-US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nhà</a:t>
              </a:r>
              <a:r>
                <a:rPr lang="en-US" altLang="en-US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2192341" y="1350964"/>
            <a:ext cx="7453311" cy="517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indent="450215">
              <a:lnSpc>
                <a:spcPct val="115000"/>
              </a:lnSpc>
              <a:spcBef>
                <a:spcPts val="0"/>
              </a:spcBef>
              <a:buNone/>
              <a:tabLst>
                <a:tab pos="457200" algn="l"/>
              </a:tabLst>
            </a:pPr>
            <a:r>
              <a:rPr lang="nl-NL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Ôn tập lại kiến thức về quan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hệ chia hết và tính chất</a:t>
            </a:r>
            <a:r>
              <a:rPr lang="nl-NL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683" name="Text Box 11"/>
          <p:cNvSpPr txBox="1">
            <a:spLocks noChangeArrowheads="1"/>
          </p:cNvSpPr>
          <p:nvPr/>
        </p:nvSpPr>
        <p:spPr bwMode="auto">
          <a:xfrm>
            <a:off x="2207754" y="1819117"/>
            <a:ext cx="6140450" cy="517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indent="450215">
              <a:lnSpc>
                <a:spcPct val="115000"/>
              </a:lnSpc>
              <a:spcBef>
                <a:spcPts val="0"/>
              </a:spcBef>
              <a:buNone/>
              <a:tabLst>
                <a:tab pos="457200" algn="l"/>
              </a:tabLst>
            </a:pPr>
            <a:r>
              <a:rPr lang="nl-NL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 các bài tập 2.4; 2.5; 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2.6; 2.7; 2.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nl-NL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/sgk 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584" name="Text Box 13"/>
          <p:cNvSpPr txBox="1">
            <a:spLocks noChangeArrowheads="1"/>
          </p:cNvSpPr>
          <p:nvPr/>
        </p:nvSpPr>
        <p:spPr bwMode="auto">
          <a:xfrm>
            <a:off x="1741488" y="1393825"/>
            <a:ext cx="493712" cy="5286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3300"/>
              </a:buClr>
              <a:buFont typeface="Wingdings" panose="05000000000000000000" pitchFamily="2" charset="2"/>
              <a:buChar char="ü"/>
            </a:pPr>
            <a:r>
              <a:rPr lang="en-US" altLang="en-US" sz="2800" b="1" dirty="0">
                <a:solidFill>
                  <a:srgbClr val="FFFFFF"/>
                </a:solidFill>
              </a:rPr>
              <a:t>f</a:t>
            </a:r>
          </a:p>
        </p:txBody>
      </p:sp>
      <p:sp>
        <p:nvSpPr>
          <p:cNvPr id="24585" name="Text Box 16"/>
          <p:cNvSpPr txBox="1">
            <a:spLocks noChangeArrowheads="1"/>
          </p:cNvSpPr>
          <p:nvPr/>
        </p:nvSpPr>
        <p:spPr bwMode="auto">
          <a:xfrm>
            <a:off x="1727203" y="1885950"/>
            <a:ext cx="493713" cy="5286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3300"/>
              </a:buClr>
              <a:buFont typeface="Wingdings" panose="05000000000000000000" pitchFamily="2" charset="2"/>
              <a:buChar char="ü"/>
            </a:pPr>
            <a:r>
              <a:rPr lang="en-US" altLang="en-US" sz="2800" b="1">
                <a:solidFill>
                  <a:srgbClr val="FFFFFF"/>
                </a:solidFill>
              </a:rPr>
              <a:t>f</a:t>
            </a:r>
          </a:p>
        </p:txBody>
      </p:sp>
      <p:sp>
        <p:nvSpPr>
          <p:cNvPr id="24586" name="Text Box 17"/>
          <p:cNvSpPr txBox="1">
            <a:spLocks noChangeArrowheads="1"/>
          </p:cNvSpPr>
          <p:nvPr/>
        </p:nvSpPr>
        <p:spPr bwMode="auto">
          <a:xfrm>
            <a:off x="1727203" y="2452691"/>
            <a:ext cx="493713" cy="52863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3300"/>
              </a:buClr>
              <a:buFont typeface="Wingdings" panose="05000000000000000000" pitchFamily="2" charset="2"/>
              <a:buChar char="ü"/>
            </a:pPr>
            <a:r>
              <a:rPr lang="en-US" altLang="en-US" sz="2800" b="1">
                <a:solidFill>
                  <a:srgbClr val="FFFFFF"/>
                </a:solidFill>
              </a:rPr>
              <a:t>f</a:t>
            </a:r>
          </a:p>
        </p:txBody>
      </p:sp>
      <p:pic>
        <p:nvPicPr>
          <p:cNvPr id="24588" name="Picture 2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8152" y="1674750"/>
            <a:ext cx="1285875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9" name="Picture 23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5124450"/>
            <a:ext cx="220980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0" name="Picture 24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334000"/>
            <a:ext cx="16764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1" name="Picture 2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41" y="6108700"/>
            <a:ext cx="5202237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92" name="Group 26"/>
          <p:cNvGrpSpPr>
            <a:grpSpLocks/>
          </p:cNvGrpSpPr>
          <p:nvPr/>
        </p:nvGrpSpPr>
        <p:grpSpPr bwMode="auto">
          <a:xfrm>
            <a:off x="168812" y="85726"/>
            <a:ext cx="11788726" cy="6634163"/>
            <a:chOff x="54" y="54"/>
            <a:chExt cx="5630" cy="4179"/>
          </a:xfrm>
        </p:grpSpPr>
        <p:sp>
          <p:nvSpPr>
            <p:cNvPr id="24593" name="Line 27"/>
            <p:cNvSpPr>
              <a:spLocks noChangeShapeType="1"/>
            </p:cNvSpPr>
            <p:nvPr/>
          </p:nvSpPr>
          <p:spPr bwMode="auto">
            <a:xfrm>
              <a:off x="103" y="4233"/>
              <a:ext cx="5513" cy="0"/>
            </a:xfrm>
            <a:prstGeom prst="line">
              <a:avLst/>
            </a:prstGeom>
            <a:noFill/>
            <a:ln w="76200" cmpd="tri">
              <a:solidFill>
                <a:srgbClr val="9900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.VnTime"/>
              </a:endParaRPr>
            </a:p>
          </p:txBody>
        </p:sp>
        <p:sp>
          <p:nvSpPr>
            <p:cNvPr id="24594" name="Line 28"/>
            <p:cNvSpPr>
              <a:spLocks noChangeShapeType="1"/>
            </p:cNvSpPr>
            <p:nvPr/>
          </p:nvSpPr>
          <p:spPr bwMode="auto">
            <a:xfrm>
              <a:off x="54" y="128"/>
              <a:ext cx="0" cy="4014"/>
            </a:xfrm>
            <a:prstGeom prst="line">
              <a:avLst/>
            </a:prstGeom>
            <a:noFill/>
            <a:ln w="76200" cmpd="tri">
              <a:solidFill>
                <a:srgbClr val="9900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.VnTime"/>
              </a:endParaRPr>
            </a:p>
          </p:txBody>
        </p:sp>
        <p:sp>
          <p:nvSpPr>
            <p:cNvPr id="24595" name="Line 29"/>
            <p:cNvSpPr>
              <a:spLocks noChangeShapeType="1"/>
            </p:cNvSpPr>
            <p:nvPr/>
          </p:nvSpPr>
          <p:spPr bwMode="auto">
            <a:xfrm>
              <a:off x="5684" y="137"/>
              <a:ext cx="0" cy="4014"/>
            </a:xfrm>
            <a:prstGeom prst="line">
              <a:avLst/>
            </a:prstGeom>
            <a:noFill/>
            <a:ln w="76200" cmpd="tri">
              <a:solidFill>
                <a:srgbClr val="9900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.VnTime"/>
              </a:endParaRPr>
            </a:p>
          </p:txBody>
        </p:sp>
        <p:sp>
          <p:nvSpPr>
            <p:cNvPr id="24596" name="Line 30"/>
            <p:cNvSpPr>
              <a:spLocks noChangeShapeType="1"/>
            </p:cNvSpPr>
            <p:nvPr/>
          </p:nvSpPr>
          <p:spPr bwMode="auto">
            <a:xfrm>
              <a:off x="112" y="54"/>
              <a:ext cx="5513" cy="0"/>
            </a:xfrm>
            <a:prstGeom prst="line">
              <a:avLst/>
            </a:prstGeom>
            <a:noFill/>
            <a:ln w="76200" cmpd="tri">
              <a:solidFill>
                <a:srgbClr val="9900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.VnTime"/>
              </a:endParaRPr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45756" y="3890900"/>
            <a:ext cx="2658575" cy="182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098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8" grpId="0"/>
      <p:bldP spid="28682" grpId="0"/>
      <p:bldP spid="2868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062" y="-234462"/>
            <a:ext cx="12192000" cy="7351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01313" y="969982"/>
            <a:ext cx="1867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14: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5408" y="1812041"/>
            <a:ext cx="9016683" cy="207951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19405" y="4726954"/>
            <a:ext cx="5639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89231" y="2860490"/>
            <a:ext cx="1570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52618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574" y="2148442"/>
            <a:ext cx="6096851" cy="3429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8900"/>
            <a:ext cx="12193588" cy="705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54172" y="678261"/>
            <a:ext cx="8796270" cy="58477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TÍNH CHẤT CHIA HẾT CỦA MỘT TỔNG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253774" y="1587845"/>
            <a:ext cx="8596668" cy="626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.VnTime" panose="020B7200000000000000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.VnTime" panose="020B7200000000000000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.VnTime" panose="020B7200000000000000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.VnTime" panose="020B7200000000000000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.VnTime" panose="020B7200000000000000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.VnTime" panose="020B7200000000000000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.VnTime" panose="020B7200000000000000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.VnTime" panose="020B7200000000000000" pitchFamily="34" charset="0"/>
              </a:defRPr>
            </a:lvl9pPr>
          </a:lstStyle>
          <a:p>
            <a:pPr algn="l"/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*)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53774" y="2764867"/>
            <a:ext cx="74044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1793" y="4044462"/>
            <a:ext cx="2658575" cy="182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035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941" y="0"/>
            <a:ext cx="12192000" cy="6744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29"/>
          <p:cNvSpPr txBox="1">
            <a:spLocks noChangeArrowheads="1"/>
          </p:cNvSpPr>
          <p:nvPr/>
        </p:nvSpPr>
        <p:spPr bwMode="auto">
          <a:xfrm>
            <a:off x="1989089" y="926126"/>
            <a:ext cx="45783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356653" y="1639134"/>
            <a:ext cx="8289925" cy="1601788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.........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...........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.............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endParaRPr lang="en-US" altLang="en-US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  m, b   m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   m         .................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157131" y="1637183"/>
            <a:ext cx="13033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endParaRPr lang="en-US" altLang="en-US" sz="28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258109" y="1974692"/>
            <a:ext cx="13192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800" i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470182" y="2094774"/>
            <a:ext cx="152087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800" i="1" dirty="0">
              <a:solidFill>
                <a:srgbClr val="FF0000"/>
              </a:solidFill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693577"/>
              </p:ext>
            </p:extLst>
          </p:nvPr>
        </p:nvGraphicFramePr>
        <p:xfrm>
          <a:off x="2457963" y="2650372"/>
          <a:ext cx="434975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76035" imgH="177415" progId="Equation.DSMT4">
                  <p:embed/>
                </p:oleObj>
              </mc:Choice>
              <mc:Fallback>
                <p:oleObj name="Equation" r:id="rId3" imgW="76035" imgH="177415" progId="Equation.DSMT4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7963" y="2650372"/>
                        <a:ext cx="434975" cy="59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0708767"/>
              </p:ext>
            </p:extLst>
          </p:nvPr>
        </p:nvGraphicFramePr>
        <p:xfrm>
          <a:off x="3305297" y="2710473"/>
          <a:ext cx="434975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76035" imgH="177415" progId="Equation.DSMT4">
                  <p:embed/>
                </p:oleObj>
              </mc:Choice>
              <mc:Fallback>
                <p:oleObj name="Equation" r:id="rId5" imgW="76035" imgH="177415" progId="Equation.DSMT4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5297" y="2710473"/>
                        <a:ext cx="434975" cy="59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3795065"/>
              </p:ext>
            </p:extLst>
          </p:nvPr>
        </p:nvGraphicFramePr>
        <p:xfrm>
          <a:off x="4547944" y="2650372"/>
          <a:ext cx="434975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6035" imgH="177415" progId="Equation.DSMT4">
                  <p:embed/>
                </p:oleObj>
              </mc:Choice>
              <mc:Fallback>
                <p:oleObj name="Equation" r:id="rId6" imgW="76035" imgH="177415" progId="Equation.DSMT4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7944" y="2650372"/>
                        <a:ext cx="434975" cy="59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9514060"/>
              </p:ext>
            </p:extLst>
          </p:nvPr>
        </p:nvGraphicFramePr>
        <p:xfrm>
          <a:off x="5115852" y="2751504"/>
          <a:ext cx="771525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90417" imgH="152334" progId="Equation.DSMT4">
                  <p:embed/>
                </p:oleObj>
              </mc:Choice>
              <mc:Fallback>
                <p:oleObj name="Equation" r:id="rId7" imgW="190417" imgH="152334" progId="Equation.DSMT4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5852" y="2751504"/>
                        <a:ext cx="771525" cy="576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5805802" y="2717047"/>
            <a:ext cx="17986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 + b + c) </a:t>
            </a:r>
            <a:endParaRPr lang="en-US" altLang="en-US" sz="2800" dirty="0">
              <a:solidFill>
                <a:srgbClr val="FF0000"/>
              </a:solidFill>
            </a:endParaRP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45562"/>
              </p:ext>
            </p:extLst>
          </p:nvPr>
        </p:nvGraphicFramePr>
        <p:xfrm>
          <a:off x="7386952" y="2623510"/>
          <a:ext cx="434975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76035" imgH="177415" progId="Equation.DSMT4">
                  <p:embed/>
                </p:oleObj>
              </mc:Choice>
              <mc:Fallback>
                <p:oleObj name="Equation" r:id="rId9" imgW="76035" imgH="177415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6952" y="2623510"/>
                        <a:ext cx="434975" cy="59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1356653" y="3615534"/>
            <a:ext cx="93940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30   3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18   3,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(30-18)   3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58894" y="4154143"/>
            <a:ext cx="2658575" cy="1829924"/>
          </a:xfrm>
          <a:prstGeom prst="rect">
            <a:avLst/>
          </a:prstGeom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0957641"/>
              </p:ext>
            </p:extLst>
          </p:nvPr>
        </p:nvGraphicFramePr>
        <p:xfrm>
          <a:off x="1823134" y="4102202"/>
          <a:ext cx="165955" cy="3642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76035" imgH="177415" progId="Equation.DSMT4">
                  <p:embed/>
                </p:oleObj>
              </mc:Choice>
              <mc:Fallback>
                <p:oleObj name="Equation" r:id="rId11" imgW="76035" imgH="177415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3134" y="4102202"/>
                        <a:ext cx="165955" cy="3642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1923519"/>
              </p:ext>
            </p:extLst>
          </p:nvPr>
        </p:nvGraphicFramePr>
        <p:xfrm>
          <a:off x="9646578" y="3615534"/>
          <a:ext cx="241603" cy="4770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76035" imgH="177415" progId="Equation.DSMT4">
                  <p:embed/>
                </p:oleObj>
              </mc:Choice>
              <mc:Fallback>
                <p:oleObj name="Equation" r:id="rId12" imgW="76035" imgH="177415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46578" y="3615534"/>
                        <a:ext cx="241603" cy="4770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3122455"/>
              </p:ext>
            </p:extLst>
          </p:nvPr>
        </p:nvGraphicFramePr>
        <p:xfrm>
          <a:off x="4470182" y="4051244"/>
          <a:ext cx="207326" cy="4639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76035" imgH="177415" progId="Equation.DSMT4">
                  <p:embed/>
                </p:oleObj>
              </mc:Choice>
              <mc:Fallback>
                <p:oleObj name="Equation" r:id="rId13" imgW="76035" imgH="177415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0182" y="4051244"/>
                        <a:ext cx="207326" cy="4639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89438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20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576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34"/>
          <p:cNvSpPr txBox="1">
            <a:spLocks noChangeArrowheads="1"/>
          </p:cNvSpPr>
          <p:nvPr/>
        </p:nvSpPr>
        <p:spPr bwMode="auto">
          <a:xfrm>
            <a:off x="2638062" y="464529"/>
            <a:ext cx="7780337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 (3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2800" b="1" i="1" dirty="0">
              <a:solidFill>
                <a:srgbClr val="0000FF"/>
              </a:solidFill>
              <a:latin typeface="Times New Roman" panose="02020603050405020304" pitchFamily="18" charset="0"/>
              <a:ea typeface="Times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39"/>
          <p:cNvSpPr txBox="1">
            <a:spLocks noChangeArrowheads="1"/>
          </p:cNvSpPr>
          <p:nvPr/>
        </p:nvSpPr>
        <p:spPr bwMode="auto">
          <a:xfrm>
            <a:off x="564664" y="1062833"/>
            <a:ext cx="5222182" cy="400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.VnTime" panose="020B7200000000000000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.VnTime" panose="020B7200000000000000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.VnTime" panose="020B7200000000000000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.VnTime" panose="020B7200000000000000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.VnTime" panose="020B7200000000000000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.VnTime" panose="020B7200000000000000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.VnTime" panose="020B7200000000000000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.VnTime" panose="020B7200000000000000" pitchFamily="34" charset="0"/>
              </a:defRPr>
            </a:lvl9pPr>
          </a:lstStyle>
          <a:p>
            <a:pPr algn="l" eaLnBrk="1" hangingPunct="1"/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6.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</a:p>
        </p:txBody>
      </p:sp>
      <p:sp>
        <p:nvSpPr>
          <p:cNvPr id="7" name="Line 43"/>
          <p:cNvSpPr>
            <a:spLocks noChangeShapeType="1"/>
          </p:cNvSpPr>
          <p:nvPr/>
        </p:nvSpPr>
        <p:spPr bwMode="auto">
          <a:xfrm>
            <a:off x="5929683" y="1293859"/>
            <a:ext cx="63498" cy="437986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40"/>
          <p:cNvSpPr>
            <a:spLocks noChangeArrowheads="1"/>
          </p:cNvSpPr>
          <p:nvPr/>
        </p:nvSpPr>
        <p:spPr bwMode="auto">
          <a:xfrm>
            <a:off x="6136018" y="1312729"/>
            <a:ext cx="5458104" cy="368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7.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</a:p>
        </p:txBody>
      </p:sp>
    </p:spTree>
    <p:extLst>
      <p:ext uri="{BB962C8B-B14F-4D97-AF65-F5344CB8AC3E}">
        <p14:creationId xmlns:p14="http://schemas.microsoft.com/office/powerpoint/2010/main" val="12327005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576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65641" y="948451"/>
            <a:ext cx="83176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6+15+30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17043" y="2667241"/>
            <a:ext cx="85822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6    3, 15    3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30    3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(6 + 15 + 30)   3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8894" y="4154143"/>
            <a:ext cx="2658575" cy="1829924"/>
          </a:xfrm>
          <a:prstGeom prst="rect">
            <a:avLst/>
          </a:prstGeom>
        </p:spPr>
      </p:pic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3727941"/>
              </p:ext>
            </p:extLst>
          </p:nvPr>
        </p:nvGraphicFramePr>
        <p:xfrm>
          <a:off x="1900483" y="3091540"/>
          <a:ext cx="342942" cy="4648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01608" imgH="681375" progId="Equation.DSMT4">
                  <p:embed/>
                </p:oleObj>
              </mc:Choice>
              <mc:Fallback>
                <p:oleObj name="Equation" r:id="rId4" imgW="501608" imgH="681375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0483" y="3091540"/>
                        <a:ext cx="342942" cy="4648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2416686"/>
              </p:ext>
            </p:extLst>
          </p:nvPr>
        </p:nvGraphicFramePr>
        <p:xfrm>
          <a:off x="2990730" y="3061746"/>
          <a:ext cx="334294" cy="4531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01608" imgH="681375" progId="Equation.DSMT4">
                  <p:embed/>
                </p:oleObj>
              </mc:Choice>
              <mc:Fallback>
                <p:oleObj name="Equation" r:id="rId6" imgW="501608" imgH="681375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0730" y="3061746"/>
                        <a:ext cx="334294" cy="453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7199277"/>
              </p:ext>
            </p:extLst>
          </p:nvPr>
        </p:nvGraphicFramePr>
        <p:xfrm>
          <a:off x="4367606" y="3044161"/>
          <a:ext cx="360238" cy="4883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501608" imgH="681375" progId="Equation.DSMT4">
                  <p:embed/>
                </p:oleObj>
              </mc:Choice>
              <mc:Fallback>
                <p:oleObj name="Equation" r:id="rId7" imgW="501608" imgH="681375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7606" y="3044161"/>
                        <a:ext cx="360238" cy="4883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9920595"/>
              </p:ext>
            </p:extLst>
          </p:nvPr>
        </p:nvGraphicFramePr>
        <p:xfrm>
          <a:off x="7371565" y="3074410"/>
          <a:ext cx="326445" cy="4425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501608" imgH="681375" progId="Equation.DSMT4">
                  <p:embed/>
                </p:oleObj>
              </mc:Choice>
              <mc:Fallback>
                <p:oleObj name="Equation" r:id="rId8" imgW="501608" imgH="681375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71565" y="3074410"/>
                        <a:ext cx="326445" cy="4425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16211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541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14918" y="680466"/>
            <a:ext cx="30386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*)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68844" y="3095053"/>
            <a:ext cx="29846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*)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10878" y="1536251"/>
            <a:ext cx="88219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lphaLcParenR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 + 48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514350" indent="-514350">
              <a:buAutoNum type="alphaLcParenR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48 + 12 – 36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10878" y="3705020"/>
            <a:ext cx="87750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21 + x chia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5905963"/>
              </p:ext>
            </p:extLst>
          </p:nvPr>
        </p:nvGraphicFramePr>
        <p:xfrm>
          <a:off x="4753539" y="3705020"/>
          <a:ext cx="4267004" cy="5780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091880" imgH="253800" progId="Equation.DSMT4">
                  <p:embed/>
                </p:oleObj>
              </mc:Choice>
              <mc:Fallback>
                <p:oleObj name="Equation" r:id="rId3" imgW="1091880" imgH="2538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3539" y="3705020"/>
                        <a:ext cx="4267004" cy="5780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17483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541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57641" y="515818"/>
            <a:ext cx="52288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*) </a:t>
            </a:r>
            <a:r>
              <a:rPr lang="en-US" sz="2800" b="1" u="sng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b="1" u="sng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u="sng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u="sng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b="1" u="sng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b="1" u="sng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" name="Text Box 34"/>
          <p:cNvSpPr txBox="1">
            <a:spLocks noChangeArrowheads="1"/>
          </p:cNvSpPr>
          <p:nvPr/>
        </p:nvSpPr>
        <p:spPr bwMode="auto">
          <a:xfrm>
            <a:off x="1936909" y="1044436"/>
            <a:ext cx="7780337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 (3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2800" b="1" i="1" dirty="0">
              <a:solidFill>
                <a:srgbClr val="0000FF"/>
              </a:solidFill>
              <a:latin typeface="Times New Roman" panose="02020603050405020304" pitchFamily="18" charset="0"/>
              <a:ea typeface="Times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20"/>
          <p:cNvSpPr txBox="1">
            <a:spLocks noChangeArrowheads="1"/>
          </p:cNvSpPr>
          <p:nvPr/>
        </p:nvSpPr>
        <p:spPr bwMode="auto">
          <a:xfrm>
            <a:off x="974304" y="1636943"/>
            <a:ext cx="10356200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4,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5,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5.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lang="en-US" altLang="en-US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017886"/>
      </p:ext>
    </p:extLst>
  </p:cSld>
  <p:clrMapOvr>
    <a:masterClrMapping/>
  </p:clrMapOvr>
</p:sld>
</file>

<file path=ppt/theme/theme1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.VnTime"/>
        <a:ea typeface=""/>
        <a:cs typeface=""/>
      </a:majorFont>
      <a:minorFont>
        <a:latin typeface=".VnTim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anose="020B7200000000000000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anose="020B7200000000000000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.VnTime"/>
        <a:ea typeface=""/>
        <a:cs typeface=""/>
      </a:majorFont>
      <a:minorFont>
        <a:latin typeface=".VnTim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anose="020B7200000000000000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anose="020B7200000000000000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828</TotalTime>
  <Words>1169</Words>
  <Application>Microsoft Office PowerPoint</Application>
  <PresentationFormat>Widescreen</PresentationFormat>
  <Paragraphs>100</Paragraphs>
  <Slides>20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.VnTime</vt:lpstr>
      <vt:lpstr>Arial</vt:lpstr>
      <vt:lpstr>Times New Roman</vt:lpstr>
      <vt:lpstr>Wingdings</vt:lpstr>
      <vt:lpstr>6_Default Design</vt:lpstr>
      <vt:lpstr>7_Default Design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VnTeach.Com</dc:creator>
  <cp:keywords>VnTeach.Com</cp:keywords>
  <cp:lastModifiedBy>Admin</cp:lastModifiedBy>
  <cp:revision>1</cp:revision>
  <dcterms:created xsi:type="dcterms:W3CDTF">2021-07-04T00:32:58Z</dcterms:created>
  <dcterms:modified xsi:type="dcterms:W3CDTF">2023-10-11T18:14:55Z</dcterms:modified>
</cp:coreProperties>
</file>