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257" r:id="rId4"/>
    <p:sldId id="258" r:id="rId5"/>
    <p:sldId id="273" r:id="rId6"/>
    <p:sldId id="259" r:id="rId7"/>
    <p:sldId id="260" r:id="rId8"/>
    <p:sldId id="261" r:id="rId9"/>
    <p:sldId id="262" r:id="rId10"/>
    <p:sldId id="276" r:id="rId11"/>
    <p:sldId id="274" r:id="rId12"/>
    <p:sldId id="277" r:id="rId13"/>
    <p:sldId id="275" r:id="rId14"/>
    <p:sldId id="278" r:id="rId15"/>
    <p:sldId id="280" r:id="rId16"/>
    <p:sldId id="283" r:id="rId17"/>
    <p:sldId id="284" r:id="rId18"/>
    <p:sldId id="285" r:id="rId19"/>
    <p:sldId id="286" r:id="rId20"/>
    <p:sldId id="287" r:id="rId21"/>
    <p:sldId id="281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88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44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49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7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702" r:id="rId2"/>
    <p:sldLayoutId id="2147483701" r:id="rId3"/>
    <p:sldLayoutId id="2147483700" r:id="rId4"/>
    <p:sldLayoutId id="2147483699" r:id="rId5"/>
    <p:sldLayoutId id="2147483698" r:id="rId6"/>
    <p:sldLayoutId id="2147483696" r:id="rId7"/>
    <p:sldLayoutId id="2147483694" r:id="rId8"/>
    <p:sldLayoutId id="2147483693" r:id="rId9"/>
    <p:sldLayoutId id="2147483692" r:id="rId10"/>
    <p:sldLayoutId id="2147483691" r:id="rId11"/>
    <p:sldLayoutId id="2147483687" r:id="rId12"/>
    <p:sldLayoutId id="2147483665" r:id="rId13"/>
    <p:sldLayoutId id="2147483720" r:id="rId14"/>
    <p:sldLayoutId id="2147483719" r:id="rId15"/>
    <p:sldLayoutId id="2147483718" r:id="rId16"/>
    <p:sldLayoutId id="2147483717" r:id="rId17"/>
    <p:sldLayoutId id="2147483716" r:id="rId18"/>
    <p:sldLayoutId id="2147483715" r:id="rId19"/>
    <p:sldLayoutId id="2147483714" r:id="rId20"/>
    <p:sldLayoutId id="2147483713" r:id="rId21"/>
    <p:sldLayoutId id="2147483712" r:id="rId22"/>
    <p:sldLayoutId id="2147483711" r:id="rId23"/>
    <p:sldLayoutId id="2147483710" r:id="rId24"/>
    <p:sldLayoutId id="2147483709" r:id="rId25"/>
    <p:sldLayoutId id="2147483708" r:id="rId26"/>
    <p:sldLayoutId id="2147483707" r:id="rId27"/>
    <p:sldLayoutId id="2147483706" r:id="rId28"/>
    <p:sldLayoutId id="2147483705" r:id="rId29"/>
    <p:sldLayoutId id="2147483704" r:id="rId30"/>
    <p:sldLayoutId id="2147483703" r:id="rId31"/>
    <p:sldLayoutId id="2147483697" r:id="rId32"/>
    <p:sldLayoutId id="2147483695" r:id="rId33"/>
    <p:sldLayoutId id="2147483689" r:id="rId34"/>
    <p:sldLayoutId id="2147483688" r:id="rId35"/>
    <p:sldLayoutId id="2147483686" r:id="rId36"/>
    <p:sldLayoutId id="2147483685" r:id="rId37"/>
    <p:sldLayoutId id="2147483684" r:id="rId38"/>
    <p:sldLayoutId id="2147483683" r:id="rId39"/>
    <p:sldLayoutId id="2147483682" r:id="rId40"/>
    <p:sldLayoutId id="2147483681" r:id="rId41"/>
    <p:sldLayoutId id="2147483680" r:id="rId42"/>
    <p:sldLayoutId id="2147483666" r:id="rId43"/>
    <p:sldLayoutId id="2147483667" r:id="rId44"/>
    <p:sldLayoutId id="2147483668" r:id="rId45"/>
    <p:sldLayoutId id="2147483669" r:id="rId46"/>
    <p:sldLayoutId id="2147483670" r:id="rId47"/>
    <p:sldLayoutId id="2147483671" r:id="rId48"/>
    <p:sldLayoutId id="2147483672" r:id="rId49"/>
    <p:sldLayoutId id="2147483673" r:id="rId50"/>
    <p:sldLayoutId id="2147483674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10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6.xml"/><Relationship Id="rId5" Type="http://schemas.openxmlformats.org/officeDocument/2006/relationships/control" Target="../activeX/activeX4.xml"/><Relationship Id="rId10" Type="http://schemas.openxmlformats.org/officeDocument/2006/relationships/image" Target="../media/image42.wmf"/><Relationship Id="rId4" Type="http://schemas.openxmlformats.org/officeDocument/2006/relationships/control" Target="../activeX/activeX3.xml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6.jpg"/><Relationship Id="rId12" Type="http://schemas.openxmlformats.org/officeDocument/2006/relationships/image" Target="../media/image5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50.png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3.png"/><Relationship Id="rId5" Type="http://schemas.openxmlformats.org/officeDocument/2006/relationships/slide" Target="slide2.xml"/><Relationship Id="rId4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5.wdp"/><Relationship Id="rId3" Type="http://schemas.openxmlformats.org/officeDocument/2006/relationships/audio" Target="../media/media3.mp3"/><Relationship Id="rId7" Type="http://schemas.openxmlformats.org/officeDocument/2006/relationships/image" Target="../media/image55.jpg"/><Relationship Id="rId12" Type="http://schemas.openxmlformats.org/officeDocument/2006/relationships/image" Target="../media/image58.png"/><Relationship Id="rId17" Type="http://schemas.openxmlformats.org/officeDocument/2006/relationships/image" Target="../media/image54.png"/><Relationship Id="rId2" Type="http://schemas.microsoft.com/office/2007/relationships/media" Target="../media/media3.mp3"/><Relationship Id="rId16" Type="http://schemas.openxmlformats.org/officeDocument/2006/relationships/image" Target="file:///C:\Program%20Files\Inknoe%20ClassPoint\Images\multiple_choice_without%20result_default_cm.png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6.xml"/><Relationship Id="rId9" Type="http://schemas.microsoft.com/office/2007/relationships/hdphoto" Target="../media/hdphoto3.wdp"/><Relationship Id="rId1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6.wdp"/><Relationship Id="rId3" Type="http://schemas.openxmlformats.org/officeDocument/2006/relationships/audio" Target="../media/media3.mp3"/><Relationship Id="rId7" Type="http://schemas.openxmlformats.org/officeDocument/2006/relationships/image" Target="../media/image55.jpg"/><Relationship Id="rId12" Type="http://schemas.openxmlformats.org/officeDocument/2006/relationships/image" Target="../media/image59.png"/><Relationship Id="rId17" Type="http://schemas.openxmlformats.org/officeDocument/2006/relationships/image" Target="../media/image54.png"/><Relationship Id="rId2" Type="http://schemas.microsoft.com/office/2007/relationships/media" Target="../media/media3.mp3"/><Relationship Id="rId16" Type="http://schemas.openxmlformats.org/officeDocument/2006/relationships/image" Target="file:///C:\Program%20Files\Inknoe%20ClassPoint\Images\multiple_choice_without%20result_default_cm.png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openxmlformats.org/officeDocument/2006/relationships/image" Target="../media/image27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6.xml"/><Relationship Id="rId9" Type="http://schemas.microsoft.com/office/2007/relationships/hdphoto" Target="../media/hdphoto3.wdp"/><Relationship Id="rId1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7.wdp"/><Relationship Id="rId3" Type="http://schemas.openxmlformats.org/officeDocument/2006/relationships/audio" Target="../media/media3.mp3"/><Relationship Id="rId7" Type="http://schemas.openxmlformats.org/officeDocument/2006/relationships/image" Target="../media/image55.jpg"/><Relationship Id="rId12" Type="http://schemas.openxmlformats.org/officeDocument/2006/relationships/image" Target="../media/image60.png"/><Relationship Id="rId17" Type="http://schemas.openxmlformats.org/officeDocument/2006/relationships/image" Target="../media/image54.png"/><Relationship Id="rId2" Type="http://schemas.microsoft.com/office/2007/relationships/media" Target="../media/media3.mp3"/><Relationship Id="rId16" Type="http://schemas.openxmlformats.org/officeDocument/2006/relationships/image" Target="file:///C:\Program%20Files\Inknoe%20ClassPoint\Images\multiple_choice_without%20result_default_cm.png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openxmlformats.org/officeDocument/2006/relationships/image" Target="../media/image27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6.xml"/><Relationship Id="rId9" Type="http://schemas.microsoft.com/office/2007/relationships/hdphoto" Target="../media/hdphoto3.wdp"/><Relationship Id="rId1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8.wdp"/><Relationship Id="rId3" Type="http://schemas.openxmlformats.org/officeDocument/2006/relationships/audio" Target="../media/media3.mp3"/><Relationship Id="rId7" Type="http://schemas.openxmlformats.org/officeDocument/2006/relationships/image" Target="../media/image55.jpg"/><Relationship Id="rId12" Type="http://schemas.openxmlformats.org/officeDocument/2006/relationships/image" Target="../media/image61.png"/><Relationship Id="rId17" Type="http://schemas.openxmlformats.org/officeDocument/2006/relationships/image" Target="../media/image54.png"/><Relationship Id="rId2" Type="http://schemas.microsoft.com/office/2007/relationships/media" Target="../media/media3.mp3"/><Relationship Id="rId16" Type="http://schemas.openxmlformats.org/officeDocument/2006/relationships/image" Target="file:///C:\Program%20Files\Inknoe%20ClassPoint\Images\multiple_choice_without%20result_default_cm.png" TargetMode="External"/><Relationship Id="rId1" Type="http://schemas.openxmlformats.org/officeDocument/2006/relationships/tags" Target="../tags/tag8.xml"/><Relationship Id="rId6" Type="http://schemas.openxmlformats.org/officeDocument/2006/relationships/audio" Target="../media/audio6.wav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6.xml"/><Relationship Id="rId9" Type="http://schemas.microsoft.com/office/2007/relationships/hdphoto" Target="../media/hdphoto3.wdp"/><Relationship Id="rId1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tags" Target="../tags/tag2.xml"/><Relationship Id="rId21" Type="http://schemas.openxmlformats.org/officeDocument/2006/relationships/image" Target="file:///C:\Program%20Files\Inknoe%20ClassPoint\Images\multiple_choice_without%20result_default_cm.png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2.png"/><Relationship Id="rId10" Type="http://schemas.openxmlformats.org/officeDocument/2006/relationships/image" Target="../media/image20.gif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23.png"/><Relationship Id="rId18" Type="http://schemas.openxmlformats.org/officeDocument/2006/relationships/image" Target="../media/image29.png"/><Relationship Id="rId3" Type="http://schemas.openxmlformats.org/officeDocument/2006/relationships/tags" Target="../tags/tag3.xml"/><Relationship Id="rId21" Type="http://schemas.openxmlformats.org/officeDocument/2006/relationships/image" Target="../media/image31.png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17" Type="http://schemas.openxmlformats.org/officeDocument/2006/relationships/image" Target="../media/image26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4.png"/><Relationship Id="rId10" Type="http://schemas.openxmlformats.org/officeDocument/2006/relationships/image" Target="../media/image20.gif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9.png"/><Relationship Id="rId14" Type="http://schemas.openxmlformats.org/officeDocument/2006/relationships/image" Target="../media/image12.png"/><Relationship Id="rId22" Type="http://schemas.openxmlformats.org/officeDocument/2006/relationships/image" Target="file:///C:\Program%20Files\Inknoe%20ClassPoint\Images\multiple_choice_without%20result_default.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23.png"/><Relationship Id="rId18" Type="http://schemas.openxmlformats.org/officeDocument/2006/relationships/image" Target="../media/image30.png"/><Relationship Id="rId3" Type="http://schemas.openxmlformats.org/officeDocument/2006/relationships/tags" Target="../tags/tag4.xml"/><Relationship Id="rId21" Type="http://schemas.openxmlformats.org/officeDocument/2006/relationships/image" Target="../media/image27.png"/><Relationship Id="rId7" Type="http://schemas.openxmlformats.org/officeDocument/2006/relationships/audio" Target="../media/audio2.wav"/><Relationship Id="rId12" Type="http://schemas.openxmlformats.org/officeDocument/2006/relationships/image" Target="../media/image33.png"/><Relationship Id="rId17" Type="http://schemas.openxmlformats.org/officeDocument/2006/relationships/image" Target="../media/image26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4.png"/><Relationship Id="rId10" Type="http://schemas.openxmlformats.org/officeDocument/2006/relationships/image" Target="../media/image20.gif"/><Relationship Id="rId19" Type="http://schemas.openxmlformats.org/officeDocument/2006/relationships/image" Target="../media/image34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9.png"/><Relationship Id="rId14" Type="http://schemas.openxmlformats.org/officeDocument/2006/relationships/image" Target="../media/image12.png"/><Relationship Id="rId22" Type="http://schemas.openxmlformats.org/officeDocument/2006/relationships/image" Target="file:///C:\Program%20Files\Inknoe%20ClassPoint\Images\multiple_choice_without%20result_default_cm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969490"/>
            <a:ext cx="70232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 TẬP CÁC SỐ ĐẾN 100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1)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00" y="754931"/>
            <a:ext cx="6267450" cy="59508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4542" y="0"/>
            <a:ext cx="10379183" cy="890335"/>
            <a:chOff x="350034" y="299865"/>
            <a:chExt cx="10379183" cy="8903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4A74484-3D82-4D00-BA4F-5DA84C92D094}"/>
                </a:ext>
              </a:extLst>
            </p:cNvPr>
            <p:cNvGrpSpPr/>
            <p:nvPr/>
          </p:nvGrpSpPr>
          <p:grpSpPr>
            <a:xfrm>
              <a:off x="350034" y="299865"/>
              <a:ext cx="10379183" cy="890335"/>
              <a:chOff x="1145582" y="356727"/>
              <a:chExt cx="10285939" cy="804658"/>
            </a:xfrm>
          </p:grpSpPr>
          <p:sp>
            <p:nvSpPr>
              <p:cNvPr id="4" name="Flowchart: Alternate Process 3">
                <a:extLst>
                  <a:ext uri="{FF2B5EF4-FFF2-40B4-BE49-F238E27FC236}">
                    <a16:creationId xmlns:a16="http://schemas.microsoft.com/office/drawing/2014/main" id="{42EA427A-B766-4C12-B2F4-9CCA45E5F087}"/>
                  </a:ext>
                </a:extLst>
              </p:cNvPr>
              <p:cNvSpPr/>
              <p:nvPr/>
            </p:nvSpPr>
            <p:spPr>
              <a:xfrm>
                <a:off x="1757878" y="458115"/>
                <a:ext cx="9673643" cy="538284"/>
              </a:xfrm>
              <a:prstGeom prst="flowChartAlternateProcess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thiếu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ở        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100: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03A5407-0C34-4B8C-910D-D39121D0F49B}"/>
                  </a:ext>
                </a:extLst>
              </p:cNvPr>
              <p:cNvSpPr/>
              <p:nvPr/>
            </p:nvSpPr>
            <p:spPr>
              <a:xfrm>
                <a:off x="1145582" y="356727"/>
                <a:ext cx="901994" cy="804658"/>
              </a:xfrm>
              <a:prstGeom prst="ellipse">
                <a:avLst/>
              </a:prstGeom>
              <a:ln/>
              <a:scene3d>
                <a:camera prst="perspectiveFront"/>
                <a:lightRig rig="threePt" dir="t"/>
              </a:scene3d>
              <a:sp3d>
                <a:bevelT w="139700" h="139700" prst="divo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0741" t="4330" r="14531" b="12088"/>
            <a:stretch/>
          </p:blipFill>
          <p:spPr>
            <a:xfrm>
              <a:off x="4635198" y="432644"/>
              <a:ext cx="555678" cy="48026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57" y="3970419"/>
            <a:ext cx="2807204" cy="2815389"/>
          </a:xfrm>
          <a:prstGeom prst="rect">
            <a:avLst/>
          </a:prstGeom>
        </p:spPr>
      </p:pic>
      <p:sp>
        <p:nvSpPr>
          <p:cNvPr id="9" name="Google Shape;312;p9"/>
          <p:cNvSpPr/>
          <p:nvPr/>
        </p:nvSpPr>
        <p:spPr>
          <a:xfrm>
            <a:off x="4939015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12;p9"/>
          <p:cNvSpPr/>
          <p:nvPr/>
        </p:nvSpPr>
        <p:spPr>
          <a:xfrm>
            <a:off x="5542803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12;p9"/>
          <p:cNvSpPr/>
          <p:nvPr/>
        </p:nvSpPr>
        <p:spPr>
          <a:xfrm>
            <a:off x="6739743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endParaRPr sz="24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12;p9"/>
          <p:cNvSpPr/>
          <p:nvPr/>
        </p:nvSpPr>
        <p:spPr>
          <a:xfrm>
            <a:off x="8564736" y="90690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12;p9"/>
          <p:cNvSpPr/>
          <p:nvPr/>
        </p:nvSpPr>
        <p:spPr>
          <a:xfrm>
            <a:off x="3133504" y="148702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12;p9"/>
          <p:cNvSpPr/>
          <p:nvPr/>
        </p:nvSpPr>
        <p:spPr>
          <a:xfrm>
            <a:off x="3737292" y="148702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12;p9"/>
          <p:cNvSpPr/>
          <p:nvPr/>
        </p:nvSpPr>
        <p:spPr>
          <a:xfrm>
            <a:off x="4934232" y="148702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12;p9"/>
          <p:cNvSpPr/>
          <p:nvPr/>
        </p:nvSpPr>
        <p:spPr>
          <a:xfrm>
            <a:off x="6151488" y="147799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12;p9"/>
          <p:cNvSpPr/>
          <p:nvPr/>
        </p:nvSpPr>
        <p:spPr>
          <a:xfrm>
            <a:off x="7966507" y="147065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12;p9"/>
          <p:cNvSpPr/>
          <p:nvPr/>
        </p:nvSpPr>
        <p:spPr>
          <a:xfrm>
            <a:off x="8556300" y="2031981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12;p9"/>
          <p:cNvSpPr/>
          <p:nvPr/>
        </p:nvSpPr>
        <p:spPr>
          <a:xfrm>
            <a:off x="3716936" y="205106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12;p9"/>
          <p:cNvSpPr/>
          <p:nvPr/>
        </p:nvSpPr>
        <p:spPr>
          <a:xfrm>
            <a:off x="4320724" y="2051067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12;p9"/>
          <p:cNvSpPr/>
          <p:nvPr/>
        </p:nvSpPr>
        <p:spPr>
          <a:xfrm>
            <a:off x="6743540" y="203903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27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12;p9"/>
          <p:cNvSpPr/>
          <p:nvPr/>
        </p:nvSpPr>
        <p:spPr>
          <a:xfrm>
            <a:off x="7960796" y="2039035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12;p9"/>
          <p:cNvSpPr/>
          <p:nvPr/>
        </p:nvSpPr>
        <p:spPr>
          <a:xfrm>
            <a:off x="6146017" y="259509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312;p9"/>
          <p:cNvSpPr/>
          <p:nvPr/>
        </p:nvSpPr>
        <p:spPr>
          <a:xfrm>
            <a:off x="3113148" y="260161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12;p9"/>
          <p:cNvSpPr/>
          <p:nvPr/>
        </p:nvSpPr>
        <p:spPr>
          <a:xfrm>
            <a:off x="3716936" y="260161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2;p9"/>
          <p:cNvSpPr/>
          <p:nvPr/>
        </p:nvSpPr>
        <p:spPr>
          <a:xfrm>
            <a:off x="5550513" y="260215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2;p9"/>
          <p:cNvSpPr/>
          <p:nvPr/>
        </p:nvSpPr>
        <p:spPr>
          <a:xfrm>
            <a:off x="8560411" y="261492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12;p9"/>
          <p:cNvSpPr/>
          <p:nvPr/>
        </p:nvSpPr>
        <p:spPr>
          <a:xfrm>
            <a:off x="7350878" y="262197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12;p9"/>
          <p:cNvSpPr/>
          <p:nvPr/>
        </p:nvSpPr>
        <p:spPr>
          <a:xfrm>
            <a:off x="7964907" y="262197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39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12;p9"/>
          <p:cNvSpPr/>
          <p:nvPr/>
        </p:nvSpPr>
        <p:spPr>
          <a:xfrm>
            <a:off x="6139117" y="314429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12;p9"/>
          <p:cNvSpPr/>
          <p:nvPr/>
        </p:nvSpPr>
        <p:spPr>
          <a:xfrm>
            <a:off x="3130312" y="316284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12;p9"/>
          <p:cNvSpPr/>
          <p:nvPr/>
        </p:nvSpPr>
        <p:spPr>
          <a:xfrm>
            <a:off x="5543613" y="315134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12;p9"/>
          <p:cNvSpPr/>
          <p:nvPr/>
        </p:nvSpPr>
        <p:spPr>
          <a:xfrm>
            <a:off x="8553511" y="316411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12;p9"/>
          <p:cNvSpPr/>
          <p:nvPr/>
        </p:nvSpPr>
        <p:spPr>
          <a:xfrm>
            <a:off x="7958007" y="3171170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12;p9"/>
          <p:cNvSpPr/>
          <p:nvPr/>
        </p:nvSpPr>
        <p:spPr>
          <a:xfrm>
            <a:off x="4910244" y="3747242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312;p9"/>
          <p:cNvSpPr/>
          <p:nvPr/>
        </p:nvSpPr>
        <p:spPr>
          <a:xfrm>
            <a:off x="4314740" y="375429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312;p9"/>
          <p:cNvSpPr/>
          <p:nvPr/>
        </p:nvSpPr>
        <p:spPr>
          <a:xfrm>
            <a:off x="8553511" y="375120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312;p9"/>
          <p:cNvSpPr/>
          <p:nvPr/>
        </p:nvSpPr>
        <p:spPr>
          <a:xfrm>
            <a:off x="7343978" y="375825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12;p9"/>
          <p:cNvSpPr/>
          <p:nvPr/>
        </p:nvSpPr>
        <p:spPr>
          <a:xfrm>
            <a:off x="6120409" y="3740051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312;p9"/>
          <p:cNvSpPr/>
          <p:nvPr/>
        </p:nvSpPr>
        <p:spPr>
          <a:xfrm>
            <a:off x="3113148" y="4316123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12;p9"/>
          <p:cNvSpPr/>
          <p:nvPr/>
        </p:nvSpPr>
        <p:spPr>
          <a:xfrm>
            <a:off x="5543323" y="4309436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12;p9"/>
          <p:cNvSpPr/>
          <p:nvPr/>
        </p:nvSpPr>
        <p:spPr>
          <a:xfrm>
            <a:off x="6126585" y="4326954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66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12;p9"/>
          <p:cNvSpPr/>
          <p:nvPr/>
        </p:nvSpPr>
        <p:spPr>
          <a:xfrm>
            <a:off x="6734121" y="4333303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67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12;p9"/>
          <p:cNvSpPr/>
          <p:nvPr/>
        </p:nvSpPr>
        <p:spPr>
          <a:xfrm>
            <a:off x="7963120" y="4316618"/>
            <a:ext cx="576072" cy="57607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69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312;p9"/>
          <p:cNvSpPr/>
          <p:nvPr/>
        </p:nvSpPr>
        <p:spPr>
          <a:xfrm>
            <a:off x="3128091" y="492292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312;p9"/>
          <p:cNvSpPr/>
          <p:nvPr/>
        </p:nvSpPr>
        <p:spPr>
          <a:xfrm>
            <a:off x="3731879" y="492292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2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312;p9"/>
          <p:cNvSpPr/>
          <p:nvPr/>
        </p:nvSpPr>
        <p:spPr>
          <a:xfrm>
            <a:off x="4928819" y="492292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312;p9"/>
          <p:cNvSpPr/>
          <p:nvPr/>
        </p:nvSpPr>
        <p:spPr>
          <a:xfrm>
            <a:off x="8565543" y="4904172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</a:t>
            </a: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312;p9"/>
          <p:cNvSpPr/>
          <p:nvPr/>
        </p:nvSpPr>
        <p:spPr>
          <a:xfrm>
            <a:off x="7356010" y="4911226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78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312;p9"/>
          <p:cNvSpPr/>
          <p:nvPr/>
        </p:nvSpPr>
        <p:spPr>
          <a:xfrm>
            <a:off x="3143717" y="547859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81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312;p9"/>
          <p:cNvSpPr/>
          <p:nvPr/>
        </p:nvSpPr>
        <p:spPr>
          <a:xfrm>
            <a:off x="4340657" y="547859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312;p9"/>
          <p:cNvSpPr/>
          <p:nvPr/>
        </p:nvSpPr>
        <p:spPr>
          <a:xfrm>
            <a:off x="5557913" y="5469557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85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312;p9"/>
          <p:cNvSpPr/>
          <p:nvPr/>
        </p:nvSpPr>
        <p:spPr>
          <a:xfrm>
            <a:off x="7358058" y="5479116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88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12;p9"/>
          <p:cNvSpPr/>
          <p:nvPr/>
        </p:nvSpPr>
        <p:spPr>
          <a:xfrm>
            <a:off x="6762554" y="548617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87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312;p9"/>
          <p:cNvSpPr/>
          <p:nvPr/>
        </p:nvSpPr>
        <p:spPr>
          <a:xfrm>
            <a:off x="8562919" y="5481930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90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312;p9"/>
          <p:cNvSpPr/>
          <p:nvPr/>
        </p:nvSpPr>
        <p:spPr>
          <a:xfrm>
            <a:off x="4337005" y="603795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93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312;p9"/>
          <p:cNvSpPr/>
          <p:nvPr/>
        </p:nvSpPr>
        <p:spPr>
          <a:xfrm>
            <a:off x="4940793" y="6037958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94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12;p9"/>
          <p:cNvSpPr/>
          <p:nvPr/>
        </p:nvSpPr>
        <p:spPr>
          <a:xfrm>
            <a:off x="7979777" y="6043004"/>
            <a:ext cx="576072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99</a:t>
            </a:r>
            <a:endParaRPr sz="22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12;p9"/>
          <p:cNvSpPr/>
          <p:nvPr/>
        </p:nvSpPr>
        <p:spPr>
          <a:xfrm>
            <a:off x="8583565" y="6043004"/>
            <a:ext cx="693785" cy="53949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100</a:t>
            </a:r>
            <a:endParaRPr sz="200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36" y="914469"/>
            <a:ext cx="990966" cy="5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56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1.85185E-6 L -0.00195 0.084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787 L 0.00078 0.1652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0.16528 L 1.875E-6 0.2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25 L 0.00182 0.3335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33356 L 0.00286 0.4212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41759 L 0.00286 0.49768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49768 L 0.00182 0.57222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57222 L 0.00286 0.65995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65995 L 0.00286 0.75301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4031" y="160252"/>
            <a:ext cx="4755108" cy="4461081"/>
          </a:xfrm>
          <a:prstGeom prst="rect">
            <a:avLst/>
          </a:prstGeom>
        </p:spPr>
      </p:pic>
      <p:sp>
        <p:nvSpPr>
          <p:cNvPr id="74" name="Google Shape;309;p9"/>
          <p:cNvSpPr txBox="1"/>
          <p:nvPr/>
        </p:nvSpPr>
        <p:spPr>
          <a:xfrm>
            <a:off x="364006" y="4885045"/>
            <a:ext cx="11524003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bảng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1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đến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100,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hãy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chỉ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bé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hai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nhất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hai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14" name="TextBox1" r:id="rId2" imgW="609480" imgH="504720"/>
        </mc:Choice>
        <mc:Fallback>
          <p:control name="TextBox1" r:id="rId2" imgW="609480" imgH="504720">
            <p:pic>
              <p:nvPicPr>
                <p:cNvPr id="50" name="TextBox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13115" y="5511002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5" name="TextBox2" r:id="rId3" imgW="609480" imgH="504720"/>
        </mc:Choice>
        <mc:Fallback>
          <p:control name="TextBox2" r:id="rId3" imgW="609480" imgH="504720">
            <p:pic>
              <p:nvPicPr>
                <p:cNvPr id="75" name="TextBox2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38693" y="6146205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6" name="TextBox3" r:id="rId4" imgW="609480" imgH="504720"/>
        </mc:Choice>
        <mc:Fallback>
          <p:control name="TextBox3" r:id="rId4" imgW="609480" imgH="504720">
            <p:pic>
              <p:nvPicPr>
                <p:cNvPr id="76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03392" y="5480618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7" name="TextBox4" r:id="rId5" imgW="609480" imgH="504720"/>
        </mc:Choice>
        <mc:Fallback>
          <p:control name="TextBox4" r:id="rId5" imgW="609480" imgH="504720">
            <p:pic>
              <p:nvPicPr>
                <p:cNvPr id="77" name="TextBox4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128970" y="6115821"/>
                  <a:ext cx="612892" cy="5064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1864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30202" y="95534"/>
            <a:ext cx="2640544" cy="890335"/>
            <a:chOff x="1145582" y="356727"/>
            <a:chExt cx="2616823" cy="804658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7" y="458115"/>
              <a:ext cx="200452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Google Shape;372;p10"/>
          <p:cNvPicPr preferRelativeResize="0"/>
          <p:nvPr/>
        </p:nvPicPr>
        <p:blipFill rotWithShape="1">
          <a:blip r:embed="rId3">
            <a:alphaModFix/>
          </a:blip>
          <a:srcRect l="6804" t="17770" r="1828" b="-3178"/>
          <a:stretch/>
        </p:blipFill>
        <p:spPr>
          <a:xfrm>
            <a:off x="1490498" y="985869"/>
            <a:ext cx="9687017" cy="4608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14560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30202" y="95534"/>
            <a:ext cx="1971803" cy="890335"/>
            <a:chOff x="1145582" y="356727"/>
            <a:chExt cx="1954089" cy="804658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1341793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065931"/>
              </p:ext>
            </p:extLst>
          </p:nvPr>
        </p:nvGraphicFramePr>
        <p:xfrm>
          <a:off x="2047164" y="1446576"/>
          <a:ext cx="8707272" cy="3230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692">
                  <a:extLst>
                    <a:ext uri="{9D8B030D-6E8A-4147-A177-3AD203B41FA5}">
                      <a16:colId xmlns:a16="http://schemas.microsoft.com/office/drawing/2014/main" val="1197081608"/>
                    </a:ext>
                  </a:extLst>
                </a:gridCol>
                <a:gridCol w="1670891">
                  <a:extLst>
                    <a:ext uri="{9D8B030D-6E8A-4147-A177-3AD203B41FA5}">
                      <a16:colId xmlns:a16="http://schemas.microsoft.com/office/drawing/2014/main" val="2445015585"/>
                    </a:ext>
                  </a:extLst>
                </a:gridCol>
                <a:gridCol w="1724165">
                  <a:extLst>
                    <a:ext uri="{9D8B030D-6E8A-4147-A177-3AD203B41FA5}">
                      <a16:colId xmlns:a16="http://schemas.microsoft.com/office/drawing/2014/main" val="4173999810"/>
                    </a:ext>
                  </a:extLst>
                </a:gridCol>
                <a:gridCol w="3528524">
                  <a:extLst>
                    <a:ext uri="{9D8B030D-6E8A-4147-A177-3AD203B41FA5}">
                      <a16:colId xmlns:a16="http://schemas.microsoft.com/office/drawing/2014/main" val="20950777"/>
                    </a:ext>
                  </a:extLst>
                </a:gridCol>
              </a:tblGrid>
              <a:tr h="88429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 smtClean="0">
                          <a:solidFill>
                            <a:schemeClr val="bg2"/>
                          </a:solidFill>
                          <a:latin typeface="+mj-lt"/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 smtClean="0">
                          <a:solidFill>
                            <a:schemeClr val="bg2"/>
                          </a:solidFill>
                          <a:latin typeface="+mj-lt"/>
                        </a:rPr>
                        <a:t>Chục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 smtClean="0">
                          <a:solidFill>
                            <a:schemeClr val="bg2"/>
                          </a:solidFill>
                          <a:latin typeface="+mj-lt"/>
                        </a:rPr>
                        <a:t>Đơn</a:t>
                      </a:r>
                      <a:r>
                        <a:rPr lang="en-US" sz="2800" baseline="0" dirty="0" smtClean="0">
                          <a:solidFill>
                            <a:schemeClr val="bg2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2"/>
                          </a:solidFill>
                          <a:latin typeface="+mj-lt"/>
                        </a:rPr>
                        <a:t>vị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dirty="0" err="1" smtClean="0">
                          <a:solidFill>
                            <a:schemeClr val="bg2"/>
                          </a:solidFill>
                          <a:latin typeface="+mj-lt"/>
                        </a:rPr>
                        <a:t>Viết</a:t>
                      </a:r>
                      <a:endParaRPr lang="en-US" sz="280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379520"/>
                  </a:ext>
                </a:extLst>
              </a:tr>
              <a:tr h="84306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833331"/>
                  </a:ext>
                </a:extLst>
              </a:tr>
              <a:tr h="73681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007522"/>
                  </a:ext>
                </a:extLst>
              </a:tr>
              <a:tr h="7060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1117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46555" y="2514208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73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4938" y="2514208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7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8534" y="2514208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3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9263" y="2488616"/>
            <a:ext cx="72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73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1880" y="248861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=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9785" y="2488616"/>
            <a:ext cx="64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70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57805" y="248861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+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43995" y="248861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3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46556" y="3346645"/>
            <a:ext cx="77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61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7170" y="3316352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5936435" y="3319402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39678" y="3306733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61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70128" y="3316615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=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303455" y="3322713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059200" y="3342356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+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76389" y="3316352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46556" y="4047206"/>
            <a:ext cx="77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40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187170" y="4065459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5936435" y="4068509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239678" y="4055840"/>
            <a:ext cx="72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40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70128" y="4065722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=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303455" y="4071820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059200" y="4091463"/>
            <a:ext cx="53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+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476389" y="4065459"/>
            <a:ext cx="629612" cy="5322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4203510" y="3315060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6</a:t>
            </a:r>
            <a:endParaRPr lang="en-US" sz="2800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5951613" y="3300485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298604" y="3316407"/>
            <a:ext cx="667016" cy="57278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60</a:t>
            </a:r>
            <a:endParaRPr lang="en-US" sz="28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9483800" y="3315060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35" name="Rounded Rectangle 34"/>
          <p:cNvSpPr/>
          <p:nvPr/>
        </p:nvSpPr>
        <p:spPr>
          <a:xfrm>
            <a:off x="4190924" y="4065459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4</a:t>
            </a:r>
            <a:endParaRPr lang="en-US" sz="2800" b="1" dirty="0"/>
          </a:p>
        </p:txBody>
      </p:sp>
      <p:sp>
        <p:nvSpPr>
          <p:cNvPr id="36" name="Rounded Rectangle 35"/>
          <p:cNvSpPr/>
          <p:nvPr/>
        </p:nvSpPr>
        <p:spPr>
          <a:xfrm>
            <a:off x="5939027" y="4050884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286018" y="4066806"/>
            <a:ext cx="667016" cy="572788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40</a:t>
            </a:r>
            <a:endParaRPr lang="en-US" sz="28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9471214" y="4065459"/>
            <a:ext cx="614149" cy="5322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0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85587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5" grpId="0" animBg="1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707" y="2453244"/>
            <a:ext cx="2175299" cy="4350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9091" y="2377504"/>
            <a:ext cx="2075923" cy="45020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03472" y="348669"/>
            <a:ext cx="4830995" cy="2425668"/>
            <a:chOff x="1310497" y="687617"/>
            <a:chExt cx="4830995" cy="2425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497" y="687617"/>
              <a:ext cx="4830995" cy="24256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63564" y="1423397"/>
              <a:ext cx="4038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Số</a:t>
              </a:r>
              <a:r>
                <a:rPr lang="en-US" sz="2800" b="1" dirty="0" smtClean="0"/>
                <a:t> 54 </a:t>
              </a:r>
              <a:r>
                <a:rPr lang="en-US" sz="2800" b="1" dirty="0" err="1" smtClean="0"/>
                <a:t>gồm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mấy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chục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và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mấy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đơn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vị</a:t>
              </a:r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33736" y="359031"/>
            <a:ext cx="3581020" cy="2178413"/>
            <a:chOff x="6395493" y="687617"/>
            <a:chExt cx="3581020" cy="2178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493" y="687617"/>
              <a:ext cx="3581020" cy="21784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08779" y="1330547"/>
              <a:ext cx="31544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FF0000"/>
                  </a:solidFill>
                </a:rPr>
                <a:t>Số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54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gồm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5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chục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và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4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đơn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vị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?</a:t>
              </a:r>
              <a:endParaRPr lang="en-US" sz="2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710" y="1154946"/>
            <a:ext cx="982983" cy="1710545"/>
          </a:xfrm>
          <a:prstGeom prst="rect">
            <a:avLst/>
          </a:prstGeom>
        </p:spPr>
      </p:pic>
      <p:pic>
        <p:nvPicPr>
          <p:cNvPr id="11" name="nhạc nên video tiết tấu n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27021" y="-304800"/>
            <a:ext cx="609600" cy="6096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026947" y="603293"/>
            <a:ext cx="2916949" cy="1689887"/>
          </a:xfrm>
          <a:prstGeom prst="wedgeRoundRectCallout">
            <a:avLst>
              <a:gd name="adj1" fmla="val 45109"/>
              <a:gd name="adj2" fmla="val 88131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Số</a:t>
            </a:r>
            <a:r>
              <a:rPr lang="en-US" sz="3200" b="1" dirty="0" smtClean="0"/>
              <a:t> 4 </a:t>
            </a:r>
            <a:r>
              <a:rPr lang="en-US" sz="3200" b="1" dirty="0" err="1" smtClean="0"/>
              <a:t>chục</a:t>
            </a:r>
            <a:r>
              <a:rPr lang="en-US" sz="3200" b="1" dirty="0" smtClean="0"/>
              <a:t> </a:t>
            </a:r>
          </a:p>
          <a:p>
            <a:pPr algn="ctr"/>
            <a:r>
              <a:rPr lang="en-US" sz="3200" b="1" dirty="0" err="1" smtClean="0"/>
              <a:t>và</a:t>
            </a:r>
            <a:r>
              <a:rPr lang="en-US" sz="3200" b="1" dirty="0" smtClean="0"/>
              <a:t> 5 </a:t>
            </a:r>
            <a:r>
              <a:rPr lang="en-US" sz="3200" b="1" dirty="0" err="1" smtClean="0"/>
              <a:t>đơn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vị</a:t>
            </a:r>
            <a:r>
              <a:rPr lang="en-US" sz="3200" b="1" dirty="0" smtClean="0"/>
              <a:t> </a:t>
            </a:r>
          </a:p>
          <a:p>
            <a:pPr algn="ctr"/>
            <a:r>
              <a:rPr lang="en-US" sz="3200" b="1" dirty="0" err="1" smtClean="0"/>
              <a:t>là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nào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03" y="1045177"/>
            <a:ext cx="982983" cy="1710545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1876926" y="1045177"/>
            <a:ext cx="3825300" cy="1408067"/>
          </a:xfrm>
          <a:prstGeom prst="wedgeEllipseCallout">
            <a:avLst>
              <a:gd name="adj1" fmla="val -28382"/>
              <a:gd name="adj2" fmla="val 7104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Đó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</a:rPr>
              <a:t> 45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24645" y="27576"/>
            <a:ext cx="4830995" cy="2425668"/>
            <a:chOff x="1310497" y="687617"/>
            <a:chExt cx="4830995" cy="24256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497" y="687617"/>
              <a:ext cx="4830995" cy="24256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63564" y="1423397"/>
              <a:ext cx="4038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2060"/>
                  </a:solidFill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gồm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7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chục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0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đơn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vị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là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?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90157" y="1203264"/>
            <a:ext cx="3122127" cy="1576469"/>
            <a:chOff x="6395493" y="687617"/>
            <a:chExt cx="3581020" cy="21784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493" y="687617"/>
              <a:ext cx="3581020" cy="217841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608779" y="1330547"/>
              <a:ext cx="31544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FF0000"/>
                  </a:solidFill>
                </a:rPr>
                <a:t>Đó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là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00"/>
                  </a:solidFill>
                </a:rPr>
                <a:t>số</a:t>
              </a:r>
              <a:r>
                <a:rPr lang="en-US" sz="2600" b="1" dirty="0" smtClean="0">
                  <a:solidFill>
                    <a:srgbClr val="FF0000"/>
                  </a:solidFill>
                </a:rPr>
                <a:t> 70</a:t>
              </a:r>
              <a:endParaRPr lang="en-US" sz="2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354" y="1348917"/>
            <a:ext cx="982983" cy="17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1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0.38294 -0.01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33398 0.006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39644" y="615049"/>
            <a:ext cx="2044504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16712" y="4401002"/>
            <a:ext cx="7419535" cy="222303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45802" y="4642950"/>
            <a:ext cx="6791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+mn-lt"/>
                <a:cs typeface="Times New Roman" pitchFamily="18" charset="0"/>
              </a:rPr>
              <a:t>Em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hãy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ngăn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nàng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Bạch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Tuyết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ăn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trái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táo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độc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của</a:t>
            </a:r>
            <a:r>
              <a:rPr lang="en-US" sz="3000" b="1" dirty="0">
                <a:latin typeface="+mn-lt"/>
                <a:cs typeface="Times New Roman" pitchFamily="18" charset="0"/>
              </a:rPr>
              <a:t> mụ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phu</a:t>
            </a:r>
            <a:r>
              <a:rPr lang="en-US" sz="3000" b="1" dirty="0">
                <a:latin typeface="+mn-lt"/>
                <a:cs typeface="Times New Roman" pitchFamily="18" charset="0"/>
              </a:rPr>
              <a:t>̀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thủy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độc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ác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bằng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cách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tra</a:t>
            </a:r>
            <a:r>
              <a:rPr lang="en-US" sz="3000" b="1" dirty="0">
                <a:latin typeface="+mn-lt"/>
                <a:cs typeface="Times New Roman" pitchFamily="18" charset="0"/>
              </a:rPr>
              <a:t>̉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lời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các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câu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hỏi</a:t>
            </a:r>
            <a:r>
              <a:rPr lang="en-US" sz="3000" b="1" dirty="0">
                <a:latin typeface="+mn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n-lt"/>
                <a:cs typeface="Times New Roman" pitchFamily="18" charset="0"/>
              </a:rPr>
              <a:t>nhe</a:t>
            </a:r>
            <a:r>
              <a:rPr lang="en-US" sz="3000" b="1" dirty="0">
                <a:latin typeface="+mn-lt"/>
                <a:cs typeface="Times New Roman" pitchFamily="18" charset="0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37474" y="-49391"/>
            <a:ext cx="7071543" cy="174933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43288" y="337570"/>
            <a:ext cx="5743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gồm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5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chục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6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đơn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vị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+mj-lt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+mj-lt"/>
                <a:cs typeface="Times New Roman" pitchFamily="18" charset="0"/>
              </a:rPr>
              <a:t>?</a:t>
            </a:r>
            <a:endParaRPr lang="en-US" sz="32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.VnCentury SchoolbookH" panose="020B7200000000000000" pitchFamily="34" charset="0"/>
              </a:rPr>
              <a:t>A. 56</a:t>
            </a:r>
            <a:endParaRPr lang="en-US" sz="3200" b="1" dirty="0">
              <a:solidFill>
                <a:srgbClr val="002060"/>
              </a:solidFill>
              <a:latin typeface=".VnCentury SchoolbookH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46175" y="246307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.VnCentury SchoolbookH" panose="020B7200000000000000" pitchFamily="34" charset="0"/>
              </a:rPr>
              <a:t>C. 6</a:t>
            </a:r>
            <a:endParaRPr lang="en-US" sz="3200" b="1" dirty="0">
              <a:solidFill>
                <a:srgbClr val="002060"/>
              </a:solidFill>
              <a:latin typeface=".VnCentury SchoolbookH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39248" y="3630321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.VnCentury SchoolbookH" panose="020B7200000000000000" pitchFamily="34" charset="0"/>
              </a:rPr>
              <a:t>D. 50</a:t>
            </a:r>
            <a:endParaRPr lang="en-US" sz="3200" b="1" dirty="0">
              <a:solidFill>
                <a:srgbClr val="002060"/>
              </a:solidFill>
              <a:latin typeface=".VnCentury SchoolbookH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.VnCentury SchoolbookH" panose="020B7200000000000000" pitchFamily="34" charset="0"/>
              </a:rPr>
              <a:t>B. 65</a:t>
            </a:r>
            <a:endParaRPr lang="en-US" sz="3200" b="1" dirty="0">
              <a:solidFill>
                <a:srgbClr val="002060"/>
              </a:solidFill>
              <a:latin typeface=".VnCentury SchoolbookH" panose="020B72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985633" y="1699948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042439" y="2933002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30203" y="283608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636272" y="1610564"/>
            <a:ext cx="4469092" cy="5282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32" y="2390433"/>
            <a:ext cx="3641014" cy="4467567"/>
          </a:xfrm>
          <a:prstGeom prst="rect">
            <a:avLst/>
          </a:prstGeom>
        </p:spPr>
      </p:pic>
      <p:sp>
        <p:nvSpPr>
          <p:cNvPr id="25" name="Right Arrow 24">
            <a:hlinkClick r:id="rId14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28" name="PartOfYourWorld-V.A-356548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2" animBg="1"/>
      <p:bldP spid="10" grpId="0" animBg="1"/>
      <p:bldP spid="10" grpId="2" animBg="1"/>
      <p:bldP spid="9" grpId="0" animBg="1"/>
      <p:bldP spid="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56452" y="-76200"/>
            <a:ext cx="5630311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4249" y="325540"/>
            <a:ext cx="4120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? </a:t>
            </a:r>
            <a:endParaRPr 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61705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.VnBahamasBH" panose="020BE200000000000000" pitchFamily="34" charset="0"/>
              </a:rPr>
              <a:t>C. 0</a:t>
            </a:r>
            <a:endParaRPr lang="en-US" sz="3200" dirty="0">
              <a:solidFill>
                <a:srgbClr val="002060"/>
              </a:solidFill>
              <a:latin typeface=".VnBahamasBH" panose="020BE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54471" y="243348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.VnBahamasBH" panose="020BE200000000000000" pitchFamily="34" charset="0"/>
              </a:rPr>
              <a:t>A. 1</a:t>
            </a:r>
            <a:endParaRPr lang="en-US" sz="3200" dirty="0">
              <a:solidFill>
                <a:srgbClr val="002060"/>
              </a:solidFill>
              <a:latin typeface=".VnBahamasBH" panose="020BE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0200" y="36056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.VnBahamasBH" panose="020BE200000000000000" pitchFamily="34" charset="0"/>
              </a:rPr>
              <a:t>D. 9</a:t>
            </a:r>
            <a:endParaRPr lang="en-US" sz="3200" dirty="0">
              <a:solidFill>
                <a:srgbClr val="002060"/>
              </a:solidFill>
              <a:latin typeface=".VnBahamasBH" panose="020BE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17127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.VnBahamasBH" panose="020BE200000000000000" pitchFamily="34" charset="0"/>
              </a:rPr>
              <a:t>B. 10</a:t>
            </a:r>
            <a:endParaRPr lang="en-US" sz="3200" dirty="0">
              <a:solidFill>
                <a:srgbClr val="002060"/>
              </a:solidFill>
              <a:latin typeface=".VnBahamasBH" panose="020BE2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27027" y="1570913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46077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61002" y="1741461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926096" y="1908463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54" y="1497408"/>
            <a:ext cx="3679560" cy="5377818"/>
          </a:xfrm>
          <a:prstGeom prst="rect">
            <a:avLst/>
          </a:prstGeom>
        </p:spPr>
      </p:pic>
      <p:sp>
        <p:nvSpPr>
          <p:cNvPr id="24" name="Right Arrow 23">
            <a:hlinkClick r:id="rId14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1" y="5316072"/>
            <a:ext cx="2219546" cy="571500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9028" y="359521"/>
            <a:ext cx="5060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hai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khác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41812" y="364942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.VnBahamasBH" panose="020BE200000000000000" pitchFamily="34" charset="0"/>
              </a:rPr>
              <a:t>d. 98</a:t>
            </a:r>
            <a:endParaRPr lang="en-US" sz="3200" dirty="0">
              <a:solidFill>
                <a:srgbClr val="002060"/>
              </a:solidFill>
              <a:latin typeface=".VnBahamasBH" panose="020BE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91047" y="362807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.VnBahamasBH" panose="020BE200000000000000" pitchFamily="34" charset="0"/>
              </a:rPr>
              <a:t>c. 89</a:t>
            </a:r>
            <a:endParaRPr lang="en-US" sz="3200" dirty="0">
              <a:solidFill>
                <a:srgbClr val="002060"/>
              </a:solidFill>
              <a:latin typeface=".VnBahamasBH" panose="020BE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81596" y="227651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.VnBahamasBH" panose="020BE200000000000000" pitchFamily="34" charset="0"/>
              </a:rPr>
              <a:t>A. 10</a:t>
            </a:r>
            <a:endParaRPr lang="en-US" sz="3200" dirty="0">
              <a:solidFill>
                <a:srgbClr val="002060"/>
              </a:solidFill>
              <a:latin typeface=".VnBahamasBH" panose="020BE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41812" y="236667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.VnBahamasBH" panose="020BE200000000000000" pitchFamily="34" charset="0"/>
              </a:rPr>
              <a:t>b. 99</a:t>
            </a:r>
            <a:endParaRPr lang="en-US" sz="3200" dirty="0">
              <a:solidFill>
                <a:srgbClr val="002060"/>
              </a:solidFill>
              <a:latin typeface=".VnBahamasBH" panose="020BE2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81600" y="1570914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82519" y="1437194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2920" y="280181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523614" y="1787236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8322826" y="1849707"/>
            <a:ext cx="3813838" cy="4270571"/>
          </a:xfrm>
          <a:prstGeom prst="rect">
            <a:avLst/>
          </a:prstGeom>
        </p:spPr>
      </p:pic>
      <p:sp>
        <p:nvSpPr>
          <p:cNvPr id="24" name="Right Arrow 23">
            <a:hlinkClick r:id="rId14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27" y="5784089"/>
            <a:ext cx="2219546" cy="571500"/>
          </a:xfrm>
          <a:prstGeom prst="rect">
            <a:avLst/>
          </a:prstGeom>
        </p:spPr>
      </p:pic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4530" y="427045"/>
            <a:ext cx="4465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75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gồm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chục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70105" y="2384867"/>
            <a:ext cx="4232462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solidFill>
                  <a:prstClr val="black"/>
                </a:solidFill>
                <a:cs typeface="Times New Roman" pitchFamily="18" charset="0"/>
              </a:rPr>
              <a:t>A: 7 chục và 5 đơn vị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70105" y="3907058"/>
            <a:ext cx="4338583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B: 5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7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vị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2533480" y="3287446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890929" y="1174369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7902567" y="2499167"/>
            <a:ext cx="4286922" cy="4305799"/>
          </a:xfrm>
          <a:prstGeom prst="rect">
            <a:avLst/>
          </a:prstGeom>
        </p:spPr>
      </p:pic>
      <p:sp>
        <p:nvSpPr>
          <p:cNvPr id="24" name="Right Arrow 23">
            <a:hlinkClick r:id="rId14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00" y="4993133"/>
            <a:ext cx="2219546" cy="571500"/>
          </a:xfrm>
          <a:prstGeom prst="rect">
            <a:avLst/>
          </a:prstGeom>
        </p:spPr>
      </p:pic>
      <p:pic>
        <p:nvPicPr>
          <p:cNvPr id="18" name="PartOfYourWorld-V.A-356548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24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.,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7779459" y="3997351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11276" y="-87760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97263" y="-612852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62021" y="-612852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90454" y="-593998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7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468967" y="229928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A.60</a:t>
            </a:r>
            <a:endParaRPr dirty="0"/>
          </a:p>
        </p:txBody>
      </p:sp>
      <p:sp>
        <p:nvSpPr>
          <p:cNvPr id="228" name="Google Shape;228;p4"/>
          <p:cNvSpPr/>
          <p:nvPr/>
        </p:nvSpPr>
        <p:spPr>
          <a:xfrm>
            <a:off x="3451324" y="2253135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B.56</a:t>
            </a:r>
            <a:endParaRPr dirty="0"/>
          </a:p>
        </p:txBody>
      </p:sp>
      <p:sp>
        <p:nvSpPr>
          <p:cNvPr id="229" name="Google Shape;229;p4"/>
          <p:cNvSpPr/>
          <p:nvPr/>
        </p:nvSpPr>
        <p:spPr>
          <a:xfrm>
            <a:off x="6595298" y="2258202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C.55</a:t>
            </a:r>
            <a:endParaRPr dirty="0"/>
          </a:p>
        </p:txBody>
      </p:sp>
      <p:sp>
        <p:nvSpPr>
          <p:cNvPr id="230" name="Google Shape;230;p4"/>
          <p:cNvSpPr/>
          <p:nvPr/>
        </p:nvSpPr>
        <p:spPr>
          <a:xfrm>
            <a:off x="9350743" y="2224470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 54</a:t>
            </a:r>
            <a:endParaRPr dirty="0"/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50 + 4 = ?</a:t>
            </a:r>
            <a:endParaRPr sz="2400" b="1" dirty="0">
              <a:latin typeface="+mn-lt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08782" y="33329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  <p:pic>
        <p:nvPicPr>
          <p:cNvPr id="4" name="btnInknoeActivit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r:link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9" y="315074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29" grpId="0" animBg="1"/>
      <p:bldP spid="2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10368615" y="4415267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22356" y="-62540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33540" y="-1451215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85869" y="-879668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3503" y="-62540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6">
            <a:alphaModFix/>
          </a:blip>
          <a:srcRect t="47938"/>
          <a:stretch/>
        </p:blipFill>
        <p:spPr>
          <a:xfrm>
            <a:off x="2348128" y="-120315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465728" y="585697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22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+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31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=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51" name="Google Shape;251;p5"/>
          <p:cNvSpPr/>
          <p:nvPr/>
        </p:nvSpPr>
        <p:spPr>
          <a:xfrm>
            <a:off x="660400" y="2118220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A. 42</a:t>
            </a:r>
            <a:endParaRPr dirty="0"/>
          </a:p>
        </p:txBody>
      </p:sp>
      <p:sp>
        <p:nvSpPr>
          <p:cNvPr id="252" name="Google Shape;252;p5"/>
          <p:cNvSpPr/>
          <p:nvPr/>
        </p:nvSpPr>
        <p:spPr>
          <a:xfrm>
            <a:off x="3708400" y="2151952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43</a:t>
            </a:r>
            <a:endParaRPr sz="5335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6845755" y="2151952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C.53</a:t>
            </a:r>
            <a:endParaRPr dirty="0"/>
          </a:p>
        </p:txBody>
      </p:sp>
      <p:sp>
        <p:nvSpPr>
          <p:cNvPr id="254" name="Google Shape;254;p5"/>
          <p:cNvSpPr/>
          <p:nvPr/>
        </p:nvSpPr>
        <p:spPr>
          <a:xfrm>
            <a:off x="9601200" y="2118220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D.54</a:t>
            </a:r>
            <a:endParaRPr dirty="0"/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  <p:pic>
        <p:nvPicPr>
          <p:cNvPr id="2" name="btnInknoeActivit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5" y="106113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  <p:bldP spid="2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6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9728476" y="397497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14194" y="-348218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1193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508292" y="-565105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7845" y="-471489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6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66 - 6 =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3265478" y="3893576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74" name="Google Shape;274;p6"/>
          <p:cNvSpPr/>
          <p:nvPr/>
        </p:nvSpPr>
        <p:spPr>
          <a:xfrm>
            <a:off x="482875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A.60</a:t>
            </a:r>
            <a:endParaRPr sz="4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3530875" y="241855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B.61</a:t>
            </a:r>
            <a:endParaRPr/>
          </a:p>
        </p:txBody>
      </p:sp>
      <p:sp>
        <p:nvSpPr>
          <p:cNvPr id="276" name="Google Shape;276;p6"/>
          <p:cNvSpPr/>
          <p:nvPr/>
        </p:nvSpPr>
        <p:spPr>
          <a:xfrm>
            <a:off x="6668229" y="241855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C.62</a:t>
            </a:r>
            <a:endParaRPr dirty="0"/>
          </a:p>
        </p:txBody>
      </p:sp>
      <p:sp>
        <p:nvSpPr>
          <p:cNvPr id="277" name="Google Shape;277;p6"/>
          <p:cNvSpPr/>
          <p:nvPr/>
        </p:nvSpPr>
        <p:spPr>
          <a:xfrm>
            <a:off x="9423675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D.63</a:t>
            </a:r>
            <a:endParaRPr/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-327773" y="3239816"/>
            <a:ext cx="3072777" cy="442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  <p:pic>
        <p:nvPicPr>
          <p:cNvPr id="3" name="btnInknoeActivit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62" y="-145234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  <p:bldP spid="2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092091" y="2053609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sz="44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184542" y="0"/>
            <a:ext cx="11480015" cy="890335"/>
            <a:chOff x="350034" y="299865"/>
            <a:chExt cx="11480015" cy="89033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4A74484-3D82-4D00-BA4F-5DA84C92D094}"/>
                </a:ext>
              </a:extLst>
            </p:cNvPr>
            <p:cNvGrpSpPr/>
            <p:nvPr/>
          </p:nvGrpSpPr>
          <p:grpSpPr>
            <a:xfrm>
              <a:off x="350034" y="299865"/>
              <a:ext cx="11480015" cy="890335"/>
              <a:chOff x="1145582" y="356727"/>
              <a:chExt cx="11376881" cy="804658"/>
            </a:xfrm>
          </p:grpSpPr>
          <p:sp>
            <p:nvSpPr>
              <p:cNvPr id="72" name="Flowchart: Alternate Process 71">
                <a:extLst>
                  <a:ext uri="{FF2B5EF4-FFF2-40B4-BE49-F238E27FC236}">
                    <a16:creationId xmlns:a16="http://schemas.microsoft.com/office/drawing/2014/main" id="{42EA427A-B766-4C12-B2F4-9CCA45E5F087}"/>
                  </a:ext>
                </a:extLst>
              </p:cNvPr>
              <p:cNvSpPr/>
              <p:nvPr/>
            </p:nvSpPr>
            <p:spPr>
              <a:xfrm>
                <a:off x="1757878" y="458115"/>
                <a:ext cx="10764585" cy="639766"/>
              </a:xfrm>
              <a:prstGeom prst="flowChartAlternateProcess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thiếu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ở        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100:</a:t>
                </a:r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03A5407-0C34-4B8C-910D-D39121D0F49B}"/>
                  </a:ext>
                </a:extLst>
              </p:cNvPr>
              <p:cNvSpPr/>
              <p:nvPr/>
            </p:nvSpPr>
            <p:spPr>
              <a:xfrm>
                <a:off x="1145582" y="356727"/>
                <a:ext cx="901994" cy="804658"/>
              </a:xfrm>
              <a:prstGeom prst="ellipse">
                <a:avLst/>
              </a:prstGeom>
              <a:ln/>
              <a:scene3d>
                <a:camera prst="perspectiveFront"/>
                <a:lightRig rig="threePt" dir="t"/>
              </a:scene3d>
              <a:sp3d>
                <a:bevelT w="139700" h="139700" prst="divot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4"/>
            <a:srcRect l="10741" t="4330" r="14531" b="12088"/>
            <a:stretch/>
          </p:blipFill>
          <p:spPr>
            <a:xfrm>
              <a:off x="4838701" y="529385"/>
              <a:ext cx="555678" cy="48026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9677"/>
          <a:stretch/>
        </p:blipFill>
        <p:spPr>
          <a:xfrm>
            <a:off x="1671617" y="932252"/>
            <a:ext cx="8455022" cy="5558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C&quot;],&quot;ActivityId&quot;:&quot;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2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473</Words>
  <Application>Microsoft Office PowerPoint</Application>
  <PresentationFormat>Widescreen</PresentationFormat>
  <Paragraphs>160</Paragraphs>
  <Slides>20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.VnBahamasBH</vt:lpstr>
      <vt:lpstr>.VnCentury SchoolbookH</vt:lpstr>
      <vt:lpstr>Arial</vt:lpstr>
      <vt:lpstr>Arial Rounded</vt:lpstr>
      <vt:lpstr>Calibri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74</cp:revision>
  <dcterms:created xsi:type="dcterms:W3CDTF">2021-02-20T02:56:00Z</dcterms:created>
  <dcterms:modified xsi:type="dcterms:W3CDTF">2021-08-26T08:24:53Z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