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9" r:id="rId1"/>
    <p:sldMasterId id="2147483785" r:id="rId2"/>
    <p:sldMasterId id="2147483797" r:id="rId3"/>
  </p:sldMasterIdLst>
  <p:notesMasterIdLst>
    <p:notesMasterId r:id="rId66"/>
  </p:notesMasterIdLst>
  <p:sldIdLst>
    <p:sldId id="1294" r:id="rId4"/>
    <p:sldId id="1286" r:id="rId5"/>
    <p:sldId id="1287" r:id="rId6"/>
    <p:sldId id="1288" r:id="rId7"/>
    <p:sldId id="1289" r:id="rId8"/>
    <p:sldId id="1290" r:id="rId9"/>
    <p:sldId id="1291" r:id="rId10"/>
    <p:sldId id="1292" r:id="rId11"/>
    <p:sldId id="1293" r:id="rId12"/>
    <p:sldId id="1281" r:id="rId13"/>
    <p:sldId id="1269" r:id="rId14"/>
    <p:sldId id="1295" r:id="rId15"/>
    <p:sldId id="1298" r:id="rId16"/>
    <p:sldId id="1299" r:id="rId17"/>
    <p:sldId id="1300" r:id="rId18"/>
    <p:sldId id="1301" r:id="rId19"/>
    <p:sldId id="1302" r:id="rId20"/>
    <p:sldId id="1303" r:id="rId21"/>
    <p:sldId id="1304" r:id="rId22"/>
    <p:sldId id="1305" r:id="rId23"/>
    <p:sldId id="1306" r:id="rId24"/>
    <p:sldId id="1307" r:id="rId25"/>
    <p:sldId id="1308" r:id="rId26"/>
    <p:sldId id="1309" r:id="rId27"/>
    <p:sldId id="1310" r:id="rId28"/>
    <p:sldId id="1311" r:id="rId29"/>
    <p:sldId id="1312" r:id="rId30"/>
    <p:sldId id="1313" r:id="rId31"/>
    <p:sldId id="1296" r:id="rId32"/>
    <p:sldId id="1314" r:id="rId33"/>
    <p:sldId id="1315" r:id="rId34"/>
    <p:sldId id="1316" r:id="rId35"/>
    <p:sldId id="1317" r:id="rId36"/>
    <p:sldId id="1318" r:id="rId37"/>
    <p:sldId id="1319" r:id="rId38"/>
    <p:sldId id="1326" r:id="rId39"/>
    <p:sldId id="1327" r:id="rId40"/>
    <p:sldId id="1328" r:id="rId41"/>
    <p:sldId id="1336" r:id="rId42"/>
    <p:sldId id="1320" r:id="rId43"/>
    <p:sldId id="1329" r:id="rId44"/>
    <p:sldId id="1330" r:id="rId45"/>
    <p:sldId id="1331" r:id="rId46"/>
    <p:sldId id="1332" r:id="rId47"/>
    <p:sldId id="1333" r:id="rId48"/>
    <p:sldId id="1334" r:id="rId49"/>
    <p:sldId id="1335" r:id="rId50"/>
    <p:sldId id="1321" r:id="rId51"/>
    <p:sldId id="1342" r:id="rId52"/>
    <p:sldId id="1343" r:id="rId53"/>
    <p:sldId id="1344" r:id="rId54"/>
    <p:sldId id="1345" r:id="rId55"/>
    <p:sldId id="1346" r:id="rId56"/>
    <p:sldId id="1322" r:id="rId57"/>
    <p:sldId id="1337" r:id="rId58"/>
    <p:sldId id="1338" r:id="rId59"/>
    <p:sldId id="1339" r:id="rId60"/>
    <p:sldId id="1340" r:id="rId61"/>
    <p:sldId id="1341" r:id="rId62"/>
    <p:sldId id="1323" r:id="rId63"/>
    <p:sldId id="1324" r:id="rId64"/>
    <p:sldId id="1325" r:id="rId6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702" autoAdjust="0"/>
    <p:restoredTop sz="94660"/>
  </p:normalViewPr>
  <p:slideViewPr>
    <p:cSldViewPr snapToGrid="0">
      <p:cViewPr varScale="1">
        <p:scale>
          <a:sx n="63" d="100"/>
          <a:sy n="63" d="100"/>
        </p:scale>
        <p:origin x="776" y="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3.xml"/><Relationship Id="rId21" Type="http://schemas.openxmlformats.org/officeDocument/2006/relationships/slide" Target="slides/slide18.xml"/><Relationship Id="rId42" Type="http://schemas.openxmlformats.org/officeDocument/2006/relationships/slide" Target="slides/slide39.xml"/><Relationship Id="rId47" Type="http://schemas.openxmlformats.org/officeDocument/2006/relationships/slide" Target="slides/slide44.xml"/><Relationship Id="rId63" Type="http://schemas.openxmlformats.org/officeDocument/2006/relationships/slide" Target="slides/slide60.xml"/><Relationship Id="rId68" Type="http://schemas.openxmlformats.org/officeDocument/2006/relationships/viewProps" Target="viewProps.xml"/><Relationship Id="rId7" Type="http://schemas.openxmlformats.org/officeDocument/2006/relationships/slide" Target="slides/slide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9" Type="http://schemas.openxmlformats.org/officeDocument/2006/relationships/slide" Target="slides/slide26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slide" Target="slides/slide42.xml"/><Relationship Id="rId53" Type="http://schemas.openxmlformats.org/officeDocument/2006/relationships/slide" Target="slides/slide50.xml"/><Relationship Id="rId58" Type="http://schemas.openxmlformats.org/officeDocument/2006/relationships/slide" Target="slides/slide55.xml"/><Relationship Id="rId66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61" Type="http://schemas.openxmlformats.org/officeDocument/2006/relationships/slide" Target="slides/slide58.xml"/><Relationship Id="rId19" Type="http://schemas.openxmlformats.org/officeDocument/2006/relationships/slide" Target="slides/slide1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slide" Target="slides/slide40.xml"/><Relationship Id="rId48" Type="http://schemas.openxmlformats.org/officeDocument/2006/relationships/slide" Target="slides/slide45.xml"/><Relationship Id="rId56" Type="http://schemas.openxmlformats.org/officeDocument/2006/relationships/slide" Target="slides/slide53.xml"/><Relationship Id="rId64" Type="http://schemas.openxmlformats.org/officeDocument/2006/relationships/slide" Target="slides/slide61.xml"/><Relationship Id="rId69" Type="http://schemas.openxmlformats.org/officeDocument/2006/relationships/theme" Target="theme/theme1.xml"/><Relationship Id="rId8" Type="http://schemas.openxmlformats.org/officeDocument/2006/relationships/slide" Target="slides/slide5.xml"/><Relationship Id="rId51" Type="http://schemas.openxmlformats.org/officeDocument/2006/relationships/slide" Target="slides/slide48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slide" Target="slides/slide43.xml"/><Relationship Id="rId59" Type="http://schemas.openxmlformats.org/officeDocument/2006/relationships/slide" Target="slides/slide56.xml"/><Relationship Id="rId67" Type="http://schemas.openxmlformats.org/officeDocument/2006/relationships/presProps" Target="presProps.xml"/><Relationship Id="rId20" Type="http://schemas.openxmlformats.org/officeDocument/2006/relationships/slide" Target="slides/slide17.xml"/><Relationship Id="rId41" Type="http://schemas.openxmlformats.org/officeDocument/2006/relationships/slide" Target="slides/slide38.xml"/><Relationship Id="rId54" Type="http://schemas.openxmlformats.org/officeDocument/2006/relationships/slide" Target="slides/slide51.xml"/><Relationship Id="rId62" Type="http://schemas.openxmlformats.org/officeDocument/2006/relationships/slide" Target="slides/slide59.xml"/><Relationship Id="rId7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49" Type="http://schemas.openxmlformats.org/officeDocument/2006/relationships/slide" Target="slides/slide46.xml"/><Relationship Id="rId57" Type="http://schemas.openxmlformats.org/officeDocument/2006/relationships/slide" Target="slides/slide54.xml"/><Relationship Id="rId10" Type="http://schemas.openxmlformats.org/officeDocument/2006/relationships/slide" Target="slides/slide7.xml"/><Relationship Id="rId31" Type="http://schemas.openxmlformats.org/officeDocument/2006/relationships/slide" Target="slides/slide28.xml"/><Relationship Id="rId44" Type="http://schemas.openxmlformats.org/officeDocument/2006/relationships/slide" Target="slides/slide41.xml"/><Relationship Id="rId52" Type="http://schemas.openxmlformats.org/officeDocument/2006/relationships/slide" Target="slides/slide49.xml"/><Relationship Id="rId60" Type="http://schemas.openxmlformats.org/officeDocument/2006/relationships/slide" Target="slides/slide57.xml"/><Relationship Id="rId65" Type="http://schemas.openxmlformats.org/officeDocument/2006/relationships/slide" Target="slides/slide62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9" Type="http://schemas.openxmlformats.org/officeDocument/2006/relationships/slide" Target="slides/slide36.xml"/><Relationship Id="rId34" Type="http://schemas.openxmlformats.org/officeDocument/2006/relationships/slide" Target="slides/slide31.xml"/><Relationship Id="rId50" Type="http://schemas.openxmlformats.org/officeDocument/2006/relationships/slide" Target="slides/slide47.xml"/><Relationship Id="rId55" Type="http://schemas.openxmlformats.org/officeDocument/2006/relationships/slide" Target="slides/slide5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932949-6F37-4373-8923-C938E61E61FE}" type="datetimeFigureOut">
              <a:rPr lang="en-US" smtClean="0"/>
              <a:t>8/21/2022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72A148-B6FD-4690-BFD2-8ACA5A2DBA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9659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CCE2E09-86DE-47D5-A3D9-D1AF1CF31986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charset="0"/>
            </a:endParaRPr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46805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CCE2E09-86DE-47D5-A3D9-D1AF1CF31986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charset="0"/>
            </a:endParaRPr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14756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98770-F393-4B4F-B3D4-7B26E33AAB39}" type="datetimeFigureOut">
              <a:rPr lang="en-US" smtClean="0"/>
              <a:t>8/21/2022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F733F-C1F6-44B3-B2C6-83F1FE04E7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5633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98770-F393-4B4F-B3D4-7B26E33AAB39}" type="datetimeFigureOut">
              <a:rPr lang="en-US" smtClean="0"/>
              <a:t>8/21/2022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F733F-C1F6-44B3-B2C6-83F1FE04E7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11997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98770-F393-4B4F-B3D4-7B26E33AAB39}" type="datetimeFigureOut">
              <a:rPr lang="en-US" smtClean="0"/>
              <a:t>8/21/2022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F733F-C1F6-44B3-B2C6-83F1FE04E7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6185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D998770-F393-4B4F-B3D4-7B26E33AAB39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8/21/2022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69F733F-C1F6-44B3-B2C6-83F1FE04E70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362494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D998770-F393-4B4F-B3D4-7B26E33AAB39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8/21/2022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69F733F-C1F6-44B3-B2C6-83F1FE04E70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711593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D998770-F393-4B4F-B3D4-7B26E33AAB39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8/21/2022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69F733F-C1F6-44B3-B2C6-83F1FE04E70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073705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D998770-F393-4B4F-B3D4-7B26E33AAB39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8/21/2022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69F733F-C1F6-44B3-B2C6-83F1FE04E70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460769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D998770-F393-4B4F-B3D4-7B26E33AAB39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8/21/2022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69F733F-C1F6-44B3-B2C6-83F1FE04E70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025116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D998770-F393-4B4F-B3D4-7B26E33AAB39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8/21/2022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69F733F-C1F6-44B3-B2C6-83F1FE04E70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012588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D998770-F393-4B4F-B3D4-7B26E33AAB39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8/21/2022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69F733F-C1F6-44B3-B2C6-83F1FE04E70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990307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D998770-F393-4B4F-B3D4-7B26E33AAB39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8/21/2022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69F733F-C1F6-44B3-B2C6-83F1FE04E70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087420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98770-F393-4B4F-B3D4-7B26E33AAB39}" type="datetimeFigureOut">
              <a:rPr lang="en-US" smtClean="0"/>
              <a:t>8/21/2022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F733F-C1F6-44B3-B2C6-83F1FE04E7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22961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D998770-F393-4B4F-B3D4-7B26E33AAB39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8/21/2022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69F733F-C1F6-44B3-B2C6-83F1FE04E70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0506461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D998770-F393-4B4F-B3D4-7B26E33AAB39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8/21/2022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69F733F-C1F6-44B3-B2C6-83F1FE04E70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8819963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D998770-F393-4B4F-B3D4-7B26E33AAB39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8/21/2022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69F733F-C1F6-44B3-B2C6-83F1FE04E70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171990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D998770-F393-4B4F-B3D4-7B26E33AAB39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8/21/2022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69F733F-C1F6-44B3-B2C6-83F1FE04E70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8338860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D998770-F393-4B4F-B3D4-7B26E33AAB39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8/21/2022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69F733F-C1F6-44B3-B2C6-83F1FE04E70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104687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D998770-F393-4B4F-B3D4-7B26E33AAB39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8/21/2022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69F733F-C1F6-44B3-B2C6-83F1FE04E70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9946604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D998770-F393-4B4F-B3D4-7B26E33AAB39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8/21/2022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69F733F-C1F6-44B3-B2C6-83F1FE04E70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8861422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D998770-F393-4B4F-B3D4-7B26E33AAB39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8/21/2022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69F733F-C1F6-44B3-B2C6-83F1FE04E70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7594442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D998770-F393-4B4F-B3D4-7B26E33AAB39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8/21/2022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69F733F-C1F6-44B3-B2C6-83F1FE04E70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2153107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D998770-F393-4B4F-B3D4-7B26E33AAB39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8/21/2022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69F733F-C1F6-44B3-B2C6-83F1FE04E70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368913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98770-F393-4B4F-B3D4-7B26E33AAB39}" type="datetimeFigureOut">
              <a:rPr lang="en-US" smtClean="0"/>
              <a:t>8/21/2022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F733F-C1F6-44B3-B2C6-83F1FE04E7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36730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D998770-F393-4B4F-B3D4-7B26E33AAB39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8/21/2022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69F733F-C1F6-44B3-B2C6-83F1FE04E70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4513540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D998770-F393-4B4F-B3D4-7B26E33AAB39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8/21/2022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69F733F-C1F6-44B3-B2C6-83F1FE04E70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7765909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D998770-F393-4B4F-B3D4-7B26E33AAB39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8/21/2022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69F733F-C1F6-44B3-B2C6-83F1FE04E70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0945207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D998770-F393-4B4F-B3D4-7B26E33AAB39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8/21/2022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69F733F-C1F6-44B3-B2C6-83F1FE04E70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243821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98770-F393-4B4F-B3D4-7B26E33AAB39}" type="datetimeFigureOut">
              <a:rPr lang="en-US" smtClean="0"/>
              <a:t>8/21/2022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F733F-C1F6-44B3-B2C6-83F1FE04E7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2051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98770-F393-4B4F-B3D4-7B26E33AAB39}" type="datetimeFigureOut">
              <a:rPr lang="en-US" smtClean="0"/>
              <a:t>8/21/2022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F733F-C1F6-44B3-B2C6-83F1FE04E7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007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98770-F393-4B4F-B3D4-7B26E33AAB39}" type="datetimeFigureOut">
              <a:rPr lang="en-US" smtClean="0"/>
              <a:t>8/21/2022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F733F-C1F6-44B3-B2C6-83F1FE04E7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4778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98770-F393-4B4F-B3D4-7B26E33AAB39}" type="datetimeFigureOut">
              <a:rPr lang="en-US" smtClean="0"/>
              <a:t>8/21/2022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F733F-C1F6-44B3-B2C6-83F1FE04E7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8830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98770-F393-4B4F-B3D4-7B26E33AAB39}" type="datetimeFigureOut">
              <a:rPr lang="en-US" smtClean="0"/>
              <a:t>8/21/2022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F733F-C1F6-44B3-B2C6-83F1FE04E7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0339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98770-F393-4B4F-B3D4-7B26E33AAB39}" type="datetimeFigureOut">
              <a:rPr lang="en-US" smtClean="0"/>
              <a:t>8/21/2022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F733F-C1F6-44B3-B2C6-83F1FE04E7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2965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998770-F393-4B4F-B3D4-7B26E33AAB39}" type="datetimeFigureOut">
              <a:rPr lang="en-US" smtClean="0"/>
              <a:t>8/21/2022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9F733F-C1F6-44B3-B2C6-83F1FE04E7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97736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51" r:id="rId2"/>
    <p:sldLayoutId id="2147483752" r:id="rId3"/>
    <p:sldLayoutId id="2147483753" r:id="rId4"/>
    <p:sldLayoutId id="2147483754" r:id="rId5"/>
    <p:sldLayoutId id="2147483755" r:id="rId6"/>
    <p:sldLayoutId id="2147483756" r:id="rId7"/>
    <p:sldLayoutId id="2147483757" r:id="rId8"/>
    <p:sldLayoutId id="2147483758" r:id="rId9"/>
    <p:sldLayoutId id="2147483759" r:id="rId10"/>
    <p:sldLayoutId id="214748376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D998770-F393-4B4F-B3D4-7B26E33AAB39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8/21/2022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69F733F-C1F6-44B3-B2C6-83F1FE04E70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48282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6" r:id="rId1"/>
    <p:sldLayoutId id="2147483787" r:id="rId2"/>
    <p:sldLayoutId id="2147483788" r:id="rId3"/>
    <p:sldLayoutId id="2147483789" r:id="rId4"/>
    <p:sldLayoutId id="2147483790" r:id="rId5"/>
    <p:sldLayoutId id="2147483791" r:id="rId6"/>
    <p:sldLayoutId id="2147483792" r:id="rId7"/>
    <p:sldLayoutId id="2147483793" r:id="rId8"/>
    <p:sldLayoutId id="2147483794" r:id="rId9"/>
    <p:sldLayoutId id="2147483795" r:id="rId10"/>
    <p:sldLayoutId id="214748379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D998770-F393-4B4F-B3D4-7B26E33AAB39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8/21/2022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69F733F-C1F6-44B3-B2C6-83F1FE04E70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813180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8" r:id="rId1"/>
    <p:sldLayoutId id="2147483799" r:id="rId2"/>
    <p:sldLayoutId id="2147483800" r:id="rId3"/>
    <p:sldLayoutId id="2147483801" r:id="rId4"/>
    <p:sldLayoutId id="2147483802" r:id="rId5"/>
    <p:sldLayoutId id="2147483803" r:id="rId6"/>
    <p:sldLayoutId id="2147483804" r:id="rId7"/>
    <p:sldLayoutId id="2147483805" r:id="rId8"/>
    <p:sldLayoutId id="2147483806" r:id="rId9"/>
    <p:sldLayoutId id="2147483807" r:id="rId10"/>
    <p:sldLayoutId id="214748380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43" descr="Firewrk8"/>
          <p:cNvSpPr>
            <a:spLocks noChangeAspect="1" noChangeArrowheads="1"/>
          </p:cNvSpPr>
          <p:nvPr/>
        </p:nvSpPr>
        <p:spPr bwMode="auto">
          <a:xfrm>
            <a:off x="2590800" y="1524000"/>
            <a:ext cx="1403350" cy="126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vi-VN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300C30E-83D6-4A86-9373-EC29C40EF99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8" name="WordArt 40"/>
          <p:cNvSpPr>
            <a:spLocks noChangeArrowheads="1" noChangeShapeType="1" noTextEdit="1"/>
          </p:cNvSpPr>
          <p:nvPr/>
        </p:nvSpPr>
        <p:spPr bwMode="auto">
          <a:xfrm>
            <a:off x="571762" y="2512945"/>
            <a:ext cx="11496341" cy="282105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isometricOffAxis1Right"/>
              <a:lightRig rig="threePt" dir="t"/>
            </a:scene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0" cap="none" spc="0" normalizeH="0" baseline="0" noProof="0" dirty="0">
                <a:ln w="19050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ÔN</a:t>
            </a:r>
            <a:r>
              <a:rPr kumimoji="0" lang="en-US" sz="3600" b="1" i="0" u="none" strike="noStrike" kern="10" cap="none" spc="0" normalizeH="0" noProof="0" dirty="0">
                <a:ln w="19050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TẬP VĂN BẢN 3: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kern="10" baseline="0" dirty="0">
                <a:ln w="19050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QUÊ</a:t>
            </a:r>
            <a:r>
              <a:rPr lang="en-US" sz="3600" b="1" kern="10" dirty="0">
                <a:ln w="19050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 HƯƠNG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kern="10" dirty="0">
                <a:ln w="19050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( </a:t>
            </a:r>
            <a:r>
              <a:rPr lang="en-US" sz="3600" b="1" kern="10" dirty="0" err="1">
                <a:ln w="19050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Tế</a:t>
            </a:r>
            <a:r>
              <a:rPr lang="en-US" sz="3600" b="1" kern="10" dirty="0">
                <a:ln w="19050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en-US" sz="3600" b="1" kern="10" dirty="0" err="1">
                <a:ln w="19050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Hanh</a:t>
            </a:r>
            <a:r>
              <a:rPr lang="en-US" sz="3600" b="1" kern="10" dirty="0">
                <a:ln w="19050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 )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6895107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animRot by="21600000">
                                      <p:cBhvr>
                                        <p:cTn id="6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0">
            <a:extLst>
              <a:ext uri="{FF2B5EF4-FFF2-40B4-BE49-F238E27FC236}">
                <a16:creationId xmlns:a16="http://schemas.microsoft.com/office/drawing/2014/main" id="{B09915F6-5DBD-4E09-AF7E-6562ADB39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5660" y="1091820"/>
            <a:ext cx="11668836" cy="4872881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23164" y="1643482"/>
            <a:ext cx="11132024" cy="36412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b="1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b) 8 </a:t>
            </a:r>
            <a:r>
              <a:rPr lang="en-US" sz="2800" b="1" dirty="0" err="1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800" b="1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sz="2800" b="1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b="1" dirty="0" err="1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Đoàn</a:t>
            </a:r>
            <a:r>
              <a:rPr lang="en-US" sz="2800" b="1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thuyền</a:t>
            </a:r>
            <a:r>
              <a:rPr lang="en-US" sz="2800" b="1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đánh</a:t>
            </a:r>
            <a:r>
              <a:rPr lang="en-US" sz="2800" b="1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</a:t>
            </a:r>
            <a:r>
              <a:rPr lang="en-US" sz="2800" b="1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trở</a:t>
            </a:r>
            <a:r>
              <a:rPr lang="en-US" sz="2800" b="1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800" b="1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bến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tabLst>
                <a:tab pos="1386840" algn="l"/>
              </a:tabLst>
            </a:pPr>
            <a:r>
              <a:rPr lang="en-US" sz="2800" b="1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-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Không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khí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đón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đoàn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thuyền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trở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về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: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tabLst>
                <a:tab pos="1386840" algn="l"/>
              </a:tabLst>
            </a:pP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+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âm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thanh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ồn</a:t>
            </a:r>
            <a:r>
              <a:rPr lang="en-US" sz="2800" i="1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ào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tabLst>
                <a:tab pos="1386840" algn="l"/>
              </a:tabLst>
            </a:pP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+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hình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ảnh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: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dân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làng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tấp</a:t>
            </a:r>
            <a:r>
              <a:rPr lang="en-US" sz="2800" i="1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nập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tabLst>
                <a:tab pos="1386840" algn="l"/>
              </a:tabLst>
            </a:pPr>
            <a:r>
              <a:rPr lang="en-US" sz="2800" i="1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=&gt;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láy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tượng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tượng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thanh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diễn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tả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khí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náo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nhiệt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đầy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ắp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niềm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vui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đón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lao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lớn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4386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0">
            <a:extLst>
              <a:ext uri="{FF2B5EF4-FFF2-40B4-BE49-F238E27FC236}">
                <a16:creationId xmlns:a16="http://schemas.microsoft.com/office/drawing/2014/main" id="{B09915F6-5DBD-4E09-AF7E-6562ADB39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5660" y="1078172"/>
            <a:ext cx="11668836" cy="4886529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18615" y="1718532"/>
            <a:ext cx="11286698" cy="34873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0480" marR="30480"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ngoặc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kép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“</a:t>
            </a:r>
            <a:r>
              <a:rPr lang="en-US" sz="2800" i="1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Nhờ</a:t>
            </a:r>
            <a:r>
              <a:rPr lang="en-US" sz="2800" i="1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ơn</a:t>
            </a:r>
            <a:r>
              <a:rPr lang="en-US" sz="2800" i="1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trời</a:t>
            </a:r>
            <a:r>
              <a:rPr lang="en-US" sz="2800" i="1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biển</a:t>
            </a:r>
            <a:r>
              <a:rPr lang="en-US" sz="2800" i="1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lặng</a:t>
            </a:r>
            <a:r>
              <a:rPr lang="en-US" sz="2800" i="1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</a:t>
            </a:r>
            <a:r>
              <a:rPr lang="en-US" sz="2800" i="1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đầy</a:t>
            </a:r>
            <a:r>
              <a:rPr lang="en-US" sz="2800" i="1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ghe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0480" marR="30480"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=&gt;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tạ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trời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yên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biển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lặng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dân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làng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trở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an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toàn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thắng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lợi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0480" marR="30480"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ảnh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dân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chài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da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ngăm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nhuộm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nắng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nhuộm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gió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thân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thấm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đậm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vị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mặn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mòi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nồng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toả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"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vị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xa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xăm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"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biển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khơi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30480"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=&gt;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ảnh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dân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chài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khoẻ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mạnh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vạm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vỡ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vừa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tả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vừa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lãng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mạn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trở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nên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tầm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vóc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phi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thường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9106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0">
            <a:extLst>
              <a:ext uri="{FF2B5EF4-FFF2-40B4-BE49-F238E27FC236}">
                <a16:creationId xmlns:a16="http://schemas.microsoft.com/office/drawing/2014/main" id="{B09915F6-5DBD-4E09-AF7E-6562ADB39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5660" y="818866"/>
            <a:ext cx="11668836" cy="5145836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indent="254000"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tabLst>
                <a:tab pos="476885" algn="l"/>
              </a:tabLst>
            </a:pPr>
            <a:r>
              <a:rPr lang="en-US" sz="280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Hình ảnh con thuyền sau chuyến ra khơi được tác giả miêu tả một cách sống động bằng biện pháp tu từ nhân hoá </a:t>
            </a:r>
            <a:r>
              <a:rPr lang="en-US" sz="2800" i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(thuyền im, bến mỏi),</a:t>
            </a:r>
            <a:r>
              <a:rPr lang="en-US" sz="280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ẩn dụ chuyển đổi cảm giác </a:t>
            </a:r>
            <a:r>
              <a:rPr lang="en-US" sz="2800" i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(nghe chất muối) </a:t>
            </a:r>
            <a:r>
              <a:rPr lang="en-US" sz="280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=&gt; Nhà thơ</a:t>
            </a:r>
            <a:r>
              <a:rPr lang="en-US" sz="2800" i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280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ảm nhận thuyền như một cơ thể sống, cũng cần nghỉ ngơi sau khi hoàn thành nhiệm vụ, lắng "nghe chất muối thấm…"</a:t>
            </a:r>
            <a:endParaRPr lang="en-US" sz="200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0480" marR="30480"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Con thuyền vô tri trở nên có hồn, cũng như người dân chài, con thuyền ấy cũng thấm đẫm vị mặn mòi của biển khơi, gắn bó với biển cả. </a:t>
            </a:r>
            <a:endParaRPr lang="en-US" sz="240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0480" marR="30480"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=&gt; Hình ảnh con thuyền ấy được miêu tả bởi một tâm hồn tinh tế , tài hoa và một tấm lòng gắn bó sâu nặng với quê hương.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1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0">
            <a:extLst>
              <a:ext uri="{FF2B5EF4-FFF2-40B4-BE49-F238E27FC236}">
                <a16:creationId xmlns:a16="http://schemas.microsoft.com/office/drawing/2014/main" id="{B09915F6-5DBD-4E09-AF7E-6562ADB39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5660" y="818866"/>
            <a:ext cx="11668836" cy="5145836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29905" y="1152581"/>
            <a:ext cx="11300346" cy="44784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0480" marR="30480"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b="1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en-US" sz="2800" b="1" dirty="0" err="1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2800" b="1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xét</a:t>
            </a:r>
            <a:r>
              <a:rPr lang="en-US" sz="2800" b="1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chung</a:t>
            </a:r>
            <a:r>
              <a:rPr lang="en-US" sz="2800" b="1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54000"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tabLst>
                <a:tab pos="480060" algn="l"/>
              </a:tabLst>
            </a:pP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Vẻ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đẹp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lao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chài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toát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khoẻ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khoắn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cường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tráng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lao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tâm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hổn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phóng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khoáng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lạc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,...</a:t>
            </a:r>
          </a:p>
          <a:p>
            <a:pPr marR="30480"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Cuộc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sống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nơi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chài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vừa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giản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dị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yên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vừa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sôi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tràn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trề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sức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sống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gắn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bó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thiên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nhiên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Qua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miêu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tả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cuộc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sống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chài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quê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hương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cũng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bộc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lộ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quý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gắn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bó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dân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cảnh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nơi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quê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hương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thân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8686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0">
            <a:extLst>
              <a:ext uri="{FF2B5EF4-FFF2-40B4-BE49-F238E27FC236}">
                <a16:creationId xmlns:a16="http://schemas.microsoft.com/office/drawing/2014/main" id="{B09915F6-5DBD-4E09-AF7E-6562ADB39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5660" y="818866"/>
            <a:ext cx="11668836" cy="5145836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77672" y="1178776"/>
            <a:ext cx="11436824" cy="47859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Khổ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cuối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Tấm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lòng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xa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quê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xa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quê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giả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nhớ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tới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ảnh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quen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thuộc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quê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màu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xanh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biển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bạc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cánh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buồm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chiếc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buồm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vôi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mùi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biển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mùi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nồng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mặn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quá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). =&gt;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ảnh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gắn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bó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ấu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Nghệ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thuật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thán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liệt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kê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=&gt;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Khổ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cuối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diễn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tả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nỗi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nhớ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nhung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da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diết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xa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quê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hương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Bất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chấp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khoảng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gian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gian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vẫn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nâng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niu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gìn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giữ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kí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ức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từng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ảnh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màu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sắc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hương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vị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vẻ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đẹp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riêng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quê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tấm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lòng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rất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quê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gắn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bó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sâu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nặng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quê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hương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1428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0">
            <a:extLst>
              <a:ext uri="{FF2B5EF4-FFF2-40B4-BE49-F238E27FC236}">
                <a16:creationId xmlns:a16="http://schemas.microsoft.com/office/drawing/2014/main" id="{B09915F6-5DBD-4E09-AF7E-6562ADB39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8040" y="1801504"/>
            <a:ext cx="11156205" cy="3944204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94518" y="721424"/>
            <a:ext cx="4342856" cy="5480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B. LUYỆN ĐỀ ĐỌC HIỂU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80281" y="2677648"/>
            <a:ext cx="9962866" cy="25360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b="1" dirty="0" err="1"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sz="2800" b="1" dirty="0"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b="1" dirty="0"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01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Làng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tôi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vốn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nghề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chài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lưới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:​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bao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vây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biển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nửa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sông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.​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8819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" grpId="0"/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0">
            <a:extLst>
              <a:ext uri="{FF2B5EF4-FFF2-40B4-BE49-F238E27FC236}">
                <a16:creationId xmlns:a16="http://schemas.microsoft.com/office/drawing/2014/main" id="{B09915F6-5DBD-4E09-AF7E-6562ADB39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1319" y="736979"/>
            <a:ext cx="11327642" cy="5145836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364777" y="1147562"/>
            <a:ext cx="9184942" cy="49705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>
              <a:spcBef>
                <a:spcPts val="600"/>
              </a:spcBef>
              <a:spcAft>
                <a:spcPts val="600"/>
              </a:spcAft>
            </a:pP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trời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gió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nhẹ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sớm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mai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hồng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,​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>
              <a:spcBef>
                <a:spcPts val="600"/>
              </a:spcBef>
              <a:spcAft>
                <a:spcPts val="600"/>
              </a:spcAft>
            </a:pP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Dân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trai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tráng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bơi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thuyền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đánh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.​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>
              <a:spcBef>
                <a:spcPts val="600"/>
              </a:spcBef>
              <a:spcAft>
                <a:spcPts val="600"/>
              </a:spcAft>
            </a:pP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Chiếc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thuyền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nhẹ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hăng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tuấn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mã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​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>
              <a:spcBef>
                <a:spcPts val="600"/>
              </a:spcBef>
              <a:spcAft>
                <a:spcPts val="600"/>
              </a:spcAft>
            </a:pP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Phăng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mái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chèo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mạnh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mẽ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vượt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giang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.​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>
              <a:spcBef>
                <a:spcPts val="600"/>
              </a:spcBef>
              <a:spcAft>
                <a:spcPts val="600"/>
              </a:spcAft>
            </a:pP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Cánh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buồm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trương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to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mảnh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hồn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làng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​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>
              <a:spcBef>
                <a:spcPts val="600"/>
              </a:spcBef>
              <a:spcAft>
                <a:spcPts val="600"/>
              </a:spcAft>
            </a:pP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Rướn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thân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trắng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bao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thâu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góp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gió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>
              <a:spcBef>
                <a:spcPts val="600"/>
              </a:spcBef>
              <a:spcAft>
                <a:spcPts val="600"/>
              </a:spcAft>
            </a:pP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[…]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(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Trích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Quê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hương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Tế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Hanh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b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7715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0">
            <a:extLst>
              <a:ext uri="{FF2B5EF4-FFF2-40B4-BE49-F238E27FC236}">
                <a16:creationId xmlns:a16="http://schemas.microsoft.com/office/drawing/2014/main" id="{B09915F6-5DBD-4E09-AF7E-6562ADB39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5660" y="272955"/>
            <a:ext cx="11668836" cy="6196084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00502" y="623853"/>
            <a:ext cx="11313994" cy="61093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8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1.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Xác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đạt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2.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giới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thiệu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quê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hương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mình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qua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tin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8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3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nêu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biện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pháp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indent="450215">
              <a:spcBef>
                <a:spcPts val="600"/>
              </a:spcBef>
              <a:spcAft>
                <a:spcPts val="600"/>
              </a:spcAft>
            </a:pP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Chiếc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thuyền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nhẹ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hăng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tuấn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mã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​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>
              <a:spcBef>
                <a:spcPts val="600"/>
              </a:spcBef>
              <a:spcAft>
                <a:spcPts val="600"/>
              </a:spcAft>
            </a:pP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Phăng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mái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chèo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mạnh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mẽ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vượt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giang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.​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>
              <a:spcBef>
                <a:spcPts val="600"/>
              </a:spcBef>
              <a:spcAft>
                <a:spcPts val="600"/>
              </a:spcAft>
            </a:pP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Cánh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buồm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trương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to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mảnh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hồn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làng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​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Rướn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thân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trắng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bao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thâu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góp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gió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4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ngắn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khoảng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5 – 7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nêu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suy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nghĩ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vai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trò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quê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hương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5999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0">
            <a:extLst>
              <a:ext uri="{FF2B5EF4-FFF2-40B4-BE49-F238E27FC236}">
                <a16:creationId xmlns:a16="http://schemas.microsoft.com/office/drawing/2014/main" id="{B09915F6-5DBD-4E09-AF7E-6562ADB39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1069" y="968990"/>
            <a:ext cx="11723427" cy="5213446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95785" y="1409608"/>
            <a:ext cx="11368585" cy="4555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8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b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8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đạt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b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2: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giới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thiệu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quê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hương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mình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qua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tin:</a:t>
            </a:r>
            <a:b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Nghề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nghiệp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truyền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thống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quê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hương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nghề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đánh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chài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lưới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Vị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trí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bao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bọc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bởi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sông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thuyền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nửa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xuôi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sông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tới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biển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903424" y="228035"/>
            <a:ext cx="215636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Gợi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2136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" grpId="0"/>
      <p:bldP spid="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0">
            <a:extLst>
              <a:ext uri="{FF2B5EF4-FFF2-40B4-BE49-F238E27FC236}">
                <a16:creationId xmlns:a16="http://schemas.microsoft.com/office/drawing/2014/main" id="{B09915F6-5DBD-4E09-AF7E-6562ADB39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5660" y="436097"/>
            <a:ext cx="11668836" cy="6119447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711924" y="547024"/>
            <a:ext cx="11202572" cy="56969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3: </a:t>
            </a:r>
            <a:b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Chiếc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thuyền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nhẹ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hăng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tuấn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mã</a:t>
            </a:r>
            <a:b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Phăng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mái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chèo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mạnh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mẽ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vượt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giang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Cánh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buồm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giương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to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mảnh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hồn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làng</a:t>
            </a:r>
            <a:b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Rướn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thân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trắng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bao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thâu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góp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gió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SzPts val="1400"/>
              <a:buFont typeface="Times New Roman" panose="02020603050405020304" pitchFamily="18" charset="0"/>
              <a:buChar char="-"/>
            </a:pP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Biện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pháp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HS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biện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pháp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b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so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sánh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So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sánh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"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chiếc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thuyền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"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"con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tuấn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mã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" (so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sánh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cụ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hữu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cụ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hữu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; so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sánh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"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cánh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buồm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"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"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mảnh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hồn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" (so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sánh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cụ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hữu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trừu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tượng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vô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b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hóa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Cánh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buồm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rướn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thân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trắng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thâu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góp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gió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38890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0">
            <a:extLst>
              <a:ext uri="{FF2B5EF4-FFF2-40B4-BE49-F238E27FC236}">
                <a16:creationId xmlns:a16="http://schemas.microsoft.com/office/drawing/2014/main" id="{B09915F6-5DBD-4E09-AF7E-6562ADB39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1" y="1487605"/>
            <a:ext cx="11844996" cy="5250819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71432" y="252859"/>
            <a:ext cx="416325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. KIẾN THỨC CƠ BẢN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71432" y="1705931"/>
            <a:ext cx="11900848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tabLst>
                <a:tab pos="1386840" algn="l"/>
              </a:tabLst>
            </a:pP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1. </a:t>
            </a:r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Tác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giả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Tế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Hanh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(1921-2009)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lớn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chài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ven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biển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tỉnh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Quảng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Ngãi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tiêu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phong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trào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mới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”.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ông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thấm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đượm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quê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hương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niềm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khao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khát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thống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Tổ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quốc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Quê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hương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nguồn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hứng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lớn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suốt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cuộc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đời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Tế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Hanh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Tế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Hanh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dễ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lòng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bởi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xúc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chân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mà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tinh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tế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thiết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tha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giản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dị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giàu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ảnh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giọng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nhẹ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nhàng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sâu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lắng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8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phẩm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niên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(1945),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Gửi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Miền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Bắc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(1955),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sóng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(1960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), Hai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nửa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thương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(1963),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Khúc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ca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mới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(1966)...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71432" y="870232"/>
            <a:ext cx="399333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tabLst>
                <a:tab pos="1386840" algn="l"/>
              </a:tabLst>
            </a:pP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I. KIẾN THỨC CHUNG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3661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" grpId="0"/>
      <p:bldP spid="3" grpId="0"/>
      <p:bldP spid="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0">
            <a:extLst>
              <a:ext uri="{FF2B5EF4-FFF2-40B4-BE49-F238E27FC236}">
                <a16:creationId xmlns:a16="http://schemas.microsoft.com/office/drawing/2014/main" id="{B09915F6-5DBD-4E09-AF7E-6562ADB39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5660" y="818866"/>
            <a:ext cx="11668836" cy="5145836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24865" y="1152581"/>
            <a:ext cx="11310425" cy="44784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SzPts val="1400"/>
              <a:buFont typeface="Times New Roman" panose="02020603050405020304" pitchFamily="18" charset="0"/>
              <a:buChar char="-"/>
            </a:pP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marL="10160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Giúp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trở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nên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giàu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ảnh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gợi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gợi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10160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nổi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bật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vẻ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đẹp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đầy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sức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sống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khí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hăm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hở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dũng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mãnh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hào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hùng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thuyền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khơi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vẻ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đẹp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thiêng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liêng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cánh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buồm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chài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nơi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tụ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linh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hồn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tượng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dân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chài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10160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thiên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nhiên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quê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hương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gắn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bó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cuộc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sống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chài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08605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0">
            <a:extLst>
              <a:ext uri="{FF2B5EF4-FFF2-40B4-BE49-F238E27FC236}">
                <a16:creationId xmlns:a16="http://schemas.microsoft.com/office/drawing/2014/main" id="{B09915F6-5DBD-4E09-AF7E-6562ADB39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" y="984738"/>
            <a:ext cx="11731615" cy="4959949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37987" y="1589649"/>
            <a:ext cx="11221400" cy="43550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8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4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ngắn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đảm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bảo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dung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lượng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khoảng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5-7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tả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pháp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dung: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Vai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trò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quê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hương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Tình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yêu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quê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hương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là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tình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cảm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mến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trân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trọng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hào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ga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̆́n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́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sâu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̆́c,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chân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thành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đo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̂́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vo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̛́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nhu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̛̃ng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̛̣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̣̂t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̀ con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ngưo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̛̀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nơi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đưo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̛̣c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̀ lớn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lên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b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9900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0">
            <a:extLst>
              <a:ext uri="{FF2B5EF4-FFF2-40B4-BE49-F238E27FC236}">
                <a16:creationId xmlns:a16="http://schemas.microsoft.com/office/drawing/2014/main" id="{B09915F6-5DBD-4E09-AF7E-6562ADB39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5660" y="1153550"/>
            <a:ext cx="11668836" cy="4811151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78301" y="1720840"/>
            <a:ext cx="11183815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Vai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trò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tình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quê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hương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b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quê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hương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vô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thiêng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liêng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quê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hương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giúp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bồi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đắp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cao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đẹp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thiêng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liêng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ngôn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dân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tộc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đình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thân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quê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hương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tựa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tinh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thần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giúp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mạnh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mẽ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vượt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qua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khó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khăn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thử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thách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giúp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cực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rèn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luyện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lao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sống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tốt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sống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đẹp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hạnh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phúc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quê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hương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giúp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gắn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góp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bảo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vệ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giữ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gìn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xây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dựng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̀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phát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trie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̂̉n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đa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̂́t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nưo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̛́c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ngày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càng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giàu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mạnh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5521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0">
            <a:extLst>
              <a:ext uri="{FF2B5EF4-FFF2-40B4-BE49-F238E27FC236}">
                <a16:creationId xmlns:a16="http://schemas.microsoft.com/office/drawing/2014/main" id="{B09915F6-5DBD-4E09-AF7E-6562ADB39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5660" y="1097280"/>
            <a:ext cx="11668836" cy="5486400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80912" y="265987"/>
            <a:ext cx="414408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ĐỌC HIỂU NGOÀI SGK</a:t>
            </a:r>
            <a:endParaRPr lang="en-US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66085" y="1302744"/>
            <a:ext cx="10827986" cy="51337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b="1" dirty="0" err="1"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sz="2800" b="1" dirty="0"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b="1" dirty="0"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02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trích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9060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giặc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đốt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làng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cháy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tàn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cháy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rụi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9060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xóm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bốn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bên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trở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lầm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lụi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9060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Đỡ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đần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bà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dựng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túp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lều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tranh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9060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Vẫn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vững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lòng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bà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dặn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cháu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đinh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ninh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9060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Bố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chiến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khu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bố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còn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bố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9060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Mày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thư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chớ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kể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này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kể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nọ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9060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Cứ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bảo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vẫn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yên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!”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1052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4" grpId="0"/>
      <p:bldP spid="6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0">
            <a:extLst>
              <a:ext uri="{FF2B5EF4-FFF2-40B4-BE49-F238E27FC236}">
                <a16:creationId xmlns:a16="http://schemas.microsoft.com/office/drawing/2014/main" id="{B09915F6-5DBD-4E09-AF7E-6562ADB39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5366" y="1167618"/>
            <a:ext cx="11668836" cy="4459459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125415" y="2235841"/>
            <a:ext cx="10438227" cy="25360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9060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Rồi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sớm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rồi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chiều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bếp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lửa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bà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nhen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9060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ngọn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lửa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lòng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bà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luôn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ủ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sẵn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9060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ngọn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lửa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chứa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niềm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tin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dai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dẳng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9060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0588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0">
            <a:extLst>
              <a:ext uri="{FF2B5EF4-FFF2-40B4-BE49-F238E27FC236}">
                <a16:creationId xmlns:a16="http://schemas.microsoft.com/office/drawing/2014/main" id="{B09915F6-5DBD-4E09-AF7E-6562ADB39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5660" y="818866"/>
            <a:ext cx="11668836" cy="5145836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209822" y="1058709"/>
            <a:ext cx="10297550" cy="46661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9060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Lận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đận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đời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bà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mấy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nắng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mưa</a:t>
            </a:r>
            <a:b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Mấy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chục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rồi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tận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bây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b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Bà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vẫn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giữ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thói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quen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dậy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sớm</a:t>
            </a:r>
            <a:b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Nhóm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bếp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lửa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ấp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iu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nồng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đượm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b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Nhóm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niềm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thương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khoai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sắn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ngọt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bùi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b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Nhóm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niềm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xôi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gạo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mới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sẻ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chung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vui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b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Nhóm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dậy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tâm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tuổi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nhỏ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...</a:t>
            </a:r>
            <a:b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Ôi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kỳ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lạ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thiêng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liêng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bếp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lửa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9060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(Theo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Việt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Bếp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lửa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NXB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1995)</a:t>
            </a:r>
          </a:p>
        </p:txBody>
      </p:sp>
    </p:spTree>
    <p:extLst>
      <p:ext uri="{BB962C8B-B14F-4D97-AF65-F5344CB8AC3E}">
        <p14:creationId xmlns:p14="http://schemas.microsoft.com/office/powerpoint/2010/main" val="3788860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0">
            <a:extLst>
              <a:ext uri="{FF2B5EF4-FFF2-40B4-BE49-F238E27FC236}">
                <a16:creationId xmlns:a16="http://schemas.microsoft.com/office/drawing/2014/main" id="{B09915F6-5DBD-4E09-AF7E-6562ADB39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5660" y="818866"/>
            <a:ext cx="11668836" cy="5145836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3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27797" y="1721711"/>
            <a:ext cx="11177516" cy="33401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3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1.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ai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b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2.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Nêu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99060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32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Rồi</a:t>
            </a:r>
            <a:r>
              <a:rPr lang="en-US" sz="32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sớm</a:t>
            </a:r>
            <a:r>
              <a:rPr lang="en-US" sz="32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rồi</a:t>
            </a:r>
            <a:r>
              <a:rPr lang="en-US" sz="32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chiều</a:t>
            </a:r>
            <a:r>
              <a:rPr lang="en-US" sz="32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32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bếp</a:t>
            </a:r>
            <a:r>
              <a:rPr lang="en-US" sz="32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lửa</a:t>
            </a:r>
            <a:r>
              <a:rPr lang="en-US" sz="32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bà</a:t>
            </a:r>
            <a:r>
              <a:rPr lang="en-US" sz="32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nhen</a:t>
            </a:r>
            <a:endParaRPr lang="en-US" sz="32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9060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32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2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ngọn</a:t>
            </a:r>
            <a:r>
              <a:rPr lang="en-US" sz="32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lửa</a:t>
            </a:r>
            <a:r>
              <a:rPr lang="en-US" sz="32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lòng</a:t>
            </a:r>
            <a:r>
              <a:rPr lang="en-US" sz="32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bà</a:t>
            </a:r>
            <a:r>
              <a:rPr lang="en-US" sz="32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luôn</a:t>
            </a:r>
            <a:r>
              <a:rPr lang="en-US" sz="32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ủ </a:t>
            </a:r>
            <a:r>
              <a:rPr lang="en-US" sz="32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sẵn</a:t>
            </a:r>
            <a:endParaRPr lang="en-US" sz="32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9060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32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2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ngọn</a:t>
            </a:r>
            <a:r>
              <a:rPr lang="en-US" sz="32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lửa</a:t>
            </a:r>
            <a:r>
              <a:rPr lang="en-US" sz="32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chứa</a:t>
            </a:r>
            <a:r>
              <a:rPr lang="en-US" sz="32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niềm</a:t>
            </a:r>
            <a:r>
              <a:rPr lang="en-US" sz="32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tin </a:t>
            </a:r>
            <a:r>
              <a:rPr lang="en-US" sz="32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dai</a:t>
            </a:r>
            <a:r>
              <a:rPr lang="en-US" sz="32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dẳng</a:t>
            </a:r>
            <a:r>
              <a:rPr lang="en-US" sz="32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endParaRPr lang="en-US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8285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0">
            <a:extLst>
              <a:ext uri="{FF2B5EF4-FFF2-40B4-BE49-F238E27FC236}">
                <a16:creationId xmlns:a16="http://schemas.microsoft.com/office/drawing/2014/main" id="{B09915F6-5DBD-4E09-AF7E-6562ADB39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5660" y="818866"/>
            <a:ext cx="11668836" cy="5145836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3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68490" y="1332665"/>
            <a:ext cx="11668836" cy="46320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3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3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nêu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điệp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1023938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32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Nhóm</a:t>
            </a:r>
            <a:r>
              <a:rPr lang="en-US" sz="32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bếp</a:t>
            </a:r>
            <a:r>
              <a:rPr lang="en-US" sz="32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lửa</a:t>
            </a:r>
            <a:r>
              <a:rPr lang="en-US" sz="32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ấp</a:t>
            </a:r>
            <a:r>
              <a:rPr lang="en-US" sz="32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iu</a:t>
            </a:r>
            <a:r>
              <a:rPr lang="en-US" sz="32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nồng</a:t>
            </a:r>
            <a:r>
              <a:rPr lang="en-US" sz="32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đượm</a:t>
            </a:r>
            <a:r>
              <a:rPr lang="en-US" sz="32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br>
              <a:rPr lang="en-US" sz="32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Nhóm</a:t>
            </a:r>
            <a:r>
              <a:rPr lang="en-US" sz="32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niềm</a:t>
            </a:r>
            <a:r>
              <a:rPr lang="en-US" sz="32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32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thương</a:t>
            </a:r>
            <a:r>
              <a:rPr lang="en-US" sz="32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khoai</a:t>
            </a:r>
            <a:r>
              <a:rPr lang="en-US" sz="32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sắn</a:t>
            </a:r>
            <a:r>
              <a:rPr lang="en-US" sz="32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ngọt</a:t>
            </a:r>
            <a:r>
              <a:rPr lang="en-US" sz="32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bùi</a:t>
            </a:r>
            <a:r>
              <a:rPr lang="en-US" sz="32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br>
              <a:rPr lang="en-US" sz="32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Nhóm</a:t>
            </a:r>
            <a:r>
              <a:rPr lang="en-US" sz="32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niềm</a:t>
            </a:r>
            <a:r>
              <a:rPr lang="en-US" sz="32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xôi</a:t>
            </a:r>
            <a:r>
              <a:rPr lang="en-US" sz="32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gạo</a:t>
            </a:r>
            <a:r>
              <a:rPr lang="en-US" sz="32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mới</a:t>
            </a:r>
            <a:r>
              <a:rPr lang="en-US" sz="32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sẻ</a:t>
            </a:r>
            <a:r>
              <a:rPr lang="en-US" sz="32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chung</a:t>
            </a:r>
            <a:r>
              <a:rPr lang="en-US" sz="32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vui</a:t>
            </a:r>
            <a:r>
              <a:rPr lang="en-US" sz="32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br>
              <a:rPr lang="en-US" sz="32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Nhóm</a:t>
            </a:r>
            <a:r>
              <a:rPr lang="en-US" sz="32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dậy</a:t>
            </a:r>
            <a:r>
              <a:rPr lang="en-US" sz="32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en-US" sz="32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32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tâm</a:t>
            </a:r>
            <a:r>
              <a:rPr lang="en-US" sz="32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sz="32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tuổi</a:t>
            </a:r>
            <a:r>
              <a:rPr lang="en-US" sz="32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nhỏ</a:t>
            </a:r>
            <a:r>
              <a:rPr lang="en-US" sz="32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...</a:t>
            </a:r>
            <a:endParaRPr lang="en-US" sz="32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4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ngắn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khoảng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5 – 7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nêu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suy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nghĩ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vai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trò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đình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5688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0">
            <a:extLst>
              <a:ext uri="{FF2B5EF4-FFF2-40B4-BE49-F238E27FC236}">
                <a16:creationId xmlns:a16="http://schemas.microsoft.com/office/drawing/2014/main" id="{B09915F6-5DBD-4E09-AF7E-6562ADB39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5660" y="818865"/>
            <a:ext cx="11668836" cy="5718413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91320" y="991421"/>
            <a:ext cx="11546006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800" b="1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cháu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bà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mình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800" b="1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800" b="1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Ý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phẩm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đáng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quý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bà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-540385">
              <a:spcBef>
                <a:spcPts val="600"/>
              </a:spcBef>
              <a:spcAft>
                <a:spcPts val="600"/>
              </a:spcAft>
            </a:pP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</a:t>
            </a:r>
            <a:r>
              <a:rPr lang="en-US" sz="2800" i="1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Rồi</a:t>
            </a:r>
            <a:r>
              <a:rPr lang="en-US" sz="2800" i="1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sớm</a:t>
            </a:r>
            <a:r>
              <a:rPr lang="en-US" sz="2800" i="1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rồi</a:t>
            </a:r>
            <a:r>
              <a:rPr lang="en-US" sz="2800" i="1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chiều</a:t>
            </a:r>
            <a:r>
              <a:rPr lang="en-US" sz="2800" i="1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2800" i="1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bếp</a:t>
            </a:r>
            <a:r>
              <a:rPr lang="en-US" sz="2800" i="1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lửa</a:t>
            </a:r>
            <a:r>
              <a:rPr lang="en-US" sz="2800" i="1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bà</a:t>
            </a:r>
            <a:r>
              <a:rPr lang="en-US" sz="2800" i="1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nhen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-540385">
              <a:spcBef>
                <a:spcPts val="600"/>
              </a:spcBef>
              <a:spcAft>
                <a:spcPts val="600"/>
              </a:spcAft>
            </a:pP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</a:t>
            </a:r>
            <a:r>
              <a:rPr lang="en-US" sz="2800" i="1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i="1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ngọn</a:t>
            </a:r>
            <a:r>
              <a:rPr lang="en-US" sz="2800" i="1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lửa</a:t>
            </a:r>
            <a:r>
              <a:rPr lang="en-US" sz="2800" i="1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i="1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lòng</a:t>
            </a:r>
            <a:r>
              <a:rPr lang="en-US" sz="2800" i="1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bà</a:t>
            </a:r>
            <a:r>
              <a:rPr lang="en-US" sz="2800" i="1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luôn</a:t>
            </a:r>
            <a:r>
              <a:rPr lang="en-US" sz="2800" i="1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ủ </a:t>
            </a:r>
            <a:r>
              <a:rPr lang="en-US" sz="2800" i="1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sẵn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-540385">
              <a:spcBef>
                <a:spcPts val="600"/>
              </a:spcBef>
              <a:spcAft>
                <a:spcPts val="600"/>
              </a:spcAft>
            </a:pPr>
            <a:r>
              <a:rPr lang="en-US" sz="2800" i="1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</a:t>
            </a:r>
            <a:r>
              <a:rPr lang="en-US" sz="2800" i="1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i="1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ngọn</a:t>
            </a:r>
            <a:r>
              <a:rPr lang="en-US" sz="2800" i="1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lửa</a:t>
            </a:r>
            <a:r>
              <a:rPr lang="en-US" sz="2800" i="1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chứa</a:t>
            </a:r>
            <a:r>
              <a:rPr lang="en-US" sz="2800" i="1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niềm</a:t>
            </a:r>
            <a:r>
              <a:rPr lang="en-US" sz="2800" i="1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tin </a:t>
            </a:r>
            <a:r>
              <a:rPr lang="en-US" sz="2800" i="1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dai</a:t>
            </a:r>
            <a:r>
              <a:rPr lang="en-US" sz="2800" i="1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dẳng</a:t>
            </a:r>
            <a:r>
              <a:rPr lang="en-US" sz="2800" i="1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Bà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vẫn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kiên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trì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kiên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nhẫn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nhen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nhóm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xây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dựng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mất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mát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chiến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tranh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lòng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bà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vẫn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luôn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chứa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ngọn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lửa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niềm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tin,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hy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vọng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thương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Ngọn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lửa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thương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đức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can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vững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vàng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ngọn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lửa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dập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tắt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046782" y="120658"/>
            <a:ext cx="206659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Gợi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9056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" grpId="0"/>
      <p:bldP spid="3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0">
            <a:extLst>
              <a:ext uri="{FF2B5EF4-FFF2-40B4-BE49-F238E27FC236}">
                <a16:creationId xmlns:a16="http://schemas.microsoft.com/office/drawing/2014/main" id="{B09915F6-5DBD-4E09-AF7E-6562ADB39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5660" y="818866"/>
            <a:ext cx="11668836" cy="5145836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02608" y="1178520"/>
            <a:ext cx="11511887" cy="43304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b="1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800" b="1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3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SzPts val="1400"/>
              <a:buFont typeface="Times New Roman" panose="02020603050405020304" pitchFamily="18" charset="0"/>
              <a:buChar char="-"/>
            </a:pP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điệp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nhóm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SzPts val="1400"/>
              <a:buFont typeface="Times New Roman" panose="02020603050405020304" pitchFamily="18" charset="0"/>
              <a:buChar char="-"/>
            </a:pP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điệp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Nhấn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mạnh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lớn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lao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bếp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lửa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bà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Cho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thấy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thương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ơn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cháu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dành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bà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kính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diễn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đạt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thêm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giọng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điệu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uyển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chuyển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tha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thiết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tăng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liên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giữa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5268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0">
            <a:extLst>
              <a:ext uri="{FF2B5EF4-FFF2-40B4-BE49-F238E27FC236}">
                <a16:creationId xmlns:a16="http://schemas.microsoft.com/office/drawing/2014/main" id="{B09915F6-5DBD-4E09-AF7E-6562ADB39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5660" y="1125414"/>
            <a:ext cx="11668836" cy="4839287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45476" y="1674106"/>
            <a:ext cx="11258843" cy="35271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2. </a:t>
            </a:r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Bài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thơ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“</a:t>
            </a:r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Quê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hương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”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b="1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a. </a:t>
            </a:r>
            <a:r>
              <a:rPr lang="en-US" sz="2800" b="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Xuất</a:t>
            </a:r>
            <a:r>
              <a:rPr lang="en-US" sz="2800" b="1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xứ</a:t>
            </a:r>
            <a:r>
              <a:rPr lang="en-US" sz="2800" b="1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- </a:t>
            </a:r>
            <a:r>
              <a:rPr lang="en-US" sz="2800" b="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Hoàn</a:t>
            </a:r>
            <a:r>
              <a:rPr lang="en-US" sz="2800" b="1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cảnh</a:t>
            </a:r>
            <a:r>
              <a:rPr lang="en-US" sz="2800" b="1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sáng</a:t>
            </a:r>
            <a:r>
              <a:rPr lang="en-US" sz="2800" b="1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tác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SzPts val="1400"/>
              <a:buFont typeface="Times New Roman" panose="02020603050405020304" pitchFamily="18" charset="0"/>
              <a:buChar char="-"/>
            </a:pP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Quê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hương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rút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Nghẹn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ngào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”,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này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 ở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niên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(1945)</a:t>
            </a:r>
          </a:p>
          <a:p>
            <a:pPr marL="342900" lvl="0" indent="-34290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SzPts val="1400"/>
              <a:buFont typeface="Times New Roman" panose="02020603050405020304" pitchFamily="18" charset="0"/>
              <a:buChar char="-"/>
            </a:pPr>
            <a:r>
              <a:rPr lang="en-US" sz="2800" dirty="0" err="1"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B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ài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1939,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mở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nguồn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hứng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quê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hương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Tế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Hanh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2CED7DA-B503-08B1-0293-C888D67EF7A7}"/>
              </a:ext>
            </a:extLst>
          </p:cNvPr>
          <p:cNvSpPr txBox="1"/>
          <p:nvPr/>
        </p:nvSpPr>
        <p:spPr>
          <a:xfrm>
            <a:off x="1666240" y="6023273"/>
            <a:ext cx="6096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vi-VN">
                <a:solidFill>
                  <a:schemeClr val="bg1"/>
                </a:solidFill>
              </a:rPr>
              <a:t>Anh Đào 0936421291 trường Mỹ Hoà - Đại Hoà - Đại Lộc- Quảng Nam.</a:t>
            </a:r>
            <a:endParaRPr 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5649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0">
            <a:extLst>
              <a:ext uri="{FF2B5EF4-FFF2-40B4-BE49-F238E27FC236}">
                <a16:creationId xmlns:a16="http://schemas.microsoft.com/office/drawing/2014/main" id="{B09915F6-5DBD-4E09-AF7E-6562ADB39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5660" y="818866"/>
            <a:ext cx="11668836" cy="5145836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64108" y="1615337"/>
            <a:ext cx="11227558" cy="44784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b="1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800" b="1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4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ngắn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đảm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bảo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dung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lượng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khoảng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5-7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tả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pháp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dung: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Vai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trò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đình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đình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tâm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thương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đình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dành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mẫu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phụ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anh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b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0193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0">
            <a:extLst>
              <a:ext uri="{FF2B5EF4-FFF2-40B4-BE49-F238E27FC236}">
                <a16:creationId xmlns:a16="http://schemas.microsoft.com/office/drawing/2014/main" id="{B09915F6-5DBD-4E09-AF7E-6562ADB39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5660" y="573206"/>
            <a:ext cx="11668836" cy="5609230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91319" y="974086"/>
            <a:ext cx="11177517" cy="48074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Ý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đình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đình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môi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nuôi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dưỡng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khốn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lớn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đình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gắn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bó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giúp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nuôi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dưỡng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tâm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hồn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nền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tảng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đình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tựa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tinh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thần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giúp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vượt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qua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mọi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khó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khăn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thử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thách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cuộc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sống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Nó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nơi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an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ủi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niềm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tin,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hi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vọng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vượt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qua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khó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khăn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ấy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dễ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dàng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đình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cơ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sở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nên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lớn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quê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hương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1938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0">
            <a:extLst>
              <a:ext uri="{FF2B5EF4-FFF2-40B4-BE49-F238E27FC236}">
                <a16:creationId xmlns:a16="http://schemas.microsoft.com/office/drawing/2014/main" id="{B09915F6-5DBD-4E09-AF7E-6562ADB39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5660" y="464025"/>
            <a:ext cx="11668836" cy="6101442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160060" y="600501"/>
            <a:ext cx="10167582" cy="59649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b="1" dirty="0" err="1"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sz="2800" b="1" dirty="0"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b="1" dirty="0"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03: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53035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[…]</a:t>
            </a:r>
          </a:p>
          <a:p>
            <a:pPr marL="153035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Quê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hương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tre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nhỏ</a:t>
            </a:r>
            <a:b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Mẹ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nón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lá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nghiêng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che</a:t>
            </a:r>
            <a:b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hương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cỏ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b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Bay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giấc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ngủ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đêm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hè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53035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b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Quê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hương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vòng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tay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ấm</a:t>
            </a:r>
            <a:b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nằm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ngủ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giữa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mưa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đêm</a:t>
            </a:r>
            <a:b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Quê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hương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đêm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trăng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tỏ</a:t>
            </a:r>
            <a:b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cau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rụng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trắng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ngoài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thềm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9617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0">
            <a:extLst>
              <a:ext uri="{FF2B5EF4-FFF2-40B4-BE49-F238E27FC236}">
                <a16:creationId xmlns:a16="http://schemas.microsoft.com/office/drawing/2014/main" id="{B09915F6-5DBD-4E09-AF7E-6562ADB39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5660" y="818866"/>
            <a:ext cx="11668836" cy="5145836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146411" y="1058709"/>
            <a:ext cx="10345003" cy="46661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53035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Quê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hương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vàng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bí</a:t>
            </a:r>
            <a:b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hồng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tím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giậu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mồng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tơi</a:t>
            </a:r>
            <a:b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đỏ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đôi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bờ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dâm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bụt</a:t>
            </a:r>
            <a:b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Màu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sen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trắng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tinh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khôi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53035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b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Quê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hương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b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mẹ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thôi</a:t>
            </a:r>
            <a:b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Quê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hương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ai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nhớ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...</a:t>
            </a:r>
            <a:b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(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Trích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Quê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hương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Đỗ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Trung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Quân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9103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0">
            <a:extLst>
              <a:ext uri="{FF2B5EF4-FFF2-40B4-BE49-F238E27FC236}">
                <a16:creationId xmlns:a16="http://schemas.microsoft.com/office/drawing/2014/main" id="{B09915F6-5DBD-4E09-AF7E-6562ADB39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5660" y="818866"/>
            <a:ext cx="11668836" cy="5145836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16257" y="1725045"/>
            <a:ext cx="11327642" cy="33334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1.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Xác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đạt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2.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nêu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biện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pháp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3.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xét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dành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quê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hương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4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ngắn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khoảng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5 – 7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bày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tỏ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quê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hương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4540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0">
            <a:extLst>
              <a:ext uri="{FF2B5EF4-FFF2-40B4-BE49-F238E27FC236}">
                <a16:creationId xmlns:a16="http://schemas.microsoft.com/office/drawing/2014/main" id="{B09915F6-5DBD-4E09-AF7E-6562ADB39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5660" y="982638"/>
            <a:ext cx="11668836" cy="5472753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48018" y="1298947"/>
            <a:ext cx="11464120" cy="47397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800" b="1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 PTBĐ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800" b="1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800" b="1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* HS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biện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pháp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so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sánh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Quê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hương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tre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nhỏ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hương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vòng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tay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ấm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đêm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trăng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tỏ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vàng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bí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hồng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tím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giậu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mồng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tơi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màu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trắng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tinh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khôi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sen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quê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hương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mẹ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thôi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liệt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kê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Quê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hương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tre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nhỏ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hương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vòng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tay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ấm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đêm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trăng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tỏ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,…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điệp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cấu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trúc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i="1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Quê</a:t>
            </a:r>
            <a:r>
              <a:rPr lang="en-US" sz="2800" i="1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hương</a:t>
            </a:r>
            <a:r>
              <a:rPr lang="en-US" sz="2800" i="1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i="1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…; </a:t>
            </a:r>
            <a:r>
              <a:rPr lang="en-US" sz="2800" i="1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i="1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190741" y="221642"/>
            <a:ext cx="206659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Gợi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2783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" grpId="0"/>
      <p:bldP spid="3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0">
            <a:extLst>
              <a:ext uri="{FF2B5EF4-FFF2-40B4-BE49-F238E27FC236}">
                <a16:creationId xmlns:a16="http://schemas.microsoft.com/office/drawing/2014/main" id="{B09915F6-5DBD-4E09-AF7E-6562ADB39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5660" y="873456"/>
            <a:ext cx="11668836" cy="5349923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41445" y="1138765"/>
            <a:ext cx="11273051" cy="48259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so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sánh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liệt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kê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Nhấn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mạnh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vẻ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đẹp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quê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hương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gắn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ảnh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gần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gũi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dị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tâm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hồn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Cho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thấy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gắn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bó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quê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hương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Nhắn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nhủ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trân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trọng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quý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gắn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bó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quê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hương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diễn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đạt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thêm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giàu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ảnh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giàu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sức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5032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0">
            <a:extLst>
              <a:ext uri="{FF2B5EF4-FFF2-40B4-BE49-F238E27FC236}">
                <a16:creationId xmlns:a16="http://schemas.microsoft.com/office/drawing/2014/main" id="{B09915F6-5DBD-4E09-AF7E-6562ADB39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5660" y="818866"/>
            <a:ext cx="11668836" cy="5145836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75314" y="1227657"/>
            <a:ext cx="11409528" cy="46322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SzPts val="1400"/>
              <a:buFont typeface="Times New Roman" panose="02020603050405020304" pitchFamily="18" charset="0"/>
              <a:buChar char="-"/>
            </a:pP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điệp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cấu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trúc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160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Nhấn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mạnh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vẻ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đẹp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quê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hương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gắn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ảnh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gần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gũi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dị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tâm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hồn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160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Cho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thấy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gắn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bó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quê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hương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160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Nhắn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nhủ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trân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trọn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quý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gắn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bó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quê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hương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160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giọng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điệu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uyển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chuyển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tha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thiết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tăng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liên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giữa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khổ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8723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0">
            <a:extLst>
              <a:ext uri="{FF2B5EF4-FFF2-40B4-BE49-F238E27FC236}">
                <a16:creationId xmlns:a16="http://schemas.microsoft.com/office/drawing/2014/main" id="{B09915F6-5DBD-4E09-AF7E-6562ADB39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5660" y="614149"/>
            <a:ext cx="11668836" cy="5581935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59558" y="1036436"/>
            <a:ext cx="11354938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8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3.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dành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quê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hương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mến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hào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gắn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bó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vẻ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đẹp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quê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hương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800" b="1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800" b="1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4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ngắn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đảm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bảo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dung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lượng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khoảng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5-7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tả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pháp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dung: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quê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hương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Quê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hương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thân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dị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thân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thương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nhưng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hàm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chứa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cao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quê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hương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quê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hương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gắn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bó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quê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hương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đóng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góp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sức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lực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tài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năng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góp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xây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dựng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quê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hương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96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43" descr="Firewrk8"/>
          <p:cNvSpPr>
            <a:spLocks noChangeAspect="1" noChangeArrowheads="1"/>
          </p:cNvSpPr>
          <p:nvPr/>
        </p:nvSpPr>
        <p:spPr bwMode="auto">
          <a:xfrm>
            <a:off x="2590800" y="1524000"/>
            <a:ext cx="1403350" cy="126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vi-VN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300C30E-83D6-4A86-9373-EC29C40EF99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8" name="WordArt 40"/>
          <p:cNvSpPr>
            <a:spLocks noChangeArrowheads="1" noChangeShapeType="1" noTextEdit="1"/>
          </p:cNvSpPr>
          <p:nvPr/>
        </p:nvSpPr>
        <p:spPr bwMode="auto">
          <a:xfrm>
            <a:off x="-216028" y="1322365"/>
            <a:ext cx="12408028" cy="358960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isometricOffAxis1Right"/>
              <a:lightRig rig="threePt" dir="t"/>
            </a:scene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kern="10" noProof="0" dirty="0">
                <a:ln w="19050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ÔN TẬP VĂN BẢN 4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0" cap="none" spc="0" normalizeH="0" baseline="0" dirty="0">
                <a:ln w="19050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TRONG</a:t>
            </a:r>
            <a:r>
              <a:rPr kumimoji="0" lang="en-US" sz="3600" b="1" i="0" u="none" strike="noStrike" kern="10" cap="none" spc="0" normalizeH="0" dirty="0">
                <a:ln w="19050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LÒNG MẸ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kern="10" baseline="0" noProof="0" dirty="0">
                <a:ln w="19050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(</a:t>
            </a:r>
            <a:r>
              <a:rPr lang="en-US" sz="3600" b="1" kern="10" baseline="0" noProof="0" dirty="0" err="1">
                <a:ln w="19050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Trích</a:t>
            </a:r>
            <a:r>
              <a:rPr lang="en-US" sz="3600" b="1" kern="10" noProof="0" dirty="0">
                <a:ln w="19050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en-US" sz="3600" b="1" kern="10" noProof="0" dirty="0" err="1">
                <a:ln w="19050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Những</a:t>
            </a:r>
            <a:r>
              <a:rPr lang="en-US" sz="3600" b="1" kern="10" noProof="0" dirty="0">
                <a:ln w="19050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en-US" sz="3600" b="1" kern="10" noProof="0" dirty="0" err="1">
                <a:ln w="19050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ngày</a:t>
            </a:r>
            <a:r>
              <a:rPr lang="en-US" sz="3600" b="1" kern="10" noProof="0" dirty="0">
                <a:ln w="19050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en-US" sz="3600" b="1" kern="10" noProof="0" dirty="0" err="1">
                <a:ln w="19050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thơ</a:t>
            </a:r>
            <a:r>
              <a:rPr lang="en-US" sz="3600" b="1" kern="10" noProof="0" dirty="0">
                <a:ln w="19050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en-US" sz="3600" b="1" kern="10" noProof="0" dirty="0" err="1">
                <a:ln w="19050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ấu</a:t>
            </a:r>
            <a:r>
              <a:rPr lang="en-US" sz="3600" b="1" kern="10" noProof="0" dirty="0">
                <a:ln w="19050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 – </a:t>
            </a:r>
            <a:r>
              <a:rPr lang="en-US" sz="3600" b="1" kern="10" noProof="0" dirty="0" err="1">
                <a:ln w="19050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Nguyên</a:t>
            </a:r>
            <a:r>
              <a:rPr lang="en-US" sz="3600" b="1" kern="10" noProof="0" dirty="0">
                <a:ln w="19050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en-US" sz="3600" b="1" kern="10" noProof="0" dirty="0" err="1">
                <a:ln w="19050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Hồng</a:t>
            </a:r>
            <a:r>
              <a:rPr lang="en-US" sz="3600" b="1" kern="10" noProof="0" dirty="0">
                <a:ln w="19050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 )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169752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animRot by="21600000">
                                      <p:cBhvr>
                                        <p:cTn id="6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0">
            <a:extLst>
              <a:ext uri="{FF2B5EF4-FFF2-40B4-BE49-F238E27FC236}">
                <a16:creationId xmlns:a16="http://schemas.microsoft.com/office/drawing/2014/main" id="{B09915F6-5DBD-4E09-AF7E-6562ADB39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5660" y="478301"/>
            <a:ext cx="11668836" cy="5880295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64724" y="763278"/>
            <a:ext cx="11230708" cy="5201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800" b="1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b. </a:t>
            </a:r>
            <a:r>
              <a:rPr lang="en-US" sz="2800" b="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Hình</a:t>
            </a:r>
            <a:r>
              <a:rPr lang="en-US" sz="2800" b="1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thức</a:t>
            </a:r>
            <a:r>
              <a:rPr lang="en-US" sz="2800" b="1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của</a:t>
            </a:r>
            <a:r>
              <a:rPr lang="en-US" sz="2800" b="1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văn</a:t>
            </a:r>
            <a:r>
              <a:rPr lang="en-US" sz="2800" b="1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bản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spcBef>
                <a:spcPts val="600"/>
              </a:spcBef>
              <a:spcAft>
                <a:spcPts val="600"/>
              </a:spcAft>
              <a:buSzPts val="1400"/>
              <a:buFont typeface="Times New Roman" panose="02020603050405020304" pitchFamily="18" charset="0"/>
              <a:buChar char="-"/>
            </a:pP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Thể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thơ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: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thơ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tám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chữ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(8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tiếng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)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spcBef>
                <a:spcPts val="600"/>
              </a:spcBef>
              <a:spcAft>
                <a:spcPts val="600"/>
              </a:spcAft>
              <a:buSzPts val="1400"/>
              <a:buFont typeface="Times New Roman" panose="02020603050405020304" pitchFamily="18" charset="0"/>
              <a:buChar char="-"/>
            </a:pP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Phương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thức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biểu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đạt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: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biểu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đạt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(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kết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hợp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với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miêu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tả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tự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sự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)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spcBef>
                <a:spcPts val="600"/>
              </a:spcBef>
              <a:spcAft>
                <a:spcPts val="600"/>
              </a:spcAft>
              <a:buSzPts val="1400"/>
              <a:buFont typeface="Times New Roman" panose="02020603050405020304" pitchFamily="18" charset="0"/>
              <a:buChar char="-"/>
            </a:pP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Đề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tài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: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Quê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hương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spcBef>
                <a:spcPts val="600"/>
              </a:spcBef>
              <a:spcAft>
                <a:spcPts val="600"/>
              </a:spcAft>
              <a:buSzPts val="1400"/>
              <a:buFont typeface="Times New Roman" panose="02020603050405020304" pitchFamily="18" charset="0"/>
              <a:buChar char="-"/>
            </a:pP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Bố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cục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: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chia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4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+ 2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Giới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thiệu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chung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quê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+ 6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Cảnh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thuyền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khơi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đánh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+ 8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Cảnh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thuyền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đánh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trở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bến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  <a:tabLst>
                <a:tab pos="1386840" algn="l"/>
              </a:tabLst>
            </a:pP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+ 4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còn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Tấm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lòng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xa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quê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3741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0">
            <a:extLst>
              <a:ext uri="{FF2B5EF4-FFF2-40B4-BE49-F238E27FC236}">
                <a16:creationId xmlns:a16="http://schemas.microsoft.com/office/drawing/2014/main" id="{B09915F6-5DBD-4E09-AF7E-6562ADB39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6603" y="1351127"/>
            <a:ext cx="11668836" cy="4818291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61665" y="1842824"/>
            <a:ext cx="11518711" cy="38348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Xuất</a:t>
            </a:r>
            <a:r>
              <a:rPr lang="en-US" sz="28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xứ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Trích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chương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IV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hồi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kí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8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8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28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28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ấu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(1938).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8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loại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truyện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28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8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28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đạt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miêu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tả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Bố</a:t>
            </a:r>
            <a:r>
              <a:rPr lang="en-US" sz="28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cục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2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 (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8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28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28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chứ</a:t>
            </a:r>
            <a:r>
              <a:rPr lang="en-US" sz="28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):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Cuộc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đối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thoại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giữa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bé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Hồng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 (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Còn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):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Cuộc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gặp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gỡ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bé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Hồng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mẹ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45910" y="319369"/>
            <a:ext cx="4043030" cy="5480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. KIẾN THỨC CƠ BẢN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6617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" grpId="0"/>
      <p:bldP spid="3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0">
            <a:extLst>
              <a:ext uri="{FF2B5EF4-FFF2-40B4-BE49-F238E27FC236}">
                <a16:creationId xmlns:a16="http://schemas.microsoft.com/office/drawing/2014/main" id="{B09915F6-5DBD-4E09-AF7E-6562ADB39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5660" y="464024"/>
            <a:ext cx="11668836" cy="5964072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61666" y="793697"/>
            <a:ext cx="11436823" cy="583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8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Tóm</a:t>
            </a:r>
            <a:r>
              <a:rPr lang="en-US" sz="28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tắt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>
                <a:solidFill>
                  <a:srgbClr val="444444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	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Chú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bé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Hồng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tuổi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đầy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bất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hạnh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bố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chết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sớm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nghiện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ngập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mẹ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cảnh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túng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quá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bỏ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tha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hương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chú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sống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bà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cay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nghiệt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hôm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bà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gọi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Hồng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muốn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Thanh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Hoá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mẹ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vẻ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rất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kịch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tâm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địa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độc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ác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bà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Hồng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nén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niềm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thương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nhớ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mẹ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muốn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Nhưng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bà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vẫn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cố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kể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chuyện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mẹ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Hồng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khốn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khổ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Hồng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đau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đớn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thương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mẹ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căm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phẫn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cổ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tục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đầy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đoạ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mẹ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mình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Gần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giỗ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bố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Hồng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thấy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bóng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ngồi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xe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kéo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giống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mẹ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Chú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đuổi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mẹ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Hồng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oà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khóc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nức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nở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Hồng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thấy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sung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sướng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hạnh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phúc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vô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lòng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mẹ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Hồng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thấy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mẹ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vẫn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đẹp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Chú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quên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hết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mọi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xúc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xiểm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bà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en-US" sz="2800" dirty="0">
                <a:solidFill>
                  <a:srgbClr val="444444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4431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0">
            <a:extLst>
              <a:ext uri="{FF2B5EF4-FFF2-40B4-BE49-F238E27FC236}">
                <a16:creationId xmlns:a16="http://schemas.microsoft.com/office/drawing/2014/main" id="{B09915F6-5DBD-4E09-AF7E-6562ADB39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5660" y="1078172"/>
            <a:ext cx="11668836" cy="4886529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02609" y="1705910"/>
            <a:ext cx="11354937" cy="3724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8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pt-BR" sz="2800" b="1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Đặc sắc về nội dung và nghệ thuật: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pt-BR" sz="2800" b="1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*Nghệ thuật: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Lối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uyển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chuyển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thấm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đượm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trữ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truyện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chân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giàu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sức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truyền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ảnh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so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sánh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giàu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sức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gợi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Nghệ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thuật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kể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chuyện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xây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dựng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đặc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biệt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miêu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tả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tâm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lí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tinh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tế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3721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0">
            <a:extLst>
              <a:ext uri="{FF2B5EF4-FFF2-40B4-BE49-F238E27FC236}">
                <a16:creationId xmlns:a16="http://schemas.microsoft.com/office/drawing/2014/main" id="{B09915F6-5DBD-4E09-AF7E-6562ADB39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5660" y="818866"/>
            <a:ext cx="11668836" cy="5145836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3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75314" y="2037567"/>
            <a:ext cx="11409528" cy="27084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32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en-US" sz="32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US" sz="32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dung: </a:t>
            </a:r>
            <a:endParaRPr lang="en-US" sz="32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  <a:tabLst>
                <a:tab pos="400050" algn="l"/>
              </a:tabLst>
            </a:pP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trích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32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2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lòng</a:t>
            </a:r>
            <a:r>
              <a:rPr lang="en-US" sz="32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mẹ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kể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chân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cay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đắng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tủi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cực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thương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cháy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bỏng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ấu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đối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mẹ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bất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hạnh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Qua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ta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càng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thêm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trân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trọng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mẫu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cuộc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sống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2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5853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0">
            <a:extLst>
              <a:ext uri="{FF2B5EF4-FFF2-40B4-BE49-F238E27FC236}">
                <a16:creationId xmlns:a16="http://schemas.microsoft.com/office/drawing/2014/main" id="{B09915F6-5DBD-4E09-AF7E-6562ADB39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5660" y="1364566"/>
            <a:ext cx="11668836" cy="4909624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36728" y="382340"/>
            <a:ext cx="4382931" cy="5480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II. LUYỆN ĐỀ ĐỌC HIỂU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36728" y="1860970"/>
            <a:ext cx="11286699" cy="40226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tabLst>
                <a:tab pos="400050" algn="l"/>
              </a:tabLst>
            </a:pPr>
            <a:r>
              <a:rPr lang="en-US" sz="2800" b="1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D0D0D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sz="2800" b="1" dirty="0">
                <a:solidFill>
                  <a:srgbClr val="0D0D0D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D0D0D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b="1" dirty="0">
                <a:solidFill>
                  <a:srgbClr val="0D0D0D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01:</a:t>
            </a:r>
            <a:r>
              <a:rPr lang="en-US" sz="2800" b="1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8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trích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bên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dưới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“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hôm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tôi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gọi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tôi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bên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cười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Hồng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!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Mày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muốn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Thanh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Hóa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chơi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mợ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mày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	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Tưởng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vẻ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rầu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rầu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hiền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mẹ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tôi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nghĩ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cảnh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thiếu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thốn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thương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ấp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ủ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từng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phen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tôi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rớt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mắt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tôi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toan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Nhưng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nghĩ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cay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độc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giọng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nét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cười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rất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kịch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tôi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kia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tôi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cúi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5206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" grpId="0"/>
      <p:bldP spid="3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0">
            <a:extLst>
              <a:ext uri="{FF2B5EF4-FFF2-40B4-BE49-F238E27FC236}">
                <a16:creationId xmlns:a16="http://schemas.microsoft.com/office/drawing/2014/main" id="{B09915F6-5DBD-4E09-AF7E-6562ADB39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5660" y="818866"/>
            <a:ext cx="11668836" cy="5145836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51692" y="2108639"/>
            <a:ext cx="11562804" cy="356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tôi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rõ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nhắc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mẹ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tôi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tôi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gieo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rắc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óc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tôi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hoài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nghi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tôi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khinh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miệt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ruồng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rẫy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mẹ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tôi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đàn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bà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tội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góa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chồng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nợ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nần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túng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quá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bỏ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tha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hương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Nhưng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đời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thương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lòng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kính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mến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mẹ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tôi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rắp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tâm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tanh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bẩn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xâm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phạm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...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Mặc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dầu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non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ròng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mẹ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tôi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gửi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tôi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lấy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lá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thư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nhắn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thăm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tôi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lấy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gửi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tôi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lấy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quà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9312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0">
            <a:extLst>
              <a:ext uri="{FF2B5EF4-FFF2-40B4-BE49-F238E27FC236}">
                <a16:creationId xmlns:a16="http://schemas.microsoft.com/office/drawing/2014/main" id="{B09915F6-5DBD-4E09-AF7E-6562ADB39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5660" y="970670"/>
            <a:ext cx="11668836" cy="4994031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07963" y="1482313"/>
            <a:ext cx="11282289" cy="4136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Tôi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cũng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cười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tôi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!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Cháu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muốn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Cuối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mợ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cháu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cũng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[…]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Tỏ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ngậm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ngùi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thương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xót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thầy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tôi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tôi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chập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chừng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Mấy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rằm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tám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giỗ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cậu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mày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mợ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mày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dù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sao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cũng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đỡ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tủi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cậu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mày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mày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cũng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họ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chứ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?.”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tabLst>
                <a:tab pos="400050" algn="l"/>
              </a:tabLst>
            </a:pPr>
            <a:r>
              <a:rPr lang="en-US" sz="2800" dirty="0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Tuyển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Hồng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Phan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Cự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Đệ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sưu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tầm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tuyển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giới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thiệu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NXB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Hà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1997)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919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0">
            <a:extLst>
              <a:ext uri="{FF2B5EF4-FFF2-40B4-BE49-F238E27FC236}">
                <a16:creationId xmlns:a16="http://schemas.microsoft.com/office/drawing/2014/main" id="{B09915F6-5DBD-4E09-AF7E-6562ADB39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5660" y="818865"/>
            <a:ext cx="11668836" cy="5356851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16305" y="1215027"/>
            <a:ext cx="11127545" cy="46406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tabLst>
                <a:tab pos="400050" algn="l"/>
              </a:tabLst>
            </a:pPr>
            <a:r>
              <a:rPr lang="en-US" sz="28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Câu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1.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Xác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định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các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phương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thức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biểu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đạt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được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sử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dụng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trong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đoạn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trích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</a:p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tabLst>
                <a:tab pos="400050" algn="l"/>
              </a:tabLst>
            </a:pPr>
            <a:r>
              <a:rPr lang="en-US" sz="28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Câu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2. Theo </a:t>
            </a:r>
            <a:r>
              <a:rPr lang="en-US" sz="28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đoạn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trích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8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mục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đích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người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cô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khi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nhắc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với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bé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Hồng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về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người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mẹ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bé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là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gì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? 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tabLst>
                <a:tab pos="400050" algn="l"/>
              </a:tabLst>
            </a:pPr>
            <a:r>
              <a:rPr lang="en-US" sz="28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Câu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3. 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Qua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cuộc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đối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thoại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giữa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Hồng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với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bà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cô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em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thấy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chú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bé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Hồng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là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người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như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thế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nào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?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tabLst>
                <a:tab pos="400050" algn="l"/>
              </a:tabLst>
            </a:pPr>
            <a:r>
              <a:rPr lang="en-US" sz="28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Câu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4a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Theo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em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người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thân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trong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một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gia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đình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nên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cách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đối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xử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với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nhau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như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thế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nào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?</a:t>
            </a:r>
          </a:p>
          <a:p>
            <a:pPr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4b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Ở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tuổi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cắp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sách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nghĩ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tuổi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endParaRPr lang="en-US" sz="2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7233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0">
            <a:extLst>
              <a:ext uri="{FF2B5EF4-FFF2-40B4-BE49-F238E27FC236}">
                <a16:creationId xmlns:a16="http://schemas.microsoft.com/office/drawing/2014/main" id="{B09915F6-5DBD-4E09-AF7E-6562ADB39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1582" y="1317095"/>
            <a:ext cx="11668836" cy="4804642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09433" y="1804918"/>
            <a:ext cx="11505063" cy="3828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tabLst>
                <a:tab pos="400050" algn="l"/>
              </a:tabLst>
            </a:pPr>
            <a:r>
              <a:rPr lang="en-US" sz="28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1: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đạt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trích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miêu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tả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tabLst>
                <a:tab pos="400050" algn="l"/>
              </a:tabLst>
            </a:pPr>
            <a:r>
              <a:rPr lang="en-US" sz="28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2: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Theo </a:t>
            </a:r>
            <a:r>
              <a:rPr lang="en-US" sz="28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trích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, </a:t>
            </a:r>
            <a:r>
              <a:rPr lang="en-US" sz="28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mục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đích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nhắc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bé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Hồng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mẹ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bé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gieo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rắc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óc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cậu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hoài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nghi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cậu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khinh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miệt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ruồng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rẫy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mẹ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mình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tabLst>
                <a:tab pos="400050" algn="l"/>
              </a:tabLst>
            </a:pPr>
            <a:r>
              <a:rPr lang="en-US" sz="28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3: 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Qua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cuộc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đối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thoại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giữa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Hồng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bà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thấy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bé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Hồng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chú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bé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nhạy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thương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mẹ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mãnh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liệt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niềm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tin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dễ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lay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chuyển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mẹ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đáng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thương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mình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961715" y="152907"/>
            <a:ext cx="2268571" cy="5480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tabLst>
                <a:tab pos="400050" algn="l"/>
              </a:tabLst>
            </a:pP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Gợi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96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" grpId="0"/>
      <p:bldP spid="3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0">
            <a:extLst>
              <a:ext uri="{FF2B5EF4-FFF2-40B4-BE49-F238E27FC236}">
                <a16:creationId xmlns:a16="http://schemas.microsoft.com/office/drawing/2014/main" id="{B09915F6-5DBD-4E09-AF7E-6562ADB39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5660" y="1323832"/>
            <a:ext cx="11668836" cy="4640869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45910" y="1895861"/>
            <a:ext cx="10631606" cy="29918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4a: 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HS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đưa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kiến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riêng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phù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tabLst>
                <a:tab pos="400050" algn="l"/>
                <a:tab pos="857250" algn="ctr"/>
              </a:tabLst>
            </a:pPr>
            <a:r>
              <a:rPr lang="en-US" sz="28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nêu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Times New Roman" panose="02020603050405020304" pitchFamily="18" charset="0"/>
              <a:buChar char="-"/>
              <a:tabLst>
                <a:tab pos="400050" algn="l"/>
                <a:tab pos="857250" algn="ctr"/>
              </a:tabLst>
            </a:pPr>
            <a:r>
              <a:rPr lang="en-US" sz="28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thân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đình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đối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xử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thật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lòng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thương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thật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lòng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dành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tốt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đẹp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Times New Roman" panose="02020603050405020304" pitchFamily="18" charset="0"/>
              <a:buChar char="-"/>
              <a:tabLst>
                <a:tab pos="400050" algn="l"/>
                <a:tab pos="857250" algn="ctr"/>
              </a:tabLst>
            </a:pPr>
            <a:r>
              <a:rPr lang="en-US" sz="28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tâm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chia </a:t>
            </a:r>
            <a:r>
              <a:rPr lang="en-US" sz="28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sẻ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bồi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đắp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0696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0">
            <a:extLst>
              <a:ext uri="{FF2B5EF4-FFF2-40B4-BE49-F238E27FC236}">
                <a16:creationId xmlns:a16="http://schemas.microsoft.com/office/drawing/2014/main" id="{B09915F6-5DBD-4E09-AF7E-6562ADB39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5660" y="818866"/>
            <a:ext cx="11668836" cy="5145836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12434" y="1152581"/>
            <a:ext cx="10935287" cy="44784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tabLst>
                <a:tab pos="1386840" algn="l"/>
              </a:tabLst>
            </a:pP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en-US" sz="28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trị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dung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tabLst>
                <a:tab pos="1386840" algn="l"/>
              </a:tabLst>
            </a:pP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bức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tranh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thiên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nhiên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cuộc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sống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lao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làng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chài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miền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Trung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đẹp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đẽ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nên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vừa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chân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vừa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lãng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mạn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tabLst>
                <a:tab pos="1386840" algn="l"/>
              </a:tabLst>
            </a:pP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Qua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bày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tỏ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tấm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lòng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mình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quê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hương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thương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gắn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bó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trân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trọng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vẻ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đẹp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thiên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nhiên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con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cuộc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sống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nơi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làng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chài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nỗi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nhớ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nhung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da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diết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xa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quê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hương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tabLst>
                <a:tab pos="1386840" algn="l"/>
              </a:tabLst>
            </a:pP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đem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điệp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quê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hương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cội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nguồn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thương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lòng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274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" grpId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0">
            <a:extLst>
              <a:ext uri="{FF2B5EF4-FFF2-40B4-BE49-F238E27FC236}">
                <a16:creationId xmlns:a16="http://schemas.microsoft.com/office/drawing/2014/main" id="{B09915F6-5DBD-4E09-AF7E-6562ADB39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5660" y="818866"/>
            <a:ext cx="11668836" cy="5145836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00502" y="1571157"/>
            <a:ext cx="11204812" cy="36412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4b: 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HS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đưa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kiến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riêng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phù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tabLst>
                <a:tab pos="400050" algn="l"/>
              </a:tabLst>
            </a:pP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nêu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Ở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tuổi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cắp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sách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nghĩ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tuổi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Sống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thương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chăm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sóc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che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chở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thân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đình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vui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chơi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nô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đùa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tâm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chăm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sóc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tinh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thần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17750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" grpId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0">
            <a:extLst>
              <a:ext uri="{FF2B5EF4-FFF2-40B4-BE49-F238E27FC236}">
                <a16:creationId xmlns:a16="http://schemas.microsoft.com/office/drawing/2014/main" id="{B09915F6-5DBD-4E09-AF7E-6562ADB39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5660" y="655093"/>
            <a:ext cx="11668836" cy="5554638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32263" y="1099732"/>
            <a:ext cx="11382233" cy="49739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tabLst>
                <a:tab pos="400050" algn="l"/>
              </a:tabLst>
            </a:pPr>
            <a:r>
              <a:rPr lang="en-US" sz="2800" b="1" dirty="0" err="1">
                <a:solidFill>
                  <a:srgbClr val="0D0D0D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sz="2800" b="1" dirty="0">
                <a:solidFill>
                  <a:srgbClr val="0D0D0D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D0D0D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b="1" dirty="0">
                <a:solidFill>
                  <a:srgbClr val="0D0D0D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02:</a:t>
            </a:r>
            <a:r>
              <a:rPr lang="en-US" sz="2800" b="1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8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trích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“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Chiều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hôm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tan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buổi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tôi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chợt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thoáng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thấy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bóng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ngồi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xe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kéo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giống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giống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mẹ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tôi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Tôi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liền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đuổi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gọi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bối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rối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Mợ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ơi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!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Mợ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ơi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!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Mợ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ơi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!...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	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Nếu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quay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ấy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thật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trò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cười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tức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bụng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lũ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tôi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chúng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nó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khua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guốc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inh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ỏi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nô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đùa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ầm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ĩ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hè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lầm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tôi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thẹn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mà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còn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tủi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cực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nữa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ảo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ảnh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dòng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suốt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chảy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dưới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bóng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râm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trước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mắt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gần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rạn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nứt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bộ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ngã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gục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giữa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mạc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1505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" grpId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0">
            <a:extLst>
              <a:ext uri="{FF2B5EF4-FFF2-40B4-BE49-F238E27FC236}">
                <a16:creationId xmlns:a16="http://schemas.microsoft.com/office/drawing/2014/main" id="{B09915F6-5DBD-4E09-AF7E-6562ADB39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0250" y="1064524"/>
            <a:ext cx="11614245" cy="4900177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77673" y="1705970"/>
            <a:ext cx="10959152" cy="33732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Xe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chạy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chậm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chậm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...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Mẹ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tôi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cầm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nón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vẫy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tôi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vài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giây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tôi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đuổi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kịp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Tôi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thở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hồng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hộc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trán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đẫm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mồ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hôi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trèo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xe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tôi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ríu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chân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Mẹ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tôi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vừa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kéo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tay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tôi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xoa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tôi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tôi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òa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khóc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rồi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cứ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nức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nở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Mẹ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tôi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cũng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sụt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sùi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Con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nín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!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Mợ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rồi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mà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Mẹ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tôi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lấy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vạt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áo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nâu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thấm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mắt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tôi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rồi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xốc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nách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tôi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xe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7808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" grpId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0">
            <a:extLst>
              <a:ext uri="{FF2B5EF4-FFF2-40B4-BE49-F238E27FC236}">
                <a16:creationId xmlns:a16="http://schemas.microsoft.com/office/drawing/2014/main" id="{B09915F6-5DBD-4E09-AF7E-6562ADB39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5660" y="614149"/>
            <a:ext cx="11668836" cy="5786651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04967" y="803033"/>
            <a:ext cx="11409529" cy="51616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3975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bấy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tôi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mới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kịp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mẹ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tôi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còm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cõi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xơ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xác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quá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tôi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nhắc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họ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tôi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Gương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mẹ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tôi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vẫn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tươi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đôi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mắt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da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mịn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nổi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bật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màu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hồng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gò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má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Hay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tại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sung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sướng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bỗng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trông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nhìn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ôm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ấp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hài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máu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mủ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mình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mà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mẹ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tôi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tươi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đẹp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thuở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còn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sung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túc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Tôi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ngồi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đệm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xe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đùi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áp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đùi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mẹ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tôi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ngả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cánh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tay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mẹ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tôi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tôi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thấy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giác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ấm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áp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bao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lâu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mất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bỗng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mơn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man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khắp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da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thịt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Hơi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quần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áo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mẹ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tôi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hơi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thở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khuôn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miệng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xinh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xắn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nhai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trầu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phả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lúc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thơm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tho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lạ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thường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.”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tabLst>
                <a:tab pos="400050" algn="l"/>
              </a:tabLst>
            </a:pP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(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Tuyển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Hồng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Phan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Cự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Đệ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sưu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tầm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tuyển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giới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thiệu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NXB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Hà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1997)</a:t>
            </a:r>
          </a:p>
        </p:txBody>
      </p:sp>
    </p:spTree>
    <p:extLst>
      <p:ext uri="{BB962C8B-B14F-4D97-AF65-F5344CB8AC3E}">
        <p14:creationId xmlns:p14="http://schemas.microsoft.com/office/powerpoint/2010/main" val="1126123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" grpId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0">
            <a:extLst>
              <a:ext uri="{FF2B5EF4-FFF2-40B4-BE49-F238E27FC236}">
                <a16:creationId xmlns:a16="http://schemas.microsoft.com/office/drawing/2014/main" id="{B09915F6-5DBD-4E09-AF7E-6562ADB39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4716" y="259307"/>
            <a:ext cx="11709779" cy="6364515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91319" y="382136"/>
            <a:ext cx="11423176" cy="61188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tabLst>
                <a:tab pos="400050" algn="l"/>
              </a:tabLst>
            </a:pPr>
            <a:r>
              <a:rPr lang="en-US" sz="2800" b="1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800" b="1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1. </a:t>
            </a:r>
            <a:r>
              <a:rPr lang="en-US" sz="2800" b="1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2800" b="1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2800" b="1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ngôi</a:t>
            </a:r>
            <a:r>
              <a:rPr lang="en-US" sz="2800" b="1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kể</a:t>
            </a:r>
            <a:r>
              <a:rPr lang="en-US" sz="2800" b="1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800" b="1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sz="2800" b="1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800" b="1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b="1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2800" b="1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trích</a:t>
            </a:r>
            <a:r>
              <a:rPr lang="en-US" sz="2800" b="1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tabLst>
                <a:tab pos="400050" algn="l"/>
              </a:tabLst>
            </a:pPr>
            <a:r>
              <a:rPr lang="en-US" sz="2800" b="1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800" b="1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2. </a:t>
            </a:r>
            <a:r>
              <a:rPr lang="en-US" sz="2800" b="1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Nêu</a:t>
            </a:r>
            <a:r>
              <a:rPr lang="en-US" sz="2800" b="1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US" sz="2800" b="1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dung </a:t>
            </a:r>
            <a:r>
              <a:rPr lang="en-US" sz="2800" b="1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r>
              <a:rPr lang="en-US" sz="2800" b="1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b="1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2800" b="1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trích</a:t>
            </a:r>
            <a:r>
              <a:rPr lang="en-US" sz="2800" b="1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tabLst>
                <a:tab pos="400050" algn="l"/>
              </a:tabLst>
            </a:pPr>
            <a:r>
              <a:rPr lang="en-US" sz="2800" b="1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800" b="1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3.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800" b="1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2800" b="1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2800" b="1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b="1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nêu</a:t>
            </a:r>
            <a:r>
              <a:rPr lang="en-US" sz="2800" b="1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2800" b="1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800" b="1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b="1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biện</a:t>
            </a:r>
            <a:r>
              <a:rPr lang="en-US" sz="2800" b="1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pháp</a:t>
            </a:r>
            <a:r>
              <a:rPr lang="en-US" sz="2800" b="1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</a:t>
            </a:r>
            <a:r>
              <a:rPr lang="en-US" sz="2800" b="1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800" b="1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so </a:t>
            </a:r>
            <a:r>
              <a:rPr lang="en-US" sz="2800" b="1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sánh</a:t>
            </a:r>
            <a:r>
              <a:rPr lang="en-US" sz="2800" b="1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b="1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2800" b="1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2800" b="1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800" b="1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Nếu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quay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ấy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thật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trò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cười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tức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bụng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lũ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tôi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chúng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nó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khua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guốc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inh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ỏi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nô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đùa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ầm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ĩ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hè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lầm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tôi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thẹn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mà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còn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tủi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cực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nữa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ảo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ảnh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dòng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suốt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chảy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dưới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bóng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râm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trước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mắt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gần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rạn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nứt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bộ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ngã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gục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giữa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mạc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</a:p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tabLst>
                <a:tab pos="400050" algn="l"/>
              </a:tabLst>
            </a:pPr>
            <a:r>
              <a:rPr lang="en-US" sz="2800" b="1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800" b="1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4.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xúc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Hồng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gặp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mẹ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suy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mẫu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4087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" grpId="0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0">
            <a:extLst>
              <a:ext uri="{FF2B5EF4-FFF2-40B4-BE49-F238E27FC236}">
                <a16:creationId xmlns:a16="http://schemas.microsoft.com/office/drawing/2014/main" id="{B09915F6-5DBD-4E09-AF7E-6562ADB39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5660" y="1733267"/>
            <a:ext cx="11668836" cy="3275462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59390" y="2291597"/>
            <a:ext cx="11418627" cy="16930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tabLst>
                <a:tab pos="400050" algn="l"/>
              </a:tabLst>
            </a:pPr>
            <a:r>
              <a:rPr lang="en-US" sz="2800" b="1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800" b="1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1: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Ngôi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kể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kể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xưng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tôi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”.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tabLst>
                <a:tab pos="400050" algn="l"/>
              </a:tabLst>
            </a:pPr>
            <a:r>
              <a:rPr lang="en-US" sz="2800" b="1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800" b="1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2: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dung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trích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Diễn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biến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tâm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trạng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chú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bé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Hồng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gặp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mẹ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gian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dài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xa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838886" y="289290"/>
            <a:ext cx="2268571" cy="5480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tabLst>
                <a:tab pos="400050" algn="l"/>
              </a:tabLst>
            </a:pP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Gợi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1994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" grpId="0"/>
      <p:bldP spid="3" grpId="0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0">
            <a:extLst>
              <a:ext uri="{FF2B5EF4-FFF2-40B4-BE49-F238E27FC236}">
                <a16:creationId xmlns:a16="http://schemas.microsoft.com/office/drawing/2014/main" id="{B09915F6-5DBD-4E09-AF7E-6562ADB39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5660" y="709684"/>
            <a:ext cx="11668836" cy="5595582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43552" y="866624"/>
            <a:ext cx="11273051" cy="52817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tabLst>
                <a:tab pos="400050" algn="l"/>
              </a:tabLst>
            </a:pPr>
            <a:r>
              <a:rPr lang="en-US" sz="2800" b="1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800" b="1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3: 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Times New Roman" panose="02020603050405020304" pitchFamily="18" charset="0"/>
              <a:buChar char="-"/>
              <a:tabLst>
                <a:tab pos="400050" algn="l"/>
              </a:tabLst>
            </a:pP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Biện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pháp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so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sánh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 So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sánh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niềm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khao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khát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mong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chờ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mẹ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lòng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Hồng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cũng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giống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khát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khao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khách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bộ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giữa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mạc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dòng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suốt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chảy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dới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bóng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râm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b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Times New Roman" panose="02020603050405020304" pitchFamily="18" charset="0"/>
              <a:buChar char="-"/>
              <a:tabLst>
                <a:tab pos="400050" algn="l"/>
              </a:tabLst>
            </a:pP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800" b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tabLst>
                <a:tab pos="400050" algn="l"/>
              </a:tabLst>
            </a:pP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Nhấn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mạnh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niềm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khao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khát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thương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nhớ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mẹ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chú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bé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Hồng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2800" b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tabLst>
                <a:tab pos="400050" algn="l"/>
              </a:tabLst>
            </a:pP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Giúp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càng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rõ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mẹ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tha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thiết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lòng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chú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bé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b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tabLst>
                <a:tab pos="400050" algn="l"/>
              </a:tabLst>
            </a:pP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thêm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giàu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xúc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giàu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ảnh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9668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" grpId="0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0">
            <a:extLst>
              <a:ext uri="{FF2B5EF4-FFF2-40B4-BE49-F238E27FC236}">
                <a16:creationId xmlns:a16="http://schemas.microsoft.com/office/drawing/2014/main" id="{B09915F6-5DBD-4E09-AF7E-6562ADB39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5660" y="818866"/>
            <a:ext cx="11668836" cy="5145836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50376" y="1405369"/>
            <a:ext cx="11341290" cy="4290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b="1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800" b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4: </a:t>
            </a:r>
            <a:r>
              <a:rPr lang="en-US" sz="28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HS </a:t>
            </a:r>
            <a:r>
              <a:rPr lang="en-US" sz="28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nêu</a:t>
            </a:r>
            <a:r>
              <a:rPr lang="en-US" sz="28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suy</a:t>
            </a:r>
            <a:r>
              <a:rPr lang="en-US" sz="28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nghĩ</a:t>
            </a:r>
            <a:r>
              <a:rPr lang="en-US" sz="28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sz="28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thân</a:t>
            </a:r>
            <a:r>
              <a:rPr lang="en-US" sz="28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8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nêu</a:t>
            </a:r>
            <a:r>
              <a:rPr lang="en-US" sz="28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Ý </a:t>
            </a:r>
            <a:r>
              <a:rPr lang="en-US" sz="28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sz="28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sz="28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mẫu</a:t>
            </a:r>
            <a:r>
              <a:rPr lang="en-US" sz="28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r>
              <a:rPr lang="en-US" sz="28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đối</a:t>
            </a:r>
            <a:r>
              <a:rPr lang="en-US" sz="28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8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28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8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cuộc</a:t>
            </a:r>
            <a:r>
              <a:rPr lang="en-US" sz="28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sống</a:t>
            </a:r>
            <a:r>
              <a:rPr lang="en-US" sz="28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dirty="0">
                <a:solidFill>
                  <a:srgbClr val="26262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dirty="0" err="1">
                <a:solidFill>
                  <a:srgbClr val="26262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Giúp</a:t>
            </a:r>
            <a:r>
              <a:rPr lang="en-US" sz="2800" dirty="0">
                <a:solidFill>
                  <a:srgbClr val="26262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26262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đời</a:t>
            </a:r>
            <a:r>
              <a:rPr lang="en-US" sz="2800" dirty="0">
                <a:solidFill>
                  <a:srgbClr val="26262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26262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sống</a:t>
            </a:r>
            <a:r>
              <a:rPr lang="en-US" sz="2800" dirty="0">
                <a:solidFill>
                  <a:srgbClr val="26262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26262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tinh</a:t>
            </a:r>
            <a:r>
              <a:rPr lang="en-US" sz="2800" dirty="0">
                <a:solidFill>
                  <a:srgbClr val="26262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26262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thần</a:t>
            </a:r>
            <a:r>
              <a:rPr lang="en-US" sz="2800" dirty="0">
                <a:solidFill>
                  <a:srgbClr val="26262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26262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solidFill>
                  <a:srgbClr val="26262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sz="2800" dirty="0" err="1">
                <a:solidFill>
                  <a:srgbClr val="26262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thêm</a:t>
            </a:r>
            <a:r>
              <a:rPr lang="en-US" sz="2800" dirty="0">
                <a:solidFill>
                  <a:srgbClr val="26262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26262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đầy</a:t>
            </a:r>
            <a:r>
              <a:rPr lang="en-US" sz="2800" dirty="0">
                <a:solidFill>
                  <a:srgbClr val="26262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26262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đủ</a:t>
            </a:r>
            <a:r>
              <a:rPr lang="en-US" sz="2800" dirty="0">
                <a:solidFill>
                  <a:srgbClr val="26262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26262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phong</a:t>
            </a:r>
            <a:r>
              <a:rPr lang="en-US" sz="2800" dirty="0">
                <a:solidFill>
                  <a:srgbClr val="26262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26262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phú</a:t>
            </a:r>
            <a:r>
              <a:rPr lang="en-US" sz="2800" dirty="0">
                <a:solidFill>
                  <a:srgbClr val="26262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26262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>
                <a:solidFill>
                  <a:srgbClr val="26262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lang="en-US" sz="2800" dirty="0" err="1">
                <a:solidFill>
                  <a:srgbClr val="26262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sz="2800" dirty="0">
                <a:solidFill>
                  <a:srgbClr val="26262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dirty="0">
                <a:solidFill>
                  <a:srgbClr val="26262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dirty="0" err="1">
                <a:solidFill>
                  <a:srgbClr val="26262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>
                <a:solidFill>
                  <a:srgbClr val="26262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26262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800" dirty="0">
                <a:solidFill>
                  <a:srgbClr val="26262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26262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tựa</a:t>
            </a:r>
            <a:r>
              <a:rPr lang="en-US" sz="2800" dirty="0">
                <a:solidFill>
                  <a:srgbClr val="26262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26262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tinh</a:t>
            </a:r>
            <a:r>
              <a:rPr lang="en-US" sz="2800" dirty="0">
                <a:solidFill>
                  <a:srgbClr val="26262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26262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thần</a:t>
            </a:r>
            <a:r>
              <a:rPr lang="en-US" sz="2800" dirty="0">
                <a:solidFill>
                  <a:srgbClr val="26262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26262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sz="2800" dirty="0">
                <a:solidFill>
                  <a:srgbClr val="26262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26262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thêm</a:t>
            </a:r>
            <a:r>
              <a:rPr lang="en-US" sz="2800" dirty="0">
                <a:solidFill>
                  <a:srgbClr val="26262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26262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800" dirty="0">
                <a:solidFill>
                  <a:srgbClr val="26262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sz="2800" dirty="0" err="1">
                <a:solidFill>
                  <a:srgbClr val="26262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sức</a:t>
            </a:r>
            <a:r>
              <a:rPr lang="en-US" sz="2800" dirty="0">
                <a:solidFill>
                  <a:srgbClr val="26262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26262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mạnh</a:t>
            </a:r>
            <a:r>
              <a:rPr lang="en-US" sz="2800" dirty="0">
                <a:solidFill>
                  <a:srgbClr val="26262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26262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trước</a:t>
            </a:r>
            <a:r>
              <a:rPr lang="en-US" sz="2800" dirty="0">
                <a:solidFill>
                  <a:srgbClr val="26262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26262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2800" dirty="0">
                <a:solidFill>
                  <a:srgbClr val="26262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26262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khó</a:t>
            </a:r>
            <a:r>
              <a:rPr lang="en-US" sz="2800" dirty="0">
                <a:solidFill>
                  <a:srgbClr val="26262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26262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khăn</a:t>
            </a:r>
            <a:r>
              <a:rPr lang="en-US" sz="2800" dirty="0">
                <a:solidFill>
                  <a:srgbClr val="26262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dirty="0">
                <a:solidFill>
                  <a:srgbClr val="26262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dirty="0" err="1">
                <a:solidFill>
                  <a:srgbClr val="26262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Giúp</a:t>
            </a:r>
            <a:r>
              <a:rPr lang="en-US" sz="2800" dirty="0">
                <a:solidFill>
                  <a:srgbClr val="26262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sz="2800" dirty="0" err="1">
                <a:solidFill>
                  <a:srgbClr val="26262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tránh</a:t>
            </a:r>
            <a:r>
              <a:rPr lang="en-US" sz="2800" dirty="0">
                <a:solidFill>
                  <a:srgbClr val="26262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26262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khỏi</a:t>
            </a:r>
            <a:r>
              <a:rPr lang="en-US" sz="2800" dirty="0">
                <a:solidFill>
                  <a:srgbClr val="26262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26262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800" dirty="0">
                <a:solidFill>
                  <a:srgbClr val="26262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26262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cám</a:t>
            </a:r>
            <a:r>
              <a:rPr lang="en-US" sz="2800" dirty="0">
                <a:solidFill>
                  <a:srgbClr val="26262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26262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dỗ</a:t>
            </a:r>
            <a:r>
              <a:rPr lang="en-US" sz="2800" dirty="0">
                <a:solidFill>
                  <a:srgbClr val="26262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26262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dirty="0">
                <a:solidFill>
                  <a:srgbClr val="26262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26262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cuộc</a:t>
            </a:r>
            <a:r>
              <a:rPr lang="en-US" sz="2800" dirty="0">
                <a:solidFill>
                  <a:srgbClr val="26262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26262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sống</a:t>
            </a:r>
            <a:r>
              <a:rPr lang="en-US" sz="2800" dirty="0">
                <a:solidFill>
                  <a:srgbClr val="26262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dirty="0">
                <a:solidFill>
                  <a:srgbClr val="26262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dirty="0" err="1">
                <a:solidFill>
                  <a:srgbClr val="26262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>
                <a:solidFill>
                  <a:srgbClr val="26262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26262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niềm</a:t>
            </a:r>
            <a:r>
              <a:rPr lang="en-US" sz="2800" dirty="0">
                <a:solidFill>
                  <a:srgbClr val="26262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tin, </a:t>
            </a:r>
            <a:r>
              <a:rPr lang="en-US" sz="2800" dirty="0" err="1">
                <a:solidFill>
                  <a:srgbClr val="26262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>
                <a:solidFill>
                  <a:srgbClr val="26262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26262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800" dirty="0">
                <a:solidFill>
                  <a:srgbClr val="26262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26262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lực</a:t>
            </a:r>
            <a:r>
              <a:rPr lang="en-US" sz="2800" dirty="0">
                <a:solidFill>
                  <a:srgbClr val="26262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26262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>
                <a:solidFill>
                  <a:srgbClr val="26262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26262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>
                <a:solidFill>
                  <a:srgbClr val="26262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26262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mục</a:t>
            </a:r>
            <a:r>
              <a:rPr lang="en-US" sz="2800" dirty="0">
                <a:solidFill>
                  <a:srgbClr val="26262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26262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đích</a:t>
            </a:r>
            <a:r>
              <a:rPr lang="en-US" sz="2800" dirty="0">
                <a:solidFill>
                  <a:srgbClr val="26262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26262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800" dirty="0">
                <a:solidFill>
                  <a:srgbClr val="26262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26262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2800" dirty="0">
                <a:solidFill>
                  <a:srgbClr val="26262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26262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nỗ</a:t>
            </a:r>
            <a:r>
              <a:rPr lang="en-US" sz="2800" dirty="0">
                <a:solidFill>
                  <a:srgbClr val="26262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26262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lực</a:t>
            </a:r>
            <a:r>
              <a:rPr lang="en-US" sz="2800" dirty="0">
                <a:solidFill>
                  <a:srgbClr val="26262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26262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>
                <a:solidFill>
                  <a:srgbClr val="26262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26262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khát</a:t>
            </a:r>
            <a:r>
              <a:rPr lang="en-US" sz="2800" dirty="0">
                <a:solidFill>
                  <a:srgbClr val="26262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26262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khao</a:t>
            </a:r>
            <a:r>
              <a:rPr lang="en-US" sz="2800" dirty="0">
                <a:solidFill>
                  <a:srgbClr val="26262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26262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sống</a:t>
            </a:r>
            <a:r>
              <a:rPr lang="en-US" sz="2800" dirty="0">
                <a:solidFill>
                  <a:srgbClr val="26262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26262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solidFill>
                  <a:srgbClr val="26262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26262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</a:t>
            </a:r>
            <a:r>
              <a:rPr lang="en-US" sz="2800" dirty="0">
                <a:solidFill>
                  <a:srgbClr val="26262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26262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800" dirty="0">
                <a:solidFill>
                  <a:srgbClr val="26262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9297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" grpId="0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0">
            <a:extLst>
              <a:ext uri="{FF2B5EF4-FFF2-40B4-BE49-F238E27FC236}">
                <a16:creationId xmlns:a16="http://schemas.microsoft.com/office/drawing/2014/main" id="{B09915F6-5DBD-4E09-AF7E-6562ADB39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0250" y="655093"/>
            <a:ext cx="11614245" cy="5513695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04967" y="1107596"/>
            <a:ext cx="11409529" cy="49090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  <a:tabLst>
                <a:tab pos="400050" algn="l"/>
              </a:tabLst>
            </a:pPr>
            <a:r>
              <a:rPr lang="en-US" sz="2800" b="1" dirty="0" err="1">
                <a:solidFill>
                  <a:srgbClr val="0D0D0D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sz="2800" b="1" dirty="0">
                <a:solidFill>
                  <a:srgbClr val="0D0D0D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D0D0D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b="1" dirty="0">
                <a:solidFill>
                  <a:srgbClr val="0D0D0D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03:</a:t>
            </a:r>
            <a:r>
              <a:rPr lang="en-US" sz="2800" b="1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8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b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</a:t>
            </a:r>
            <a:r>
              <a:rPr lang="en-US" sz="2800" b="1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ANH HAI</a:t>
            </a:r>
            <a:br>
              <a:rPr lang="en-US" sz="2800" b="1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	</a:t>
            </a:r>
            <a:r>
              <a:rPr lang="en-US" sz="2800" i="1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i="1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Ăn</a:t>
            </a:r>
            <a:r>
              <a:rPr lang="en-US" sz="2800" i="1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thêm</a:t>
            </a:r>
            <a:r>
              <a:rPr lang="en-US" sz="2800" i="1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en-US" sz="2800" i="1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nữa</a:t>
            </a:r>
            <a:r>
              <a:rPr lang="en-US" sz="2800" i="1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2800" i="1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con!</a:t>
            </a:r>
            <a:br>
              <a:rPr lang="en-US" sz="2800" i="1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i="1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	– </a:t>
            </a:r>
            <a:r>
              <a:rPr lang="en-US" sz="2800" i="1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Ngán</a:t>
            </a:r>
            <a:r>
              <a:rPr lang="en-US" sz="2800" i="1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quá</a:t>
            </a:r>
            <a:r>
              <a:rPr lang="en-US" sz="2800" i="1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con </a:t>
            </a:r>
            <a:r>
              <a:rPr lang="en-US" sz="2800" i="1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800" i="1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ăn</a:t>
            </a:r>
            <a:r>
              <a:rPr lang="en-US" sz="2800" i="1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đâu</a:t>
            </a:r>
            <a:r>
              <a:rPr lang="en-US" sz="2800" i="1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br>
              <a:rPr lang="en-US" sz="2800" i="1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i="1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	– </a:t>
            </a:r>
            <a:r>
              <a:rPr lang="en-US" sz="2800" i="1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Ráng</a:t>
            </a:r>
            <a:r>
              <a:rPr lang="en-US" sz="2800" i="1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ăn</a:t>
            </a:r>
            <a:r>
              <a:rPr lang="en-US" sz="2800" i="1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thêm</a:t>
            </a:r>
            <a:r>
              <a:rPr lang="en-US" sz="2800" i="1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i="1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en-US" sz="2800" i="1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i="1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má</a:t>
            </a:r>
            <a:r>
              <a:rPr lang="en-US" sz="2800" i="1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thương</a:t>
            </a:r>
            <a:r>
              <a:rPr lang="en-US" sz="2800" i="1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i="1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Ngoan</a:t>
            </a:r>
            <a:r>
              <a:rPr lang="en-US" sz="2800" i="1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2800" i="1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cưng</a:t>
            </a:r>
            <a:r>
              <a:rPr lang="en-US" sz="2800" i="1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br>
              <a:rPr lang="en-US" sz="2800" i="1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i="1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	– Con </a:t>
            </a:r>
            <a:r>
              <a:rPr lang="en-US" sz="2800" i="1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en-US" sz="2800" i="1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i="1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800" i="1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ăn</a:t>
            </a:r>
            <a:r>
              <a:rPr lang="en-US" sz="2800" i="1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mà</a:t>
            </a:r>
            <a:r>
              <a:rPr lang="en-US" sz="2800" i="1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i="1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Vứt</a:t>
            </a:r>
            <a:r>
              <a:rPr lang="en-US" sz="2800" i="1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2800" i="1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! </a:t>
            </a:r>
            <a:r>
              <a:rPr lang="en-US" sz="2800" i="1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Vứt</a:t>
            </a:r>
            <a:r>
              <a:rPr lang="en-US" sz="2800" i="1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nó</a:t>
            </a:r>
            <a:r>
              <a:rPr lang="en-US" sz="2800" i="1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2800" i="1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br>
              <a:rPr lang="en-US" sz="2800" i="1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i="1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	</a:t>
            </a:r>
            <a:r>
              <a:rPr lang="en-US" sz="2800" i="1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Thằng</a:t>
            </a:r>
            <a:r>
              <a:rPr lang="en-US" sz="2800" i="1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bé</a:t>
            </a:r>
            <a:r>
              <a:rPr lang="en-US" sz="2800" i="1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lắc</a:t>
            </a:r>
            <a:r>
              <a:rPr lang="en-US" sz="2800" i="1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2800" i="1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nguầy</a:t>
            </a:r>
            <a:r>
              <a:rPr lang="en-US" sz="2800" i="1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nguậy</a:t>
            </a:r>
            <a:r>
              <a:rPr lang="en-US" sz="2800" i="1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i="1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gạt</a:t>
            </a:r>
            <a:r>
              <a:rPr lang="en-US" sz="2800" i="1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mạnh</a:t>
            </a:r>
            <a:r>
              <a:rPr lang="en-US" sz="2800" i="1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tay</a:t>
            </a:r>
            <a:r>
              <a:rPr lang="en-US" sz="2800" i="1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i="1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Chiếc</a:t>
            </a:r>
            <a:r>
              <a:rPr lang="en-US" sz="2800" i="1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bánh</a:t>
            </a:r>
            <a:r>
              <a:rPr lang="en-US" sz="2800" i="1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kem</a:t>
            </a:r>
            <a:r>
              <a:rPr lang="en-US" sz="2800" i="1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văng</a:t>
            </a:r>
            <a:r>
              <a:rPr lang="en-US" sz="2800" i="1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qua </a:t>
            </a:r>
            <a:r>
              <a:rPr lang="en-US" sz="2800" i="1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cửa</a:t>
            </a:r>
            <a:r>
              <a:rPr lang="en-US" sz="2800" i="1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xe</a:t>
            </a:r>
            <a:r>
              <a:rPr lang="en-US" sz="2800" i="1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rơi</a:t>
            </a:r>
            <a:r>
              <a:rPr lang="en-US" sz="2800" i="1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xuống</a:t>
            </a:r>
            <a:r>
              <a:rPr lang="en-US" sz="2800" i="1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800" i="1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sát</a:t>
            </a:r>
            <a:r>
              <a:rPr lang="en-US" sz="2800" i="1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mép</a:t>
            </a:r>
            <a:r>
              <a:rPr lang="en-US" sz="2800" i="1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cổng</a:t>
            </a:r>
            <a:r>
              <a:rPr lang="en-US" sz="2800" i="1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i="1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Chiếc</a:t>
            </a:r>
            <a:r>
              <a:rPr lang="en-US" sz="2800" i="1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xe</a:t>
            </a:r>
            <a:r>
              <a:rPr lang="en-US" sz="2800" i="1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hơi</a:t>
            </a:r>
            <a:r>
              <a:rPr lang="en-US" sz="2800" i="1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láng</a:t>
            </a:r>
            <a:r>
              <a:rPr lang="en-US" sz="2800" i="1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bóng</a:t>
            </a:r>
            <a:r>
              <a:rPr lang="en-US" sz="2800" i="1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rồ</a:t>
            </a:r>
            <a:r>
              <a:rPr lang="en-US" sz="2800" i="1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máy</a:t>
            </a:r>
            <a:r>
              <a:rPr lang="en-US" sz="2800" i="1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chạy</a:t>
            </a:r>
            <a:r>
              <a:rPr lang="en-US" sz="2800" i="1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đì</a:t>
            </a:r>
            <a:r>
              <a:rPr lang="en-US" sz="2800" i="1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en-US" sz="2800" i="1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0779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" grpId="0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0">
            <a:extLst>
              <a:ext uri="{FF2B5EF4-FFF2-40B4-BE49-F238E27FC236}">
                <a16:creationId xmlns:a16="http://schemas.microsoft.com/office/drawing/2014/main" id="{B09915F6-5DBD-4E09-AF7E-6562ADB39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5660" y="818866"/>
            <a:ext cx="11668836" cy="5145836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09433" y="1132765"/>
            <a:ext cx="11505063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i="1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Hai </a:t>
            </a:r>
            <a:r>
              <a:rPr lang="en-US" sz="2800" i="1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đứa</a:t>
            </a:r>
            <a:r>
              <a:rPr lang="en-US" sz="2800" i="1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trẻ</a:t>
            </a:r>
            <a:r>
              <a:rPr lang="en-US" sz="2800" i="1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đang</a:t>
            </a:r>
            <a:r>
              <a:rPr lang="en-US" sz="2800" i="1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bới</a:t>
            </a:r>
            <a:r>
              <a:rPr lang="en-US" sz="2800" i="1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móc</a:t>
            </a:r>
            <a:r>
              <a:rPr lang="en-US" sz="2800" i="1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đống</a:t>
            </a:r>
            <a:r>
              <a:rPr lang="en-US" sz="2800" i="1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rác</a:t>
            </a:r>
            <a:r>
              <a:rPr lang="en-US" sz="2800" i="1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gần</a:t>
            </a:r>
            <a:r>
              <a:rPr lang="en-US" sz="2800" i="1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2800" i="1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i="1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thấy</a:t>
            </a:r>
            <a:r>
              <a:rPr lang="en-US" sz="2800" i="1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chiếc</a:t>
            </a:r>
            <a:r>
              <a:rPr lang="en-US" sz="2800" i="1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bánh</a:t>
            </a:r>
            <a:r>
              <a:rPr lang="en-US" sz="2800" i="1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nằm</a:t>
            </a:r>
            <a:r>
              <a:rPr lang="en-US" sz="2800" i="1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chỏng</a:t>
            </a:r>
            <a:r>
              <a:rPr lang="en-US" sz="2800" i="1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chơ</a:t>
            </a:r>
            <a:r>
              <a:rPr lang="en-US" sz="2800" i="1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xô</a:t>
            </a:r>
            <a:r>
              <a:rPr lang="en-US" sz="2800" i="1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2800" i="1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nhặt</a:t>
            </a:r>
            <a:r>
              <a:rPr lang="en-US" sz="2800" i="1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i="1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Mắt</a:t>
            </a:r>
            <a:r>
              <a:rPr lang="en-US" sz="2800" i="1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800" i="1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đứa</a:t>
            </a:r>
            <a:r>
              <a:rPr lang="en-US" sz="2800" i="1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sz="2800" i="1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rực</a:t>
            </a:r>
            <a:r>
              <a:rPr lang="en-US" sz="2800" i="1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sz="2800" i="1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i="1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dán</a:t>
            </a:r>
            <a:r>
              <a:rPr lang="en-US" sz="2800" i="1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chặt</a:t>
            </a:r>
            <a:r>
              <a:rPr lang="en-US" sz="2800" i="1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800" i="1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chiếc</a:t>
            </a:r>
            <a:r>
              <a:rPr lang="en-US" sz="2800" i="1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bánh</a:t>
            </a:r>
            <a:r>
              <a:rPr lang="en-US" sz="2800" i="1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thơm</a:t>
            </a:r>
            <a:r>
              <a:rPr lang="en-US" sz="2800" i="1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ngon</a:t>
            </a:r>
            <a:r>
              <a:rPr lang="en-US" sz="2800" i="1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i="1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Thấy</a:t>
            </a:r>
            <a:r>
              <a:rPr lang="en-US" sz="2800" i="1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bánh</a:t>
            </a:r>
            <a:r>
              <a:rPr lang="en-US" sz="2800" i="1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lấm</a:t>
            </a:r>
            <a:r>
              <a:rPr lang="en-US" sz="2800" i="1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láp</a:t>
            </a:r>
            <a:r>
              <a:rPr lang="en-US" sz="2800" i="1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i="1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đứa</a:t>
            </a:r>
            <a:r>
              <a:rPr lang="en-US" sz="2800" i="1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2800" i="1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gái</a:t>
            </a:r>
            <a:r>
              <a:rPr lang="en-US" sz="2800" i="1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nuốt</a:t>
            </a:r>
            <a:r>
              <a:rPr lang="en-US" sz="2800" i="1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2800" i="1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miếng</a:t>
            </a:r>
            <a:r>
              <a:rPr lang="en-US" sz="2800" i="1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bảo</a:t>
            </a:r>
            <a:r>
              <a:rPr lang="en-US" sz="2800" i="1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thằng</a:t>
            </a:r>
            <a:r>
              <a:rPr lang="en-US" sz="2800" i="1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2800" i="1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trai</a:t>
            </a:r>
            <a:r>
              <a:rPr lang="en-US" sz="2800" i="1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br>
              <a:rPr lang="en-US" sz="2800" i="1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i="1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	– </a:t>
            </a:r>
            <a:r>
              <a:rPr lang="en-US" sz="2800" i="1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Anh</a:t>
            </a:r>
            <a:r>
              <a:rPr lang="en-US" sz="2800" i="1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Hai </a:t>
            </a:r>
            <a:r>
              <a:rPr lang="en-US" sz="2800" i="1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thổi</a:t>
            </a:r>
            <a:r>
              <a:rPr lang="en-US" sz="2800" i="1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sạch</a:t>
            </a:r>
            <a:r>
              <a:rPr lang="en-US" sz="2800" i="1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rồi</a:t>
            </a:r>
            <a:r>
              <a:rPr lang="en-US" sz="2800" i="1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mình</a:t>
            </a:r>
            <a:r>
              <a:rPr lang="en-US" sz="2800" i="1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ăn</a:t>
            </a:r>
            <a:r>
              <a:rPr lang="en-US" sz="2800" i="1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i="1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Thằng</a:t>
            </a:r>
            <a:r>
              <a:rPr lang="en-US" sz="2800" i="1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anh</a:t>
            </a:r>
            <a:r>
              <a:rPr lang="en-US" sz="2800" i="1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phùng</a:t>
            </a:r>
            <a:r>
              <a:rPr lang="en-US" sz="2800" i="1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má</a:t>
            </a:r>
            <a:r>
              <a:rPr lang="en-US" sz="2800" i="1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thổi</a:t>
            </a:r>
            <a:r>
              <a:rPr lang="en-US" sz="2800" i="1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i="1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Bụi</a:t>
            </a:r>
            <a:r>
              <a:rPr lang="en-US" sz="2800" i="1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đời</a:t>
            </a:r>
            <a:r>
              <a:rPr lang="en-US" sz="2800" i="1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2800" i="1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dính</a:t>
            </a:r>
            <a:r>
              <a:rPr lang="en-US" sz="2800" i="1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i="1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chẳng</a:t>
            </a:r>
            <a:r>
              <a:rPr lang="en-US" sz="2800" i="1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chịu</a:t>
            </a:r>
            <a:r>
              <a:rPr lang="en-US" sz="2800" i="1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2800" i="1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800" i="1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i="1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Đứa</a:t>
            </a:r>
            <a:r>
              <a:rPr lang="en-US" sz="2800" i="1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800" i="1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sốt</a:t>
            </a:r>
            <a:r>
              <a:rPr lang="en-US" sz="2800" i="1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ruột</a:t>
            </a:r>
            <a:r>
              <a:rPr lang="en-US" sz="2800" i="1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cũng</a:t>
            </a:r>
            <a:r>
              <a:rPr lang="en-US" sz="2800" i="1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ghé</a:t>
            </a:r>
            <a:r>
              <a:rPr lang="en-US" sz="2800" i="1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miệng</a:t>
            </a:r>
            <a:r>
              <a:rPr lang="en-US" sz="2800" i="1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thổi</a:t>
            </a:r>
            <a:r>
              <a:rPr lang="en-US" sz="2800" i="1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sz="2800" i="1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i="1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r>
              <a:rPr lang="en-US" sz="2800" i="1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en-US" sz="2800" i="1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miệng</a:t>
            </a:r>
            <a:r>
              <a:rPr lang="en-US" sz="2800" i="1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háu</a:t>
            </a:r>
            <a:r>
              <a:rPr lang="en-US" sz="2800" i="1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đói</a:t>
            </a:r>
            <a:r>
              <a:rPr lang="en-US" sz="2800" i="1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i="1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nó</a:t>
            </a:r>
            <a:r>
              <a:rPr lang="en-US" sz="2800" i="1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800" i="1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bánh</a:t>
            </a:r>
            <a:r>
              <a:rPr lang="en-US" sz="2800" i="1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rơi</a:t>
            </a:r>
            <a:r>
              <a:rPr lang="en-US" sz="2800" i="1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tõm</a:t>
            </a:r>
            <a:r>
              <a:rPr lang="en-US" sz="2800" i="1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xuống</a:t>
            </a:r>
            <a:r>
              <a:rPr lang="en-US" sz="2800" i="1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cống</a:t>
            </a:r>
            <a:r>
              <a:rPr lang="en-US" sz="2800" i="1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hôi</a:t>
            </a:r>
            <a:r>
              <a:rPr lang="en-US" sz="2800" i="1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hám</a:t>
            </a:r>
            <a:r>
              <a:rPr lang="en-US" sz="2800" i="1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i="1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chìm</a:t>
            </a:r>
            <a:r>
              <a:rPr lang="en-US" sz="2800" i="1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hẳn</a:t>
            </a:r>
            <a:r>
              <a:rPr lang="en-US" sz="2800" i="1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en-US" sz="2800" i="1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i="1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	– Ai </a:t>
            </a:r>
            <a:r>
              <a:rPr lang="en-US" sz="2800" i="1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2800" i="1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anh</a:t>
            </a:r>
            <a:r>
              <a:rPr lang="en-US" sz="2800" i="1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Hai </a:t>
            </a:r>
            <a:r>
              <a:rPr lang="en-US" sz="2800" i="1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thổi</a:t>
            </a:r>
            <a:r>
              <a:rPr lang="en-US" sz="2800" i="1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chi </a:t>
            </a:r>
            <a:r>
              <a:rPr lang="en-US" sz="2800" i="1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800" i="1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mạnh</a:t>
            </a:r>
            <a:r>
              <a:rPr lang="en-US" sz="2800" i="1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Con </a:t>
            </a:r>
            <a:r>
              <a:rPr lang="en-US" sz="2800" i="1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bé</a:t>
            </a:r>
            <a:r>
              <a:rPr lang="en-US" sz="2800" i="1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en-US" sz="2800" i="1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rồi</a:t>
            </a:r>
            <a:r>
              <a:rPr lang="en-US" sz="2800" i="1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thút</a:t>
            </a:r>
            <a:r>
              <a:rPr lang="en-US" sz="2800" i="1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thít</a:t>
            </a:r>
            <a:r>
              <a:rPr lang="en-US" sz="2800" i="1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en-US" sz="2800" i="1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i="1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	– </a:t>
            </a:r>
            <a:r>
              <a:rPr lang="en-US" sz="2800" i="1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Ừa</a:t>
            </a:r>
            <a:r>
              <a:rPr lang="en-US" sz="2800" i="1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i="1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Tại</a:t>
            </a:r>
            <a:r>
              <a:rPr lang="en-US" sz="2800" i="1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anh</a:t>
            </a:r>
            <a:r>
              <a:rPr lang="en-US" sz="2800" i="1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! </a:t>
            </a:r>
            <a:r>
              <a:rPr lang="en-US" sz="2800" i="1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Nhưng</a:t>
            </a:r>
            <a:r>
              <a:rPr lang="en-US" sz="2800" i="1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kem</a:t>
            </a:r>
            <a:r>
              <a:rPr lang="en-US" sz="2800" i="1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còn</a:t>
            </a:r>
            <a:r>
              <a:rPr lang="en-US" sz="2800" i="1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dính</a:t>
            </a:r>
            <a:r>
              <a:rPr lang="en-US" sz="2800" i="1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tay</a:t>
            </a:r>
            <a:r>
              <a:rPr lang="en-US" sz="2800" i="1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nè</a:t>
            </a:r>
            <a:r>
              <a:rPr lang="en-US" sz="2800" i="1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Cho </a:t>
            </a:r>
            <a:r>
              <a:rPr lang="en-US" sz="2800" i="1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800" i="1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r>
              <a:rPr lang="en-US" sz="2800" i="1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ngón</a:t>
            </a:r>
            <a:r>
              <a:rPr lang="en-US" sz="2800" i="1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i="1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anh</a:t>
            </a:r>
            <a:r>
              <a:rPr lang="en-US" sz="2800" i="1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2800" i="1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liếm</a:t>
            </a:r>
            <a:r>
              <a:rPr lang="en-US" sz="2800" i="1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800" i="1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ngón</a:t>
            </a:r>
            <a:r>
              <a:rPr lang="en-US" sz="2800" i="1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thôi</a:t>
            </a:r>
            <a:r>
              <a:rPr lang="en-US" sz="2800" i="1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br>
              <a:rPr lang="en-US" sz="2800" i="1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(Theo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Lý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Thanh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Thảo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b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5073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0">
            <a:extLst>
              <a:ext uri="{FF2B5EF4-FFF2-40B4-BE49-F238E27FC236}">
                <a16:creationId xmlns:a16="http://schemas.microsoft.com/office/drawing/2014/main" id="{B09915F6-5DBD-4E09-AF7E-6562ADB39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5660" y="1266092"/>
            <a:ext cx="11668836" cy="4459459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29882" y="2238703"/>
            <a:ext cx="11258843" cy="23945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tabLst>
                <a:tab pos="1386840" algn="l"/>
              </a:tabLst>
            </a:pP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d. </a:t>
            </a:r>
            <a:r>
              <a:rPr lang="en-US" sz="28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trị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nghệ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thuật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-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ảnh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liên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tưởng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so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sánh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độc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đáo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Ngôn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bay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bổng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đầy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xúc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8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đại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đạt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9163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" grpId="0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0">
            <a:extLst>
              <a:ext uri="{FF2B5EF4-FFF2-40B4-BE49-F238E27FC236}">
                <a16:creationId xmlns:a16="http://schemas.microsoft.com/office/drawing/2014/main" id="{B09915F6-5DBD-4E09-AF7E-6562ADB39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5660" y="818866"/>
            <a:ext cx="11668836" cy="5145836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80030" y="1489839"/>
            <a:ext cx="11000096" cy="40167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b="1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800" b="1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Xác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ngôi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kể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chuyện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b="1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800" b="1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Xác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ít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tượng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tượng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thanh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b="1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800" b="1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3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nổi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bật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nhan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b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b="1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800" b="1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4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Qua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rút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điệp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Lí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điệp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rút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ra.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2379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" grpId="0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0">
            <a:extLst>
              <a:ext uri="{FF2B5EF4-FFF2-40B4-BE49-F238E27FC236}">
                <a16:creationId xmlns:a16="http://schemas.microsoft.com/office/drawing/2014/main" id="{B09915F6-5DBD-4E09-AF7E-6562ADB39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5660" y="1009934"/>
            <a:ext cx="11668836" cy="5311264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86854" y="1305339"/>
            <a:ext cx="11327642" cy="53707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8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Ngôi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kể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chuyện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ngôi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kể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b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Xác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ít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tượng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tượng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thanh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342900" lvl="0" indent="-342900">
              <a:spcBef>
                <a:spcPts val="600"/>
              </a:spcBef>
              <a:spcAft>
                <a:spcPts val="600"/>
              </a:spcAft>
              <a:buFont typeface="Times New Roman" panose="02020603050405020304" pitchFamily="18" charset="0"/>
              <a:buChar char="-"/>
            </a:pP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tượng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Nguầy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nguậy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chỏng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chơ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lấm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láp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spcBef>
                <a:spcPts val="600"/>
              </a:spcBef>
              <a:spcAft>
                <a:spcPts val="600"/>
              </a:spcAft>
              <a:buFont typeface="Times New Roman" panose="02020603050405020304" pitchFamily="18" charset="0"/>
              <a:buChar char="-"/>
            </a:pP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tượng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thanh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Thút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thít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8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3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nổi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bật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nhan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chiếc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bánh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kem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rơi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hẳn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xuống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cống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anh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dỗ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dành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an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ủi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gái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“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Nhưng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kem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còn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dính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tay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nè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Cho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ngón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anh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liếm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ngón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thôi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!”</a:t>
            </a:r>
            <a:b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Ý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Ca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ngợi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anh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ruột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thịt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thương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đùm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bọc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nhường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nhịn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sẻ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chia,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gắn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bó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khăng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khít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945792" y="204951"/>
            <a:ext cx="2268571" cy="5480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tabLst>
                <a:tab pos="400050" algn="l"/>
              </a:tabLst>
            </a:pP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Gợi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2795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" grpId="0"/>
      <p:bldP spid="3" grpId="0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0">
            <a:extLst>
              <a:ext uri="{FF2B5EF4-FFF2-40B4-BE49-F238E27FC236}">
                <a16:creationId xmlns:a16="http://schemas.microsoft.com/office/drawing/2014/main" id="{B09915F6-5DBD-4E09-AF7E-6562ADB39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5660" y="818866"/>
            <a:ext cx="11668836" cy="5145836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3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82137" y="1259895"/>
            <a:ext cx="11532359" cy="53468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3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4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Qua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HS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rút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điệp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trân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trọng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mình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đang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sẻ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chia,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tâm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hoàn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cảnh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khó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khăn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mình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Anh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thương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sẻ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chia,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gắn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bó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</a:p>
          <a:p>
            <a:pPr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HS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lí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điệp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5913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0">
            <a:extLst>
              <a:ext uri="{FF2B5EF4-FFF2-40B4-BE49-F238E27FC236}">
                <a16:creationId xmlns:a16="http://schemas.microsoft.com/office/drawing/2014/main" id="{B09915F6-5DBD-4E09-AF7E-6562ADB39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5660" y="1214650"/>
            <a:ext cx="11668836" cy="4981434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50459" y="1546789"/>
            <a:ext cx="11268502" cy="43088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tabLst>
                <a:tab pos="1386840" algn="l"/>
              </a:tabLst>
            </a:pP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1. Hai </a:t>
            </a:r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câu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đầu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: </a:t>
            </a:r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Lời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giới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thiệu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chung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về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làng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quê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  <a:tabLst>
                <a:tab pos="1386840" algn="l"/>
              </a:tabLst>
            </a:pPr>
            <a:r>
              <a:rPr lang="en-US" sz="2800" i="1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“</a:t>
            </a:r>
            <a:r>
              <a:rPr lang="en-US" sz="2800" i="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Làng</a:t>
            </a:r>
            <a:r>
              <a:rPr lang="en-US" sz="2800" i="1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tôi</a:t>
            </a:r>
            <a:r>
              <a:rPr lang="en-US" sz="2800" i="1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ở </a:t>
            </a:r>
            <a:r>
              <a:rPr lang="en-US" sz="2800" i="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vốn</a:t>
            </a:r>
            <a:r>
              <a:rPr lang="en-US" sz="2800" i="1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làm</a:t>
            </a:r>
            <a:r>
              <a:rPr lang="en-US" sz="2800" i="1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nghề</a:t>
            </a:r>
            <a:r>
              <a:rPr lang="en-US" sz="2800" i="1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chài</a:t>
            </a:r>
            <a:r>
              <a:rPr lang="en-US" sz="2800" i="1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lưới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  <a:tabLst>
                <a:tab pos="1386840" algn="l"/>
              </a:tabLst>
            </a:pPr>
            <a:r>
              <a:rPr lang="en-US" sz="2800" i="1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 </a:t>
            </a:r>
            <a:r>
              <a:rPr lang="en-US" sz="2800" i="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Nước</a:t>
            </a:r>
            <a:r>
              <a:rPr lang="en-US" sz="2800" i="1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bao</a:t>
            </a:r>
            <a:r>
              <a:rPr lang="en-US" sz="2800" i="1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vây</a:t>
            </a:r>
            <a:r>
              <a:rPr lang="en-US" sz="2800" i="1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cách</a:t>
            </a:r>
            <a:r>
              <a:rPr lang="en-US" sz="2800" i="1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biển</a:t>
            </a:r>
            <a:r>
              <a:rPr lang="en-US" sz="2800" i="1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nửa</a:t>
            </a:r>
            <a:r>
              <a:rPr lang="en-US" sz="2800" i="1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ngày</a:t>
            </a:r>
            <a:r>
              <a:rPr lang="en-US" sz="2800" i="1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sông</a:t>
            </a:r>
            <a:r>
              <a:rPr lang="en-US" sz="2800" i="1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”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Nghề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nghiệp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truyền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thống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quê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hương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nghề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đánh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chài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lưới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Vị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trí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bao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bọc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bởi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sông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thuyền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nửa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xuôi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sông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tới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biển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spcBef>
                <a:spcPts val="600"/>
              </a:spcBef>
              <a:spcAft>
                <a:spcPts val="600"/>
              </a:spcAft>
              <a:tabLst>
                <a:tab pos="1386840" algn="l"/>
              </a:tabLst>
            </a:pP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=&gt;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giới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thiệu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nhiên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mộc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mạc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giản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dị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nêu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đặc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trưng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quê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hương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chài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ven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biển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50459" y="409355"/>
            <a:ext cx="502554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tabLst>
                <a:tab pos="1386840" algn="l"/>
              </a:tabLst>
            </a:pP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II. KIẾN THỨC TRỌNG TÂM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3211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" grpId="0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0">
            <a:extLst>
              <a:ext uri="{FF2B5EF4-FFF2-40B4-BE49-F238E27FC236}">
                <a16:creationId xmlns:a16="http://schemas.microsoft.com/office/drawing/2014/main" id="{B09915F6-5DBD-4E09-AF7E-6562ADB39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556" y="272955"/>
            <a:ext cx="11590939" cy="6400263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732150" y="379931"/>
            <a:ext cx="10873697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tabLst>
                <a:tab pos="1386840" algn="l"/>
              </a:tabLst>
            </a:pP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2. </a:t>
            </a:r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Vẻ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đẹp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của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con </a:t>
            </a:r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người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và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cuộc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sống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nơi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làng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chài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800" b="1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a) 6 </a:t>
            </a:r>
            <a:r>
              <a:rPr lang="en-US" sz="2800" b="1" dirty="0" err="1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800" b="1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sz="2800" b="1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b="1" dirty="0" err="1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Cảnh</a:t>
            </a:r>
            <a:r>
              <a:rPr lang="en-US" sz="2800" b="1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thuyền</a:t>
            </a:r>
            <a:r>
              <a:rPr lang="en-US" sz="2800" b="1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2800" b="1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khơi</a:t>
            </a:r>
            <a:r>
              <a:rPr lang="en-US" sz="2800" b="1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đánh</a:t>
            </a:r>
            <a:r>
              <a:rPr lang="en-US" sz="2800" b="1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800" b="1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gian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Buổi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sớm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mai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hồng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gian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Bầu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trời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cao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rộng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trẻo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nhuốm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ánh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hồng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minh. =&gt;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đẹp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thuận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lợi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khơi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ảnh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thuyền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khơi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Nghệ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thuật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so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sánh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chiếc</a:t>
            </a:r>
            <a:r>
              <a:rPr lang="en-US" sz="2800" i="1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thuyền</a:t>
            </a:r>
            <a:r>
              <a:rPr lang="en-US" sz="2800" i="1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nhẹ</a:t>
            </a:r>
            <a:r>
              <a:rPr lang="en-US" sz="2800" i="1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 con </a:t>
            </a:r>
            <a:r>
              <a:rPr lang="en-US" sz="2800" i="1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tuấn</a:t>
            </a:r>
            <a:r>
              <a:rPr lang="en-US" sz="2800" i="1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mã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mạnh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i="1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phăng</a:t>
            </a:r>
            <a:r>
              <a:rPr lang="en-US" sz="2800" i="1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i="1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vượt</a:t>
            </a:r>
            <a:r>
              <a:rPr lang="en-US" sz="2800" i="1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en-US" sz="2800" i="1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hăng</a:t>
            </a:r>
            <a:r>
              <a:rPr lang="en-US" sz="2800" i="1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i="1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mạnh</a:t>
            </a:r>
            <a:r>
              <a:rPr lang="en-US" sz="2800" i="1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mẽ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54000" algn="just">
              <a:spcBef>
                <a:spcPts val="600"/>
              </a:spcBef>
              <a:spcAft>
                <a:spcPts val="600"/>
              </a:spcAft>
              <a:tabLst>
                <a:tab pos="568960" algn="l"/>
              </a:tabLst>
            </a:pP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=&gt; 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thuyền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dung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sống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đẹp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đẽ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tràn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đẩy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sức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mạnh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lướt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băng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băng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vượt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qua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dòng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sông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dài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rộng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hướng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biển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lớn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ảnh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so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sánh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còn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gợi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vẻ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đẹp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lao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hiên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ngang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hào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hùng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kị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sĩ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tráng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sĩ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30501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0">
            <a:extLst>
              <a:ext uri="{FF2B5EF4-FFF2-40B4-BE49-F238E27FC236}">
                <a16:creationId xmlns:a16="http://schemas.microsoft.com/office/drawing/2014/main" id="{B09915F6-5DBD-4E09-AF7E-6562ADB39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5660" y="696035"/>
            <a:ext cx="11668836" cy="5643761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02609" y="1009536"/>
            <a:ext cx="11354937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Nghệ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thuật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so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sánh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hoá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en-US" sz="2800" i="1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Cánh</a:t>
            </a:r>
            <a:r>
              <a:rPr lang="en-US" sz="2800" i="1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buồm</a:t>
            </a:r>
            <a:r>
              <a:rPr lang="en-US" sz="2800" i="1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giương</a:t>
            </a:r>
            <a:r>
              <a:rPr lang="en-US" sz="2800" i="1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to – </a:t>
            </a:r>
            <a:r>
              <a:rPr lang="en-US" sz="2800" i="1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800" i="1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en-US" sz="2800" i="1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mảnh</a:t>
            </a:r>
            <a:r>
              <a:rPr lang="en-US" sz="2800" i="1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hồn</a:t>
            </a:r>
            <a:r>
              <a:rPr lang="en-US" sz="2800" i="1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làng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800" i="1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Rướn</a:t>
            </a:r>
            <a:r>
              <a:rPr lang="en-US" sz="2800" i="1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thân</a:t>
            </a:r>
            <a:r>
              <a:rPr lang="en-US" sz="2800" i="1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trắng</a:t>
            </a:r>
            <a:r>
              <a:rPr lang="en-US" sz="2800" i="1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en-US" sz="2800" i="1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thâu</a:t>
            </a:r>
            <a:r>
              <a:rPr lang="en-US" sz="2800" i="1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góp</a:t>
            </a:r>
            <a:r>
              <a:rPr lang="en-US" sz="2800" i="1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gió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54000" algn="just">
              <a:spcBef>
                <a:spcPts val="600"/>
              </a:spcBef>
              <a:spcAft>
                <a:spcPts val="600"/>
              </a:spcAft>
              <a:tabLst>
                <a:tab pos="575310" algn="l"/>
              </a:tabLst>
            </a:pP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=&gt;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ảnh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cánh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buồm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quen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thuộc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trở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nên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lớn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lao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thiêng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liêng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Con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thuyền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linh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hồn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làng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chài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lao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nơi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đây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tràn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trế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sức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sống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hăm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hở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thâu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góp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ôm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nắng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gió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trời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mạnh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mẽ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phóng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khoáng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,...</a:t>
            </a:r>
          </a:p>
          <a:p>
            <a:pPr indent="254000" algn="just">
              <a:spcBef>
                <a:spcPts val="600"/>
              </a:spcBef>
              <a:spcAft>
                <a:spcPts val="600"/>
              </a:spcAft>
            </a:pP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lối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so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sánh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hoá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này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giả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còn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gợi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vẻ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đẹp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dân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chài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lao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tâm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hổn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phóng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khoáng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lãng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mạn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gắn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bó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sầu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nặng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quê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hương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60437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4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1630</TotalTime>
  <Words>6419</Words>
  <PresentationFormat>Widescreen</PresentationFormat>
  <Paragraphs>278</Paragraphs>
  <Slides>62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62</vt:i4>
      </vt:variant>
    </vt:vector>
  </HeadingPairs>
  <TitlesOfParts>
    <vt:vector size="69" baseType="lpstr">
      <vt:lpstr>Arial</vt:lpstr>
      <vt:lpstr>Calibri</vt:lpstr>
      <vt:lpstr>Calibri Light</vt:lpstr>
      <vt:lpstr>Times New Roman</vt:lpstr>
      <vt:lpstr>Office Theme</vt:lpstr>
      <vt:lpstr>3_Office Theme</vt:lpstr>
      <vt:lpstr>4_Office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VnTeach.Com</dc:creator>
  <cp:keywords>VnTeach.Com</cp:keywords>
  <dcterms:created xsi:type="dcterms:W3CDTF">2022-06-02T15:23:58Z</dcterms:created>
  <dcterms:modified xsi:type="dcterms:W3CDTF">2022-08-21T15:36:53Z</dcterms:modified>
</cp:coreProperties>
</file>